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67"/>
  </p:notesMasterIdLst>
  <p:sldIdLst>
    <p:sldId id="278" r:id="rId2"/>
    <p:sldId id="424" r:id="rId3"/>
    <p:sldId id="427" r:id="rId4"/>
    <p:sldId id="421" r:id="rId5"/>
    <p:sldId id="407" r:id="rId6"/>
    <p:sldId id="422" r:id="rId7"/>
    <p:sldId id="281" r:id="rId8"/>
    <p:sldId id="408" r:id="rId9"/>
    <p:sldId id="409" r:id="rId10"/>
    <p:sldId id="410" r:id="rId11"/>
    <p:sldId id="413" r:id="rId12"/>
    <p:sldId id="415" r:id="rId13"/>
    <p:sldId id="412" r:id="rId14"/>
    <p:sldId id="416" r:id="rId15"/>
    <p:sldId id="411" r:id="rId16"/>
    <p:sldId id="414" r:id="rId17"/>
    <p:sldId id="349" r:id="rId18"/>
    <p:sldId id="350" r:id="rId19"/>
    <p:sldId id="428" r:id="rId20"/>
    <p:sldId id="351" r:id="rId21"/>
    <p:sldId id="352" r:id="rId22"/>
    <p:sldId id="354" r:id="rId23"/>
    <p:sldId id="355" r:id="rId24"/>
    <p:sldId id="356" r:id="rId25"/>
    <p:sldId id="357" r:id="rId26"/>
    <p:sldId id="417" r:id="rId27"/>
    <p:sldId id="418" r:id="rId28"/>
    <p:sldId id="353" r:id="rId29"/>
    <p:sldId id="420" r:id="rId30"/>
    <p:sldId id="425" r:id="rId31"/>
    <p:sldId id="363" r:id="rId32"/>
    <p:sldId id="371" r:id="rId33"/>
    <p:sldId id="372" r:id="rId34"/>
    <p:sldId id="374" r:id="rId35"/>
    <p:sldId id="375" r:id="rId36"/>
    <p:sldId id="376" r:id="rId37"/>
    <p:sldId id="377" r:id="rId38"/>
    <p:sldId id="378" r:id="rId39"/>
    <p:sldId id="379" r:id="rId40"/>
    <p:sldId id="380" r:id="rId41"/>
    <p:sldId id="381" r:id="rId42"/>
    <p:sldId id="382" r:id="rId43"/>
    <p:sldId id="403" r:id="rId44"/>
    <p:sldId id="404" r:id="rId45"/>
    <p:sldId id="405" r:id="rId46"/>
    <p:sldId id="373" r:id="rId47"/>
    <p:sldId id="391" r:id="rId48"/>
    <p:sldId id="392" r:id="rId49"/>
    <p:sldId id="386" r:id="rId50"/>
    <p:sldId id="387" r:id="rId51"/>
    <p:sldId id="388" r:id="rId52"/>
    <p:sldId id="389" r:id="rId53"/>
    <p:sldId id="390" r:id="rId54"/>
    <p:sldId id="393" r:id="rId55"/>
    <p:sldId id="394" r:id="rId56"/>
    <p:sldId id="395" r:id="rId57"/>
    <p:sldId id="397" r:id="rId58"/>
    <p:sldId id="398" r:id="rId59"/>
    <p:sldId id="399" r:id="rId60"/>
    <p:sldId id="400" r:id="rId61"/>
    <p:sldId id="402" r:id="rId62"/>
    <p:sldId id="426" r:id="rId63"/>
    <p:sldId id="340" r:id="rId64"/>
    <p:sldId id="429" r:id="rId65"/>
    <p:sldId id="341" r:id="rId66"/>
  </p:sldIdLst>
  <p:sldSz cx="9144000" cy="5143500" type="screen16x9"/>
  <p:notesSz cx="6858000" cy="9144000"/>
  <p:embeddedFontLst>
    <p:embeddedFont>
      <p:font typeface="Alegreya" charset="0"/>
      <p:regular r:id="rId68"/>
      <p:bold r:id="rId69"/>
      <p:italic r:id="rId70"/>
      <p:boldItalic r:id="rId71"/>
    </p:embeddedFont>
    <p:embeddedFont>
      <p:font typeface="Arial Unicode MS" pitchFamily="34" charset="-128"/>
      <p:regular r:id="rId72"/>
    </p:embeddedFont>
    <p:embeddedFont>
      <p:font typeface="Commissioner" charset="0"/>
      <p:regular r:id="rId73"/>
      <p:bold r:id="rId74"/>
    </p:embeddedFont>
    <p:embeddedFont>
      <p:font typeface="Tahoma" pitchFamily="34" charset="0"/>
      <p:regular r:id="rId75"/>
      <p:bold r:id="rId76"/>
    </p:embeddedFont>
    <p:embeddedFont>
      <p:font typeface="Malgun Gothic" pitchFamily="34" charset="-127"/>
      <p:regular r:id="rId77"/>
      <p:bold r:id="rId78"/>
    </p:embeddedFont>
    <p:embeddedFont>
      <p:font typeface="Calibri" pitchFamily="34" charset="0"/>
      <p:regular r:id="rId79"/>
      <p:bold r:id="rId80"/>
      <p:italic r:id="rId81"/>
      <p:boldItalic r:id="rId82"/>
    </p:embeddedFont>
    <p:embeddedFont>
      <p:font typeface="Segoe UI" pitchFamily="34" charset="0"/>
      <p:regular r:id="rId83"/>
      <p:bold r:id="rId84"/>
      <p:italic r:id="rId85"/>
      <p:boldItalic r:id="rId86"/>
    </p:embeddedFont>
    <p:embeddedFont>
      <p:font typeface="Anaheim" charset="0"/>
      <p:regular r:id="rId87"/>
      <p:bold r:id="rId88"/>
    </p:embeddedFont>
    <p:embeddedFont>
      <p:font typeface="宋体" pitchFamily="2" charset="-122"/>
      <p:regular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 xmlns:p14="http://schemas.microsoft.com/office/powerpoint/2010/main">
        <p14:section name="Default Section" id="{CE784388-56CF-4305-92D0-3801378E9197}">
          <p14:sldIdLst>
            <p14:sldId id="278"/>
            <p14:sldId id="285"/>
            <p14:sldId id="289"/>
            <p14:sldId id="279"/>
            <p14:sldId id="282"/>
            <p14:sldId id="281"/>
            <p14:sldId id="342"/>
            <p14:sldId id="343"/>
            <p14:sldId id="344"/>
            <p14:sldId id="345"/>
            <p14:sldId id="346"/>
            <p14:sldId id="347"/>
            <p14:sldId id="348"/>
            <p14:sldId id="349"/>
            <p14:sldId id="350"/>
            <p14:sldId id="351"/>
            <p14:sldId id="352"/>
            <p14:sldId id="354"/>
            <p14:sldId id="355"/>
            <p14:sldId id="356"/>
            <p14:sldId id="357"/>
            <p14:sldId id="358"/>
            <p14:sldId id="360"/>
            <p14:sldId id="361"/>
            <p14:sldId id="353"/>
            <p14:sldId id="362"/>
            <p14:sldId id="359"/>
            <p14:sldId id="363"/>
            <p14:sldId id="365"/>
            <p14:sldId id="364"/>
            <p14:sldId id="366"/>
            <p14:sldId id="368"/>
            <p14:sldId id="367"/>
            <p14:sldId id="369"/>
            <p14:sldId id="370"/>
            <p14:sldId id="371"/>
            <p14:sldId id="372"/>
            <p14:sldId id="256"/>
            <p14:sldId id="374"/>
            <p14:sldId id="375"/>
            <p14:sldId id="376"/>
            <p14:sldId id="377"/>
            <p14:sldId id="378"/>
            <p14:sldId id="379"/>
            <p14:sldId id="380"/>
            <p14:sldId id="381"/>
            <p14:sldId id="382"/>
            <p14:sldId id="383"/>
            <p14:sldId id="373"/>
            <p14:sldId id="391"/>
            <p14:sldId id="392"/>
            <p14:sldId id="386"/>
            <p14:sldId id="387"/>
            <p14:sldId id="388"/>
            <p14:sldId id="389"/>
            <p14:sldId id="390"/>
            <p14:sldId id="393"/>
            <p14:sldId id="394"/>
            <p14:sldId id="395"/>
            <p14:sldId id="397"/>
            <p14:sldId id="398"/>
            <p14:sldId id="399"/>
            <p14:sldId id="400"/>
            <p14:sldId id="402"/>
            <p14:sldId id="340"/>
            <p14:sldId id="341"/>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2EAF2"/>
    <a:srgbClr val="FFFFFF"/>
    <a:srgbClr val="73BDE0"/>
    <a:srgbClr val="000000"/>
    <a:srgbClr val="FFDD95"/>
    <a:srgbClr val="D0E6A5"/>
    <a:srgbClr val="FC887B"/>
    <a:srgbClr val="86E3CE"/>
    <a:srgbClr val="CCABDA"/>
    <a:srgbClr val="E5E5E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39DF86F8-C32D-4CFB-80C4-03136D7919CA}">
  <a:tblStyle styleId="{39DF86F8-C32D-4CFB-80C4-03136D7919C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FFEF3F5-45DE-4FD1-82C6-4A30C6B4432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1.fntdata"/><Relationship Id="rId76" Type="http://schemas.openxmlformats.org/officeDocument/2006/relationships/font" Target="fonts/font9.fntdata"/><Relationship Id="rId84" Type="http://schemas.openxmlformats.org/officeDocument/2006/relationships/font" Target="fonts/font17.fntdata"/><Relationship Id="rId89"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font" Target="fonts/font4.fntdata"/><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7.fntdata"/><Relationship Id="rId79" Type="http://schemas.openxmlformats.org/officeDocument/2006/relationships/font" Target="fonts/font12.fntdata"/><Relationship Id="rId87"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5.fntdata"/><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355546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mũi tên để quay lại </a:t>
            </a:r>
          </a:p>
          <a:p>
            <a:endParaRPr lang="en-US"/>
          </a:p>
        </p:txBody>
      </p:sp>
    </p:spTree>
    <p:extLst>
      <p:ext uri="{BB962C8B-B14F-4D97-AF65-F5344CB8AC3E}">
        <p14:creationId xmlns="" xmlns:p14="http://schemas.microsoft.com/office/powerpoint/2010/main" val="688435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mũi tên để quay lại </a:t>
            </a:r>
          </a:p>
          <a:p>
            <a:endParaRPr lang="en-US"/>
          </a:p>
        </p:txBody>
      </p:sp>
    </p:spTree>
    <p:extLst>
      <p:ext uri="{BB962C8B-B14F-4D97-AF65-F5344CB8AC3E}">
        <p14:creationId xmlns="" xmlns:p14="http://schemas.microsoft.com/office/powerpoint/2010/main" val="419326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mũi tên để quay lại </a:t>
            </a:r>
          </a:p>
          <a:p>
            <a:endParaRPr lang="en-US"/>
          </a:p>
        </p:txBody>
      </p:sp>
    </p:spTree>
    <p:extLst>
      <p:ext uri="{BB962C8B-B14F-4D97-AF65-F5344CB8AC3E}">
        <p14:creationId xmlns="" xmlns:p14="http://schemas.microsoft.com/office/powerpoint/2010/main" val="1563502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mũi tên để quay lại </a:t>
            </a:r>
          </a:p>
          <a:p>
            <a:endParaRPr lang="en-US"/>
          </a:p>
        </p:txBody>
      </p:sp>
    </p:spTree>
    <p:extLst>
      <p:ext uri="{BB962C8B-B14F-4D97-AF65-F5344CB8AC3E}">
        <p14:creationId xmlns="" xmlns:p14="http://schemas.microsoft.com/office/powerpoint/2010/main" val="65645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BEE73BB8-2388-4A37-BAE3-13E3D3F1EDF8}" type="slidenum">
              <a:rPr lang="zh-CN" altLang="en-US" smtClean="0"/>
              <a:pPr/>
              <a:t>43</a:t>
            </a:fld>
            <a:endParaRPr lang="zh-CN" altLang="en-US"/>
          </a:p>
        </p:txBody>
      </p:sp>
    </p:spTree>
    <p:extLst>
      <p:ext uri="{BB962C8B-B14F-4D97-AF65-F5344CB8AC3E}">
        <p14:creationId xmlns:p14="http://schemas.microsoft.com/office/powerpoint/2010/main" xmlns="" val="1488701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BEE73BB8-2388-4A37-BAE3-13E3D3F1EDF8}" type="slidenum">
              <a:rPr lang="zh-CN" altLang="en-US" smtClean="0"/>
              <a:pPr/>
              <a:t>44</a:t>
            </a:fld>
            <a:endParaRPr lang="zh-CN" altLang="en-US"/>
          </a:p>
        </p:txBody>
      </p:sp>
    </p:spTree>
    <p:extLst>
      <p:ext uri="{BB962C8B-B14F-4D97-AF65-F5344CB8AC3E}">
        <p14:creationId xmlns:p14="http://schemas.microsoft.com/office/powerpoint/2010/main" xmlns="" val="3702740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447290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210413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 xmlns:p14="http://schemas.microsoft.com/office/powerpoint/2010/main" val="323628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8" name="Google Shape;7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từng mảnh ghép để mở ra câu hỏi </a:t>
            </a:r>
          </a:p>
          <a:p>
            <a:r>
              <a:rPr lang="en-US"/>
              <a:t>Nhấn vào dấu mũi tên để đi đến nội dung mới của bài</a:t>
            </a:r>
          </a:p>
        </p:txBody>
      </p:sp>
    </p:spTree>
    <p:extLst>
      <p:ext uri="{BB962C8B-B14F-4D97-AF65-F5344CB8AC3E}">
        <p14:creationId xmlns="" xmlns:p14="http://schemas.microsoft.com/office/powerpoint/2010/main" val="373370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để quay lại </a:t>
            </a:r>
          </a:p>
        </p:txBody>
      </p:sp>
    </p:spTree>
    <p:extLst>
      <p:ext uri="{BB962C8B-B14F-4D97-AF65-F5344CB8AC3E}">
        <p14:creationId xmlns="" xmlns:p14="http://schemas.microsoft.com/office/powerpoint/2010/main" val="2065134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mũi tên để quay lại </a:t>
            </a:r>
          </a:p>
          <a:p>
            <a:endParaRPr lang="en-US"/>
          </a:p>
        </p:txBody>
      </p:sp>
    </p:spTree>
    <p:extLst>
      <p:ext uri="{BB962C8B-B14F-4D97-AF65-F5344CB8AC3E}">
        <p14:creationId xmlns="" xmlns:p14="http://schemas.microsoft.com/office/powerpoint/2010/main" val="2738511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mũi tên để quay lại </a:t>
            </a:r>
          </a:p>
          <a:p>
            <a:endParaRPr lang="en-US"/>
          </a:p>
        </p:txBody>
      </p:sp>
    </p:spTree>
    <p:extLst>
      <p:ext uri="{BB962C8B-B14F-4D97-AF65-F5344CB8AC3E}">
        <p14:creationId xmlns="" xmlns:p14="http://schemas.microsoft.com/office/powerpoint/2010/main" val="244876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mũi tên để quay lại </a:t>
            </a:r>
          </a:p>
          <a:p>
            <a:endParaRPr lang="en-US"/>
          </a:p>
        </p:txBody>
      </p:sp>
    </p:spTree>
    <p:extLst>
      <p:ext uri="{BB962C8B-B14F-4D97-AF65-F5344CB8AC3E}">
        <p14:creationId xmlns="" xmlns:p14="http://schemas.microsoft.com/office/powerpoint/2010/main" val="2284475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grpSp>
        <p:nvGrpSpPr>
          <p:cNvPr id="64" name="Google Shape;64;p8"/>
          <p:cNvGrpSpPr/>
          <p:nvPr/>
        </p:nvGrpSpPr>
        <p:grpSpPr>
          <a:xfrm>
            <a:off x="-557500" y="3984100"/>
            <a:ext cx="10259000" cy="1731475"/>
            <a:chOff x="-557500" y="3984100"/>
            <a:chExt cx="10259000" cy="1731475"/>
          </a:xfrm>
        </p:grpSpPr>
        <p:sp>
          <p:nvSpPr>
            <p:cNvPr id="65" name="Google Shape;65;p8"/>
            <p:cNvSpPr/>
            <p:nvPr/>
          </p:nvSpPr>
          <p:spPr>
            <a:xfrm>
              <a:off x="7104300" y="3984100"/>
              <a:ext cx="2597200" cy="1731475"/>
            </a:xfrm>
            <a:prstGeom prst="flowChartDecision">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sp>
          <p:nvSpPr>
            <p:cNvPr id="66" name="Google Shape;66;p8"/>
            <p:cNvSpPr/>
            <p:nvPr/>
          </p:nvSpPr>
          <p:spPr>
            <a:xfrm>
              <a:off x="-557500" y="3984100"/>
              <a:ext cx="2597200" cy="1731475"/>
            </a:xfrm>
            <a:prstGeom prst="flowChartDecision">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67" name="Google Shape;6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grpSp>
        <p:nvGrpSpPr>
          <p:cNvPr id="68" name="Google Shape;68;p8"/>
          <p:cNvGrpSpPr/>
          <p:nvPr/>
        </p:nvGrpSpPr>
        <p:grpSpPr>
          <a:xfrm>
            <a:off x="27920" y="3669149"/>
            <a:ext cx="9088161" cy="1773134"/>
            <a:chOff x="27920" y="3669149"/>
            <a:chExt cx="9088161" cy="1773134"/>
          </a:xfrm>
        </p:grpSpPr>
        <p:pic>
          <p:nvPicPr>
            <p:cNvPr id="69" name="Google Shape;69;p8"/>
            <p:cNvPicPr preferRelativeResize="0"/>
            <p:nvPr/>
          </p:nvPicPr>
          <p:blipFill>
            <a:blip r:embed="rId2">
              <a:alphaModFix/>
            </a:blip>
            <a:stretch>
              <a:fillRect/>
            </a:stretch>
          </p:blipFill>
          <p:spPr>
            <a:xfrm>
              <a:off x="329671" y="3669149"/>
              <a:ext cx="660360" cy="1487927"/>
            </a:xfrm>
            <a:prstGeom prst="rect">
              <a:avLst/>
            </a:prstGeom>
            <a:noFill/>
            <a:ln>
              <a:noFill/>
            </a:ln>
          </p:spPr>
        </p:pic>
        <p:pic>
          <p:nvPicPr>
            <p:cNvPr id="70" name="Google Shape;70;p8"/>
            <p:cNvPicPr preferRelativeResize="0"/>
            <p:nvPr/>
          </p:nvPicPr>
          <p:blipFill>
            <a:blip r:embed="rId3">
              <a:alphaModFix/>
            </a:blip>
            <a:stretch>
              <a:fillRect/>
            </a:stretch>
          </p:blipFill>
          <p:spPr>
            <a:xfrm rot="254666">
              <a:off x="54038" y="4647800"/>
              <a:ext cx="1211625" cy="750675"/>
            </a:xfrm>
            <a:prstGeom prst="rect">
              <a:avLst/>
            </a:prstGeom>
            <a:noFill/>
            <a:ln>
              <a:noFill/>
            </a:ln>
          </p:spPr>
        </p:pic>
        <p:pic>
          <p:nvPicPr>
            <p:cNvPr id="71" name="Google Shape;71;p8"/>
            <p:cNvPicPr preferRelativeResize="0"/>
            <p:nvPr/>
          </p:nvPicPr>
          <p:blipFill>
            <a:blip r:embed="rId2">
              <a:alphaModFix/>
            </a:blip>
            <a:stretch>
              <a:fillRect/>
            </a:stretch>
          </p:blipFill>
          <p:spPr>
            <a:xfrm flipH="1">
              <a:off x="8153970" y="3669149"/>
              <a:ext cx="660360" cy="1487927"/>
            </a:xfrm>
            <a:prstGeom prst="rect">
              <a:avLst/>
            </a:prstGeom>
            <a:noFill/>
            <a:ln>
              <a:noFill/>
            </a:ln>
          </p:spPr>
        </p:pic>
        <p:pic>
          <p:nvPicPr>
            <p:cNvPr id="72" name="Google Shape;72;p8"/>
            <p:cNvPicPr preferRelativeResize="0"/>
            <p:nvPr/>
          </p:nvPicPr>
          <p:blipFill>
            <a:blip r:embed="rId3">
              <a:alphaModFix/>
            </a:blip>
            <a:stretch>
              <a:fillRect/>
            </a:stretch>
          </p:blipFill>
          <p:spPr>
            <a:xfrm rot="-254666" flipH="1">
              <a:off x="7878338" y="4647800"/>
              <a:ext cx="1211625" cy="750675"/>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自定义版式">
    <p:bg>
      <p:bgPr>
        <a:pattFill prst="ltVert">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a:srcRect l="2504" t="3711" r="2342" b="3972"/>
          <a:stretch/>
        </p:blipFill>
        <p:spPr>
          <a:xfrm>
            <a:off x="0" y="0"/>
            <a:ext cx="9144000" cy="5143500"/>
          </a:xfrm>
          <a:prstGeom prst="rect">
            <a:avLst/>
          </a:prstGeom>
        </p:spPr>
      </p:pic>
    </p:spTree>
    <p:extLst>
      <p:ext uri="{BB962C8B-B14F-4D97-AF65-F5344CB8AC3E}">
        <p14:creationId xmlns:p14="http://schemas.microsoft.com/office/powerpoint/2010/main" xmlns="" val="42750268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4000">
        <p15:prstTrans prst="drape"/>
      </p:transition>
    </mc:Choice>
    <mc:Fallback>
      <p:transition spd="slow"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3200"/>
              <a:buNone/>
              <a:defRPr/>
            </a:lvl2pPr>
            <a:lvl3pPr lvl="2" algn="ctr">
              <a:lnSpc>
                <a:spcPct val="100000"/>
              </a:lnSpc>
              <a:spcBef>
                <a:spcPts val="0"/>
              </a:spcBef>
              <a:spcAft>
                <a:spcPts val="0"/>
              </a:spcAft>
              <a:buSzPts val="3200"/>
              <a:buNone/>
              <a:defRPr/>
            </a:lvl3pPr>
            <a:lvl4pPr lvl="3" algn="ctr">
              <a:lnSpc>
                <a:spcPct val="100000"/>
              </a:lnSpc>
              <a:spcBef>
                <a:spcPts val="0"/>
              </a:spcBef>
              <a:spcAft>
                <a:spcPts val="0"/>
              </a:spcAft>
              <a:buSzPts val="3200"/>
              <a:buNone/>
              <a:defRPr/>
            </a:lvl4pPr>
            <a:lvl5pPr lvl="4" algn="ctr">
              <a:lnSpc>
                <a:spcPct val="100000"/>
              </a:lnSpc>
              <a:spcBef>
                <a:spcPts val="0"/>
              </a:spcBef>
              <a:spcAft>
                <a:spcPts val="0"/>
              </a:spcAft>
              <a:buSzPts val="3200"/>
              <a:buNone/>
              <a:defRPr/>
            </a:lvl5pPr>
            <a:lvl6pPr lvl="5" algn="ctr">
              <a:lnSpc>
                <a:spcPct val="100000"/>
              </a:lnSpc>
              <a:spcBef>
                <a:spcPts val="0"/>
              </a:spcBef>
              <a:spcAft>
                <a:spcPts val="0"/>
              </a:spcAft>
              <a:buSzPts val="3200"/>
              <a:buNone/>
              <a:defRPr/>
            </a:lvl6pPr>
            <a:lvl7pPr lvl="6" algn="ctr">
              <a:lnSpc>
                <a:spcPct val="100000"/>
              </a:lnSpc>
              <a:spcBef>
                <a:spcPts val="0"/>
              </a:spcBef>
              <a:spcAft>
                <a:spcPts val="0"/>
              </a:spcAft>
              <a:buSzPts val="3200"/>
              <a:buNone/>
              <a:defRPr/>
            </a:lvl7pPr>
            <a:lvl8pPr lvl="7" algn="ctr">
              <a:lnSpc>
                <a:spcPct val="100000"/>
              </a:lnSpc>
              <a:spcBef>
                <a:spcPts val="0"/>
              </a:spcBef>
              <a:spcAft>
                <a:spcPts val="0"/>
              </a:spcAft>
              <a:buSzPts val="3200"/>
              <a:buNone/>
              <a:defRPr/>
            </a:lvl8pPr>
            <a:lvl9pPr lvl="8" algn="ctr">
              <a:lnSpc>
                <a:spcPct val="100000"/>
              </a:lnSpc>
              <a:spcBef>
                <a:spcPts val="0"/>
              </a:spcBef>
              <a:spcAft>
                <a:spcPts val="0"/>
              </a:spcAft>
              <a:buSzPts val="3200"/>
              <a:buNone/>
              <a:defRPr/>
            </a:lvl9pPr>
          </a:lstStyle>
          <a:p>
            <a:endParaRPr/>
          </a:p>
        </p:txBody>
      </p:sp>
      <p:sp>
        <p:nvSpPr>
          <p:cNvPr id="39" name="Google Shape;39;p34"/>
          <p:cNvSpPr txBox="1">
            <a:spLocks noGrp="1"/>
          </p:cNvSpPr>
          <p:nvPr>
            <p:ph type="subTitle" idx="1"/>
          </p:nvPr>
        </p:nvSpPr>
        <p:spPr>
          <a:xfrm>
            <a:off x="720000" y="2189188"/>
            <a:ext cx="2305500" cy="572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0" name="Google Shape;40;p34"/>
          <p:cNvSpPr txBox="1">
            <a:spLocks noGrp="1"/>
          </p:cNvSpPr>
          <p:nvPr>
            <p:ph type="subTitle" idx="2"/>
          </p:nvPr>
        </p:nvSpPr>
        <p:spPr>
          <a:xfrm>
            <a:off x="3419250" y="2189188"/>
            <a:ext cx="2305500" cy="572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1" name="Google Shape;41;p34"/>
          <p:cNvSpPr txBox="1">
            <a:spLocks noGrp="1"/>
          </p:cNvSpPr>
          <p:nvPr>
            <p:ph type="subTitle" idx="3"/>
          </p:nvPr>
        </p:nvSpPr>
        <p:spPr>
          <a:xfrm>
            <a:off x="720000" y="3933325"/>
            <a:ext cx="2305500" cy="572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2" name="Google Shape;42;p34"/>
          <p:cNvSpPr txBox="1">
            <a:spLocks noGrp="1"/>
          </p:cNvSpPr>
          <p:nvPr>
            <p:ph type="subTitle" idx="4"/>
          </p:nvPr>
        </p:nvSpPr>
        <p:spPr>
          <a:xfrm>
            <a:off x="3419250" y="3933325"/>
            <a:ext cx="2305500" cy="572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3" name="Google Shape;43;p34"/>
          <p:cNvSpPr txBox="1">
            <a:spLocks noGrp="1"/>
          </p:cNvSpPr>
          <p:nvPr>
            <p:ph type="subTitle" idx="5"/>
          </p:nvPr>
        </p:nvSpPr>
        <p:spPr>
          <a:xfrm>
            <a:off x="6118549" y="2189188"/>
            <a:ext cx="2305500" cy="572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4" name="Google Shape;44;p34"/>
          <p:cNvSpPr txBox="1">
            <a:spLocks noGrp="1"/>
          </p:cNvSpPr>
          <p:nvPr>
            <p:ph type="subTitle" idx="6"/>
          </p:nvPr>
        </p:nvSpPr>
        <p:spPr>
          <a:xfrm>
            <a:off x="6118549" y="3933325"/>
            <a:ext cx="2305500" cy="572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5" name="Google Shape;45;p34"/>
          <p:cNvSpPr txBox="1">
            <a:spLocks noGrp="1"/>
          </p:cNvSpPr>
          <p:nvPr>
            <p:ph type="title" idx="7"/>
          </p:nvPr>
        </p:nvSpPr>
        <p:spPr>
          <a:xfrm>
            <a:off x="720000" y="1428696"/>
            <a:ext cx="734700" cy="4476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2400" b="1"/>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46" name="Google Shape;46;p34"/>
          <p:cNvSpPr txBox="1">
            <a:spLocks noGrp="1"/>
          </p:cNvSpPr>
          <p:nvPr>
            <p:ph type="title" idx="8"/>
          </p:nvPr>
        </p:nvSpPr>
        <p:spPr>
          <a:xfrm>
            <a:off x="720000" y="3172841"/>
            <a:ext cx="734700" cy="4476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2400" b="1"/>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47" name="Google Shape;47;p34"/>
          <p:cNvSpPr txBox="1">
            <a:spLocks noGrp="1"/>
          </p:cNvSpPr>
          <p:nvPr>
            <p:ph type="title" idx="9"/>
          </p:nvPr>
        </p:nvSpPr>
        <p:spPr>
          <a:xfrm>
            <a:off x="3419250" y="1428696"/>
            <a:ext cx="734700" cy="4476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2400" b="1"/>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48" name="Google Shape;48;p34"/>
          <p:cNvSpPr txBox="1">
            <a:spLocks noGrp="1"/>
          </p:cNvSpPr>
          <p:nvPr>
            <p:ph type="title" idx="13"/>
          </p:nvPr>
        </p:nvSpPr>
        <p:spPr>
          <a:xfrm>
            <a:off x="3419250" y="3172841"/>
            <a:ext cx="734700" cy="4476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2400" b="1"/>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49" name="Google Shape;49;p34"/>
          <p:cNvSpPr txBox="1">
            <a:spLocks noGrp="1"/>
          </p:cNvSpPr>
          <p:nvPr>
            <p:ph type="title" idx="14"/>
          </p:nvPr>
        </p:nvSpPr>
        <p:spPr>
          <a:xfrm>
            <a:off x="6118549" y="1428696"/>
            <a:ext cx="734700" cy="4476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2400" b="1"/>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50" name="Google Shape;50;p34"/>
          <p:cNvSpPr txBox="1">
            <a:spLocks noGrp="1"/>
          </p:cNvSpPr>
          <p:nvPr>
            <p:ph type="title" idx="15"/>
          </p:nvPr>
        </p:nvSpPr>
        <p:spPr>
          <a:xfrm>
            <a:off x="6118549" y="3172841"/>
            <a:ext cx="734700" cy="4476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2400" b="1"/>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51" name="Google Shape;51;p34"/>
          <p:cNvSpPr txBox="1">
            <a:spLocks noGrp="1"/>
          </p:cNvSpPr>
          <p:nvPr>
            <p:ph type="subTitle" idx="16"/>
          </p:nvPr>
        </p:nvSpPr>
        <p:spPr>
          <a:xfrm>
            <a:off x="720000" y="1962562"/>
            <a:ext cx="2305500" cy="39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100">
                <a:solidFill>
                  <a:schemeClr val="dk1"/>
                </a:solidFill>
                <a:latin typeface="Tenor Sans"/>
                <a:ea typeface="Tenor Sans"/>
                <a:cs typeface="Tenor Sans"/>
                <a:sym typeface="Tenor Sa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2" name="Google Shape;52;p34"/>
          <p:cNvSpPr txBox="1">
            <a:spLocks noGrp="1"/>
          </p:cNvSpPr>
          <p:nvPr>
            <p:ph type="subTitle" idx="17"/>
          </p:nvPr>
        </p:nvSpPr>
        <p:spPr>
          <a:xfrm>
            <a:off x="3419250" y="1962562"/>
            <a:ext cx="2305500" cy="39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100">
                <a:solidFill>
                  <a:schemeClr val="dk1"/>
                </a:solidFill>
                <a:latin typeface="Tenor Sans"/>
                <a:ea typeface="Tenor Sans"/>
                <a:cs typeface="Tenor Sans"/>
                <a:sym typeface="Tenor Sa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3" name="Google Shape;53;p34"/>
          <p:cNvSpPr txBox="1">
            <a:spLocks noGrp="1"/>
          </p:cNvSpPr>
          <p:nvPr>
            <p:ph type="subTitle" idx="18"/>
          </p:nvPr>
        </p:nvSpPr>
        <p:spPr>
          <a:xfrm>
            <a:off x="6118549" y="1962562"/>
            <a:ext cx="2305500" cy="39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100">
                <a:solidFill>
                  <a:schemeClr val="dk1"/>
                </a:solidFill>
                <a:latin typeface="Tenor Sans"/>
                <a:ea typeface="Tenor Sans"/>
                <a:cs typeface="Tenor Sans"/>
                <a:sym typeface="Tenor Sa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 name="Google Shape;54;p34"/>
          <p:cNvSpPr txBox="1">
            <a:spLocks noGrp="1"/>
          </p:cNvSpPr>
          <p:nvPr>
            <p:ph type="subTitle" idx="19"/>
          </p:nvPr>
        </p:nvSpPr>
        <p:spPr>
          <a:xfrm>
            <a:off x="720000" y="3706775"/>
            <a:ext cx="2305500" cy="39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100">
                <a:solidFill>
                  <a:schemeClr val="dk1"/>
                </a:solidFill>
                <a:latin typeface="Tenor Sans"/>
                <a:ea typeface="Tenor Sans"/>
                <a:cs typeface="Tenor Sans"/>
                <a:sym typeface="Tenor Sa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 name="Google Shape;55;p34"/>
          <p:cNvSpPr txBox="1">
            <a:spLocks noGrp="1"/>
          </p:cNvSpPr>
          <p:nvPr>
            <p:ph type="subTitle" idx="20"/>
          </p:nvPr>
        </p:nvSpPr>
        <p:spPr>
          <a:xfrm>
            <a:off x="3419250" y="3706775"/>
            <a:ext cx="2305500" cy="39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100">
                <a:solidFill>
                  <a:schemeClr val="dk1"/>
                </a:solidFill>
                <a:latin typeface="Tenor Sans"/>
                <a:ea typeface="Tenor Sans"/>
                <a:cs typeface="Tenor Sans"/>
                <a:sym typeface="Tenor Sa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6" name="Google Shape;56;p34"/>
          <p:cNvSpPr txBox="1">
            <a:spLocks noGrp="1"/>
          </p:cNvSpPr>
          <p:nvPr>
            <p:ph type="subTitle" idx="21"/>
          </p:nvPr>
        </p:nvSpPr>
        <p:spPr>
          <a:xfrm>
            <a:off x="6118549" y="3706775"/>
            <a:ext cx="2305500" cy="39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100">
                <a:solidFill>
                  <a:schemeClr val="dk1"/>
                </a:solidFill>
                <a:latin typeface="Tenor Sans"/>
                <a:ea typeface="Tenor Sans"/>
                <a:cs typeface="Tenor Sans"/>
                <a:sym typeface="Tenor Sa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 name="Google Shape;57;p34"/>
          <p:cNvSpPr/>
          <p:nvPr/>
        </p:nvSpPr>
        <p:spPr>
          <a:xfrm>
            <a:off x="-1666050" y="-261475"/>
            <a:ext cx="2537700" cy="2605425"/>
          </a:xfrm>
          <a:custGeom>
            <a:avLst/>
            <a:gdLst/>
            <a:ahLst/>
            <a:cxnLst/>
            <a:rect l="l" t="t" r="r" b="b"/>
            <a:pathLst>
              <a:path w="101508" h="104217" extrusionOk="0">
                <a:moveTo>
                  <a:pt x="101073" y="0"/>
                </a:moveTo>
                <a:cubicBezTo>
                  <a:pt x="102218" y="9162"/>
                  <a:pt x="101160" y="19144"/>
                  <a:pt x="97030" y="27402"/>
                </a:cubicBezTo>
                <a:cubicBezTo>
                  <a:pt x="90974" y="39512"/>
                  <a:pt x="77982" y="48277"/>
                  <a:pt x="65136" y="52558"/>
                </a:cubicBezTo>
                <a:cubicBezTo>
                  <a:pt x="57460" y="55116"/>
                  <a:pt x="47816" y="55823"/>
                  <a:pt x="40878" y="51659"/>
                </a:cubicBezTo>
                <a:cubicBezTo>
                  <a:pt x="37353" y="49543"/>
                  <a:pt x="34954" y="41369"/>
                  <a:pt x="38632" y="39531"/>
                </a:cubicBezTo>
                <a:cubicBezTo>
                  <a:pt x="43537" y="37080"/>
                  <a:pt x="48969" y="47598"/>
                  <a:pt x="48066" y="53007"/>
                </a:cubicBezTo>
                <a:cubicBezTo>
                  <a:pt x="47393" y="57038"/>
                  <a:pt x="44436" y="60350"/>
                  <a:pt x="42226" y="63788"/>
                </a:cubicBezTo>
                <a:cubicBezTo>
                  <a:pt x="37343" y="71384"/>
                  <a:pt x="30747" y="77740"/>
                  <a:pt x="24706" y="84452"/>
                </a:cubicBezTo>
                <a:cubicBezTo>
                  <a:pt x="17651" y="92291"/>
                  <a:pt x="10342" y="102150"/>
                  <a:pt x="0" y="104217"/>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58;p34"/>
          <p:cNvGrpSpPr/>
          <p:nvPr/>
        </p:nvGrpSpPr>
        <p:grpSpPr>
          <a:xfrm>
            <a:off x="-224179" y="-266120"/>
            <a:ext cx="1095817" cy="1977820"/>
            <a:chOff x="-224179" y="-266120"/>
            <a:chExt cx="1095817" cy="1977820"/>
          </a:xfrm>
        </p:grpSpPr>
        <p:grpSp>
          <p:nvGrpSpPr>
            <p:cNvPr id="3" name="Google Shape;59;p34"/>
            <p:cNvGrpSpPr/>
            <p:nvPr/>
          </p:nvGrpSpPr>
          <p:grpSpPr>
            <a:xfrm rot="8659111">
              <a:off x="265" y="-169231"/>
              <a:ext cx="646929" cy="977808"/>
              <a:chOff x="4841429" y="-138081"/>
              <a:chExt cx="1144842" cy="1730385"/>
            </a:xfrm>
          </p:grpSpPr>
          <p:sp>
            <p:nvSpPr>
              <p:cNvPr id="60" name="Google Shape;60;p34"/>
              <p:cNvSpPr/>
              <p:nvPr/>
            </p:nvSpPr>
            <p:spPr>
              <a:xfrm>
                <a:off x="4841436" y="-135066"/>
                <a:ext cx="1144835" cy="1724346"/>
              </a:xfrm>
              <a:custGeom>
                <a:avLst/>
                <a:gdLst/>
                <a:ahLst/>
                <a:cxnLst/>
                <a:rect l="l" t="t" r="r" b="b"/>
                <a:pathLst>
                  <a:path w="14557" h="21925" extrusionOk="0">
                    <a:moveTo>
                      <a:pt x="8209" y="1955"/>
                    </a:moveTo>
                    <a:cubicBezTo>
                      <a:pt x="8214" y="1955"/>
                      <a:pt x="8220" y="1957"/>
                      <a:pt x="8226" y="1959"/>
                    </a:cubicBezTo>
                    <a:lnTo>
                      <a:pt x="8226" y="1970"/>
                    </a:lnTo>
                    <a:lnTo>
                      <a:pt x="8185" y="1970"/>
                    </a:lnTo>
                    <a:cubicBezTo>
                      <a:pt x="8185" y="1963"/>
                      <a:pt x="8195" y="1955"/>
                      <a:pt x="8209" y="1955"/>
                    </a:cubicBezTo>
                    <a:close/>
                    <a:moveTo>
                      <a:pt x="8789" y="2438"/>
                    </a:moveTo>
                    <a:cubicBezTo>
                      <a:pt x="8789" y="2438"/>
                      <a:pt x="8789" y="2449"/>
                      <a:pt x="8799" y="2449"/>
                    </a:cubicBezTo>
                    <a:lnTo>
                      <a:pt x="8789" y="2449"/>
                    </a:lnTo>
                    <a:lnTo>
                      <a:pt x="8789" y="2438"/>
                    </a:lnTo>
                    <a:close/>
                    <a:moveTo>
                      <a:pt x="7747" y="2512"/>
                    </a:moveTo>
                    <a:cubicBezTo>
                      <a:pt x="7758" y="2512"/>
                      <a:pt x="7758" y="2512"/>
                      <a:pt x="7768" y="2522"/>
                    </a:cubicBezTo>
                    <a:lnTo>
                      <a:pt x="7758" y="2522"/>
                    </a:lnTo>
                    <a:cubicBezTo>
                      <a:pt x="7747" y="2522"/>
                      <a:pt x="7747" y="2512"/>
                      <a:pt x="7747" y="2512"/>
                    </a:cubicBezTo>
                    <a:close/>
                    <a:moveTo>
                      <a:pt x="2916" y="5365"/>
                    </a:moveTo>
                    <a:lnTo>
                      <a:pt x="2916" y="5385"/>
                    </a:lnTo>
                    <a:lnTo>
                      <a:pt x="2906" y="5385"/>
                    </a:lnTo>
                    <a:cubicBezTo>
                      <a:pt x="2906" y="5385"/>
                      <a:pt x="2906" y="5375"/>
                      <a:pt x="2916" y="5365"/>
                    </a:cubicBezTo>
                    <a:close/>
                    <a:moveTo>
                      <a:pt x="3145" y="5562"/>
                    </a:moveTo>
                    <a:cubicBezTo>
                      <a:pt x="3135" y="5562"/>
                      <a:pt x="3135" y="5573"/>
                      <a:pt x="3135" y="5573"/>
                    </a:cubicBezTo>
                    <a:lnTo>
                      <a:pt x="3135" y="5562"/>
                    </a:lnTo>
                    <a:close/>
                    <a:moveTo>
                      <a:pt x="11183" y="5999"/>
                    </a:moveTo>
                    <a:lnTo>
                      <a:pt x="11173" y="6010"/>
                    </a:lnTo>
                    <a:lnTo>
                      <a:pt x="11173" y="5999"/>
                    </a:lnTo>
                    <a:close/>
                    <a:moveTo>
                      <a:pt x="9996" y="6843"/>
                    </a:moveTo>
                    <a:lnTo>
                      <a:pt x="10007" y="6853"/>
                    </a:lnTo>
                    <a:lnTo>
                      <a:pt x="9996" y="6853"/>
                    </a:lnTo>
                    <a:lnTo>
                      <a:pt x="9996" y="6843"/>
                    </a:lnTo>
                    <a:close/>
                    <a:moveTo>
                      <a:pt x="9403" y="7061"/>
                    </a:moveTo>
                    <a:cubicBezTo>
                      <a:pt x="9413" y="7082"/>
                      <a:pt x="9424" y="7103"/>
                      <a:pt x="9424" y="7124"/>
                    </a:cubicBezTo>
                    <a:cubicBezTo>
                      <a:pt x="9403" y="7114"/>
                      <a:pt x="9403" y="7082"/>
                      <a:pt x="9403" y="7061"/>
                    </a:cubicBezTo>
                    <a:close/>
                    <a:moveTo>
                      <a:pt x="5186" y="7415"/>
                    </a:moveTo>
                    <a:lnTo>
                      <a:pt x="5186" y="7426"/>
                    </a:lnTo>
                    <a:lnTo>
                      <a:pt x="5176" y="7426"/>
                    </a:lnTo>
                    <a:cubicBezTo>
                      <a:pt x="5176" y="7426"/>
                      <a:pt x="5186" y="7426"/>
                      <a:pt x="5186" y="7415"/>
                    </a:cubicBezTo>
                    <a:close/>
                    <a:moveTo>
                      <a:pt x="9268" y="7540"/>
                    </a:moveTo>
                    <a:lnTo>
                      <a:pt x="9268" y="7540"/>
                    </a:lnTo>
                    <a:cubicBezTo>
                      <a:pt x="9258" y="7561"/>
                      <a:pt x="9247" y="7572"/>
                      <a:pt x="9237" y="7572"/>
                    </a:cubicBezTo>
                    <a:lnTo>
                      <a:pt x="9268" y="7540"/>
                    </a:lnTo>
                    <a:close/>
                    <a:moveTo>
                      <a:pt x="4551" y="10393"/>
                    </a:moveTo>
                    <a:cubicBezTo>
                      <a:pt x="4551" y="10404"/>
                      <a:pt x="4561" y="10404"/>
                      <a:pt x="4561" y="10414"/>
                    </a:cubicBezTo>
                    <a:lnTo>
                      <a:pt x="4540" y="10414"/>
                    </a:lnTo>
                    <a:cubicBezTo>
                      <a:pt x="4540" y="10404"/>
                      <a:pt x="4551" y="10404"/>
                      <a:pt x="4551" y="10393"/>
                    </a:cubicBezTo>
                    <a:close/>
                    <a:moveTo>
                      <a:pt x="2875" y="10696"/>
                    </a:moveTo>
                    <a:cubicBezTo>
                      <a:pt x="2885" y="10716"/>
                      <a:pt x="2875" y="10737"/>
                      <a:pt x="2875" y="10758"/>
                    </a:cubicBezTo>
                    <a:cubicBezTo>
                      <a:pt x="2854" y="10737"/>
                      <a:pt x="2833" y="10726"/>
                      <a:pt x="2812" y="10716"/>
                    </a:cubicBezTo>
                    <a:cubicBezTo>
                      <a:pt x="2833" y="10706"/>
                      <a:pt x="2854" y="10706"/>
                      <a:pt x="2875" y="10696"/>
                    </a:cubicBezTo>
                    <a:close/>
                    <a:moveTo>
                      <a:pt x="13916" y="11448"/>
                    </a:moveTo>
                    <a:cubicBezTo>
                      <a:pt x="13930" y="11448"/>
                      <a:pt x="13939" y="11454"/>
                      <a:pt x="13943" y="11466"/>
                    </a:cubicBezTo>
                    <a:cubicBezTo>
                      <a:pt x="13911" y="11466"/>
                      <a:pt x="13860" y="11476"/>
                      <a:pt x="13776" y="11508"/>
                    </a:cubicBezTo>
                    <a:cubicBezTo>
                      <a:pt x="13786" y="11497"/>
                      <a:pt x="13797" y="11497"/>
                      <a:pt x="13818" y="11487"/>
                    </a:cubicBezTo>
                    <a:cubicBezTo>
                      <a:pt x="13862" y="11462"/>
                      <a:pt x="13895" y="11448"/>
                      <a:pt x="13916" y="11448"/>
                    </a:cubicBezTo>
                    <a:close/>
                    <a:moveTo>
                      <a:pt x="3645" y="11695"/>
                    </a:moveTo>
                    <a:lnTo>
                      <a:pt x="3645" y="11705"/>
                    </a:lnTo>
                    <a:lnTo>
                      <a:pt x="3635" y="11695"/>
                    </a:lnTo>
                    <a:close/>
                    <a:moveTo>
                      <a:pt x="5051" y="11945"/>
                    </a:moveTo>
                    <a:lnTo>
                      <a:pt x="5040" y="11955"/>
                    </a:lnTo>
                    <a:cubicBezTo>
                      <a:pt x="5040" y="11945"/>
                      <a:pt x="5051" y="11945"/>
                      <a:pt x="5051" y="11945"/>
                    </a:cubicBezTo>
                    <a:close/>
                    <a:moveTo>
                      <a:pt x="11912" y="12362"/>
                    </a:moveTo>
                    <a:cubicBezTo>
                      <a:pt x="11923" y="12403"/>
                      <a:pt x="11933" y="12434"/>
                      <a:pt x="11944" y="12466"/>
                    </a:cubicBezTo>
                    <a:cubicBezTo>
                      <a:pt x="11923" y="12466"/>
                      <a:pt x="11902" y="12455"/>
                      <a:pt x="11881" y="12455"/>
                    </a:cubicBezTo>
                    <a:cubicBezTo>
                      <a:pt x="11861" y="12445"/>
                      <a:pt x="11871" y="12403"/>
                      <a:pt x="11891" y="12372"/>
                    </a:cubicBezTo>
                    <a:cubicBezTo>
                      <a:pt x="11902" y="12372"/>
                      <a:pt x="11912" y="12362"/>
                      <a:pt x="11912" y="12362"/>
                    </a:cubicBezTo>
                    <a:close/>
                    <a:moveTo>
                      <a:pt x="7238" y="12965"/>
                    </a:moveTo>
                    <a:cubicBezTo>
                      <a:pt x="7217" y="12996"/>
                      <a:pt x="7196" y="13028"/>
                      <a:pt x="7196" y="13070"/>
                    </a:cubicBezTo>
                    <a:lnTo>
                      <a:pt x="7196" y="13017"/>
                    </a:lnTo>
                    <a:cubicBezTo>
                      <a:pt x="7206" y="12986"/>
                      <a:pt x="7217" y="12965"/>
                      <a:pt x="7238" y="12965"/>
                    </a:cubicBezTo>
                    <a:close/>
                    <a:moveTo>
                      <a:pt x="2926" y="16170"/>
                    </a:moveTo>
                    <a:cubicBezTo>
                      <a:pt x="2930" y="16170"/>
                      <a:pt x="2937" y="16177"/>
                      <a:pt x="2937" y="16182"/>
                    </a:cubicBezTo>
                    <a:lnTo>
                      <a:pt x="2927" y="16182"/>
                    </a:lnTo>
                    <a:cubicBezTo>
                      <a:pt x="2922" y="16174"/>
                      <a:pt x="2923" y="16170"/>
                      <a:pt x="2926" y="16170"/>
                    </a:cubicBezTo>
                    <a:close/>
                    <a:moveTo>
                      <a:pt x="12245" y="16318"/>
                    </a:moveTo>
                    <a:cubicBezTo>
                      <a:pt x="12266" y="16328"/>
                      <a:pt x="12277" y="16339"/>
                      <a:pt x="12287" y="16339"/>
                    </a:cubicBezTo>
                    <a:cubicBezTo>
                      <a:pt x="12277" y="16339"/>
                      <a:pt x="12256" y="16339"/>
                      <a:pt x="12245" y="16328"/>
                    </a:cubicBezTo>
                    <a:lnTo>
                      <a:pt x="12245" y="16318"/>
                    </a:lnTo>
                    <a:close/>
                    <a:moveTo>
                      <a:pt x="7560" y="16724"/>
                    </a:moveTo>
                    <a:cubicBezTo>
                      <a:pt x="7560" y="16735"/>
                      <a:pt x="7560" y="16735"/>
                      <a:pt x="7550" y="16735"/>
                    </a:cubicBezTo>
                    <a:cubicBezTo>
                      <a:pt x="7550" y="16724"/>
                      <a:pt x="7560" y="16724"/>
                      <a:pt x="7560" y="16724"/>
                    </a:cubicBezTo>
                    <a:close/>
                    <a:moveTo>
                      <a:pt x="4561" y="16776"/>
                    </a:moveTo>
                    <a:lnTo>
                      <a:pt x="4561" y="16786"/>
                    </a:lnTo>
                    <a:cubicBezTo>
                      <a:pt x="4561" y="16786"/>
                      <a:pt x="4551" y="16786"/>
                      <a:pt x="4551" y="16776"/>
                    </a:cubicBezTo>
                    <a:close/>
                    <a:moveTo>
                      <a:pt x="2409" y="16789"/>
                    </a:moveTo>
                    <a:lnTo>
                      <a:pt x="2409" y="16789"/>
                    </a:lnTo>
                    <a:cubicBezTo>
                      <a:pt x="2406" y="16792"/>
                      <a:pt x="2406" y="16797"/>
                      <a:pt x="2406" y="16797"/>
                    </a:cubicBezTo>
                    <a:lnTo>
                      <a:pt x="2406" y="16797"/>
                    </a:lnTo>
                    <a:cubicBezTo>
                      <a:pt x="2406" y="16793"/>
                      <a:pt x="2408" y="16791"/>
                      <a:pt x="2409" y="16789"/>
                    </a:cubicBezTo>
                    <a:close/>
                    <a:moveTo>
                      <a:pt x="2406" y="16828"/>
                    </a:moveTo>
                    <a:cubicBezTo>
                      <a:pt x="2416" y="16839"/>
                      <a:pt x="2406" y="16839"/>
                      <a:pt x="2406" y="16839"/>
                    </a:cubicBezTo>
                    <a:lnTo>
                      <a:pt x="2406" y="16828"/>
                    </a:lnTo>
                    <a:close/>
                    <a:moveTo>
                      <a:pt x="4197" y="16860"/>
                    </a:moveTo>
                    <a:cubicBezTo>
                      <a:pt x="4186" y="16870"/>
                      <a:pt x="4186" y="16880"/>
                      <a:pt x="4186" y="16880"/>
                    </a:cubicBezTo>
                    <a:lnTo>
                      <a:pt x="4186" y="16860"/>
                    </a:lnTo>
                    <a:close/>
                    <a:moveTo>
                      <a:pt x="2427" y="17047"/>
                    </a:moveTo>
                    <a:cubicBezTo>
                      <a:pt x="2416" y="17047"/>
                      <a:pt x="2416" y="17057"/>
                      <a:pt x="2416" y="17057"/>
                    </a:cubicBezTo>
                    <a:lnTo>
                      <a:pt x="2406" y="17057"/>
                    </a:lnTo>
                    <a:cubicBezTo>
                      <a:pt x="2416" y="17057"/>
                      <a:pt x="2416" y="17047"/>
                      <a:pt x="2427" y="17047"/>
                    </a:cubicBezTo>
                    <a:close/>
                    <a:moveTo>
                      <a:pt x="11486" y="17172"/>
                    </a:moveTo>
                    <a:lnTo>
                      <a:pt x="11486" y="17214"/>
                    </a:lnTo>
                    <a:cubicBezTo>
                      <a:pt x="11475" y="17203"/>
                      <a:pt x="11475" y="17193"/>
                      <a:pt x="11465" y="17182"/>
                    </a:cubicBezTo>
                    <a:cubicBezTo>
                      <a:pt x="11475" y="17182"/>
                      <a:pt x="11475" y="17172"/>
                      <a:pt x="11486" y="17172"/>
                    </a:cubicBezTo>
                    <a:close/>
                    <a:moveTo>
                      <a:pt x="11725" y="17390"/>
                    </a:moveTo>
                    <a:lnTo>
                      <a:pt x="11736" y="17401"/>
                    </a:lnTo>
                    <a:cubicBezTo>
                      <a:pt x="11736" y="17401"/>
                      <a:pt x="11725" y="17401"/>
                      <a:pt x="11725" y="17390"/>
                    </a:cubicBezTo>
                    <a:close/>
                    <a:moveTo>
                      <a:pt x="1500" y="17640"/>
                    </a:moveTo>
                    <a:lnTo>
                      <a:pt x="1500" y="17651"/>
                    </a:lnTo>
                    <a:lnTo>
                      <a:pt x="1490" y="17651"/>
                    </a:lnTo>
                    <a:lnTo>
                      <a:pt x="1500" y="17640"/>
                    </a:lnTo>
                    <a:close/>
                    <a:moveTo>
                      <a:pt x="5478" y="17651"/>
                    </a:moveTo>
                    <a:cubicBezTo>
                      <a:pt x="5488" y="17651"/>
                      <a:pt x="5488" y="17651"/>
                      <a:pt x="5498" y="17661"/>
                    </a:cubicBezTo>
                    <a:lnTo>
                      <a:pt x="5488" y="17661"/>
                    </a:lnTo>
                    <a:cubicBezTo>
                      <a:pt x="5488" y="17651"/>
                      <a:pt x="5478" y="17651"/>
                      <a:pt x="5478" y="17651"/>
                    </a:cubicBezTo>
                    <a:close/>
                    <a:moveTo>
                      <a:pt x="10798" y="18859"/>
                    </a:moveTo>
                    <a:cubicBezTo>
                      <a:pt x="10808" y="18859"/>
                      <a:pt x="10808" y="18869"/>
                      <a:pt x="10808" y="18869"/>
                    </a:cubicBezTo>
                    <a:lnTo>
                      <a:pt x="10798" y="18869"/>
                    </a:lnTo>
                    <a:lnTo>
                      <a:pt x="10798" y="18859"/>
                    </a:lnTo>
                    <a:close/>
                    <a:moveTo>
                      <a:pt x="8112" y="20774"/>
                    </a:moveTo>
                    <a:cubicBezTo>
                      <a:pt x="8112" y="20784"/>
                      <a:pt x="8112" y="20784"/>
                      <a:pt x="8101" y="20784"/>
                    </a:cubicBezTo>
                    <a:cubicBezTo>
                      <a:pt x="8112" y="20784"/>
                      <a:pt x="8112" y="20775"/>
                      <a:pt x="8112" y="20774"/>
                    </a:cubicBezTo>
                    <a:close/>
                    <a:moveTo>
                      <a:pt x="8615" y="1"/>
                    </a:moveTo>
                    <a:cubicBezTo>
                      <a:pt x="8607" y="1"/>
                      <a:pt x="8599" y="1"/>
                      <a:pt x="8591" y="2"/>
                    </a:cubicBezTo>
                    <a:cubicBezTo>
                      <a:pt x="8559" y="2"/>
                      <a:pt x="8529" y="23"/>
                      <a:pt x="8508" y="44"/>
                    </a:cubicBezTo>
                    <a:cubicBezTo>
                      <a:pt x="8310" y="263"/>
                      <a:pt x="8071" y="439"/>
                      <a:pt x="7987" y="742"/>
                    </a:cubicBezTo>
                    <a:cubicBezTo>
                      <a:pt x="7987" y="783"/>
                      <a:pt x="7946" y="814"/>
                      <a:pt x="7925" y="846"/>
                    </a:cubicBezTo>
                    <a:cubicBezTo>
                      <a:pt x="7821" y="897"/>
                      <a:pt x="7904" y="971"/>
                      <a:pt x="7914" y="1033"/>
                    </a:cubicBezTo>
                    <a:cubicBezTo>
                      <a:pt x="7841" y="1043"/>
                      <a:pt x="7789" y="1085"/>
                      <a:pt x="7758" y="1158"/>
                    </a:cubicBezTo>
                    <a:cubicBezTo>
                      <a:pt x="7706" y="1335"/>
                      <a:pt x="7612" y="1491"/>
                      <a:pt x="7508" y="1626"/>
                    </a:cubicBezTo>
                    <a:cubicBezTo>
                      <a:pt x="7425" y="1730"/>
                      <a:pt x="7404" y="1845"/>
                      <a:pt x="7383" y="1959"/>
                    </a:cubicBezTo>
                    <a:cubicBezTo>
                      <a:pt x="7248" y="2126"/>
                      <a:pt x="7289" y="2366"/>
                      <a:pt x="7123" y="2522"/>
                    </a:cubicBezTo>
                    <a:cubicBezTo>
                      <a:pt x="7143" y="2637"/>
                      <a:pt x="7019" y="2688"/>
                      <a:pt x="7019" y="2782"/>
                    </a:cubicBezTo>
                    <a:cubicBezTo>
                      <a:pt x="7009" y="2897"/>
                      <a:pt x="6967" y="2991"/>
                      <a:pt x="6914" y="3084"/>
                    </a:cubicBezTo>
                    <a:cubicBezTo>
                      <a:pt x="6894" y="3146"/>
                      <a:pt x="6884" y="3209"/>
                      <a:pt x="6946" y="3251"/>
                    </a:cubicBezTo>
                    <a:cubicBezTo>
                      <a:pt x="6946" y="3271"/>
                      <a:pt x="6956" y="3292"/>
                      <a:pt x="6967" y="3303"/>
                    </a:cubicBezTo>
                    <a:cubicBezTo>
                      <a:pt x="6956" y="3345"/>
                      <a:pt x="6946" y="3386"/>
                      <a:pt x="6946" y="3417"/>
                    </a:cubicBezTo>
                    <a:cubicBezTo>
                      <a:pt x="6914" y="3438"/>
                      <a:pt x="6894" y="3459"/>
                      <a:pt x="6894" y="3490"/>
                    </a:cubicBezTo>
                    <a:cubicBezTo>
                      <a:pt x="6884" y="3542"/>
                      <a:pt x="6884" y="3615"/>
                      <a:pt x="6863" y="3667"/>
                    </a:cubicBezTo>
                    <a:cubicBezTo>
                      <a:pt x="6748" y="3917"/>
                      <a:pt x="6738" y="4115"/>
                      <a:pt x="6821" y="4417"/>
                    </a:cubicBezTo>
                    <a:cubicBezTo>
                      <a:pt x="6810" y="4479"/>
                      <a:pt x="6810" y="4532"/>
                      <a:pt x="6842" y="4583"/>
                    </a:cubicBezTo>
                    <a:cubicBezTo>
                      <a:pt x="6863" y="4761"/>
                      <a:pt x="6884" y="4927"/>
                      <a:pt x="6956" y="5083"/>
                    </a:cubicBezTo>
                    <a:cubicBezTo>
                      <a:pt x="7060" y="5365"/>
                      <a:pt x="7206" y="5625"/>
                      <a:pt x="7446" y="5812"/>
                    </a:cubicBezTo>
                    <a:cubicBezTo>
                      <a:pt x="7602" y="6062"/>
                      <a:pt x="7664" y="6323"/>
                      <a:pt x="7612" y="6614"/>
                    </a:cubicBezTo>
                    <a:cubicBezTo>
                      <a:pt x="7539" y="6656"/>
                      <a:pt x="7497" y="6718"/>
                      <a:pt x="7487" y="6801"/>
                    </a:cubicBezTo>
                    <a:cubicBezTo>
                      <a:pt x="7477" y="6864"/>
                      <a:pt x="7456" y="6916"/>
                      <a:pt x="7435" y="6978"/>
                    </a:cubicBezTo>
                    <a:cubicBezTo>
                      <a:pt x="7404" y="6978"/>
                      <a:pt x="7383" y="6999"/>
                      <a:pt x="7373" y="7031"/>
                    </a:cubicBezTo>
                    <a:cubicBezTo>
                      <a:pt x="7331" y="7041"/>
                      <a:pt x="7321" y="7072"/>
                      <a:pt x="7310" y="7103"/>
                    </a:cubicBezTo>
                    <a:cubicBezTo>
                      <a:pt x="7268" y="7135"/>
                      <a:pt x="7258" y="7176"/>
                      <a:pt x="7248" y="7218"/>
                    </a:cubicBezTo>
                    <a:cubicBezTo>
                      <a:pt x="7185" y="7260"/>
                      <a:pt x="7154" y="7322"/>
                      <a:pt x="7133" y="7385"/>
                    </a:cubicBezTo>
                    <a:cubicBezTo>
                      <a:pt x="7092" y="7510"/>
                      <a:pt x="7050" y="7644"/>
                      <a:pt x="7009" y="7769"/>
                    </a:cubicBezTo>
                    <a:cubicBezTo>
                      <a:pt x="7000" y="7771"/>
                      <a:pt x="6992" y="7771"/>
                      <a:pt x="6984" y="7771"/>
                    </a:cubicBezTo>
                    <a:cubicBezTo>
                      <a:pt x="6919" y="7771"/>
                      <a:pt x="6894" y="7731"/>
                      <a:pt x="6894" y="7665"/>
                    </a:cubicBezTo>
                    <a:cubicBezTo>
                      <a:pt x="6894" y="7415"/>
                      <a:pt x="6894" y="7176"/>
                      <a:pt x="6821" y="6936"/>
                    </a:cubicBezTo>
                    <a:cubicBezTo>
                      <a:pt x="6779" y="6801"/>
                      <a:pt x="6748" y="6666"/>
                      <a:pt x="6789" y="6531"/>
                    </a:cubicBezTo>
                    <a:cubicBezTo>
                      <a:pt x="6821" y="6437"/>
                      <a:pt x="6759" y="6395"/>
                      <a:pt x="6717" y="6343"/>
                    </a:cubicBezTo>
                    <a:cubicBezTo>
                      <a:pt x="6686" y="6288"/>
                      <a:pt x="6642" y="6245"/>
                      <a:pt x="6583" y="6245"/>
                    </a:cubicBezTo>
                    <a:cubicBezTo>
                      <a:pt x="6563" y="6245"/>
                      <a:pt x="6542" y="6250"/>
                      <a:pt x="6519" y="6260"/>
                    </a:cubicBezTo>
                    <a:cubicBezTo>
                      <a:pt x="6456" y="6239"/>
                      <a:pt x="6425" y="6198"/>
                      <a:pt x="6394" y="6145"/>
                    </a:cubicBezTo>
                    <a:cubicBezTo>
                      <a:pt x="6290" y="6020"/>
                      <a:pt x="6217" y="5864"/>
                      <a:pt x="6030" y="5823"/>
                    </a:cubicBezTo>
                    <a:cubicBezTo>
                      <a:pt x="6009" y="5791"/>
                      <a:pt x="5998" y="5770"/>
                      <a:pt x="5977" y="5749"/>
                    </a:cubicBezTo>
                    <a:cubicBezTo>
                      <a:pt x="5956" y="5677"/>
                      <a:pt x="5894" y="5666"/>
                      <a:pt x="5842" y="5645"/>
                    </a:cubicBezTo>
                    <a:cubicBezTo>
                      <a:pt x="5822" y="5635"/>
                      <a:pt x="5790" y="5615"/>
                      <a:pt x="5769" y="5594"/>
                    </a:cubicBezTo>
                    <a:cubicBezTo>
                      <a:pt x="5625" y="5414"/>
                      <a:pt x="5450" y="5304"/>
                      <a:pt x="5231" y="5304"/>
                    </a:cubicBezTo>
                    <a:cubicBezTo>
                      <a:pt x="5196" y="5304"/>
                      <a:pt x="5161" y="5306"/>
                      <a:pt x="5124" y="5312"/>
                    </a:cubicBezTo>
                    <a:cubicBezTo>
                      <a:pt x="5093" y="5219"/>
                      <a:pt x="5040" y="5156"/>
                      <a:pt x="4936" y="5125"/>
                    </a:cubicBezTo>
                    <a:cubicBezTo>
                      <a:pt x="4645" y="5041"/>
                      <a:pt x="4353" y="4969"/>
                      <a:pt x="4052" y="4958"/>
                    </a:cubicBezTo>
                    <a:cubicBezTo>
                      <a:pt x="3978" y="4948"/>
                      <a:pt x="3895" y="4969"/>
                      <a:pt x="3832" y="4896"/>
                    </a:cubicBezTo>
                    <a:cubicBezTo>
                      <a:pt x="3812" y="4833"/>
                      <a:pt x="3760" y="4802"/>
                      <a:pt x="3698" y="4782"/>
                    </a:cubicBezTo>
                    <a:cubicBezTo>
                      <a:pt x="3541" y="4719"/>
                      <a:pt x="3385" y="4719"/>
                      <a:pt x="3229" y="4708"/>
                    </a:cubicBezTo>
                    <a:cubicBezTo>
                      <a:pt x="3177" y="4636"/>
                      <a:pt x="3104" y="4604"/>
                      <a:pt x="3020" y="4594"/>
                    </a:cubicBezTo>
                    <a:cubicBezTo>
                      <a:pt x="2927" y="4594"/>
                      <a:pt x="2823" y="4583"/>
                      <a:pt x="2729" y="4583"/>
                    </a:cubicBezTo>
                    <a:lnTo>
                      <a:pt x="2719" y="4583"/>
                    </a:lnTo>
                    <a:cubicBezTo>
                      <a:pt x="2695" y="4551"/>
                      <a:pt x="2664" y="4538"/>
                      <a:pt x="2633" y="4538"/>
                    </a:cubicBezTo>
                    <a:cubicBezTo>
                      <a:pt x="2623" y="4538"/>
                      <a:pt x="2614" y="4539"/>
                      <a:pt x="2604" y="4542"/>
                    </a:cubicBezTo>
                    <a:cubicBezTo>
                      <a:pt x="2583" y="4532"/>
                      <a:pt x="2562" y="4532"/>
                      <a:pt x="2541" y="4532"/>
                    </a:cubicBezTo>
                    <a:cubicBezTo>
                      <a:pt x="2485" y="4466"/>
                      <a:pt x="2429" y="4443"/>
                      <a:pt x="2372" y="4443"/>
                    </a:cubicBezTo>
                    <a:cubicBezTo>
                      <a:pt x="2293" y="4443"/>
                      <a:pt x="2214" y="4489"/>
                      <a:pt x="2136" y="4532"/>
                    </a:cubicBezTo>
                    <a:cubicBezTo>
                      <a:pt x="2032" y="4583"/>
                      <a:pt x="1979" y="4667"/>
                      <a:pt x="1990" y="4802"/>
                    </a:cubicBezTo>
                    <a:cubicBezTo>
                      <a:pt x="2000" y="5052"/>
                      <a:pt x="2052" y="5291"/>
                      <a:pt x="2167" y="5520"/>
                    </a:cubicBezTo>
                    <a:cubicBezTo>
                      <a:pt x="2187" y="5698"/>
                      <a:pt x="2229" y="5864"/>
                      <a:pt x="2365" y="5999"/>
                    </a:cubicBezTo>
                    <a:cubicBezTo>
                      <a:pt x="2365" y="6052"/>
                      <a:pt x="2396" y="6093"/>
                      <a:pt x="2427" y="6124"/>
                    </a:cubicBezTo>
                    <a:cubicBezTo>
                      <a:pt x="2427" y="6156"/>
                      <a:pt x="2437" y="6177"/>
                      <a:pt x="2469" y="6187"/>
                    </a:cubicBezTo>
                    <a:lnTo>
                      <a:pt x="2469" y="6198"/>
                    </a:lnTo>
                    <a:cubicBezTo>
                      <a:pt x="2469" y="6228"/>
                      <a:pt x="2479" y="6239"/>
                      <a:pt x="2511" y="6249"/>
                    </a:cubicBezTo>
                    <a:cubicBezTo>
                      <a:pt x="2594" y="6323"/>
                      <a:pt x="2666" y="6385"/>
                      <a:pt x="2698" y="6499"/>
                    </a:cubicBezTo>
                    <a:cubicBezTo>
                      <a:pt x="2719" y="6562"/>
                      <a:pt x="2760" y="6614"/>
                      <a:pt x="2791" y="6677"/>
                    </a:cubicBezTo>
                    <a:cubicBezTo>
                      <a:pt x="2791" y="6718"/>
                      <a:pt x="2812" y="6728"/>
                      <a:pt x="2844" y="6728"/>
                    </a:cubicBezTo>
                    <a:lnTo>
                      <a:pt x="2875" y="6739"/>
                    </a:lnTo>
                    <a:lnTo>
                      <a:pt x="2906" y="6739"/>
                    </a:lnTo>
                    <a:cubicBezTo>
                      <a:pt x="2927" y="6760"/>
                      <a:pt x="2948" y="6770"/>
                      <a:pt x="2969" y="6791"/>
                    </a:cubicBezTo>
                    <a:cubicBezTo>
                      <a:pt x="2999" y="6895"/>
                      <a:pt x="3020" y="7010"/>
                      <a:pt x="3062" y="7114"/>
                    </a:cubicBezTo>
                    <a:cubicBezTo>
                      <a:pt x="3081" y="7172"/>
                      <a:pt x="3118" y="7229"/>
                      <a:pt x="3198" y="7229"/>
                    </a:cubicBezTo>
                    <a:cubicBezTo>
                      <a:pt x="3204" y="7229"/>
                      <a:pt x="3211" y="7229"/>
                      <a:pt x="3219" y="7228"/>
                    </a:cubicBezTo>
                    <a:cubicBezTo>
                      <a:pt x="3323" y="7301"/>
                      <a:pt x="3395" y="7415"/>
                      <a:pt x="3520" y="7468"/>
                    </a:cubicBezTo>
                    <a:cubicBezTo>
                      <a:pt x="3603" y="7561"/>
                      <a:pt x="3718" y="7614"/>
                      <a:pt x="3822" y="7655"/>
                    </a:cubicBezTo>
                    <a:cubicBezTo>
                      <a:pt x="3916" y="7769"/>
                      <a:pt x="4041" y="7822"/>
                      <a:pt x="4176" y="7884"/>
                    </a:cubicBezTo>
                    <a:cubicBezTo>
                      <a:pt x="4374" y="7968"/>
                      <a:pt x="4593" y="7978"/>
                      <a:pt x="4790" y="8030"/>
                    </a:cubicBezTo>
                    <a:cubicBezTo>
                      <a:pt x="4968" y="8072"/>
                      <a:pt x="5144" y="8144"/>
                      <a:pt x="5332" y="8155"/>
                    </a:cubicBezTo>
                    <a:cubicBezTo>
                      <a:pt x="5582" y="8155"/>
                      <a:pt x="5842" y="8144"/>
                      <a:pt x="6092" y="8144"/>
                    </a:cubicBezTo>
                    <a:cubicBezTo>
                      <a:pt x="6110" y="8147"/>
                      <a:pt x="6127" y="8148"/>
                      <a:pt x="6144" y="8148"/>
                    </a:cubicBezTo>
                    <a:cubicBezTo>
                      <a:pt x="6198" y="8148"/>
                      <a:pt x="6250" y="8134"/>
                      <a:pt x="6290" y="8103"/>
                    </a:cubicBezTo>
                    <a:cubicBezTo>
                      <a:pt x="6310" y="8103"/>
                      <a:pt x="6321" y="8093"/>
                      <a:pt x="6342" y="8082"/>
                    </a:cubicBezTo>
                    <a:lnTo>
                      <a:pt x="6519" y="8082"/>
                    </a:lnTo>
                    <a:cubicBezTo>
                      <a:pt x="6613" y="8248"/>
                      <a:pt x="6738" y="8394"/>
                      <a:pt x="6884" y="8519"/>
                    </a:cubicBezTo>
                    <a:cubicBezTo>
                      <a:pt x="6894" y="8717"/>
                      <a:pt x="6935" y="8894"/>
                      <a:pt x="6998" y="9081"/>
                    </a:cubicBezTo>
                    <a:cubicBezTo>
                      <a:pt x="7081" y="9352"/>
                      <a:pt x="7123" y="9634"/>
                      <a:pt x="7206" y="9904"/>
                    </a:cubicBezTo>
                    <a:cubicBezTo>
                      <a:pt x="7268" y="10113"/>
                      <a:pt x="7310" y="10321"/>
                      <a:pt x="7321" y="10529"/>
                    </a:cubicBezTo>
                    <a:cubicBezTo>
                      <a:pt x="7331" y="10706"/>
                      <a:pt x="7363" y="10872"/>
                      <a:pt x="7435" y="11029"/>
                    </a:cubicBezTo>
                    <a:cubicBezTo>
                      <a:pt x="7456" y="11258"/>
                      <a:pt x="7612" y="11434"/>
                      <a:pt x="7685" y="11643"/>
                    </a:cubicBezTo>
                    <a:cubicBezTo>
                      <a:pt x="7685" y="11809"/>
                      <a:pt x="7696" y="11976"/>
                      <a:pt x="7696" y="12153"/>
                    </a:cubicBezTo>
                    <a:cubicBezTo>
                      <a:pt x="7696" y="12216"/>
                      <a:pt x="7696" y="12267"/>
                      <a:pt x="7747" y="12320"/>
                    </a:cubicBezTo>
                    <a:cubicBezTo>
                      <a:pt x="7747" y="12466"/>
                      <a:pt x="7758" y="12621"/>
                      <a:pt x="7747" y="12767"/>
                    </a:cubicBezTo>
                    <a:cubicBezTo>
                      <a:pt x="7747" y="12820"/>
                      <a:pt x="7718" y="12843"/>
                      <a:pt x="7678" y="12843"/>
                    </a:cubicBezTo>
                    <a:cubicBezTo>
                      <a:pt x="7670" y="12843"/>
                      <a:pt x="7662" y="12842"/>
                      <a:pt x="7654" y="12840"/>
                    </a:cubicBezTo>
                    <a:cubicBezTo>
                      <a:pt x="7602" y="12830"/>
                      <a:pt x="7550" y="12820"/>
                      <a:pt x="7508" y="12799"/>
                    </a:cubicBezTo>
                    <a:cubicBezTo>
                      <a:pt x="7477" y="12788"/>
                      <a:pt x="7446" y="12778"/>
                      <a:pt x="7425" y="12767"/>
                    </a:cubicBezTo>
                    <a:cubicBezTo>
                      <a:pt x="7154" y="12632"/>
                      <a:pt x="6904" y="12476"/>
                      <a:pt x="6685" y="12267"/>
                    </a:cubicBezTo>
                    <a:cubicBezTo>
                      <a:pt x="6613" y="12174"/>
                      <a:pt x="6613" y="12070"/>
                      <a:pt x="6655" y="11987"/>
                    </a:cubicBezTo>
                    <a:cubicBezTo>
                      <a:pt x="6717" y="11872"/>
                      <a:pt x="6696" y="11778"/>
                      <a:pt x="6634" y="11684"/>
                    </a:cubicBezTo>
                    <a:cubicBezTo>
                      <a:pt x="6592" y="11612"/>
                      <a:pt x="6592" y="11549"/>
                      <a:pt x="6644" y="11487"/>
                    </a:cubicBezTo>
                    <a:cubicBezTo>
                      <a:pt x="6738" y="11404"/>
                      <a:pt x="6706" y="11309"/>
                      <a:pt x="6655" y="11216"/>
                    </a:cubicBezTo>
                    <a:cubicBezTo>
                      <a:pt x="6581" y="11112"/>
                      <a:pt x="6509" y="11029"/>
                      <a:pt x="6405" y="10966"/>
                    </a:cubicBezTo>
                    <a:cubicBezTo>
                      <a:pt x="6363" y="10945"/>
                      <a:pt x="6321" y="10925"/>
                      <a:pt x="6269" y="10904"/>
                    </a:cubicBezTo>
                    <a:cubicBezTo>
                      <a:pt x="6251" y="10869"/>
                      <a:pt x="6220" y="10849"/>
                      <a:pt x="6180" y="10849"/>
                    </a:cubicBezTo>
                    <a:cubicBezTo>
                      <a:pt x="6172" y="10849"/>
                      <a:pt x="6163" y="10850"/>
                      <a:pt x="6155" y="10851"/>
                    </a:cubicBezTo>
                    <a:lnTo>
                      <a:pt x="6155" y="10841"/>
                    </a:lnTo>
                    <a:cubicBezTo>
                      <a:pt x="6186" y="10779"/>
                      <a:pt x="6196" y="10706"/>
                      <a:pt x="6134" y="10654"/>
                    </a:cubicBezTo>
                    <a:cubicBezTo>
                      <a:pt x="6081" y="10612"/>
                      <a:pt x="6040" y="10550"/>
                      <a:pt x="5967" y="10539"/>
                    </a:cubicBezTo>
                    <a:cubicBezTo>
                      <a:pt x="5707" y="10425"/>
                      <a:pt x="5447" y="10300"/>
                      <a:pt x="5186" y="10185"/>
                    </a:cubicBezTo>
                    <a:cubicBezTo>
                      <a:pt x="5105" y="10149"/>
                      <a:pt x="5017" y="10098"/>
                      <a:pt x="4920" y="10098"/>
                    </a:cubicBezTo>
                    <a:cubicBezTo>
                      <a:pt x="4905" y="10098"/>
                      <a:pt x="4889" y="10099"/>
                      <a:pt x="4874" y="10102"/>
                    </a:cubicBezTo>
                    <a:cubicBezTo>
                      <a:pt x="4760" y="10071"/>
                      <a:pt x="4676" y="9988"/>
                      <a:pt x="4561" y="9988"/>
                    </a:cubicBezTo>
                    <a:cubicBezTo>
                      <a:pt x="4551" y="9956"/>
                      <a:pt x="4530" y="9946"/>
                      <a:pt x="4510" y="9946"/>
                    </a:cubicBezTo>
                    <a:cubicBezTo>
                      <a:pt x="4468" y="9946"/>
                      <a:pt x="4416" y="9935"/>
                      <a:pt x="4374" y="9935"/>
                    </a:cubicBezTo>
                    <a:cubicBezTo>
                      <a:pt x="4322" y="9904"/>
                      <a:pt x="4260" y="9883"/>
                      <a:pt x="4197" y="9863"/>
                    </a:cubicBezTo>
                    <a:cubicBezTo>
                      <a:pt x="4145" y="9800"/>
                      <a:pt x="4082" y="9800"/>
                      <a:pt x="4010" y="9800"/>
                    </a:cubicBezTo>
                    <a:cubicBezTo>
                      <a:pt x="3989" y="9800"/>
                      <a:pt x="3978" y="9789"/>
                      <a:pt x="3957" y="9789"/>
                    </a:cubicBezTo>
                    <a:cubicBezTo>
                      <a:pt x="3937" y="9759"/>
                      <a:pt x="3916" y="9738"/>
                      <a:pt x="3885" y="9738"/>
                    </a:cubicBezTo>
                    <a:cubicBezTo>
                      <a:pt x="3878" y="9738"/>
                      <a:pt x="3866" y="9733"/>
                      <a:pt x="3856" y="9733"/>
                    </a:cubicBezTo>
                    <a:cubicBezTo>
                      <a:pt x="3851" y="9733"/>
                      <a:pt x="3847" y="9734"/>
                      <a:pt x="3843" y="9738"/>
                    </a:cubicBezTo>
                    <a:cubicBezTo>
                      <a:pt x="3749" y="9685"/>
                      <a:pt x="3656" y="9644"/>
                      <a:pt x="3583" y="9581"/>
                    </a:cubicBezTo>
                    <a:cubicBezTo>
                      <a:pt x="3406" y="9414"/>
                      <a:pt x="3187" y="9394"/>
                      <a:pt x="2969" y="9373"/>
                    </a:cubicBezTo>
                    <a:cubicBezTo>
                      <a:pt x="2879" y="9208"/>
                      <a:pt x="2756" y="9129"/>
                      <a:pt x="2602" y="9129"/>
                    </a:cubicBezTo>
                    <a:cubicBezTo>
                      <a:pt x="2542" y="9129"/>
                      <a:pt x="2476" y="9141"/>
                      <a:pt x="2406" y="9165"/>
                    </a:cubicBezTo>
                    <a:cubicBezTo>
                      <a:pt x="2344" y="9185"/>
                      <a:pt x="2271" y="9185"/>
                      <a:pt x="2198" y="9196"/>
                    </a:cubicBezTo>
                    <a:cubicBezTo>
                      <a:pt x="1958" y="9259"/>
                      <a:pt x="1896" y="9373"/>
                      <a:pt x="1990" y="9613"/>
                    </a:cubicBezTo>
                    <a:lnTo>
                      <a:pt x="1990" y="9623"/>
                    </a:lnTo>
                    <a:cubicBezTo>
                      <a:pt x="2083" y="9748"/>
                      <a:pt x="2146" y="9873"/>
                      <a:pt x="2187" y="10029"/>
                    </a:cubicBezTo>
                    <a:cubicBezTo>
                      <a:pt x="2208" y="10143"/>
                      <a:pt x="2198" y="10289"/>
                      <a:pt x="2271" y="10383"/>
                    </a:cubicBezTo>
                    <a:cubicBezTo>
                      <a:pt x="2365" y="10497"/>
                      <a:pt x="2396" y="10654"/>
                      <a:pt x="2479" y="10779"/>
                    </a:cubicBezTo>
                    <a:cubicBezTo>
                      <a:pt x="2500" y="10821"/>
                      <a:pt x="2541" y="10841"/>
                      <a:pt x="2594" y="10851"/>
                    </a:cubicBezTo>
                    <a:cubicBezTo>
                      <a:pt x="2656" y="10997"/>
                      <a:pt x="2687" y="11154"/>
                      <a:pt x="2791" y="11279"/>
                    </a:cubicBezTo>
                    <a:cubicBezTo>
                      <a:pt x="2875" y="11372"/>
                      <a:pt x="2948" y="11476"/>
                      <a:pt x="3020" y="11580"/>
                    </a:cubicBezTo>
                    <a:lnTo>
                      <a:pt x="3031" y="11580"/>
                    </a:lnTo>
                    <a:cubicBezTo>
                      <a:pt x="3052" y="11633"/>
                      <a:pt x="3094" y="11643"/>
                      <a:pt x="3145" y="11653"/>
                    </a:cubicBezTo>
                    <a:lnTo>
                      <a:pt x="3208" y="11716"/>
                    </a:lnTo>
                    <a:cubicBezTo>
                      <a:pt x="3219" y="11788"/>
                      <a:pt x="3260" y="11851"/>
                      <a:pt x="3312" y="11893"/>
                    </a:cubicBezTo>
                    <a:cubicBezTo>
                      <a:pt x="3333" y="11945"/>
                      <a:pt x="3364" y="11976"/>
                      <a:pt x="3406" y="12008"/>
                    </a:cubicBezTo>
                    <a:cubicBezTo>
                      <a:pt x="3541" y="12101"/>
                      <a:pt x="3645" y="12226"/>
                      <a:pt x="3728" y="12362"/>
                    </a:cubicBezTo>
                    <a:cubicBezTo>
                      <a:pt x="3802" y="12476"/>
                      <a:pt x="3885" y="12580"/>
                      <a:pt x="3989" y="12653"/>
                    </a:cubicBezTo>
                    <a:cubicBezTo>
                      <a:pt x="4072" y="12716"/>
                      <a:pt x="4114" y="12809"/>
                      <a:pt x="4197" y="12861"/>
                    </a:cubicBezTo>
                    <a:cubicBezTo>
                      <a:pt x="4510" y="13142"/>
                      <a:pt x="4894" y="13215"/>
                      <a:pt x="5290" y="13215"/>
                    </a:cubicBezTo>
                    <a:cubicBezTo>
                      <a:pt x="5405" y="13246"/>
                      <a:pt x="5509" y="13278"/>
                      <a:pt x="5613" y="13288"/>
                    </a:cubicBezTo>
                    <a:cubicBezTo>
                      <a:pt x="5650" y="13297"/>
                      <a:pt x="5690" y="13304"/>
                      <a:pt x="5728" y="13304"/>
                    </a:cubicBezTo>
                    <a:cubicBezTo>
                      <a:pt x="5778" y="13304"/>
                      <a:pt x="5823" y="13292"/>
                      <a:pt x="5852" y="13257"/>
                    </a:cubicBezTo>
                    <a:cubicBezTo>
                      <a:pt x="5946" y="13132"/>
                      <a:pt x="6113" y="13111"/>
                      <a:pt x="6227" y="13007"/>
                    </a:cubicBezTo>
                    <a:cubicBezTo>
                      <a:pt x="6323" y="12959"/>
                      <a:pt x="6424" y="12920"/>
                      <a:pt x="6524" y="12920"/>
                    </a:cubicBezTo>
                    <a:cubicBezTo>
                      <a:pt x="6575" y="12920"/>
                      <a:pt x="6626" y="12930"/>
                      <a:pt x="6675" y="12955"/>
                    </a:cubicBezTo>
                    <a:cubicBezTo>
                      <a:pt x="6842" y="13049"/>
                      <a:pt x="7019" y="13059"/>
                      <a:pt x="7196" y="13100"/>
                    </a:cubicBezTo>
                    <a:cubicBezTo>
                      <a:pt x="7383" y="13142"/>
                      <a:pt x="7497" y="13246"/>
                      <a:pt x="7571" y="13424"/>
                    </a:cubicBezTo>
                    <a:cubicBezTo>
                      <a:pt x="7592" y="13465"/>
                      <a:pt x="7622" y="13507"/>
                      <a:pt x="7643" y="13548"/>
                    </a:cubicBezTo>
                    <a:cubicBezTo>
                      <a:pt x="7737" y="13683"/>
                      <a:pt x="7779" y="13819"/>
                      <a:pt x="7706" y="13975"/>
                    </a:cubicBezTo>
                    <a:cubicBezTo>
                      <a:pt x="7664" y="14048"/>
                      <a:pt x="7675" y="14132"/>
                      <a:pt x="7685" y="14215"/>
                    </a:cubicBezTo>
                    <a:cubicBezTo>
                      <a:pt x="7654" y="14236"/>
                      <a:pt x="7643" y="14277"/>
                      <a:pt x="7633" y="14319"/>
                    </a:cubicBezTo>
                    <a:cubicBezTo>
                      <a:pt x="7508" y="14725"/>
                      <a:pt x="7497" y="15152"/>
                      <a:pt x="7383" y="15558"/>
                    </a:cubicBezTo>
                    <a:cubicBezTo>
                      <a:pt x="7331" y="15724"/>
                      <a:pt x="7331" y="15912"/>
                      <a:pt x="7289" y="16089"/>
                    </a:cubicBezTo>
                    <a:cubicBezTo>
                      <a:pt x="7258" y="16224"/>
                      <a:pt x="7248" y="16349"/>
                      <a:pt x="7258" y="16485"/>
                    </a:cubicBezTo>
                    <a:cubicBezTo>
                      <a:pt x="7196" y="16599"/>
                      <a:pt x="7185" y="16724"/>
                      <a:pt x="7206" y="16849"/>
                    </a:cubicBezTo>
                    <a:cubicBezTo>
                      <a:pt x="7143" y="17089"/>
                      <a:pt x="7071" y="17328"/>
                      <a:pt x="7060" y="17578"/>
                    </a:cubicBezTo>
                    <a:cubicBezTo>
                      <a:pt x="7060" y="17672"/>
                      <a:pt x="7029" y="17755"/>
                      <a:pt x="6998" y="17838"/>
                    </a:cubicBezTo>
                    <a:cubicBezTo>
                      <a:pt x="6977" y="17880"/>
                      <a:pt x="6935" y="17880"/>
                      <a:pt x="6894" y="17890"/>
                    </a:cubicBezTo>
                    <a:cubicBezTo>
                      <a:pt x="6748" y="17723"/>
                      <a:pt x="6540" y="17651"/>
                      <a:pt x="6363" y="17526"/>
                    </a:cubicBezTo>
                    <a:cubicBezTo>
                      <a:pt x="6353" y="17520"/>
                      <a:pt x="6339" y="17520"/>
                      <a:pt x="6325" y="17520"/>
                    </a:cubicBezTo>
                    <a:cubicBezTo>
                      <a:pt x="6311" y="17520"/>
                      <a:pt x="6295" y="17520"/>
                      <a:pt x="6280" y="17515"/>
                    </a:cubicBezTo>
                    <a:cubicBezTo>
                      <a:pt x="6259" y="17484"/>
                      <a:pt x="6227" y="17443"/>
                      <a:pt x="6206" y="17401"/>
                    </a:cubicBezTo>
                    <a:cubicBezTo>
                      <a:pt x="6155" y="17318"/>
                      <a:pt x="6186" y="17193"/>
                      <a:pt x="6102" y="17130"/>
                    </a:cubicBezTo>
                    <a:cubicBezTo>
                      <a:pt x="5905" y="16974"/>
                      <a:pt x="5738" y="16776"/>
                      <a:pt x="5488" y="16724"/>
                    </a:cubicBezTo>
                    <a:cubicBezTo>
                      <a:pt x="5415" y="16599"/>
                      <a:pt x="5280" y="16599"/>
                      <a:pt x="5176" y="16536"/>
                    </a:cubicBezTo>
                    <a:cubicBezTo>
                      <a:pt x="5103" y="16474"/>
                      <a:pt x="4989" y="16474"/>
                      <a:pt x="4915" y="16401"/>
                    </a:cubicBezTo>
                    <a:cubicBezTo>
                      <a:pt x="4728" y="16214"/>
                      <a:pt x="4457" y="16256"/>
                      <a:pt x="4249" y="16131"/>
                    </a:cubicBezTo>
                    <a:lnTo>
                      <a:pt x="4186" y="16131"/>
                    </a:lnTo>
                    <a:cubicBezTo>
                      <a:pt x="4080" y="16175"/>
                      <a:pt x="3971" y="16184"/>
                      <a:pt x="3862" y="16184"/>
                    </a:cubicBezTo>
                    <a:cubicBezTo>
                      <a:pt x="3793" y="16184"/>
                      <a:pt x="3724" y="16181"/>
                      <a:pt x="3656" y="16181"/>
                    </a:cubicBezTo>
                    <a:cubicBezTo>
                      <a:pt x="3631" y="16181"/>
                      <a:pt x="3607" y="16181"/>
                      <a:pt x="3583" y="16182"/>
                    </a:cubicBezTo>
                    <a:cubicBezTo>
                      <a:pt x="3489" y="16182"/>
                      <a:pt x="3395" y="16172"/>
                      <a:pt x="3291" y="16161"/>
                    </a:cubicBezTo>
                    <a:cubicBezTo>
                      <a:pt x="3188" y="16133"/>
                      <a:pt x="3083" y="16108"/>
                      <a:pt x="2977" y="16108"/>
                    </a:cubicBezTo>
                    <a:cubicBezTo>
                      <a:pt x="2890" y="16108"/>
                      <a:pt x="2804" y="16125"/>
                      <a:pt x="2719" y="16172"/>
                    </a:cubicBezTo>
                    <a:cubicBezTo>
                      <a:pt x="2625" y="16214"/>
                      <a:pt x="2531" y="16224"/>
                      <a:pt x="2427" y="16235"/>
                    </a:cubicBezTo>
                    <a:cubicBezTo>
                      <a:pt x="2281" y="16245"/>
                      <a:pt x="2136" y="16245"/>
                      <a:pt x="1990" y="16297"/>
                    </a:cubicBezTo>
                    <a:cubicBezTo>
                      <a:pt x="1974" y="16297"/>
                      <a:pt x="1959" y="16297"/>
                      <a:pt x="1943" y="16297"/>
                    </a:cubicBezTo>
                    <a:cubicBezTo>
                      <a:pt x="1576" y="16297"/>
                      <a:pt x="1247" y="16417"/>
                      <a:pt x="917" y="16557"/>
                    </a:cubicBezTo>
                    <a:cubicBezTo>
                      <a:pt x="834" y="16599"/>
                      <a:pt x="750" y="16640"/>
                      <a:pt x="699" y="16714"/>
                    </a:cubicBezTo>
                    <a:cubicBezTo>
                      <a:pt x="459" y="16745"/>
                      <a:pt x="272" y="16880"/>
                      <a:pt x="74" y="16984"/>
                    </a:cubicBezTo>
                    <a:cubicBezTo>
                      <a:pt x="32" y="17005"/>
                      <a:pt x="32" y="17057"/>
                      <a:pt x="32" y="17099"/>
                    </a:cubicBezTo>
                    <a:cubicBezTo>
                      <a:pt x="22" y="17172"/>
                      <a:pt x="1" y="17255"/>
                      <a:pt x="74" y="17318"/>
                    </a:cubicBezTo>
                    <a:cubicBezTo>
                      <a:pt x="188" y="17411"/>
                      <a:pt x="292" y="17547"/>
                      <a:pt x="459" y="17588"/>
                    </a:cubicBezTo>
                    <a:cubicBezTo>
                      <a:pt x="459" y="17619"/>
                      <a:pt x="480" y="17630"/>
                      <a:pt x="521" y="17640"/>
                    </a:cubicBezTo>
                    <a:cubicBezTo>
                      <a:pt x="636" y="17713"/>
                      <a:pt x="761" y="17797"/>
                      <a:pt x="886" y="17880"/>
                    </a:cubicBezTo>
                    <a:cubicBezTo>
                      <a:pt x="1125" y="18077"/>
                      <a:pt x="1396" y="18213"/>
                      <a:pt x="1688" y="18327"/>
                    </a:cubicBezTo>
                    <a:cubicBezTo>
                      <a:pt x="1729" y="18369"/>
                      <a:pt x="1782" y="18380"/>
                      <a:pt x="1844" y="18380"/>
                    </a:cubicBezTo>
                    <a:cubicBezTo>
                      <a:pt x="1886" y="18380"/>
                      <a:pt x="1937" y="18380"/>
                      <a:pt x="1979" y="18390"/>
                    </a:cubicBezTo>
                    <a:cubicBezTo>
                      <a:pt x="2011" y="18442"/>
                      <a:pt x="2052" y="18473"/>
                      <a:pt x="2115" y="18484"/>
                    </a:cubicBezTo>
                    <a:cubicBezTo>
                      <a:pt x="2375" y="18535"/>
                      <a:pt x="2635" y="18588"/>
                      <a:pt x="2906" y="18640"/>
                    </a:cubicBezTo>
                    <a:cubicBezTo>
                      <a:pt x="2924" y="18649"/>
                      <a:pt x="2950" y="18673"/>
                      <a:pt x="2970" y="18673"/>
                    </a:cubicBezTo>
                    <a:cubicBezTo>
                      <a:pt x="2973" y="18673"/>
                      <a:pt x="2976" y="18673"/>
                      <a:pt x="2979" y="18671"/>
                    </a:cubicBezTo>
                    <a:cubicBezTo>
                      <a:pt x="3008" y="18666"/>
                      <a:pt x="3037" y="18663"/>
                      <a:pt x="3066" y="18663"/>
                    </a:cubicBezTo>
                    <a:cubicBezTo>
                      <a:pt x="3147" y="18663"/>
                      <a:pt x="3225" y="18685"/>
                      <a:pt x="3302" y="18723"/>
                    </a:cubicBezTo>
                    <a:cubicBezTo>
                      <a:pt x="3326" y="18734"/>
                      <a:pt x="3350" y="18739"/>
                      <a:pt x="3371" y="18739"/>
                    </a:cubicBezTo>
                    <a:cubicBezTo>
                      <a:pt x="3432" y="18739"/>
                      <a:pt x="3482" y="18698"/>
                      <a:pt x="3520" y="18630"/>
                    </a:cubicBezTo>
                    <a:cubicBezTo>
                      <a:pt x="3614" y="18630"/>
                      <a:pt x="3707" y="18640"/>
                      <a:pt x="3812" y="18640"/>
                    </a:cubicBezTo>
                    <a:cubicBezTo>
                      <a:pt x="3848" y="18670"/>
                      <a:pt x="3891" y="18686"/>
                      <a:pt x="3936" y="18686"/>
                    </a:cubicBezTo>
                    <a:cubicBezTo>
                      <a:pt x="3968" y="18686"/>
                      <a:pt x="4000" y="18678"/>
                      <a:pt x="4031" y="18660"/>
                    </a:cubicBezTo>
                    <a:cubicBezTo>
                      <a:pt x="4053" y="18652"/>
                      <a:pt x="4074" y="18649"/>
                      <a:pt x="4094" y="18649"/>
                    </a:cubicBezTo>
                    <a:cubicBezTo>
                      <a:pt x="4152" y="18649"/>
                      <a:pt x="4206" y="18674"/>
                      <a:pt x="4260" y="18681"/>
                    </a:cubicBezTo>
                    <a:cubicBezTo>
                      <a:pt x="4324" y="18730"/>
                      <a:pt x="4389" y="18750"/>
                      <a:pt x="4453" y="18750"/>
                    </a:cubicBezTo>
                    <a:cubicBezTo>
                      <a:pt x="4514" y="18750"/>
                      <a:pt x="4574" y="18732"/>
                      <a:pt x="4635" y="18702"/>
                    </a:cubicBezTo>
                    <a:lnTo>
                      <a:pt x="4665" y="18702"/>
                    </a:lnTo>
                    <a:lnTo>
                      <a:pt x="4686" y="18692"/>
                    </a:lnTo>
                    <a:cubicBezTo>
                      <a:pt x="4874" y="18650"/>
                      <a:pt x="5061" y="18619"/>
                      <a:pt x="5238" y="18577"/>
                    </a:cubicBezTo>
                    <a:cubicBezTo>
                      <a:pt x="5343" y="18546"/>
                      <a:pt x="5457" y="18515"/>
                      <a:pt x="5540" y="18442"/>
                    </a:cubicBezTo>
                    <a:cubicBezTo>
                      <a:pt x="5727" y="18442"/>
                      <a:pt x="5863" y="18369"/>
                      <a:pt x="5956" y="18192"/>
                    </a:cubicBezTo>
                    <a:cubicBezTo>
                      <a:pt x="5988" y="18119"/>
                      <a:pt x="6040" y="18046"/>
                      <a:pt x="6102" y="18005"/>
                    </a:cubicBezTo>
                    <a:cubicBezTo>
                      <a:pt x="6115" y="17996"/>
                      <a:pt x="6129" y="17993"/>
                      <a:pt x="6144" y="17993"/>
                    </a:cubicBezTo>
                    <a:cubicBezTo>
                      <a:pt x="6188" y="17993"/>
                      <a:pt x="6238" y="18022"/>
                      <a:pt x="6290" y="18022"/>
                    </a:cubicBezTo>
                    <a:cubicBezTo>
                      <a:pt x="6304" y="18022"/>
                      <a:pt x="6317" y="18020"/>
                      <a:pt x="6331" y="18015"/>
                    </a:cubicBezTo>
                    <a:cubicBezTo>
                      <a:pt x="6373" y="18077"/>
                      <a:pt x="6425" y="18119"/>
                      <a:pt x="6498" y="18140"/>
                    </a:cubicBezTo>
                    <a:cubicBezTo>
                      <a:pt x="6685" y="18202"/>
                      <a:pt x="6873" y="18265"/>
                      <a:pt x="7071" y="18327"/>
                    </a:cubicBezTo>
                    <a:lnTo>
                      <a:pt x="7060" y="18327"/>
                    </a:lnTo>
                    <a:cubicBezTo>
                      <a:pt x="7102" y="18535"/>
                      <a:pt x="7217" y="18702"/>
                      <a:pt x="7300" y="18900"/>
                    </a:cubicBezTo>
                    <a:cubicBezTo>
                      <a:pt x="7331" y="18973"/>
                      <a:pt x="7373" y="19056"/>
                      <a:pt x="7446" y="19119"/>
                    </a:cubicBezTo>
                    <a:cubicBezTo>
                      <a:pt x="7435" y="19139"/>
                      <a:pt x="7435" y="19160"/>
                      <a:pt x="7446" y="19181"/>
                    </a:cubicBezTo>
                    <a:lnTo>
                      <a:pt x="7446" y="19233"/>
                    </a:lnTo>
                    <a:cubicBezTo>
                      <a:pt x="7467" y="19264"/>
                      <a:pt x="7477" y="19285"/>
                      <a:pt x="7497" y="19306"/>
                    </a:cubicBezTo>
                    <a:cubicBezTo>
                      <a:pt x="7518" y="19493"/>
                      <a:pt x="7539" y="19692"/>
                      <a:pt x="7592" y="19879"/>
                    </a:cubicBezTo>
                    <a:cubicBezTo>
                      <a:pt x="7612" y="19993"/>
                      <a:pt x="7612" y="20118"/>
                      <a:pt x="7685" y="20222"/>
                    </a:cubicBezTo>
                    <a:cubicBezTo>
                      <a:pt x="7664" y="20337"/>
                      <a:pt x="7727" y="20451"/>
                      <a:pt x="7737" y="20576"/>
                    </a:cubicBezTo>
                    <a:cubicBezTo>
                      <a:pt x="7706" y="20597"/>
                      <a:pt x="7696" y="20618"/>
                      <a:pt x="7696" y="20649"/>
                    </a:cubicBezTo>
                    <a:cubicBezTo>
                      <a:pt x="7685" y="20712"/>
                      <a:pt x="7685" y="20764"/>
                      <a:pt x="7675" y="20816"/>
                    </a:cubicBezTo>
                    <a:cubicBezTo>
                      <a:pt x="7602" y="20930"/>
                      <a:pt x="7643" y="21087"/>
                      <a:pt x="7592" y="21180"/>
                    </a:cubicBezTo>
                    <a:cubicBezTo>
                      <a:pt x="7487" y="21358"/>
                      <a:pt x="7518" y="21534"/>
                      <a:pt x="7508" y="21712"/>
                    </a:cubicBezTo>
                    <a:cubicBezTo>
                      <a:pt x="7508" y="21784"/>
                      <a:pt x="7539" y="21836"/>
                      <a:pt x="7633" y="21846"/>
                    </a:cubicBezTo>
                    <a:cubicBezTo>
                      <a:pt x="7664" y="21846"/>
                      <a:pt x="7706" y="21867"/>
                      <a:pt x="7747" y="21878"/>
                    </a:cubicBezTo>
                    <a:cubicBezTo>
                      <a:pt x="7779" y="21909"/>
                      <a:pt x="7810" y="21925"/>
                      <a:pt x="7841" y="21925"/>
                    </a:cubicBezTo>
                    <a:cubicBezTo>
                      <a:pt x="7872" y="21925"/>
                      <a:pt x="7904" y="21909"/>
                      <a:pt x="7935" y="21878"/>
                    </a:cubicBezTo>
                    <a:cubicBezTo>
                      <a:pt x="7956" y="21867"/>
                      <a:pt x="7976" y="21867"/>
                      <a:pt x="7997" y="21857"/>
                    </a:cubicBezTo>
                    <a:cubicBezTo>
                      <a:pt x="8018" y="21846"/>
                      <a:pt x="8039" y="21836"/>
                      <a:pt x="8060" y="21816"/>
                    </a:cubicBezTo>
                    <a:cubicBezTo>
                      <a:pt x="8091" y="21805"/>
                      <a:pt x="8112" y="21784"/>
                      <a:pt x="8112" y="21753"/>
                    </a:cubicBezTo>
                    <a:lnTo>
                      <a:pt x="8175" y="21691"/>
                    </a:lnTo>
                    <a:lnTo>
                      <a:pt x="8175" y="21680"/>
                    </a:lnTo>
                    <a:cubicBezTo>
                      <a:pt x="8226" y="21659"/>
                      <a:pt x="8237" y="21617"/>
                      <a:pt x="8237" y="21566"/>
                    </a:cubicBezTo>
                    <a:lnTo>
                      <a:pt x="8237" y="21388"/>
                    </a:lnTo>
                    <a:cubicBezTo>
                      <a:pt x="8289" y="21358"/>
                      <a:pt x="8310" y="21316"/>
                      <a:pt x="8310" y="21263"/>
                    </a:cubicBezTo>
                    <a:lnTo>
                      <a:pt x="8310" y="21159"/>
                    </a:lnTo>
                    <a:cubicBezTo>
                      <a:pt x="8372" y="20941"/>
                      <a:pt x="8372" y="20868"/>
                      <a:pt x="8300" y="20712"/>
                    </a:cubicBezTo>
                    <a:cubicBezTo>
                      <a:pt x="8300" y="20649"/>
                      <a:pt x="8289" y="20587"/>
                      <a:pt x="8289" y="20535"/>
                    </a:cubicBezTo>
                    <a:cubicBezTo>
                      <a:pt x="8268" y="20462"/>
                      <a:pt x="8258" y="20400"/>
                      <a:pt x="8237" y="20326"/>
                    </a:cubicBezTo>
                    <a:cubicBezTo>
                      <a:pt x="8205" y="20181"/>
                      <a:pt x="8195" y="20035"/>
                      <a:pt x="8122" y="19900"/>
                    </a:cubicBezTo>
                    <a:cubicBezTo>
                      <a:pt x="8112" y="19764"/>
                      <a:pt x="8154" y="19608"/>
                      <a:pt x="8039" y="19483"/>
                    </a:cubicBezTo>
                    <a:cubicBezTo>
                      <a:pt x="8018" y="19264"/>
                      <a:pt x="8060" y="19077"/>
                      <a:pt x="8237" y="18931"/>
                    </a:cubicBezTo>
                    <a:cubicBezTo>
                      <a:pt x="8393" y="18827"/>
                      <a:pt x="8487" y="18640"/>
                      <a:pt x="8664" y="18556"/>
                    </a:cubicBezTo>
                    <a:cubicBezTo>
                      <a:pt x="8695" y="18556"/>
                      <a:pt x="8716" y="18535"/>
                      <a:pt x="8726" y="18505"/>
                    </a:cubicBezTo>
                    <a:cubicBezTo>
                      <a:pt x="8779" y="18515"/>
                      <a:pt x="8820" y="18525"/>
                      <a:pt x="8851" y="18577"/>
                    </a:cubicBezTo>
                    <a:cubicBezTo>
                      <a:pt x="8987" y="18744"/>
                      <a:pt x="9133" y="18910"/>
                      <a:pt x="9341" y="19004"/>
                    </a:cubicBezTo>
                    <a:cubicBezTo>
                      <a:pt x="9413" y="19067"/>
                      <a:pt x="9476" y="19129"/>
                      <a:pt x="9580" y="19129"/>
                    </a:cubicBezTo>
                    <a:cubicBezTo>
                      <a:pt x="9612" y="19171"/>
                      <a:pt x="9653" y="19181"/>
                      <a:pt x="9705" y="19181"/>
                    </a:cubicBezTo>
                    <a:cubicBezTo>
                      <a:pt x="9726" y="19192"/>
                      <a:pt x="9736" y="19202"/>
                      <a:pt x="9757" y="19213"/>
                    </a:cubicBezTo>
                    <a:cubicBezTo>
                      <a:pt x="9996" y="19338"/>
                      <a:pt x="10267" y="19233"/>
                      <a:pt x="10517" y="19338"/>
                    </a:cubicBezTo>
                    <a:lnTo>
                      <a:pt x="10538" y="19338"/>
                    </a:lnTo>
                    <a:cubicBezTo>
                      <a:pt x="10694" y="19254"/>
                      <a:pt x="10871" y="19254"/>
                      <a:pt x="10996" y="19119"/>
                    </a:cubicBezTo>
                    <a:cubicBezTo>
                      <a:pt x="11048" y="19109"/>
                      <a:pt x="11090" y="19098"/>
                      <a:pt x="11121" y="19056"/>
                    </a:cubicBezTo>
                    <a:cubicBezTo>
                      <a:pt x="11412" y="18994"/>
                      <a:pt x="11694" y="18942"/>
                      <a:pt x="11965" y="18806"/>
                    </a:cubicBezTo>
                    <a:cubicBezTo>
                      <a:pt x="12069" y="18744"/>
                      <a:pt x="12162" y="18681"/>
                      <a:pt x="12298" y="18671"/>
                    </a:cubicBezTo>
                    <a:cubicBezTo>
                      <a:pt x="12391" y="18660"/>
                      <a:pt x="12485" y="18588"/>
                      <a:pt x="12558" y="18525"/>
                    </a:cubicBezTo>
                    <a:cubicBezTo>
                      <a:pt x="12662" y="18431"/>
                      <a:pt x="12745" y="18306"/>
                      <a:pt x="12828" y="18192"/>
                    </a:cubicBezTo>
                    <a:cubicBezTo>
                      <a:pt x="13037" y="18140"/>
                      <a:pt x="13152" y="17994"/>
                      <a:pt x="13277" y="17827"/>
                    </a:cubicBezTo>
                    <a:cubicBezTo>
                      <a:pt x="13297" y="17817"/>
                      <a:pt x="13318" y="17797"/>
                      <a:pt x="13339" y="17776"/>
                    </a:cubicBezTo>
                    <a:cubicBezTo>
                      <a:pt x="13610" y="17640"/>
                      <a:pt x="13839" y="17453"/>
                      <a:pt x="14078" y="17276"/>
                    </a:cubicBezTo>
                    <a:cubicBezTo>
                      <a:pt x="14172" y="17214"/>
                      <a:pt x="14234" y="17119"/>
                      <a:pt x="14224" y="17026"/>
                    </a:cubicBezTo>
                    <a:cubicBezTo>
                      <a:pt x="14214" y="16839"/>
                      <a:pt x="14276" y="16714"/>
                      <a:pt x="14422" y="16599"/>
                    </a:cubicBezTo>
                    <a:cubicBezTo>
                      <a:pt x="14432" y="16589"/>
                      <a:pt x="14432" y="16568"/>
                      <a:pt x="14432" y="16547"/>
                    </a:cubicBezTo>
                    <a:cubicBezTo>
                      <a:pt x="14557" y="16422"/>
                      <a:pt x="14557" y="16422"/>
                      <a:pt x="14432" y="16286"/>
                    </a:cubicBezTo>
                    <a:cubicBezTo>
                      <a:pt x="14432" y="16256"/>
                      <a:pt x="14411" y="16235"/>
                      <a:pt x="14380" y="16235"/>
                    </a:cubicBezTo>
                    <a:cubicBezTo>
                      <a:pt x="14318" y="16182"/>
                      <a:pt x="14244" y="16182"/>
                      <a:pt x="14172" y="16172"/>
                    </a:cubicBezTo>
                    <a:cubicBezTo>
                      <a:pt x="14135" y="16172"/>
                      <a:pt x="14098" y="16174"/>
                      <a:pt x="14062" y="16174"/>
                    </a:cubicBezTo>
                    <a:cubicBezTo>
                      <a:pt x="14006" y="16174"/>
                      <a:pt x="13952" y="16170"/>
                      <a:pt x="13901" y="16151"/>
                    </a:cubicBezTo>
                    <a:cubicBezTo>
                      <a:pt x="13765" y="16120"/>
                      <a:pt x="13641" y="16120"/>
                      <a:pt x="13506" y="16120"/>
                    </a:cubicBezTo>
                    <a:cubicBezTo>
                      <a:pt x="13405" y="16076"/>
                      <a:pt x="13304" y="16066"/>
                      <a:pt x="13201" y="16066"/>
                    </a:cubicBezTo>
                    <a:cubicBezTo>
                      <a:pt x="13113" y="16066"/>
                      <a:pt x="13023" y="16073"/>
                      <a:pt x="12934" y="16073"/>
                    </a:cubicBezTo>
                    <a:cubicBezTo>
                      <a:pt x="12857" y="16073"/>
                      <a:pt x="12780" y="16068"/>
                      <a:pt x="12703" y="16047"/>
                    </a:cubicBezTo>
                    <a:cubicBezTo>
                      <a:pt x="12662" y="16035"/>
                      <a:pt x="12617" y="16029"/>
                      <a:pt x="12569" y="16029"/>
                    </a:cubicBezTo>
                    <a:cubicBezTo>
                      <a:pt x="12496" y="16029"/>
                      <a:pt x="12419" y="16043"/>
                      <a:pt x="12349" y="16068"/>
                    </a:cubicBezTo>
                    <a:cubicBezTo>
                      <a:pt x="12293" y="16075"/>
                      <a:pt x="12241" y="16092"/>
                      <a:pt x="12187" y="16092"/>
                    </a:cubicBezTo>
                    <a:cubicBezTo>
                      <a:pt x="12162" y="16092"/>
                      <a:pt x="12137" y="16088"/>
                      <a:pt x="12110" y="16078"/>
                    </a:cubicBezTo>
                    <a:cubicBezTo>
                      <a:pt x="12107" y="16076"/>
                      <a:pt x="12102" y="16076"/>
                      <a:pt x="12098" y="16076"/>
                    </a:cubicBezTo>
                    <a:cubicBezTo>
                      <a:pt x="12078" y="16076"/>
                      <a:pt x="12052" y="16091"/>
                      <a:pt x="12027" y="16099"/>
                    </a:cubicBezTo>
                    <a:cubicBezTo>
                      <a:pt x="12016" y="16099"/>
                      <a:pt x="12006" y="16099"/>
                      <a:pt x="11995" y="16110"/>
                    </a:cubicBezTo>
                    <a:cubicBezTo>
                      <a:pt x="11955" y="16081"/>
                      <a:pt x="11918" y="16058"/>
                      <a:pt x="11881" y="16058"/>
                    </a:cubicBezTo>
                    <a:cubicBezTo>
                      <a:pt x="11850" y="16058"/>
                      <a:pt x="11820" y="16073"/>
                      <a:pt x="11787" y="16110"/>
                    </a:cubicBezTo>
                    <a:lnTo>
                      <a:pt x="11777" y="16099"/>
                    </a:lnTo>
                    <a:cubicBezTo>
                      <a:pt x="11764" y="16103"/>
                      <a:pt x="11750" y="16104"/>
                      <a:pt x="11736" y="16104"/>
                    </a:cubicBezTo>
                    <a:cubicBezTo>
                      <a:pt x="11697" y="16104"/>
                      <a:pt x="11657" y="16093"/>
                      <a:pt x="11617" y="16093"/>
                    </a:cubicBezTo>
                    <a:cubicBezTo>
                      <a:pt x="11594" y="16093"/>
                      <a:pt x="11570" y="16097"/>
                      <a:pt x="11548" y="16110"/>
                    </a:cubicBezTo>
                    <a:cubicBezTo>
                      <a:pt x="11350" y="16120"/>
                      <a:pt x="11162" y="16131"/>
                      <a:pt x="10996" y="16235"/>
                    </a:cubicBezTo>
                    <a:cubicBezTo>
                      <a:pt x="10819" y="16266"/>
                      <a:pt x="10642" y="16297"/>
                      <a:pt x="10496" y="16422"/>
                    </a:cubicBezTo>
                    <a:cubicBezTo>
                      <a:pt x="10465" y="16443"/>
                      <a:pt x="10424" y="16464"/>
                      <a:pt x="10382" y="16485"/>
                    </a:cubicBezTo>
                    <a:cubicBezTo>
                      <a:pt x="10350" y="16485"/>
                      <a:pt x="10330" y="16506"/>
                      <a:pt x="10320" y="16536"/>
                    </a:cubicBezTo>
                    <a:lnTo>
                      <a:pt x="10309" y="16536"/>
                    </a:lnTo>
                    <a:cubicBezTo>
                      <a:pt x="10100" y="16620"/>
                      <a:pt x="9892" y="16703"/>
                      <a:pt x="9716" y="16849"/>
                    </a:cubicBezTo>
                    <a:cubicBezTo>
                      <a:pt x="9674" y="16870"/>
                      <a:pt x="9632" y="16901"/>
                      <a:pt x="9580" y="16922"/>
                    </a:cubicBezTo>
                    <a:cubicBezTo>
                      <a:pt x="9549" y="16943"/>
                      <a:pt x="9507" y="16964"/>
                      <a:pt x="9466" y="16984"/>
                    </a:cubicBezTo>
                    <a:cubicBezTo>
                      <a:pt x="9174" y="17119"/>
                      <a:pt x="8997" y="17348"/>
                      <a:pt x="8904" y="17640"/>
                    </a:cubicBezTo>
                    <a:cubicBezTo>
                      <a:pt x="8799" y="17807"/>
                      <a:pt x="8654" y="17932"/>
                      <a:pt x="8529" y="18067"/>
                    </a:cubicBezTo>
                    <a:cubicBezTo>
                      <a:pt x="8393" y="18151"/>
                      <a:pt x="8268" y="18244"/>
                      <a:pt x="8175" y="18380"/>
                    </a:cubicBezTo>
                    <a:lnTo>
                      <a:pt x="8112" y="18442"/>
                    </a:lnTo>
                    <a:cubicBezTo>
                      <a:pt x="8091" y="18463"/>
                      <a:pt x="8081" y="18484"/>
                      <a:pt x="8050" y="18505"/>
                    </a:cubicBezTo>
                    <a:cubicBezTo>
                      <a:pt x="7982" y="18542"/>
                      <a:pt x="7914" y="18569"/>
                      <a:pt x="7842" y="18569"/>
                    </a:cubicBezTo>
                    <a:cubicBezTo>
                      <a:pt x="7815" y="18569"/>
                      <a:pt x="7787" y="18565"/>
                      <a:pt x="7758" y="18556"/>
                    </a:cubicBezTo>
                    <a:cubicBezTo>
                      <a:pt x="7737" y="18484"/>
                      <a:pt x="7706" y="18400"/>
                      <a:pt x="7685" y="18317"/>
                    </a:cubicBezTo>
                    <a:cubicBezTo>
                      <a:pt x="7696" y="18223"/>
                      <a:pt x="7685" y="18140"/>
                      <a:pt x="7643" y="18056"/>
                    </a:cubicBezTo>
                    <a:cubicBezTo>
                      <a:pt x="7592" y="17901"/>
                      <a:pt x="7571" y="17744"/>
                      <a:pt x="7560" y="17588"/>
                    </a:cubicBezTo>
                    <a:cubicBezTo>
                      <a:pt x="7539" y="17422"/>
                      <a:pt x="7581" y="17265"/>
                      <a:pt x="7654" y="17119"/>
                    </a:cubicBezTo>
                    <a:cubicBezTo>
                      <a:pt x="7737" y="16922"/>
                      <a:pt x="7810" y="16735"/>
                      <a:pt x="7821" y="16515"/>
                    </a:cubicBezTo>
                    <a:cubicBezTo>
                      <a:pt x="7821" y="16349"/>
                      <a:pt x="7946" y="16193"/>
                      <a:pt x="7904" y="16016"/>
                    </a:cubicBezTo>
                    <a:cubicBezTo>
                      <a:pt x="8008" y="15860"/>
                      <a:pt x="7987" y="15673"/>
                      <a:pt x="8050" y="15506"/>
                    </a:cubicBezTo>
                    <a:cubicBezTo>
                      <a:pt x="8060" y="15485"/>
                      <a:pt x="8060" y="15464"/>
                      <a:pt x="8060" y="15453"/>
                    </a:cubicBezTo>
                    <a:cubicBezTo>
                      <a:pt x="8071" y="15433"/>
                      <a:pt x="8081" y="15412"/>
                      <a:pt x="8081" y="15391"/>
                    </a:cubicBezTo>
                    <a:cubicBezTo>
                      <a:pt x="8112" y="15329"/>
                      <a:pt x="8143" y="15256"/>
                      <a:pt x="8175" y="15183"/>
                    </a:cubicBezTo>
                    <a:cubicBezTo>
                      <a:pt x="8205" y="15183"/>
                      <a:pt x="8216" y="15162"/>
                      <a:pt x="8226" y="15131"/>
                    </a:cubicBezTo>
                    <a:cubicBezTo>
                      <a:pt x="8237" y="15120"/>
                      <a:pt x="8247" y="15099"/>
                      <a:pt x="8268" y="15079"/>
                    </a:cubicBezTo>
                    <a:cubicBezTo>
                      <a:pt x="8425" y="14975"/>
                      <a:pt x="8591" y="14902"/>
                      <a:pt x="8695" y="14725"/>
                    </a:cubicBezTo>
                    <a:cubicBezTo>
                      <a:pt x="8716" y="14683"/>
                      <a:pt x="8768" y="14662"/>
                      <a:pt x="8809" y="14641"/>
                    </a:cubicBezTo>
                    <a:cubicBezTo>
                      <a:pt x="8851" y="14611"/>
                      <a:pt x="8872" y="14569"/>
                      <a:pt x="8893" y="14516"/>
                    </a:cubicBezTo>
                    <a:cubicBezTo>
                      <a:pt x="8914" y="14516"/>
                      <a:pt x="8924" y="14496"/>
                      <a:pt x="8924" y="14486"/>
                    </a:cubicBezTo>
                    <a:cubicBezTo>
                      <a:pt x="8945" y="14454"/>
                      <a:pt x="8966" y="14433"/>
                      <a:pt x="8987" y="14402"/>
                    </a:cubicBezTo>
                    <a:cubicBezTo>
                      <a:pt x="9070" y="14329"/>
                      <a:pt x="9184" y="14329"/>
                      <a:pt x="9288" y="14277"/>
                    </a:cubicBezTo>
                    <a:cubicBezTo>
                      <a:pt x="9297" y="14276"/>
                      <a:pt x="9305" y="14276"/>
                      <a:pt x="9313" y="14276"/>
                    </a:cubicBezTo>
                    <a:cubicBezTo>
                      <a:pt x="9407" y="14276"/>
                      <a:pt x="9495" y="14330"/>
                      <a:pt x="9591" y="14340"/>
                    </a:cubicBezTo>
                    <a:lnTo>
                      <a:pt x="9632" y="14340"/>
                    </a:lnTo>
                    <a:cubicBezTo>
                      <a:pt x="9686" y="14394"/>
                      <a:pt x="9750" y="14403"/>
                      <a:pt x="9815" y="14403"/>
                    </a:cubicBezTo>
                    <a:cubicBezTo>
                      <a:pt x="9847" y="14403"/>
                      <a:pt x="9880" y="14400"/>
                      <a:pt x="9911" y="14400"/>
                    </a:cubicBezTo>
                    <a:cubicBezTo>
                      <a:pt x="9926" y="14400"/>
                      <a:pt x="9940" y="14401"/>
                      <a:pt x="9955" y="14402"/>
                    </a:cubicBezTo>
                    <a:cubicBezTo>
                      <a:pt x="10083" y="14420"/>
                      <a:pt x="10209" y="14428"/>
                      <a:pt x="10335" y="14428"/>
                    </a:cubicBezTo>
                    <a:cubicBezTo>
                      <a:pt x="10579" y="14428"/>
                      <a:pt x="10819" y="14398"/>
                      <a:pt x="11058" y="14350"/>
                    </a:cubicBezTo>
                    <a:cubicBezTo>
                      <a:pt x="11111" y="14340"/>
                      <a:pt x="11162" y="14319"/>
                      <a:pt x="11194" y="14277"/>
                    </a:cubicBezTo>
                    <a:cubicBezTo>
                      <a:pt x="11340" y="14225"/>
                      <a:pt x="11496" y="14204"/>
                      <a:pt x="11621" y="14100"/>
                    </a:cubicBezTo>
                    <a:cubicBezTo>
                      <a:pt x="11829" y="14037"/>
                      <a:pt x="12037" y="13965"/>
                      <a:pt x="12225" y="13850"/>
                    </a:cubicBezTo>
                    <a:cubicBezTo>
                      <a:pt x="12329" y="13798"/>
                      <a:pt x="12444" y="13757"/>
                      <a:pt x="12527" y="13663"/>
                    </a:cubicBezTo>
                    <a:cubicBezTo>
                      <a:pt x="12839" y="13517"/>
                      <a:pt x="13099" y="13309"/>
                      <a:pt x="13256" y="13007"/>
                    </a:cubicBezTo>
                    <a:cubicBezTo>
                      <a:pt x="13401" y="12705"/>
                      <a:pt x="13610" y="12434"/>
                      <a:pt x="13765" y="12142"/>
                    </a:cubicBezTo>
                    <a:cubicBezTo>
                      <a:pt x="13786" y="12122"/>
                      <a:pt x="13807" y="12101"/>
                      <a:pt x="13818" y="12080"/>
                    </a:cubicBezTo>
                    <a:cubicBezTo>
                      <a:pt x="13911" y="12008"/>
                      <a:pt x="13953" y="11924"/>
                      <a:pt x="13995" y="11830"/>
                    </a:cubicBezTo>
                    <a:cubicBezTo>
                      <a:pt x="14057" y="11716"/>
                      <a:pt x="14110" y="11612"/>
                      <a:pt x="14151" y="11497"/>
                    </a:cubicBezTo>
                    <a:cubicBezTo>
                      <a:pt x="14182" y="11445"/>
                      <a:pt x="14182" y="11383"/>
                      <a:pt x="14182" y="11320"/>
                    </a:cubicBezTo>
                    <a:cubicBezTo>
                      <a:pt x="14193" y="11164"/>
                      <a:pt x="14130" y="11091"/>
                      <a:pt x="13974" y="11091"/>
                    </a:cubicBezTo>
                    <a:cubicBezTo>
                      <a:pt x="13901" y="11091"/>
                      <a:pt x="13818" y="11091"/>
                      <a:pt x="13735" y="11112"/>
                    </a:cubicBezTo>
                    <a:cubicBezTo>
                      <a:pt x="13464" y="11164"/>
                      <a:pt x="13182" y="11226"/>
                      <a:pt x="12912" y="11289"/>
                    </a:cubicBezTo>
                    <a:cubicBezTo>
                      <a:pt x="12881" y="11289"/>
                      <a:pt x="12860" y="11320"/>
                      <a:pt x="12828" y="11330"/>
                    </a:cubicBezTo>
                    <a:cubicBezTo>
                      <a:pt x="12620" y="11351"/>
                      <a:pt x="12412" y="11372"/>
                      <a:pt x="12215" y="11455"/>
                    </a:cubicBezTo>
                    <a:cubicBezTo>
                      <a:pt x="11995" y="11487"/>
                      <a:pt x="11787" y="11529"/>
                      <a:pt x="11569" y="11570"/>
                    </a:cubicBezTo>
                    <a:cubicBezTo>
                      <a:pt x="11496" y="11580"/>
                      <a:pt x="11412" y="11570"/>
                      <a:pt x="11350" y="11633"/>
                    </a:cubicBezTo>
                    <a:cubicBezTo>
                      <a:pt x="11319" y="11643"/>
                      <a:pt x="11277" y="11643"/>
                      <a:pt x="11246" y="11653"/>
                    </a:cubicBezTo>
                    <a:cubicBezTo>
                      <a:pt x="11233" y="11651"/>
                      <a:pt x="11222" y="11650"/>
                      <a:pt x="11211" y="11650"/>
                    </a:cubicBezTo>
                    <a:cubicBezTo>
                      <a:pt x="11175" y="11650"/>
                      <a:pt x="11145" y="11663"/>
                      <a:pt x="11121" y="11695"/>
                    </a:cubicBezTo>
                    <a:cubicBezTo>
                      <a:pt x="11079" y="11705"/>
                      <a:pt x="11038" y="11716"/>
                      <a:pt x="10996" y="11716"/>
                    </a:cubicBezTo>
                    <a:cubicBezTo>
                      <a:pt x="10892" y="11788"/>
                      <a:pt x="10778" y="11851"/>
                      <a:pt x="10663" y="11913"/>
                    </a:cubicBezTo>
                    <a:cubicBezTo>
                      <a:pt x="10507" y="12008"/>
                      <a:pt x="10361" y="12091"/>
                      <a:pt x="10246" y="12247"/>
                    </a:cubicBezTo>
                    <a:cubicBezTo>
                      <a:pt x="10225" y="12247"/>
                      <a:pt x="10215" y="12257"/>
                      <a:pt x="10205" y="12267"/>
                    </a:cubicBezTo>
                    <a:cubicBezTo>
                      <a:pt x="10142" y="12278"/>
                      <a:pt x="10100" y="12320"/>
                      <a:pt x="10070" y="12372"/>
                    </a:cubicBezTo>
                    <a:cubicBezTo>
                      <a:pt x="9955" y="12392"/>
                      <a:pt x="9882" y="12466"/>
                      <a:pt x="9830" y="12559"/>
                    </a:cubicBezTo>
                    <a:cubicBezTo>
                      <a:pt x="9746" y="12663"/>
                      <a:pt x="9653" y="12757"/>
                      <a:pt x="9591" y="12871"/>
                    </a:cubicBezTo>
                    <a:cubicBezTo>
                      <a:pt x="9413" y="13194"/>
                      <a:pt x="9184" y="13475"/>
                      <a:pt x="8966" y="13778"/>
                    </a:cubicBezTo>
                    <a:cubicBezTo>
                      <a:pt x="8851" y="13882"/>
                      <a:pt x="8726" y="13986"/>
                      <a:pt x="8612" y="14100"/>
                    </a:cubicBezTo>
                    <a:cubicBezTo>
                      <a:pt x="8570" y="14100"/>
                      <a:pt x="8529" y="14111"/>
                      <a:pt x="8487" y="14121"/>
                    </a:cubicBezTo>
                    <a:cubicBezTo>
                      <a:pt x="8447" y="14131"/>
                      <a:pt x="8410" y="14136"/>
                      <a:pt x="8375" y="14136"/>
                    </a:cubicBezTo>
                    <a:cubicBezTo>
                      <a:pt x="8263" y="14136"/>
                      <a:pt x="8176" y="14083"/>
                      <a:pt x="8112" y="13965"/>
                    </a:cubicBezTo>
                    <a:cubicBezTo>
                      <a:pt x="8143" y="13725"/>
                      <a:pt x="8216" y="13486"/>
                      <a:pt x="8122" y="13246"/>
                    </a:cubicBezTo>
                    <a:cubicBezTo>
                      <a:pt x="8205" y="13121"/>
                      <a:pt x="8216" y="12986"/>
                      <a:pt x="8112" y="12871"/>
                    </a:cubicBezTo>
                    <a:cubicBezTo>
                      <a:pt x="8112" y="12746"/>
                      <a:pt x="8122" y="12621"/>
                      <a:pt x="8101" y="12507"/>
                    </a:cubicBezTo>
                    <a:cubicBezTo>
                      <a:pt x="8039" y="12216"/>
                      <a:pt x="8008" y="11924"/>
                      <a:pt x="7976" y="11643"/>
                    </a:cubicBezTo>
                    <a:cubicBezTo>
                      <a:pt x="7987" y="11580"/>
                      <a:pt x="7987" y="11518"/>
                      <a:pt x="7997" y="11455"/>
                    </a:cubicBezTo>
                    <a:cubicBezTo>
                      <a:pt x="8029" y="11434"/>
                      <a:pt x="8039" y="11414"/>
                      <a:pt x="7997" y="11393"/>
                    </a:cubicBezTo>
                    <a:cubicBezTo>
                      <a:pt x="8008" y="11372"/>
                      <a:pt x="8008" y="11362"/>
                      <a:pt x="7997" y="11341"/>
                    </a:cubicBezTo>
                    <a:cubicBezTo>
                      <a:pt x="8112" y="11175"/>
                      <a:pt x="8164" y="10987"/>
                      <a:pt x="8310" y="10851"/>
                    </a:cubicBezTo>
                    <a:cubicBezTo>
                      <a:pt x="8425" y="10779"/>
                      <a:pt x="8529" y="10716"/>
                      <a:pt x="8664" y="10716"/>
                    </a:cubicBezTo>
                    <a:lnTo>
                      <a:pt x="8976" y="10716"/>
                    </a:lnTo>
                    <a:cubicBezTo>
                      <a:pt x="8985" y="10718"/>
                      <a:pt x="8993" y="10719"/>
                      <a:pt x="9001" y="10719"/>
                    </a:cubicBezTo>
                    <a:cubicBezTo>
                      <a:pt x="9042" y="10719"/>
                      <a:pt x="9075" y="10699"/>
                      <a:pt x="9101" y="10664"/>
                    </a:cubicBezTo>
                    <a:cubicBezTo>
                      <a:pt x="9174" y="10664"/>
                      <a:pt x="9237" y="10664"/>
                      <a:pt x="9278" y="10601"/>
                    </a:cubicBezTo>
                    <a:lnTo>
                      <a:pt x="9278" y="10591"/>
                    </a:lnTo>
                    <a:cubicBezTo>
                      <a:pt x="9299" y="10571"/>
                      <a:pt x="9330" y="10550"/>
                      <a:pt x="9362" y="10539"/>
                    </a:cubicBezTo>
                    <a:cubicBezTo>
                      <a:pt x="9403" y="10518"/>
                      <a:pt x="9445" y="10497"/>
                      <a:pt x="9497" y="10477"/>
                    </a:cubicBezTo>
                    <a:cubicBezTo>
                      <a:pt x="9632" y="10435"/>
                      <a:pt x="9767" y="10393"/>
                      <a:pt x="9903" y="10342"/>
                    </a:cubicBezTo>
                    <a:cubicBezTo>
                      <a:pt x="10142" y="10237"/>
                      <a:pt x="10392" y="10133"/>
                      <a:pt x="10507" y="9863"/>
                    </a:cubicBezTo>
                    <a:cubicBezTo>
                      <a:pt x="10538" y="9863"/>
                      <a:pt x="10559" y="9831"/>
                      <a:pt x="10569" y="9810"/>
                    </a:cubicBezTo>
                    <a:lnTo>
                      <a:pt x="10569" y="9810"/>
                    </a:lnTo>
                    <a:cubicBezTo>
                      <a:pt x="10569" y="9810"/>
                      <a:pt x="10569" y="9810"/>
                      <a:pt x="10569" y="9810"/>
                    </a:cubicBezTo>
                    <a:cubicBezTo>
                      <a:pt x="10600" y="9779"/>
                      <a:pt x="10642" y="9759"/>
                      <a:pt x="10663" y="9727"/>
                    </a:cubicBezTo>
                    <a:cubicBezTo>
                      <a:pt x="10736" y="9550"/>
                      <a:pt x="10871" y="9425"/>
                      <a:pt x="10996" y="9290"/>
                    </a:cubicBezTo>
                    <a:cubicBezTo>
                      <a:pt x="11090" y="9196"/>
                      <a:pt x="11173" y="9102"/>
                      <a:pt x="11236" y="8977"/>
                    </a:cubicBezTo>
                    <a:cubicBezTo>
                      <a:pt x="11392" y="8634"/>
                      <a:pt x="11558" y="8301"/>
                      <a:pt x="11725" y="7968"/>
                    </a:cubicBezTo>
                    <a:cubicBezTo>
                      <a:pt x="11766" y="7894"/>
                      <a:pt x="11840" y="7832"/>
                      <a:pt x="11840" y="7749"/>
                    </a:cubicBezTo>
                    <a:cubicBezTo>
                      <a:pt x="11829" y="7582"/>
                      <a:pt x="11933" y="7447"/>
                      <a:pt x="11975" y="7290"/>
                    </a:cubicBezTo>
                    <a:cubicBezTo>
                      <a:pt x="12079" y="7114"/>
                      <a:pt x="12100" y="6916"/>
                      <a:pt x="12152" y="6718"/>
                    </a:cubicBezTo>
                    <a:cubicBezTo>
                      <a:pt x="12194" y="6593"/>
                      <a:pt x="12225" y="6457"/>
                      <a:pt x="12204" y="6333"/>
                    </a:cubicBezTo>
                    <a:cubicBezTo>
                      <a:pt x="12173" y="6166"/>
                      <a:pt x="12173" y="5989"/>
                      <a:pt x="12162" y="5823"/>
                    </a:cubicBezTo>
                    <a:cubicBezTo>
                      <a:pt x="12152" y="5739"/>
                      <a:pt x="12120" y="5666"/>
                      <a:pt x="12069" y="5594"/>
                    </a:cubicBezTo>
                    <a:cubicBezTo>
                      <a:pt x="12035" y="5560"/>
                      <a:pt x="11994" y="5526"/>
                      <a:pt x="11946" y="5526"/>
                    </a:cubicBezTo>
                    <a:cubicBezTo>
                      <a:pt x="11935" y="5526"/>
                      <a:pt x="11924" y="5527"/>
                      <a:pt x="11912" y="5531"/>
                    </a:cubicBezTo>
                    <a:cubicBezTo>
                      <a:pt x="11704" y="5573"/>
                      <a:pt x="11486" y="5562"/>
                      <a:pt x="11298" y="5698"/>
                    </a:cubicBezTo>
                    <a:cubicBezTo>
                      <a:pt x="11152" y="5708"/>
                      <a:pt x="11058" y="5812"/>
                      <a:pt x="10933" y="5874"/>
                    </a:cubicBezTo>
                    <a:cubicBezTo>
                      <a:pt x="10913" y="5895"/>
                      <a:pt x="10892" y="5906"/>
                      <a:pt x="10871" y="5916"/>
                    </a:cubicBezTo>
                    <a:cubicBezTo>
                      <a:pt x="10798" y="5927"/>
                      <a:pt x="10725" y="5937"/>
                      <a:pt x="10684" y="5999"/>
                    </a:cubicBezTo>
                    <a:cubicBezTo>
                      <a:pt x="10621" y="6020"/>
                      <a:pt x="10559" y="6052"/>
                      <a:pt x="10486" y="6073"/>
                    </a:cubicBezTo>
                    <a:cubicBezTo>
                      <a:pt x="10424" y="6103"/>
                      <a:pt x="10361" y="6135"/>
                      <a:pt x="10320" y="6198"/>
                    </a:cubicBezTo>
                    <a:cubicBezTo>
                      <a:pt x="10225" y="6343"/>
                      <a:pt x="10080" y="6437"/>
                      <a:pt x="9934" y="6531"/>
                    </a:cubicBezTo>
                    <a:cubicBezTo>
                      <a:pt x="9778" y="6635"/>
                      <a:pt x="9632" y="6760"/>
                      <a:pt x="9517" y="6916"/>
                    </a:cubicBezTo>
                    <a:cubicBezTo>
                      <a:pt x="9507" y="6936"/>
                      <a:pt x="9487" y="6957"/>
                      <a:pt x="9476" y="6978"/>
                    </a:cubicBezTo>
                    <a:cubicBezTo>
                      <a:pt x="9455" y="7010"/>
                      <a:pt x="9424" y="7031"/>
                      <a:pt x="9403" y="7061"/>
                    </a:cubicBezTo>
                    <a:cubicBezTo>
                      <a:pt x="9362" y="7072"/>
                      <a:pt x="9341" y="7114"/>
                      <a:pt x="9330" y="7155"/>
                    </a:cubicBezTo>
                    <a:cubicBezTo>
                      <a:pt x="9205" y="7260"/>
                      <a:pt x="9101" y="7374"/>
                      <a:pt x="9038" y="7540"/>
                    </a:cubicBezTo>
                    <a:cubicBezTo>
                      <a:pt x="9028" y="7551"/>
                      <a:pt x="9028" y="7561"/>
                      <a:pt x="9028" y="7582"/>
                    </a:cubicBezTo>
                    <a:cubicBezTo>
                      <a:pt x="8914" y="7665"/>
                      <a:pt x="8872" y="7780"/>
                      <a:pt x="8841" y="7894"/>
                    </a:cubicBezTo>
                    <a:cubicBezTo>
                      <a:pt x="8799" y="7926"/>
                      <a:pt x="8789" y="7978"/>
                      <a:pt x="8789" y="8030"/>
                    </a:cubicBezTo>
                    <a:cubicBezTo>
                      <a:pt x="8789" y="8040"/>
                      <a:pt x="8779" y="8061"/>
                      <a:pt x="8789" y="8082"/>
                    </a:cubicBezTo>
                    <a:cubicBezTo>
                      <a:pt x="8705" y="8165"/>
                      <a:pt x="8664" y="8269"/>
                      <a:pt x="8664" y="8384"/>
                    </a:cubicBezTo>
                    <a:cubicBezTo>
                      <a:pt x="8664" y="8467"/>
                      <a:pt x="8643" y="8561"/>
                      <a:pt x="8601" y="8644"/>
                    </a:cubicBezTo>
                    <a:cubicBezTo>
                      <a:pt x="8549" y="8676"/>
                      <a:pt x="8508" y="8738"/>
                      <a:pt x="8508" y="8790"/>
                    </a:cubicBezTo>
                    <a:cubicBezTo>
                      <a:pt x="8487" y="8936"/>
                      <a:pt x="8414" y="9060"/>
                      <a:pt x="8362" y="9185"/>
                    </a:cubicBezTo>
                    <a:cubicBezTo>
                      <a:pt x="8320" y="9310"/>
                      <a:pt x="8258" y="9435"/>
                      <a:pt x="8247" y="9560"/>
                    </a:cubicBezTo>
                    <a:cubicBezTo>
                      <a:pt x="8226" y="9706"/>
                      <a:pt x="8258" y="9852"/>
                      <a:pt x="8101" y="9935"/>
                    </a:cubicBezTo>
                    <a:cubicBezTo>
                      <a:pt x="8071" y="9956"/>
                      <a:pt x="8050" y="10018"/>
                      <a:pt x="8050" y="10071"/>
                    </a:cubicBezTo>
                    <a:cubicBezTo>
                      <a:pt x="8018" y="10217"/>
                      <a:pt x="7946" y="10331"/>
                      <a:pt x="7810" y="10414"/>
                    </a:cubicBezTo>
                    <a:cubicBezTo>
                      <a:pt x="7821" y="10342"/>
                      <a:pt x="7821" y="10268"/>
                      <a:pt x="7758" y="10217"/>
                    </a:cubicBezTo>
                    <a:cubicBezTo>
                      <a:pt x="7758" y="10196"/>
                      <a:pt x="7758" y="10185"/>
                      <a:pt x="7747" y="10175"/>
                    </a:cubicBezTo>
                    <a:cubicBezTo>
                      <a:pt x="7758" y="10081"/>
                      <a:pt x="7747" y="9998"/>
                      <a:pt x="7696" y="9925"/>
                    </a:cubicBezTo>
                    <a:cubicBezTo>
                      <a:pt x="7737" y="9842"/>
                      <a:pt x="7685" y="9768"/>
                      <a:pt x="7675" y="9685"/>
                    </a:cubicBezTo>
                    <a:cubicBezTo>
                      <a:pt x="7685" y="9634"/>
                      <a:pt x="7675" y="9581"/>
                      <a:pt x="7633" y="9539"/>
                    </a:cubicBezTo>
                    <a:cubicBezTo>
                      <a:pt x="7581" y="9342"/>
                      <a:pt x="7550" y="9123"/>
                      <a:pt x="7467" y="8936"/>
                    </a:cubicBezTo>
                    <a:cubicBezTo>
                      <a:pt x="7373" y="8706"/>
                      <a:pt x="7352" y="8488"/>
                      <a:pt x="7425" y="8259"/>
                    </a:cubicBezTo>
                    <a:cubicBezTo>
                      <a:pt x="7446" y="8176"/>
                      <a:pt x="7435" y="8123"/>
                      <a:pt x="7383" y="8061"/>
                    </a:cubicBezTo>
                    <a:cubicBezTo>
                      <a:pt x="7352" y="8030"/>
                      <a:pt x="7331" y="7998"/>
                      <a:pt x="7310" y="7968"/>
                    </a:cubicBezTo>
                    <a:cubicBezTo>
                      <a:pt x="7321" y="7926"/>
                      <a:pt x="7321" y="7884"/>
                      <a:pt x="7331" y="7843"/>
                    </a:cubicBezTo>
                    <a:cubicBezTo>
                      <a:pt x="7425" y="7790"/>
                      <a:pt x="7518" y="7749"/>
                      <a:pt x="7508" y="7614"/>
                    </a:cubicBezTo>
                    <a:cubicBezTo>
                      <a:pt x="7696" y="7364"/>
                      <a:pt x="7841" y="7093"/>
                      <a:pt x="7935" y="6791"/>
                    </a:cubicBezTo>
                    <a:cubicBezTo>
                      <a:pt x="7956" y="6760"/>
                      <a:pt x="7997" y="6739"/>
                      <a:pt x="8008" y="6707"/>
                    </a:cubicBezTo>
                    <a:cubicBezTo>
                      <a:pt x="8060" y="6562"/>
                      <a:pt x="8112" y="6416"/>
                      <a:pt x="8122" y="6270"/>
                    </a:cubicBezTo>
                    <a:cubicBezTo>
                      <a:pt x="8143" y="6239"/>
                      <a:pt x="8164" y="6218"/>
                      <a:pt x="8185" y="6198"/>
                    </a:cubicBezTo>
                    <a:cubicBezTo>
                      <a:pt x="8237" y="6187"/>
                      <a:pt x="8279" y="6156"/>
                      <a:pt x="8300" y="6114"/>
                    </a:cubicBezTo>
                    <a:cubicBezTo>
                      <a:pt x="8362" y="6020"/>
                      <a:pt x="8425" y="5916"/>
                      <a:pt x="8487" y="5823"/>
                    </a:cubicBezTo>
                    <a:cubicBezTo>
                      <a:pt x="8529" y="5791"/>
                      <a:pt x="8549" y="5749"/>
                      <a:pt x="8539" y="5698"/>
                    </a:cubicBezTo>
                    <a:lnTo>
                      <a:pt x="8549" y="5698"/>
                    </a:lnTo>
                    <a:cubicBezTo>
                      <a:pt x="8529" y="5687"/>
                      <a:pt x="8518" y="5677"/>
                      <a:pt x="8518" y="5666"/>
                    </a:cubicBezTo>
                    <a:lnTo>
                      <a:pt x="8518" y="5666"/>
                    </a:lnTo>
                    <a:lnTo>
                      <a:pt x="8549" y="5698"/>
                    </a:lnTo>
                    <a:cubicBezTo>
                      <a:pt x="8622" y="5541"/>
                      <a:pt x="8695" y="5385"/>
                      <a:pt x="8654" y="5208"/>
                    </a:cubicBezTo>
                    <a:cubicBezTo>
                      <a:pt x="8716" y="4990"/>
                      <a:pt x="8830" y="4802"/>
                      <a:pt x="8955" y="4615"/>
                    </a:cubicBezTo>
                    <a:cubicBezTo>
                      <a:pt x="8966" y="4594"/>
                      <a:pt x="8966" y="4562"/>
                      <a:pt x="8976" y="4532"/>
                    </a:cubicBezTo>
                    <a:cubicBezTo>
                      <a:pt x="9008" y="4521"/>
                      <a:pt x="9028" y="4500"/>
                      <a:pt x="9018" y="4469"/>
                    </a:cubicBezTo>
                    <a:cubicBezTo>
                      <a:pt x="9028" y="4448"/>
                      <a:pt x="9038" y="4428"/>
                      <a:pt x="9038" y="4407"/>
                    </a:cubicBezTo>
                    <a:cubicBezTo>
                      <a:pt x="9059" y="4396"/>
                      <a:pt x="9070" y="4375"/>
                      <a:pt x="9080" y="4354"/>
                    </a:cubicBezTo>
                    <a:cubicBezTo>
                      <a:pt x="9101" y="4313"/>
                      <a:pt x="9101" y="4271"/>
                      <a:pt x="9080" y="4219"/>
                    </a:cubicBezTo>
                    <a:cubicBezTo>
                      <a:pt x="9091" y="4208"/>
                      <a:pt x="9080" y="4188"/>
                      <a:pt x="9080" y="4167"/>
                    </a:cubicBezTo>
                    <a:cubicBezTo>
                      <a:pt x="9122" y="4104"/>
                      <a:pt x="9153" y="4032"/>
                      <a:pt x="9153" y="3949"/>
                    </a:cubicBezTo>
                    <a:cubicBezTo>
                      <a:pt x="9153" y="3771"/>
                      <a:pt x="9163" y="3605"/>
                      <a:pt x="9205" y="3438"/>
                    </a:cubicBezTo>
                    <a:cubicBezTo>
                      <a:pt x="9237" y="3345"/>
                      <a:pt x="9237" y="3261"/>
                      <a:pt x="9163" y="3188"/>
                    </a:cubicBezTo>
                    <a:cubicBezTo>
                      <a:pt x="9216" y="3042"/>
                      <a:pt x="9163" y="2897"/>
                      <a:pt x="9153" y="2751"/>
                    </a:cubicBezTo>
                    <a:cubicBezTo>
                      <a:pt x="9153" y="2688"/>
                      <a:pt x="9153" y="2616"/>
                      <a:pt x="9101" y="2563"/>
                    </a:cubicBezTo>
                    <a:cubicBezTo>
                      <a:pt x="9112" y="2501"/>
                      <a:pt x="9122" y="2438"/>
                      <a:pt x="9133" y="2366"/>
                    </a:cubicBezTo>
                    <a:cubicBezTo>
                      <a:pt x="9133" y="2324"/>
                      <a:pt x="9133" y="2293"/>
                      <a:pt x="9091" y="2262"/>
                    </a:cubicBezTo>
                    <a:lnTo>
                      <a:pt x="9091" y="2137"/>
                    </a:lnTo>
                    <a:cubicBezTo>
                      <a:pt x="9080" y="2064"/>
                      <a:pt x="9080" y="1980"/>
                      <a:pt x="9080" y="1897"/>
                    </a:cubicBezTo>
                    <a:cubicBezTo>
                      <a:pt x="9080" y="1876"/>
                      <a:pt x="9080" y="1855"/>
                      <a:pt x="9091" y="1835"/>
                    </a:cubicBezTo>
                    <a:cubicBezTo>
                      <a:pt x="9133" y="1730"/>
                      <a:pt x="9112" y="1637"/>
                      <a:pt x="9080" y="1533"/>
                    </a:cubicBezTo>
                    <a:cubicBezTo>
                      <a:pt x="9049" y="1450"/>
                      <a:pt x="9018" y="1366"/>
                      <a:pt x="8976" y="1283"/>
                    </a:cubicBezTo>
                    <a:lnTo>
                      <a:pt x="8976" y="1106"/>
                    </a:lnTo>
                    <a:cubicBezTo>
                      <a:pt x="8976" y="1054"/>
                      <a:pt x="8966" y="1002"/>
                      <a:pt x="8914" y="981"/>
                    </a:cubicBezTo>
                    <a:lnTo>
                      <a:pt x="8914" y="971"/>
                    </a:lnTo>
                    <a:cubicBezTo>
                      <a:pt x="8872" y="897"/>
                      <a:pt x="8830" y="814"/>
                      <a:pt x="8789" y="731"/>
                    </a:cubicBezTo>
                    <a:cubicBezTo>
                      <a:pt x="8809" y="617"/>
                      <a:pt x="8851" y="502"/>
                      <a:pt x="8904" y="388"/>
                    </a:cubicBezTo>
                    <a:cubicBezTo>
                      <a:pt x="8973" y="218"/>
                      <a:pt x="8795" y="1"/>
                      <a:pt x="8615"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 name="Google Shape;61;p34"/>
              <p:cNvPicPr preferRelativeResize="0"/>
              <p:nvPr/>
            </p:nvPicPr>
            <p:blipFill rotWithShape="1">
              <a:blip r:embed="rId2">
                <a:alphaModFix/>
              </a:blip>
              <a:srcRect/>
              <a:stretch/>
            </p:blipFill>
            <p:spPr>
              <a:xfrm>
                <a:off x="4841429" y="-138081"/>
                <a:ext cx="1144842" cy="1730385"/>
              </a:xfrm>
              <a:prstGeom prst="rect">
                <a:avLst/>
              </a:prstGeom>
              <a:noFill/>
              <a:ln>
                <a:noFill/>
              </a:ln>
            </p:spPr>
          </p:pic>
        </p:grpSp>
        <p:grpSp>
          <p:nvGrpSpPr>
            <p:cNvPr id="4" name="Google Shape;62;p34"/>
            <p:cNvGrpSpPr/>
            <p:nvPr/>
          </p:nvGrpSpPr>
          <p:grpSpPr>
            <a:xfrm rot="3410942">
              <a:off x="-19965" y="1018781"/>
              <a:ext cx="376980" cy="691870"/>
              <a:chOff x="3982879" y="1275530"/>
              <a:chExt cx="695046" cy="1275614"/>
            </a:xfrm>
          </p:grpSpPr>
          <p:sp>
            <p:nvSpPr>
              <p:cNvPr id="63" name="Google Shape;63;p34"/>
              <p:cNvSpPr/>
              <p:nvPr/>
            </p:nvSpPr>
            <p:spPr>
              <a:xfrm>
                <a:off x="3982879" y="1276148"/>
                <a:ext cx="695046" cy="1274369"/>
              </a:xfrm>
              <a:custGeom>
                <a:avLst/>
                <a:gdLst/>
                <a:ahLst/>
                <a:cxnLst/>
                <a:rect l="l" t="t" r="r" b="b"/>
                <a:pathLst>
                  <a:path w="6841" h="12543" extrusionOk="0">
                    <a:moveTo>
                      <a:pt x="5081" y="3158"/>
                    </a:moveTo>
                    <a:cubicBezTo>
                      <a:pt x="5081" y="3168"/>
                      <a:pt x="5071" y="3179"/>
                      <a:pt x="5061" y="3189"/>
                    </a:cubicBezTo>
                    <a:cubicBezTo>
                      <a:pt x="5071" y="3179"/>
                      <a:pt x="5071" y="3168"/>
                      <a:pt x="5081" y="3158"/>
                    </a:cubicBezTo>
                    <a:close/>
                    <a:moveTo>
                      <a:pt x="1625" y="4064"/>
                    </a:moveTo>
                    <a:cubicBezTo>
                      <a:pt x="1614" y="4064"/>
                      <a:pt x="1604" y="4075"/>
                      <a:pt x="1593" y="4075"/>
                    </a:cubicBezTo>
                    <a:lnTo>
                      <a:pt x="1614" y="4064"/>
                    </a:lnTo>
                    <a:close/>
                    <a:moveTo>
                      <a:pt x="5331" y="4095"/>
                    </a:moveTo>
                    <a:cubicBezTo>
                      <a:pt x="5345" y="4095"/>
                      <a:pt x="5345" y="4100"/>
                      <a:pt x="5340" y="4100"/>
                    </a:cubicBezTo>
                    <a:cubicBezTo>
                      <a:pt x="5338" y="4100"/>
                      <a:pt x="5335" y="4099"/>
                      <a:pt x="5331" y="4095"/>
                    </a:cubicBezTo>
                    <a:close/>
                    <a:moveTo>
                      <a:pt x="4852" y="6282"/>
                    </a:moveTo>
                    <a:cubicBezTo>
                      <a:pt x="4852" y="6282"/>
                      <a:pt x="4841" y="6282"/>
                      <a:pt x="4841" y="6292"/>
                    </a:cubicBezTo>
                    <a:lnTo>
                      <a:pt x="4841" y="6282"/>
                    </a:lnTo>
                    <a:close/>
                    <a:moveTo>
                      <a:pt x="3561" y="6833"/>
                    </a:moveTo>
                    <a:lnTo>
                      <a:pt x="3571" y="6844"/>
                    </a:lnTo>
                    <a:lnTo>
                      <a:pt x="3561" y="6844"/>
                    </a:lnTo>
                    <a:lnTo>
                      <a:pt x="3561" y="6833"/>
                    </a:lnTo>
                    <a:close/>
                    <a:moveTo>
                      <a:pt x="3499" y="7875"/>
                    </a:moveTo>
                    <a:lnTo>
                      <a:pt x="3509" y="7885"/>
                    </a:lnTo>
                    <a:lnTo>
                      <a:pt x="3499" y="7885"/>
                    </a:lnTo>
                    <a:lnTo>
                      <a:pt x="3499" y="7875"/>
                    </a:lnTo>
                    <a:close/>
                    <a:moveTo>
                      <a:pt x="2812" y="8728"/>
                    </a:moveTo>
                    <a:lnTo>
                      <a:pt x="2812" y="8739"/>
                    </a:lnTo>
                    <a:lnTo>
                      <a:pt x="2801" y="8739"/>
                    </a:lnTo>
                    <a:cubicBezTo>
                      <a:pt x="2812" y="8739"/>
                      <a:pt x="2812" y="8739"/>
                      <a:pt x="2812" y="8728"/>
                    </a:cubicBezTo>
                    <a:close/>
                    <a:moveTo>
                      <a:pt x="5831" y="8989"/>
                    </a:moveTo>
                    <a:lnTo>
                      <a:pt x="5820" y="8999"/>
                    </a:lnTo>
                    <a:lnTo>
                      <a:pt x="5820" y="8989"/>
                    </a:lnTo>
                    <a:close/>
                    <a:moveTo>
                      <a:pt x="3561" y="9343"/>
                    </a:moveTo>
                    <a:cubicBezTo>
                      <a:pt x="3561" y="9353"/>
                      <a:pt x="3571" y="9353"/>
                      <a:pt x="3571" y="9353"/>
                    </a:cubicBezTo>
                    <a:lnTo>
                      <a:pt x="3561" y="9353"/>
                    </a:lnTo>
                    <a:lnTo>
                      <a:pt x="3561" y="9343"/>
                    </a:lnTo>
                    <a:close/>
                    <a:moveTo>
                      <a:pt x="3738" y="10436"/>
                    </a:moveTo>
                    <a:lnTo>
                      <a:pt x="3738" y="10447"/>
                    </a:lnTo>
                    <a:lnTo>
                      <a:pt x="3738" y="10457"/>
                    </a:lnTo>
                    <a:lnTo>
                      <a:pt x="3728" y="10457"/>
                    </a:lnTo>
                    <a:cubicBezTo>
                      <a:pt x="3728" y="10457"/>
                      <a:pt x="3738" y="10447"/>
                      <a:pt x="3738" y="10436"/>
                    </a:cubicBezTo>
                    <a:close/>
                    <a:moveTo>
                      <a:pt x="3041" y="1"/>
                    </a:moveTo>
                    <a:cubicBezTo>
                      <a:pt x="3020" y="1"/>
                      <a:pt x="2993" y="14"/>
                      <a:pt x="2946" y="35"/>
                    </a:cubicBezTo>
                    <a:cubicBezTo>
                      <a:pt x="2937" y="33"/>
                      <a:pt x="2929" y="32"/>
                      <a:pt x="2920" y="32"/>
                    </a:cubicBezTo>
                    <a:cubicBezTo>
                      <a:pt x="2880" y="32"/>
                      <a:pt x="2846" y="52"/>
                      <a:pt x="2812" y="86"/>
                    </a:cubicBezTo>
                    <a:cubicBezTo>
                      <a:pt x="2738" y="190"/>
                      <a:pt x="2655" y="295"/>
                      <a:pt x="2572" y="399"/>
                    </a:cubicBezTo>
                    <a:lnTo>
                      <a:pt x="2572" y="514"/>
                    </a:lnTo>
                    <a:cubicBezTo>
                      <a:pt x="2499" y="524"/>
                      <a:pt x="2426" y="524"/>
                      <a:pt x="2353" y="534"/>
                    </a:cubicBezTo>
                    <a:cubicBezTo>
                      <a:pt x="2291" y="534"/>
                      <a:pt x="2270" y="576"/>
                      <a:pt x="2259" y="628"/>
                    </a:cubicBezTo>
                    <a:cubicBezTo>
                      <a:pt x="2072" y="753"/>
                      <a:pt x="2020" y="951"/>
                      <a:pt x="1989" y="1148"/>
                    </a:cubicBezTo>
                    <a:cubicBezTo>
                      <a:pt x="1989" y="1159"/>
                      <a:pt x="2009" y="1180"/>
                      <a:pt x="2020" y="1201"/>
                    </a:cubicBezTo>
                    <a:cubicBezTo>
                      <a:pt x="2030" y="1284"/>
                      <a:pt x="1999" y="1367"/>
                      <a:pt x="1968" y="1451"/>
                    </a:cubicBezTo>
                    <a:cubicBezTo>
                      <a:pt x="1968" y="1502"/>
                      <a:pt x="1958" y="1565"/>
                      <a:pt x="1958" y="1627"/>
                    </a:cubicBezTo>
                    <a:cubicBezTo>
                      <a:pt x="1947" y="1690"/>
                      <a:pt x="1916" y="1731"/>
                      <a:pt x="1864" y="1763"/>
                    </a:cubicBezTo>
                    <a:cubicBezTo>
                      <a:pt x="1572" y="1971"/>
                      <a:pt x="1572" y="1981"/>
                      <a:pt x="1749" y="2284"/>
                    </a:cubicBezTo>
                    <a:cubicBezTo>
                      <a:pt x="1749" y="2294"/>
                      <a:pt x="1759" y="2304"/>
                      <a:pt x="1770" y="2304"/>
                    </a:cubicBezTo>
                    <a:lnTo>
                      <a:pt x="1770" y="2544"/>
                    </a:lnTo>
                    <a:cubicBezTo>
                      <a:pt x="1697" y="2575"/>
                      <a:pt x="1645" y="2648"/>
                      <a:pt x="1562" y="2668"/>
                    </a:cubicBezTo>
                    <a:cubicBezTo>
                      <a:pt x="1354" y="2731"/>
                      <a:pt x="1291" y="2898"/>
                      <a:pt x="1291" y="3096"/>
                    </a:cubicBezTo>
                    <a:cubicBezTo>
                      <a:pt x="1291" y="3147"/>
                      <a:pt x="1333" y="3200"/>
                      <a:pt x="1291" y="3242"/>
                    </a:cubicBezTo>
                    <a:cubicBezTo>
                      <a:pt x="1229" y="3304"/>
                      <a:pt x="1229" y="3387"/>
                      <a:pt x="1229" y="3471"/>
                    </a:cubicBezTo>
                    <a:cubicBezTo>
                      <a:pt x="1218" y="3647"/>
                      <a:pt x="1146" y="3804"/>
                      <a:pt x="1041" y="3950"/>
                    </a:cubicBezTo>
                    <a:cubicBezTo>
                      <a:pt x="1021" y="3970"/>
                      <a:pt x="1010" y="3991"/>
                      <a:pt x="989" y="4012"/>
                    </a:cubicBezTo>
                    <a:cubicBezTo>
                      <a:pt x="979" y="4033"/>
                      <a:pt x="979" y="4043"/>
                      <a:pt x="979" y="4064"/>
                    </a:cubicBezTo>
                    <a:cubicBezTo>
                      <a:pt x="958" y="4085"/>
                      <a:pt x="937" y="4116"/>
                      <a:pt x="917" y="4137"/>
                    </a:cubicBezTo>
                    <a:cubicBezTo>
                      <a:pt x="771" y="4220"/>
                      <a:pt x="677" y="4355"/>
                      <a:pt x="687" y="4533"/>
                    </a:cubicBezTo>
                    <a:cubicBezTo>
                      <a:pt x="687" y="4751"/>
                      <a:pt x="656" y="4959"/>
                      <a:pt x="625" y="5178"/>
                    </a:cubicBezTo>
                    <a:cubicBezTo>
                      <a:pt x="614" y="5199"/>
                      <a:pt x="604" y="5220"/>
                      <a:pt x="604" y="5230"/>
                    </a:cubicBezTo>
                    <a:cubicBezTo>
                      <a:pt x="583" y="5262"/>
                      <a:pt x="573" y="5282"/>
                      <a:pt x="552" y="5303"/>
                    </a:cubicBezTo>
                    <a:cubicBezTo>
                      <a:pt x="510" y="5334"/>
                      <a:pt x="500" y="5376"/>
                      <a:pt x="489" y="5428"/>
                    </a:cubicBezTo>
                    <a:lnTo>
                      <a:pt x="489" y="5720"/>
                    </a:lnTo>
                    <a:cubicBezTo>
                      <a:pt x="343" y="5917"/>
                      <a:pt x="250" y="6115"/>
                      <a:pt x="364" y="6365"/>
                    </a:cubicBezTo>
                    <a:cubicBezTo>
                      <a:pt x="406" y="6458"/>
                      <a:pt x="375" y="6573"/>
                      <a:pt x="323" y="6688"/>
                    </a:cubicBezTo>
                    <a:cubicBezTo>
                      <a:pt x="271" y="6792"/>
                      <a:pt x="198" y="6896"/>
                      <a:pt x="188" y="7011"/>
                    </a:cubicBezTo>
                    <a:cubicBezTo>
                      <a:pt x="94" y="7104"/>
                      <a:pt x="135" y="7219"/>
                      <a:pt x="135" y="7333"/>
                    </a:cubicBezTo>
                    <a:cubicBezTo>
                      <a:pt x="125" y="7344"/>
                      <a:pt x="125" y="7365"/>
                      <a:pt x="125" y="7386"/>
                    </a:cubicBezTo>
                    <a:cubicBezTo>
                      <a:pt x="31" y="7604"/>
                      <a:pt x="0" y="7812"/>
                      <a:pt x="156" y="8020"/>
                    </a:cubicBezTo>
                    <a:cubicBezTo>
                      <a:pt x="229" y="8114"/>
                      <a:pt x="302" y="8219"/>
                      <a:pt x="364" y="8312"/>
                    </a:cubicBezTo>
                    <a:cubicBezTo>
                      <a:pt x="364" y="8374"/>
                      <a:pt x="375" y="8458"/>
                      <a:pt x="343" y="8520"/>
                    </a:cubicBezTo>
                    <a:cubicBezTo>
                      <a:pt x="281" y="8687"/>
                      <a:pt x="354" y="8822"/>
                      <a:pt x="438" y="8957"/>
                    </a:cubicBezTo>
                    <a:cubicBezTo>
                      <a:pt x="489" y="9031"/>
                      <a:pt x="552" y="9093"/>
                      <a:pt x="614" y="9166"/>
                    </a:cubicBezTo>
                    <a:cubicBezTo>
                      <a:pt x="625" y="9197"/>
                      <a:pt x="635" y="9218"/>
                      <a:pt x="677" y="9228"/>
                    </a:cubicBezTo>
                    <a:cubicBezTo>
                      <a:pt x="697" y="9239"/>
                      <a:pt x="718" y="9270"/>
                      <a:pt x="739" y="9291"/>
                    </a:cubicBezTo>
                    <a:cubicBezTo>
                      <a:pt x="822" y="9374"/>
                      <a:pt x="937" y="9447"/>
                      <a:pt x="1010" y="9561"/>
                    </a:cubicBezTo>
                    <a:cubicBezTo>
                      <a:pt x="1041" y="9603"/>
                      <a:pt x="1104" y="9624"/>
                      <a:pt x="1156" y="9665"/>
                    </a:cubicBezTo>
                    <a:cubicBezTo>
                      <a:pt x="1176" y="9635"/>
                      <a:pt x="1197" y="9624"/>
                      <a:pt x="1218" y="9624"/>
                    </a:cubicBezTo>
                    <a:cubicBezTo>
                      <a:pt x="1197" y="9635"/>
                      <a:pt x="1176" y="9655"/>
                      <a:pt x="1156" y="9665"/>
                    </a:cubicBezTo>
                    <a:cubicBezTo>
                      <a:pt x="1250" y="9822"/>
                      <a:pt x="1458" y="9832"/>
                      <a:pt x="1551" y="9989"/>
                    </a:cubicBezTo>
                    <a:cubicBezTo>
                      <a:pt x="1562" y="9999"/>
                      <a:pt x="1583" y="10009"/>
                      <a:pt x="1604" y="10009"/>
                    </a:cubicBezTo>
                    <a:cubicBezTo>
                      <a:pt x="1613" y="10009"/>
                      <a:pt x="1622" y="10009"/>
                      <a:pt x="1632" y="10009"/>
                    </a:cubicBezTo>
                    <a:cubicBezTo>
                      <a:pt x="1784" y="10009"/>
                      <a:pt x="1923" y="10078"/>
                      <a:pt x="2073" y="10078"/>
                    </a:cubicBezTo>
                    <a:cubicBezTo>
                      <a:pt x="2097" y="10078"/>
                      <a:pt x="2121" y="10076"/>
                      <a:pt x="2145" y="10072"/>
                    </a:cubicBezTo>
                    <a:cubicBezTo>
                      <a:pt x="2228" y="10082"/>
                      <a:pt x="2312" y="10082"/>
                      <a:pt x="2395" y="10082"/>
                    </a:cubicBezTo>
                    <a:cubicBezTo>
                      <a:pt x="2426" y="10128"/>
                      <a:pt x="2472" y="10157"/>
                      <a:pt x="2520" y="10157"/>
                    </a:cubicBezTo>
                    <a:cubicBezTo>
                      <a:pt x="2537" y="10157"/>
                      <a:pt x="2555" y="10153"/>
                      <a:pt x="2572" y="10144"/>
                    </a:cubicBezTo>
                    <a:cubicBezTo>
                      <a:pt x="2687" y="10082"/>
                      <a:pt x="2822" y="10093"/>
                      <a:pt x="2946" y="10072"/>
                    </a:cubicBezTo>
                    <a:cubicBezTo>
                      <a:pt x="3030" y="10082"/>
                      <a:pt x="3103" y="10103"/>
                      <a:pt x="3176" y="10144"/>
                    </a:cubicBezTo>
                    <a:cubicBezTo>
                      <a:pt x="3186" y="10280"/>
                      <a:pt x="3238" y="10405"/>
                      <a:pt x="3290" y="10519"/>
                    </a:cubicBezTo>
                    <a:cubicBezTo>
                      <a:pt x="3384" y="10686"/>
                      <a:pt x="3425" y="10852"/>
                      <a:pt x="3395" y="11040"/>
                    </a:cubicBezTo>
                    <a:cubicBezTo>
                      <a:pt x="3374" y="11113"/>
                      <a:pt x="3384" y="11186"/>
                      <a:pt x="3395" y="11259"/>
                    </a:cubicBezTo>
                    <a:cubicBezTo>
                      <a:pt x="3405" y="11477"/>
                      <a:pt x="3425" y="11696"/>
                      <a:pt x="3436" y="11925"/>
                    </a:cubicBezTo>
                    <a:cubicBezTo>
                      <a:pt x="3415" y="11977"/>
                      <a:pt x="3425" y="12039"/>
                      <a:pt x="3446" y="12102"/>
                    </a:cubicBezTo>
                    <a:cubicBezTo>
                      <a:pt x="3405" y="12227"/>
                      <a:pt x="3457" y="12342"/>
                      <a:pt x="3499" y="12456"/>
                    </a:cubicBezTo>
                    <a:cubicBezTo>
                      <a:pt x="3509" y="12477"/>
                      <a:pt x="3530" y="12508"/>
                      <a:pt x="3550" y="12518"/>
                    </a:cubicBezTo>
                    <a:cubicBezTo>
                      <a:pt x="3605" y="12530"/>
                      <a:pt x="3659" y="12542"/>
                      <a:pt x="3711" y="12542"/>
                    </a:cubicBezTo>
                    <a:cubicBezTo>
                      <a:pt x="3749" y="12542"/>
                      <a:pt x="3786" y="12536"/>
                      <a:pt x="3821" y="12518"/>
                    </a:cubicBezTo>
                    <a:cubicBezTo>
                      <a:pt x="3894" y="12487"/>
                      <a:pt x="3925" y="12425"/>
                      <a:pt x="3925" y="12352"/>
                    </a:cubicBezTo>
                    <a:cubicBezTo>
                      <a:pt x="4019" y="12019"/>
                      <a:pt x="3978" y="11685"/>
                      <a:pt x="3967" y="11352"/>
                    </a:cubicBezTo>
                    <a:cubicBezTo>
                      <a:pt x="3957" y="11331"/>
                      <a:pt x="3936" y="11321"/>
                      <a:pt x="3925" y="11300"/>
                    </a:cubicBezTo>
                    <a:cubicBezTo>
                      <a:pt x="3925" y="11123"/>
                      <a:pt x="3925" y="10936"/>
                      <a:pt x="3915" y="10759"/>
                    </a:cubicBezTo>
                    <a:cubicBezTo>
                      <a:pt x="3925" y="10592"/>
                      <a:pt x="3925" y="10436"/>
                      <a:pt x="3925" y="10269"/>
                    </a:cubicBezTo>
                    <a:cubicBezTo>
                      <a:pt x="3988" y="10248"/>
                      <a:pt x="4019" y="10197"/>
                      <a:pt x="4050" y="10144"/>
                    </a:cubicBezTo>
                    <a:cubicBezTo>
                      <a:pt x="4066" y="10147"/>
                      <a:pt x="4081" y="10148"/>
                      <a:pt x="4096" y="10148"/>
                    </a:cubicBezTo>
                    <a:cubicBezTo>
                      <a:pt x="4150" y="10148"/>
                      <a:pt x="4197" y="10131"/>
                      <a:pt x="4238" y="10082"/>
                    </a:cubicBezTo>
                    <a:cubicBezTo>
                      <a:pt x="4290" y="10082"/>
                      <a:pt x="4352" y="10093"/>
                      <a:pt x="4404" y="10093"/>
                    </a:cubicBezTo>
                    <a:cubicBezTo>
                      <a:pt x="4447" y="10128"/>
                      <a:pt x="4495" y="10144"/>
                      <a:pt x="4541" y="10144"/>
                    </a:cubicBezTo>
                    <a:cubicBezTo>
                      <a:pt x="4562" y="10144"/>
                      <a:pt x="4583" y="10141"/>
                      <a:pt x="4602" y="10134"/>
                    </a:cubicBezTo>
                    <a:cubicBezTo>
                      <a:pt x="4737" y="10093"/>
                      <a:pt x="4883" y="10040"/>
                      <a:pt x="5008" y="9989"/>
                    </a:cubicBezTo>
                    <a:cubicBezTo>
                      <a:pt x="5195" y="9905"/>
                      <a:pt x="5383" y="9801"/>
                      <a:pt x="5581" y="9707"/>
                    </a:cubicBezTo>
                    <a:cubicBezTo>
                      <a:pt x="5873" y="9551"/>
                      <a:pt x="6060" y="9311"/>
                      <a:pt x="6133" y="8989"/>
                    </a:cubicBezTo>
                    <a:cubicBezTo>
                      <a:pt x="6257" y="8853"/>
                      <a:pt x="6382" y="8728"/>
                      <a:pt x="6445" y="8552"/>
                    </a:cubicBezTo>
                    <a:cubicBezTo>
                      <a:pt x="6487" y="8531"/>
                      <a:pt x="6497" y="8478"/>
                      <a:pt x="6497" y="8427"/>
                    </a:cubicBezTo>
                    <a:cubicBezTo>
                      <a:pt x="6706" y="8270"/>
                      <a:pt x="6841" y="8094"/>
                      <a:pt x="6736" y="7812"/>
                    </a:cubicBezTo>
                    <a:cubicBezTo>
                      <a:pt x="6747" y="7719"/>
                      <a:pt x="6726" y="7635"/>
                      <a:pt x="6643" y="7583"/>
                    </a:cubicBezTo>
                    <a:cubicBezTo>
                      <a:pt x="6549" y="7521"/>
                      <a:pt x="6456" y="7448"/>
                      <a:pt x="6372" y="7386"/>
                    </a:cubicBezTo>
                    <a:cubicBezTo>
                      <a:pt x="6382" y="7354"/>
                      <a:pt x="6414" y="7291"/>
                      <a:pt x="6393" y="7281"/>
                    </a:cubicBezTo>
                    <a:cubicBezTo>
                      <a:pt x="6299" y="7166"/>
                      <a:pt x="6382" y="7104"/>
                      <a:pt x="6435" y="7021"/>
                    </a:cubicBezTo>
                    <a:cubicBezTo>
                      <a:pt x="6497" y="6979"/>
                      <a:pt x="6507" y="6917"/>
                      <a:pt x="6487" y="6854"/>
                    </a:cubicBezTo>
                    <a:cubicBezTo>
                      <a:pt x="6456" y="6740"/>
                      <a:pt x="6466" y="6615"/>
                      <a:pt x="6424" y="6500"/>
                    </a:cubicBezTo>
                    <a:cubicBezTo>
                      <a:pt x="6372" y="6344"/>
                      <a:pt x="6424" y="6178"/>
                      <a:pt x="6320" y="6032"/>
                    </a:cubicBezTo>
                    <a:cubicBezTo>
                      <a:pt x="6299" y="5865"/>
                      <a:pt x="6185" y="5792"/>
                      <a:pt x="6049" y="5761"/>
                    </a:cubicBezTo>
                    <a:cubicBezTo>
                      <a:pt x="5893" y="5709"/>
                      <a:pt x="5873" y="5626"/>
                      <a:pt x="5893" y="5491"/>
                    </a:cubicBezTo>
                    <a:cubicBezTo>
                      <a:pt x="5966" y="5417"/>
                      <a:pt x="5935" y="5324"/>
                      <a:pt x="5956" y="5241"/>
                    </a:cubicBezTo>
                    <a:cubicBezTo>
                      <a:pt x="6049" y="5095"/>
                      <a:pt x="6018" y="4959"/>
                      <a:pt x="5945" y="4813"/>
                    </a:cubicBezTo>
                    <a:cubicBezTo>
                      <a:pt x="5924" y="4688"/>
                      <a:pt x="5873" y="4574"/>
                      <a:pt x="5769" y="4501"/>
                    </a:cubicBezTo>
                    <a:cubicBezTo>
                      <a:pt x="5779" y="4334"/>
                      <a:pt x="5695" y="4230"/>
                      <a:pt x="5581" y="4137"/>
                    </a:cubicBezTo>
                    <a:cubicBezTo>
                      <a:pt x="5519" y="4043"/>
                      <a:pt x="5519" y="3950"/>
                      <a:pt x="5519" y="3845"/>
                    </a:cubicBezTo>
                    <a:cubicBezTo>
                      <a:pt x="5519" y="3751"/>
                      <a:pt x="5539" y="3658"/>
                      <a:pt x="5456" y="3585"/>
                    </a:cubicBezTo>
                    <a:cubicBezTo>
                      <a:pt x="5415" y="3491"/>
                      <a:pt x="5362" y="3387"/>
                      <a:pt x="5248" y="3356"/>
                    </a:cubicBezTo>
                    <a:cubicBezTo>
                      <a:pt x="5154" y="3325"/>
                      <a:pt x="5091" y="3262"/>
                      <a:pt x="5081" y="3158"/>
                    </a:cubicBezTo>
                    <a:cubicBezTo>
                      <a:pt x="5050" y="2950"/>
                      <a:pt x="4987" y="2752"/>
                      <a:pt x="4894" y="2564"/>
                    </a:cubicBezTo>
                    <a:cubicBezTo>
                      <a:pt x="4836" y="2458"/>
                      <a:pt x="4766" y="2422"/>
                      <a:pt x="4672" y="2422"/>
                    </a:cubicBezTo>
                    <a:cubicBezTo>
                      <a:pt x="4647" y="2422"/>
                      <a:pt x="4620" y="2425"/>
                      <a:pt x="4592" y="2429"/>
                    </a:cubicBezTo>
                    <a:cubicBezTo>
                      <a:pt x="4561" y="2429"/>
                      <a:pt x="4519" y="2419"/>
                      <a:pt x="4477" y="2419"/>
                    </a:cubicBezTo>
                    <a:cubicBezTo>
                      <a:pt x="4477" y="2263"/>
                      <a:pt x="4477" y="2106"/>
                      <a:pt x="4467" y="1960"/>
                    </a:cubicBezTo>
                    <a:cubicBezTo>
                      <a:pt x="4467" y="1856"/>
                      <a:pt x="4446" y="1752"/>
                      <a:pt x="4362" y="1680"/>
                    </a:cubicBezTo>
                    <a:cubicBezTo>
                      <a:pt x="4332" y="1669"/>
                      <a:pt x="4311" y="1648"/>
                      <a:pt x="4290" y="1627"/>
                    </a:cubicBezTo>
                    <a:lnTo>
                      <a:pt x="4228" y="1565"/>
                    </a:lnTo>
                    <a:lnTo>
                      <a:pt x="4175" y="1513"/>
                    </a:lnTo>
                    <a:cubicBezTo>
                      <a:pt x="4154" y="1513"/>
                      <a:pt x="4133" y="1502"/>
                      <a:pt x="4113" y="1502"/>
                    </a:cubicBezTo>
                    <a:cubicBezTo>
                      <a:pt x="4092" y="1482"/>
                      <a:pt x="4071" y="1472"/>
                      <a:pt x="4050" y="1451"/>
                    </a:cubicBezTo>
                    <a:lnTo>
                      <a:pt x="3978" y="1377"/>
                    </a:lnTo>
                    <a:cubicBezTo>
                      <a:pt x="3967" y="1180"/>
                      <a:pt x="3832" y="1055"/>
                      <a:pt x="3696" y="940"/>
                    </a:cubicBezTo>
                    <a:cubicBezTo>
                      <a:pt x="3571" y="826"/>
                      <a:pt x="3467" y="711"/>
                      <a:pt x="3488" y="534"/>
                    </a:cubicBezTo>
                    <a:cubicBezTo>
                      <a:pt x="3488" y="503"/>
                      <a:pt x="3457" y="482"/>
                      <a:pt x="3436" y="451"/>
                    </a:cubicBezTo>
                    <a:cubicBezTo>
                      <a:pt x="3436" y="440"/>
                      <a:pt x="3425" y="419"/>
                      <a:pt x="3425" y="399"/>
                    </a:cubicBezTo>
                    <a:cubicBezTo>
                      <a:pt x="3415" y="368"/>
                      <a:pt x="3405" y="357"/>
                      <a:pt x="3374" y="347"/>
                    </a:cubicBezTo>
                    <a:cubicBezTo>
                      <a:pt x="3353" y="305"/>
                      <a:pt x="3332" y="253"/>
                      <a:pt x="3311" y="211"/>
                    </a:cubicBezTo>
                    <a:cubicBezTo>
                      <a:pt x="3270" y="139"/>
                      <a:pt x="3217" y="97"/>
                      <a:pt x="3124" y="97"/>
                    </a:cubicBezTo>
                    <a:cubicBezTo>
                      <a:pt x="3087" y="29"/>
                      <a:pt x="3072" y="1"/>
                      <a:pt x="304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 name="Google Shape;64;p34"/>
              <p:cNvPicPr preferRelativeResize="0"/>
              <p:nvPr/>
            </p:nvPicPr>
            <p:blipFill rotWithShape="1">
              <a:blip r:embed="rId3">
                <a:alphaModFix/>
              </a:blip>
              <a:srcRect/>
              <a:stretch/>
            </p:blipFill>
            <p:spPr>
              <a:xfrm>
                <a:off x="3988215" y="1275530"/>
                <a:ext cx="684374" cy="1275614"/>
              </a:xfrm>
              <a:prstGeom prst="rect">
                <a:avLst/>
              </a:prstGeom>
              <a:noFill/>
              <a:ln>
                <a:noFill/>
              </a:ln>
            </p:spPr>
          </p:pic>
        </p:grpSp>
      </p:grpSp>
      <p:grpSp>
        <p:nvGrpSpPr>
          <p:cNvPr id="5" name="Google Shape;65;p34"/>
          <p:cNvGrpSpPr/>
          <p:nvPr/>
        </p:nvGrpSpPr>
        <p:grpSpPr>
          <a:xfrm>
            <a:off x="8145914" y="3510787"/>
            <a:ext cx="1182597" cy="2003866"/>
            <a:chOff x="8145914" y="3510787"/>
            <a:chExt cx="1182597" cy="2003866"/>
          </a:xfrm>
        </p:grpSpPr>
        <p:grpSp>
          <p:nvGrpSpPr>
            <p:cNvPr id="6" name="Google Shape;66;p34"/>
            <p:cNvGrpSpPr/>
            <p:nvPr/>
          </p:nvGrpSpPr>
          <p:grpSpPr>
            <a:xfrm rot="-1858205">
              <a:off x="8369889" y="4328163"/>
              <a:ext cx="734646" cy="1074028"/>
              <a:chOff x="7702325" y="1953707"/>
              <a:chExt cx="1183600" cy="1730385"/>
            </a:xfrm>
          </p:grpSpPr>
          <p:sp>
            <p:nvSpPr>
              <p:cNvPr id="67" name="Google Shape;67;p34"/>
              <p:cNvSpPr/>
              <p:nvPr/>
            </p:nvSpPr>
            <p:spPr>
              <a:xfrm>
                <a:off x="7702327" y="1958586"/>
                <a:ext cx="1183589" cy="1720619"/>
              </a:xfrm>
              <a:custGeom>
                <a:avLst/>
                <a:gdLst/>
                <a:ahLst/>
                <a:cxnLst/>
                <a:rect l="l" t="t" r="r" b="b"/>
                <a:pathLst>
                  <a:path w="14682" h="21343" extrusionOk="0">
                    <a:moveTo>
                      <a:pt x="8070" y="1120"/>
                    </a:moveTo>
                    <a:cubicBezTo>
                      <a:pt x="8060" y="1120"/>
                      <a:pt x="8060" y="1131"/>
                      <a:pt x="8060" y="1131"/>
                    </a:cubicBezTo>
                    <a:cubicBezTo>
                      <a:pt x="8049" y="1131"/>
                      <a:pt x="8049" y="1131"/>
                      <a:pt x="8049" y="1120"/>
                    </a:cubicBezTo>
                    <a:close/>
                    <a:moveTo>
                      <a:pt x="13817" y="3265"/>
                    </a:moveTo>
                    <a:lnTo>
                      <a:pt x="13817" y="3276"/>
                    </a:lnTo>
                    <a:lnTo>
                      <a:pt x="13807" y="3276"/>
                    </a:lnTo>
                    <a:cubicBezTo>
                      <a:pt x="13807" y="3276"/>
                      <a:pt x="13817" y="3276"/>
                      <a:pt x="13817" y="3265"/>
                    </a:cubicBezTo>
                    <a:close/>
                    <a:moveTo>
                      <a:pt x="12891" y="3328"/>
                    </a:moveTo>
                    <a:lnTo>
                      <a:pt x="12891" y="3338"/>
                    </a:lnTo>
                    <a:cubicBezTo>
                      <a:pt x="12891" y="3338"/>
                      <a:pt x="12891" y="3348"/>
                      <a:pt x="12880" y="3348"/>
                    </a:cubicBezTo>
                    <a:cubicBezTo>
                      <a:pt x="12880" y="3338"/>
                      <a:pt x="12880" y="3338"/>
                      <a:pt x="12891" y="3328"/>
                    </a:cubicBezTo>
                    <a:close/>
                    <a:moveTo>
                      <a:pt x="8986" y="3359"/>
                    </a:moveTo>
                    <a:lnTo>
                      <a:pt x="8986" y="3390"/>
                    </a:lnTo>
                    <a:lnTo>
                      <a:pt x="8976" y="3390"/>
                    </a:lnTo>
                    <a:cubicBezTo>
                      <a:pt x="8976" y="3380"/>
                      <a:pt x="8976" y="3369"/>
                      <a:pt x="8986" y="3359"/>
                    </a:cubicBezTo>
                    <a:close/>
                    <a:moveTo>
                      <a:pt x="11672" y="3734"/>
                    </a:moveTo>
                    <a:cubicBezTo>
                      <a:pt x="11672" y="3744"/>
                      <a:pt x="11683" y="3744"/>
                      <a:pt x="11683" y="3755"/>
                    </a:cubicBezTo>
                    <a:lnTo>
                      <a:pt x="11672" y="3755"/>
                    </a:lnTo>
                    <a:lnTo>
                      <a:pt x="11672" y="3734"/>
                    </a:lnTo>
                    <a:close/>
                    <a:moveTo>
                      <a:pt x="8049" y="3890"/>
                    </a:moveTo>
                    <a:cubicBezTo>
                      <a:pt x="8049" y="3901"/>
                      <a:pt x="8049" y="3901"/>
                      <a:pt x="8060" y="3901"/>
                    </a:cubicBezTo>
                    <a:lnTo>
                      <a:pt x="8049" y="3901"/>
                    </a:lnTo>
                    <a:lnTo>
                      <a:pt x="8049" y="3890"/>
                    </a:lnTo>
                    <a:close/>
                    <a:moveTo>
                      <a:pt x="11964" y="4088"/>
                    </a:moveTo>
                    <a:lnTo>
                      <a:pt x="11974" y="4098"/>
                    </a:lnTo>
                    <a:cubicBezTo>
                      <a:pt x="11964" y="4119"/>
                      <a:pt x="11964" y="4140"/>
                      <a:pt x="11943" y="4151"/>
                    </a:cubicBezTo>
                    <a:cubicBezTo>
                      <a:pt x="11954" y="4130"/>
                      <a:pt x="11964" y="4109"/>
                      <a:pt x="11964" y="4088"/>
                    </a:cubicBezTo>
                    <a:close/>
                    <a:moveTo>
                      <a:pt x="11360" y="4275"/>
                    </a:moveTo>
                    <a:lnTo>
                      <a:pt x="11360" y="4317"/>
                    </a:lnTo>
                    <a:cubicBezTo>
                      <a:pt x="11339" y="4306"/>
                      <a:pt x="11318" y="4296"/>
                      <a:pt x="11297" y="4296"/>
                    </a:cubicBezTo>
                    <a:cubicBezTo>
                      <a:pt x="11318" y="4285"/>
                      <a:pt x="11339" y="4275"/>
                      <a:pt x="11360" y="4275"/>
                    </a:cubicBezTo>
                    <a:close/>
                    <a:moveTo>
                      <a:pt x="823" y="4952"/>
                    </a:moveTo>
                    <a:lnTo>
                      <a:pt x="823" y="4963"/>
                    </a:lnTo>
                    <a:cubicBezTo>
                      <a:pt x="823" y="4952"/>
                      <a:pt x="813" y="4952"/>
                      <a:pt x="802" y="4952"/>
                    </a:cubicBezTo>
                    <a:close/>
                    <a:moveTo>
                      <a:pt x="7622" y="5046"/>
                    </a:moveTo>
                    <a:lnTo>
                      <a:pt x="7622" y="5077"/>
                    </a:lnTo>
                    <a:cubicBezTo>
                      <a:pt x="7622" y="5067"/>
                      <a:pt x="7611" y="5067"/>
                      <a:pt x="7601" y="5056"/>
                    </a:cubicBezTo>
                    <a:cubicBezTo>
                      <a:pt x="7611" y="5056"/>
                      <a:pt x="7622" y="5056"/>
                      <a:pt x="7622" y="5046"/>
                    </a:cubicBezTo>
                    <a:close/>
                    <a:moveTo>
                      <a:pt x="12505" y="5483"/>
                    </a:moveTo>
                    <a:lnTo>
                      <a:pt x="12505" y="5483"/>
                    </a:lnTo>
                    <a:cubicBezTo>
                      <a:pt x="12516" y="5514"/>
                      <a:pt x="12516" y="5546"/>
                      <a:pt x="12516" y="5577"/>
                    </a:cubicBezTo>
                    <a:cubicBezTo>
                      <a:pt x="12505" y="5546"/>
                      <a:pt x="12495" y="5514"/>
                      <a:pt x="12505" y="5483"/>
                    </a:cubicBezTo>
                    <a:close/>
                    <a:moveTo>
                      <a:pt x="9351" y="5650"/>
                    </a:moveTo>
                    <a:cubicBezTo>
                      <a:pt x="9351" y="5660"/>
                      <a:pt x="9340" y="5660"/>
                      <a:pt x="9340" y="5660"/>
                    </a:cubicBezTo>
                    <a:lnTo>
                      <a:pt x="9340" y="5650"/>
                    </a:lnTo>
                    <a:close/>
                    <a:moveTo>
                      <a:pt x="7986" y="5712"/>
                    </a:moveTo>
                    <a:cubicBezTo>
                      <a:pt x="7986" y="5722"/>
                      <a:pt x="7986" y="5722"/>
                      <a:pt x="7976" y="5733"/>
                    </a:cubicBezTo>
                    <a:lnTo>
                      <a:pt x="7976" y="5722"/>
                    </a:lnTo>
                    <a:lnTo>
                      <a:pt x="7986" y="5712"/>
                    </a:lnTo>
                    <a:close/>
                    <a:moveTo>
                      <a:pt x="8798" y="6566"/>
                    </a:moveTo>
                    <a:lnTo>
                      <a:pt x="8798" y="6576"/>
                    </a:lnTo>
                    <a:lnTo>
                      <a:pt x="8788" y="6576"/>
                    </a:lnTo>
                    <a:lnTo>
                      <a:pt x="8798" y="6566"/>
                    </a:lnTo>
                    <a:close/>
                    <a:moveTo>
                      <a:pt x="1479" y="7170"/>
                    </a:moveTo>
                    <a:cubicBezTo>
                      <a:pt x="1479" y="7180"/>
                      <a:pt x="1489" y="7180"/>
                      <a:pt x="1500" y="7191"/>
                    </a:cubicBezTo>
                    <a:lnTo>
                      <a:pt x="1447" y="7191"/>
                    </a:lnTo>
                    <a:cubicBezTo>
                      <a:pt x="1458" y="7180"/>
                      <a:pt x="1468" y="7180"/>
                      <a:pt x="1479" y="7170"/>
                    </a:cubicBezTo>
                    <a:close/>
                    <a:moveTo>
                      <a:pt x="2166" y="7274"/>
                    </a:moveTo>
                    <a:lnTo>
                      <a:pt x="2166" y="7274"/>
                    </a:lnTo>
                    <a:cubicBezTo>
                      <a:pt x="2176" y="7284"/>
                      <a:pt x="2187" y="7284"/>
                      <a:pt x="2187" y="7284"/>
                    </a:cubicBezTo>
                    <a:cubicBezTo>
                      <a:pt x="2187" y="7295"/>
                      <a:pt x="2176" y="7305"/>
                      <a:pt x="2176" y="7305"/>
                    </a:cubicBezTo>
                    <a:cubicBezTo>
                      <a:pt x="2176" y="7295"/>
                      <a:pt x="2176" y="7284"/>
                      <a:pt x="2166" y="7274"/>
                    </a:cubicBezTo>
                    <a:close/>
                    <a:moveTo>
                      <a:pt x="1926" y="7867"/>
                    </a:moveTo>
                    <a:cubicBezTo>
                      <a:pt x="1926" y="7878"/>
                      <a:pt x="1916" y="7888"/>
                      <a:pt x="1906" y="7899"/>
                    </a:cubicBezTo>
                    <a:cubicBezTo>
                      <a:pt x="1885" y="7899"/>
                      <a:pt x="1875" y="7888"/>
                      <a:pt x="1864" y="7878"/>
                    </a:cubicBezTo>
                    <a:cubicBezTo>
                      <a:pt x="1885" y="7867"/>
                      <a:pt x="1906" y="7867"/>
                      <a:pt x="1926" y="7867"/>
                    </a:cubicBezTo>
                    <a:close/>
                    <a:moveTo>
                      <a:pt x="8788" y="8295"/>
                    </a:moveTo>
                    <a:lnTo>
                      <a:pt x="8788" y="8295"/>
                    </a:lnTo>
                    <a:cubicBezTo>
                      <a:pt x="8798" y="8295"/>
                      <a:pt x="8809" y="8305"/>
                      <a:pt x="8819" y="8315"/>
                    </a:cubicBezTo>
                    <a:cubicBezTo>
                      <a:pt x="8809" y="8305"/>
                      <a:pt x="8798" y="8305"/>
                      <a:pt x="8788" y="8295"/>
                    </a:cubicBezTo>
                    <a:close/>
                    <a:moveTo>
                      <a:pt x="8236" y="7867"/>
                    </a:moveTo>
                    <a:cubicBezTo>
                      <a:pt x="8278" y="7888"/>
                      <a:pt x="8319" y="7909"/>
                      <a:pt x="8361" y="7920"/>
                    </a:cubicBezTo>
                    <a:cubicBezTo>
                      <a:pt x="8382" y="8170"/>
                      <a:pt x="8403" y="8419"/>
                      <a:pt x="8424" y="8659"/>
                    </a:cubicBezTo>
                    <a:cubicBezTo>
                      <a:pt x="8403" y="8690"/>
                      <a:pt x="8382" y="8721"/>
                      <a:pt x="8372" y="8753"/>
                    </a:cubicBezTo>
                    <a:lnTo>
                      <a:pt x="8309" y="8753"/>
                    </a:lnTo>
                    <a:cubicBezTo>
                      <a:pt x="8049" y="8888"/>
                      <a:pt x="7893" y="9179"/>
                      <a:pt x="7581" y="9242"/>
                    </a:cubicBezTo>
                    <a:cubicBezTo>
                      <a:pt x="7611" y="8961"/>
                      <a:pt x="7581" y="8690"/>
                      <a:pt x="7611" y="8409"/>
                    </a:cubicBezTo>
                    <a:cubicBezTo>
                      <a:pt x="7591" y="8378"/>
                      <a:pt x="7581" y="8346"/>
                      <a:pt x="7570" y="8315"/>
                    </a:cubicBezTo>
                    <a:cubicBezTo>
                      <a:pt x="7591" y="8242"/>
                      <a:pt x="7611" y="8180"/>
                      <a:pt x="7632" y="8107"/>
                    </a:cubicBezTo>
                    <a:cubicBezTo>
                      <a:pt x="7664" y="8096"/>
                      <a:pt x="7685" y="8075"/>
                      <a:pt x="7685" y="8045"/>
                    </a:cubicBezTo>
                    <a:cubicBezTo>
                      <a:pt x="7708" y="8047"/>
                      <a:pt x="7732" y="8048"/>
                      <a:pt x="7755" y="8048"/>
                    </a:cubicBezTo>
                    <a:cubicBezTo>
                      <a:pt x="7935" y="8048"/>
                      <a:pt x="8098" y="7978"/>
                      <a:pt x="8236" y="7867"/>
                    </a:cubicBezTo>
                    <a:close/>
                    <a:moveTo>
                      <a:pt x="3780" y="9991"/>
                    </a:moveTo>
                    <a:lnTo>
                      <a:pt x="3780" y="10012"/>
                    </a:lnTo>
                    <a:lnTo>
                      <a:pt x="3770" y="10012"/>
                    </a:lnTo>
                    <a:cubicBezTo>
                      <a:pt x="3770" y="10002"/>
                      <a:pt x="3770" y="10002"/>
                      <a:pt x="3780" y="9991"/>
                    </a:cubicBezTo>
                    <a:close/>
                    <a:moveTo>
                      <a:pt x="7382" y="9970"/>
                    </a:moveTo>
                    <a:cubicBezTo>
                      <a:pt x="7445" y="9981"/>
                      <a:pt x="7486" y="9991"/>
                      <a:pt x="7518" y="10002"/>
                    </a:cubicBezTo>
                    <a:lnTo>
                      <a:pt x="7424" y="10033"/>
                    </a:lnTo>
                    <a:cubicBezTo>
                      <a:pt x="7393" y="10012"/>
                      <a:pt x="7382" y="9991"/>
                      <a:pt x="7382" y="9970"/>
                    </a:cubicBezTo>
                    <a:close/>
                    <a:moveTo>
                      <a:pt x="3936" y="10449"/>
                    </a:moveTo>
                    <a:cubicBezTo>
                      <a:pt x="3916" y="10460"/>
                      <a:pt x="3895" y="10470"/>
                      <a:pt x="3863" y="10470"/>
                    </a:cubicBezTo>
                    <a:cubicBezTo>
                      <a:pt x="3884" y="10460"/>
                      <a:pt x="3916" y="10449"/>
                      <a:pt x="3936" y="10449"/>
                    </a:cubicBezTo>
                    <a:close/>
                    <a:moveTo>
                      <a:pt x="3166" y="10845"/>
                    </a:moveTo>
                    <a:cubicBezTo>
                      <a:pt x="3155" y="10856"/>
                      <a:pt x="3145" y="10866"/>
                      <a:pt x="3134" y="10866"/>
                    </a:cubicBezTo>
                    <a:lnTo>
                      <a:pt x="3124" y="10866"/>
                    </a:lnTo>
                    <a:cubicBezTo>
                      <a:pt x="3134" y="10856"/>
                      <a:pt x="3155" y="10856"/>
                      <a:pt x="3166" y="10845"/>
                    </a:cubicBezTo>
                    <a:close/>
                    <a:moveTo>
                      <a:pt x="4311" y="11043"/>
                    </a:moveTo>
                    <a:lnTo>
                      <a:pt x="4311" y="11053"/>
                    </a:lnTo>
                    <a:cubicBezTo>
                      <a:pt x="4311" y="11043"/>
                      <a:pt x="4300" y="11043"/>
                      <a:pt x="4300" y="11043"/>
                    </a:cubicBezTo>
                    <a:close/>
                    <a:moveTo>
                      <a:pt x="3447" y="11032"/>
                    </a:moveTo>
                    <a:cubicBezTo>
                      <a:pt x="3447" y="11043"/>
                      <a:pt x="3447" y="11053"/>
                      <a:pt x="3457" y="11053"/>
                    </a:cubicBezTo>
                    <a:cubicBezTo>
                      <a:pt x="3447" y="11053"/>
                      <a:pt x="3437" y="11064"/>
                      <a:pt x="3426" y="11064"/>
                    </a:cubicBezTo>
                    <a:cubicBezTo>
                      <a:pt x="3426" y="11053"/>
                      <a:pt x="3437" y="11043"/>
                      <a:pt x="3447" y="11032"/>
                    </a:cubicBezTo>
                    <a:close/>
                    <a:moveTo>
                      <a:pt x="8070" y="13792"/>
                    </a:moveTo>
                    <a:lnTo>
                      <a:pt x="8070" y="13813"/>
                    </a:lnTo>
                    <a:lnTo>
                      <a:pt x="8060" y="13813"/>
                    </a:lnTo>
                    <a:lnTo>
                      <a:pt x="8049" y="13823"/>
                    </a:lnTo>
                    <a:lnTo>
                      <a:pt x="8049" y="13813"/>
                    </a:lnTo>
                    <a:lnTo>
                      <a:pt x="8060" y="13813"/>
                    </a:lnTo>
                    <a:cubicBezTo>
                      <a:pt x="8060" y="13802"/>
                      <a:pt x="8060" y="13802"/>
                      <a:pt x="8070" y="13792"/>
                    </a:cubicBezTo>
                    <a:close/>
                    <a:moveTo>
                      <a:pt x="9226" y="13989"/>
                    </a:moveTo>
                    <a:lnTo>
                      <a:pt x="9236" y="14000"/>
                    </a:lnTo>
                    <a:lnTo>
                      <a:pt x="9208" y="14000"/>
                    </a:lnTo>
                    <a:cubicBezTo>
                      <a:pt x="9210" y="13994"/>
                      <a:pt x="9215" y="13989"/>
                      <a:pt x="9215" y="13989"/>
                    </a:cubicBezTo>
                    <a:close/>
                    <a:moveTo>
                      <a:pt x="9194" y="14021"/>
                    </a:moveTo>
                    <a:cubicBezTo>
                      <a:pt x="9191" y="14024"/>
                      <a:pt x="9188" y="14027"/>
                      <a:pt x="9184" y="14030"/>
                    </a:cubicBezTo>
                    <a:lnTo>
                      <a:pt x="9184" y="14030"/>
                    </a:lnTo>
                    <a:cubicBezTo>
                      <a:pt x="9184" y="14021"/>
                      <a:pt x="9185" y="14021"/>
                      <a:pt x="9194" y="14021"/>
                    </a:cubicBezTo>
                    <a:close/>
                    <a:moveTo>
                      <a:pt x="8726" y="14042"/>
                    </a:moveTo>
                    <a:cubicBezTo>
                      <a:pt x="8736" y="14042"/>
                      <a:pt x="8736" y="14042"/>
                      <a:pt x="8736" y="14052"/>
                    </a:cubicBezTo>
                    <a:lnTo>
                      <a:pt x="8726" y="14052"/>
                    </a:lnTo>
                    <a:lnTo>
                      <a:pt x="8726" y="14042"/>
                    </a:lnTo>
                    <a:close/>
                    <a:moveTo>
                      <a:pt x="9182" y="14031"/>
                    </a:moveTo>
                    <a:cubicBezTo>
                      <a:pt x="9173" y="14039"/>
                      <a:pt x="9163" y="14049"/>
                      <a:pt x="9163" y="14063"/>
                    </a:cubicBezTo>
                    <a:cubicBezTo>
                      <a:pt x="9163" y="14052"/>
                      <a:pt x="9163" y="14052"/>
                      <a:pt x="9152" y="14052"/>
                    </a:cubicBezTo>
                    <a:lnTo>
                      <a:pt x="9163" y="14052"/>
                    </a:lnTo>
                    <a:cubicBezTo>
                      <a:pt x="9163" y="14043"/>
                      <a:pt x="9172" y="14032"/>
                      <a:pt x="9182" y="14031"/>
                    </a:cubicBezTo>
                    <a:close/>
                    <a:moveTo>
                      <a:pt x="9277" y="15281"/>
                    </a:moveTo>
                    <a:cubicBezTo>
                      <a:pt x="9267" y="15301"/>
                      <a:pt x="9246" y="15312"/>
                      <a:pt x="9236" y="15322"/>
                    </a:cubicBezTo>
                    <a:cubicBezTo>
                      <a:pt x="9236" y="15312"/>
                      <a:pt x="9246" y="15301"/>
                      <a:pt x="9267" y="15281"/>
                    </a:cubicBezTo>
                    <a:close/>
                    <a:moveTo>
                      <a:pt x="5904" y="19685"/>
                    </a:moveTo>
                    <a:lnTo>
                      <a:pt x="5904" y="19695"/>
                    </a:lnTo>
                    <a:cubicBezTo>
                      <a:pt x="5894" y="19695"/>
                      <a:pt x="5894" y="19706"/>
                      <a:pt x="5883" y="19706"/>
                    </a:cubicBezTo>
                    <a:lnTo>
                      <a:pt x="5883" y="19706"/>
                    </a:lnTo>
                    <a:cubicBezTo>
                      <a:pt x="5894" y="19706"/>
                      <a:pt x="5894" y="19695"/>
                      <a:pt x="5904" y="19685"/>
                    </a:cubicBezTo>
                    <a:close/>
                    <a:moveTo>
                      <a:pt x="8191" y="1"/>
                    </a:moveTo>
                    <a:cubicBezTo>
                      <a:pt x="8164" y="1"/>
                      <a:pt x="8143" y="27"/>
                      <a:pt x="8122" y="79"/>
                    </a:cubicBezTo>
                    <a:cubicBezTo>
                      <a:pt x="8080" y="183"/>
                      <a:pt x="8049" y="287"/>
                      <a:pt x="8007" y="391"/>
                    </a:cubicBezTo>
                    <a:cubicBezTo>
                      <a:pt x="7893" y="620"/>
                      <a:pt x="7716" y="819"/>
                      <a:pt x="7643" y="1079"/>
                    </a:cubicBezTo>
                    <a:cubicBezTo>
                      <a:pt x="7632" y="1131"/>
                      <a:pt x="7581" y="1173"/>
                      <a:pt x="7549" y="1224"/>
                    </a:cubicBezTo>
                    <a:cubicBezTo>
                      <a:pt x="7528" y="1266"/>
                      <a:pt x="7518" y="1318"/>
                      <a:pt x="7497" y="1370"/>
                    </a:cubicBezTo>
                    <a:cubicBezTo>
                      <a:pt x="7507" y="1370"/>
                      <a:pt x="7518" y="1370"/>
                      <a:pt x="7528" y="1381"/>
                    </a:cubicBezTo>
                    <a:lnTo>
                      <a:pt x="7518" y="1381"/>
                    </a:lnTo>
                    <a:lnTo>
                      <a:pt x="7497" y="1370"/>
                    </a:lnTo>
                    <a:lnTo>
                      <a:pt x="7060" y="2214"/>
                    </a:lnTo>
                    <a:cubicBezTo>
                      <a:pt x="6924" y="2526"/>
                      <a:pt x="6799" y="2839"/>
                      <a:pt x="6674" y="3151"/>
                    </a:cubicBezTo>
                    <a:cubicBezTo>
                      <a:pt x="6653" y="3213"/>
                      <a:pt x="6653" y="3265"/>
                      <a:pt x="6633" y="3328"/>
                    </a:cubicBezTo>
                    <a:cubicBezTo>
                      <a:pt x="6466" y="3588"/>
                      <a:pt x="6373" y="3880"/>
                      <a:pt x="6341" y="4192"/>
                    </a:cubicBezTo>
                    <a:cubicBezTo>
                      <a:pt x="6341" y="4223"/>
                      <a:pt x="6331" y="4255"/>
                      <a:pt x="6331" y="4296"/>
                    </a:cubicBezTo>
                    <a:cubicBezTo>
                      <a:pt x="6310" y="4338"/>
                      <a:pt x="6279" y="4390"/>
                      <a:pt x="6279" y="4431"/>
                    </a:cubicBezTo>
                    <a:cubicBezTo>
                      <a:pt x="6258" y="4629"/>
                      <a:pt x="6237" y="4817"/>
                      <a:pt x="6227" y="5014"/>
                    </a:cubicBezTo>
                    <a:cubicBezTo>
                      <a:pt x="6216" y="5338"/>
                      <a:pt x="6185" y="5660"/>
                      <a:pt x="6383" y="5951"/>
                    </a:cubicBezTo>
                    <a:cubicBezTo>
                      <a:pt x="6424" y="6035"/>
                      <a:pt x="6445" y="6129"/>
                      <a:pt x="6477" y="6212"/>
                    </a:cubicBezTo>
                    <a:cubicBezTo>
                      <a:pt x="6477" y="6243"/>
                      <a:pt x="6487" y="6264"/>
                      <a:pt x="6519" y="6275"/>
                    </a:cubicBezTo>
                    <a:cubicBezTo>
                      <a:pt x="6519" y="6337"/>
                      <a:pt x="6519" y="6410"/>
                      <a:pt x="6570" y="6462"/>
                    </a:cubicBezTo>
                    <a:lnTo>
                      <a:pt x="6581" y="6462"/>
                    </a:lnTo>
                    <a:cubicBezTo>
                      <a:pt x="6581" y="6483"/>
                      <a:pt x="6581" y="6504"/>
                      <a:pt x="6602" y="6524"/>
                    </a:cubicBezTo>
                    <a:cubicBezTo>
                      <a:pt x="6602" y="6555"/>
                      <a:pt x="6612" y="6566"/>
                      <a:pt x="6643" y="6587"/>
                    </a:cubicBezTo>
                    <a:cubicBezTo>
                      <a:pt x="6643" y="6649"/>
                      <a:pt x="6674" y="6712"/>
                      <a:pt x="6706" y="6764"/>
                    </a:cubicBezTo>
                    <a:cubicBezTo>
                      <a:pt x="6706" y="6858"/>
                      <a:pt x="6789" y="6930"/>
                      <a:pt x="6831" y="7003"/>
                    </a:cubicBezTo>
                    <a:cubicBezTo>
                      <a:pt x="6831" y="7013"/>
                      <a:pt x="6831" y="7024"/>
                      <a:pt x="6841" y="7034"/>
                    </a:cubicBezTo>
                    <a:cubicBezTo>
                      <a:pt x="6956" y="7295"/>
                      <a:pt x="7060" y="7545"/>
                      <a:pt x="7185" y="7805"/>
                    </a:cubicBezTo>
                    <a:cubicBezTo>
                      <a:pt x="7195" y="7826"/>
                      <a:pt x="7227" y="7846"/>
                      <a:pt x="7247" y="7867"/>
                    </a:cubicBezTo>
                    <a:cubicBezTo>
                      <a:pt x="7237" y="8096"/>
                      <a:pt x="7247" y="8325"/>
                      <a:pt x="7257" y="8554"/>
                    </a:cubicBezTo>
                    <a:cubicBezTo>
                      <a:pt x="7268" y="8711"/>
                      <a:pt x="7268" y="8857"/>
                      <a:pt x="7237" y="9013"/>
                    </a:cubicBezTo>
                    <a:cubicBezTo>
                      <a:pt x="7195" y="9221"/>
                      <a:pt x="7195" y="9429"/>
                      <a:pt x="7206" y="9637"/>
                    </a:cubicBezTo>
                    <a:cubicBezTo>
                      <a:pt x="7195" y="9658"/>
                      <a:pt x="7185" y="9679"/>
                      <a:pt x="7195" y="9700"/>
                    </a:cubicBezTo>
                    <a:cubicBezTo>
                      <a:pt x="7122" y="9773"/>
                      <a:pt x="7132" y="9856"/>
                      <a:pt x="7132" y="9950"/>
                    </a:cubicBezTo>
                    <a:cubicBezTo>
                      <a:pt x="7132" y="9970"/>
                      <a:pt x="7132" y="9991"/>
                      <a:pt x="7122" y="10012"/>
                    </a:cubicBezTo>
                    <a:cubicBezTo>
                      <a:pt x="6987" y="10158"/>
                      <a:pt x="6862" y="10314"/>
                      <a:pt x="6758" y="10491"/>
                    </a:cubicBezTo>
                    <a:cubicBezTo>
                      <a:pt x="6674" y="10574"/>
                      <a:pt x="6602" y="10668"/>
                      <a:pt x="6508" y="10752"/>
                    </a:cubicBezTo>
                    <a:cubicBezTo>
                      <a:pt x="6258" y="11012"/>
                      <a:pt x="6091" y="11324"/>
                      <a:pt x="5956" y="11657"/>
                    </a:cubicBezTo>
                    <a:cubicBezTo>
                      <a:pt x="5841" y="11782"/>
                      <a:pt x="5800" y="11939"/>
                      <a:pt x="5800" y="12094"/>
                    </a:cubicBezTo>
                    <a:cubicBezTo>
                      <a:pt x="5811" y="12230"/>
                      <a:pt x="5758" y="12355"/>
                      <a:pt x="5716" y="12469"/>
                    </a:cubicBezTo>
                    <a:cubicBezTo>
                      <a:pt x="5709" y="12506"/>
                      <a:pt x="5681" y="12512"/>
                      <a:pt x="5654" y="12512"/>
                    </a:cubicBezTo>
                    <a:cubicBezTo>
                      <a:pt x="5643" y="12512"/>
                      <a:pt x="5632" y="12511"/>
                      <a:pt x="5623" y="12511"/>
                    </a:cubicBezTo>
                    <a:cubicBezTo>
                      <a:pt x="5581" y="12293"/>
                      <a:pt x="5446" y="12126"/>
                      <a:pt x="5300" y="11970"/>
                    </a:cubicBezTo>
                    <a:cubicBezTo>
                      <a:pt x="5300" y="11865"/>
                      <a:pt x="5279" y="11772"/>
                      <a:pt x="5175" y="11730"/>
                    </a:cubicBezTo>
                    <a:cubicBezTo>
                      <a:pt x="5050" y="11574"/>
                      <a:pt x="4936" y="11428"/>
                      <a:pt x="4811" y="11282"/>
                    </a:cubicBezTo>
                    <a:cubicBezTo>
                      <a:pt x="4811" y="11262"/>
                      <a:pt x="4811" y="11252"/>
                      <a:pt x="4790" y="11241"/>
                    </a:cubicBezTo>
                    <a:cubicBezTo>
                      <a:pt x="4800" y="11178"/>
                      <a:pt x="4821" y="11137"/>
                      <a:pt x="4863" y="11106"/>
                    </a:cubicBezTo>
                    <a:cubicBezTo>
                      <a:pt x="4915" y="11106"/>
                      <a:pt x="4978" y="11095"/>
                      <a:pt x="4998" y="11053"/>
                    </a:cubicBezTo>
                    <a:cubicBezTo>
                      <a:pt x="5071" y="10939"/>
                      <a:pt x="5154" y="10803"/>
                      <a:pt x="5165" y="10678"/>
                    </a:cubicBezTo>
                    <a:cubicBezTo>
                      <a:pt x="5196" y="10439"/>
                      <a:pt x="5207" y="10190"/>
                      <a:pt x="5175" y="9950"/>
                    </a:cubicBezTo>
                    <a:cubicBezTo>
                      <a:pt x="5165" y="9887"/>
                      <a:pt x="5165" y="9825"/>
                      <a:pt x="5165" y="9762"/>
                    </a:cubicBezTo>
                    <a:lnTo>
                      <a:pt x="5165" y="9700"/>
                    </a:lnTo>
                    <a:cubicBezTo>
                      <a:pt x="5186" y="9616"/>
                      <a:pt x="5175" y="9544"/>
                      <a:pt x="5165" y="9461"/>
                    </a:cubicBezTo>
                    <a:cubicBezTo>
                      <a:pt x="5165" y="9283"/>
                      <a:pt x="5123" y="9127"/>
                      <a:pt x="5050" y="8971"/>
                    </a:cubicBezTo>
                    <a:cubicBezTo>
                      <a:pt x="5050" y="8898"/>
                      <a:pt x="5071" y="8825"/>
                      <a:pt x="4988" y="8783"/>
                    </a:cubicBezTo>
                    <a:cubicBezTo>
                      <a:pt x="4904" y="8690"/>
                      <a:pt x="4863" y="8596"/>
                      <a:pt x="4873" y="8461"/>
                    </a:cubicBezTo>
                    <a:cubicBezTo>
                      <a:pt x="4904" y="8274"/>
                      <a:pt x="4842" y="8107"/>
                      <a:pt x="4696" y="7982"/>
                    </a:cubicBezTo>
                    <a:cubicBezTo>
                      <a:pt x="4686" y="7941"/>
                      <a:pt x="4686" y="7899"/>
                      <a:pt x="4675" y="7867"/>
                    </a:cubicBezTo>
                    <a:cubicBezTo>
                      <a:pt x="4613" y="7742"/>
                      <a:pt x="4561" y="7617"/>
                      <a:pt x="4499" y="7492"/>
                    </a:cubicBezTo>
                    <a:cubicBezTo>
                      <a:pt x="4499" y="7472"/>
                      <a:pt x="4488" y="7451"/>
                      <a:pt x="4478" y="7430"/>
                    </a:cubicBezTo>
                    <a:lnTo>
                      <a:pt x="4446" y="7367"/>
                    </a:lnTo>
                    <a:cubicBezTo>
                      <a:pt x="4478" y="7263"/>
                      <a:pt x="4374" y="7212"/>
                      <a:pt x="4332" y="7138"/>
                    </a:cubicBezTo>
                    <a:cubicBezTo>
                      <a:pt x="4207" y="6909"/>
                      <a:pt x="4050" y="6712"/>
                      <a:pt x="3821" y="6576"/>
                    </a:cubicBezTo>
                    <a:cubicBezTo>
                      <a:pt x="3749" y="6379"/>
                      <a:pt x="3582" y="6275"/>
                      <a:pt x="3405" y="6191"/>
                    </a:cubicBezTo>
                    <a:cubicBezTo>
                      <a:pt x="3374" y="6056"/>
                      <a:pt x="3270" y="6004"/>
                      <a:pt x="3155" y="5962"/>
                    </a:cubicBezTo>
                    <a:cubicBezTo>
                      <a:pt x="3134" y="5910"/>
                      <a:pt x="3083" y="5900"/>
                      <a:pt x="3030" y="5889"/>
                    </a:cubicBezTo>
                    <a:lnTo>
                      <a:pt x="2978" y="5837"/>
                    </a:lnTo>
                    <a:cubicBezTo>
                      <a:pt x="2968" y="5806"/>
                      <a:pt x="2947" y="5785"/>
                      <a:pt x="2905" y="5775"/>
                    </a:cubicBezTo>
                    <a:cubicBezTo>
                      <a:pt x="2884" y="5754"/>
                      <a:pt x="2864" y="5733"/>
                      <a:pt x="2843" y="5722"/>
                    </a:cubicBezTo>
                    <a:cubicBezTo>
                      <a:pt x="2718" y="5587"/>
                      <a:pt x="2562" y="5504"/>
                      <a:pt x="2405" y="5410"/>
                    </a:cubicBezTo>
                    <a:cubicBezTo>
                      <a:pt x="2270" y="5338"/>
                      <a:pt x="2135" y="5275"/>
                      <a:pt x="2021" y="5150"/>
                    </a:cubicBezTo>
                    <a:cubicBezTo>
                      <a:pt x="1937" y="5046"/>
                      <a:pt x="1822" y="4942"/>
                      <a:pt x="1687" y="4910"/>
                    </a:cubicBezTo>
                    <a:cubicBezTo>
                      <a:pt x="1489" y="4754"/>
                      <a:pt x="1302" y="4598"/>
                      <a:pt x="1063" y="4494"/>
                    </a:cubicBezTo>
                    <a:cubicBezTo>
                      <a:pt x="1010" y="4463"/>
                      <a:pt x="938" y="4431"/>
                      <a:pt x="896" y="4380"/>
                    </a:cubicBezTo>
                    <a:cubicBezTo>
                      <a:pt x="823" y="4285"/>
                      <a:pt x="719" y="4285"/>
                      <a:pt x="625" y="4255"/>
                    </a:cubicBezTo>
                    <a:cubicBezTo>
                      <a:pt x="595" y="4245"/>
                      <a:pt x="565" y="4241"/>
                      <a:pt x="535" y="4241"/>
                    </a:cubicBezTo>
                    <a:cubicBezTo>
                      <a:pt x="434" y="4241"/>
                      <a:pt x="339" y="4290"/>
                      <a:pt x="251" y="4338"/>
                    </a:cubicBezTo>
                    <a:cubicBezTo>
                      <a:pt x="156" y="4400"/>
                      <a:pt x="146" y="4515"/>
                      <a:pt x="156" y="4619"/>
                    </a:cubicBezTo>
                    <a:cubicBezTo>
                      <a:pt x="1" y="4931"/>
                      <a:pt x="1" y="5264"/>
                      <a:pt x="94" y="5597"/>
                    </a:cubicBezTo>
                    <a:cubicBezTo>
                      <a:pt x="94" y="5618"/>
                      <a:pt x="94" y="5639"/>
                      <a:pt x="84" y="5660"/>
                    </a:cubicBezTo>
                    <a:cubicBezTo>
                      <a:pt x="73" y="5900"/>
                      <a:pt x="156" y="6118"/>
                      <a:pt x="198" y="6347"/>
                    </a:cubicBezTo>
                    <a:cubicBezTo>
                      <a:pt x="188" y="6410"/>
                      <a:pt x="188" y="6462"/>
                      <a:pt x="209" y="6514"/>
                    </a:cubicBezTo>
                    <a:cubicBezTo>
                      <a:pt x="219" y="6691"/>
                      <a:pt x="219" y="6858"/>
                      <a:pt x="323" y="7013"/>
                    </a:cubicBezTo>
                    <a:cubicBezTo>
                      <a:pt x="323" y="7222"/>
                      <a:pt x="355" y="7430"/>
                      <a:pt x="427" y="7628"/>
                    </a:cubicBezTo>
                    <a:cubicBezTo>
                      <a:pt x="448" y="7691"/>
                      <a:pt x="448" y="7763"/>
                      <a:pt x="459" y="7836"/>
                    </a:cubicBezTo>
                    <a:cubicBezTo>
                      <a:pt x="500" y="7992"/>
                      <a:pt x="500" y="8159"/>
                      <a:pt x="594" y="8295"/>
                    </a:cubicBezTo>
                    <a:cubicBezTo>
                      <a:pt x="625" y="8378"/>
                      <a:pt x="615" y="8471"/>
                      <a:pt x="698" y="8534"/>
                    </a:cubicBezTo>
                    <a:cubicBezTo>
                      <a:pt x="771" y="8732"/>
                      <a:pt x="854" y="8940"/>
                      <a:pt x="1010" y="9096"/>
                    </a:cubicBezTo>
                    <a:cubicBezTo>
                      <a:pt x="1031" y="9148"/>
                      <a:pt x="1052" y="9211"/>
                      <a:pt x="1073" y="9273"/>
                    </a:cubicBezTo>
                    <a:cubicBezTo>
                      <a:pt x="1104" y="9325"/>
                      <a:pt x="1135" y="9387"/>
                      <a:pt x="1167" y="9440"/>
                    </a:cubicBezTo>
                    <a:cubicBezTo>
                      <a:pt x="1167" y="9450"/>
                      <a:pt x="1177" y="9461"/>
                      <a:pt x="1188" y="9471"/>
                    </a:cubicBezTo>
                    <a:cubicBezTo>
                      <a:pt x="1229" y="9544"/>
                      <a:pt x="1313" y="9596"/>
                      <a:pt x="1323" y="9700"/>
                    </a:cubicBezTo>
                    <a:cubicBezTo>
                      <a:pt x="1333" y="9762"/>
                      <a:pt x="1385" y="9804"/>
                      <a:pt x="1447" y="9825"/>
                    </a:cubicBezTo>
                    <a:cubicBezTo>
                      <a:pt x="1468" y="9856"/>
                      <a:pt x="1510" y="9877"/>
                      <a:pt x="1521" y="9908"/>
                    </a:cubicBezTo>
                    <a:cubicBezTo>
                      <a:pt x="1604" y="10127"/>
                      <a:pt x="1781" y="10262"/>
                      <a:pt x="1926" y="10429"/>
                    </a:cubicBezTo>
                    <a:cubicBezTo>
                      <a:pt x="2187" y="10720"/>
                      <a:pt x="2479" y="10960"/>
                      <a:pt x="2833" y="11127"/>
                    </a:cubicBezTo>
                    <a:cubicBezTo>
                      <a:pt x="3093" y="11252"/>
                      <a:pt x="3363" y="11366"/>
                      <a:pt x="3666" y="11366"/>
                    </a:cubicBezTo>
                    <a:cubicBezTo>
                      <a:pt x="3811" y="11366"/>
                      <a:pt x="3967" y="11397"/>
                      <a:pt x="4113" y="11407"/>
                    </a:cubicBezTo>
                    <a:cubicBezTo>
                      <a:pt x="4149" y="11407"/>
                      <a:pt x="4189" y="11413"/>
                      <a:pt x="4228" y="11413"/>
                    </a:cubicBezTo>
                    <a:cubicBezTo>
                      <a:pt x="4280" y="11413"/>
                      <a:pt x="4332" y="11403"/>
                      <a:pt x="4374" y="11356"/>
                    </a:cubicBezTo>
                    <a:cubicBezTo>
                      <a:pt x="4403" y="11335"/>
                      <a:pt x="4430" y="11324"/>
                      <a:pt x="4456" y="11324"/>
                    </a:cubicBezTo>
                    <a:cubicBezTo>
                      <a:pt x="4495" y="11324"/>
                      <a:pt x="4530" y="11348"/>
                      <a:pt x="4561" y="11397"/>
                    </a:cubicBezTo>
                    <a:cubicBezTo>
                      <a:pt x="4561" y="11407"/>
                      <a:pt x="4582" y="11418"/>
                      <a:pt x="4603" y="11428"/>
                    </a:cubicBezTo>
                    <a:cubicBezTo>
                      <a:pt x="4853" y="11710"/>
                      <a:pt x="4998" y="12043"/>
                      <a:pt x="5123" y="12397"/>
                    </a:cubicBezTo>
                    <a:cubicBezTo>
                      <a:pt x="5103" y="12490"/>
                      <a:pt x="5175" y="12543"/>
                      <a:pt x="5217" y="12605"/>
                    </a:cubicBezTo>
                    <a:cubicBezTo>
                      <a:pt x="5227" y="12668"/>
                      <a:pt x="5217" y="12740"/>
                      <a:pt x="5290" y="12772"/>
                    </a:cubicBezTo>
                    <a:cubicBezTo>
                      <a:pt x="5300" y="12855"/>
                      <a:pt x="5362" y="12865"/>
                      <a:pt x="5425" y="12876"/>
                    </a:cubicBezTo>
                    <a:cubicBezTo>
                      <a:pt x="5498" y="12948"/>
                      <a:pt x="5477" y="13073"/>
                      <a:pt x="5561" y="13136"/>
                    </a:cubicBezTo>
                    <a:cubicBezTo>
                      <a:pt x="5665" y="13209"/>
                      <a:pt x="5686" y="13334"/>
                      <a:pt x="5727" y="13448"/>
                    </a:cubicBezTo>
                    <a:lnTo>
                      <a:pt x="5727" y="13563"/>
                    </a:lnTo>
                    <a:cubicBezTo>
                      <a:pt x="5727" y="13667"/>
                      <a:pt x="5737" y="13771"/>
                      <a:pt x="5727" y="13875"/>
                    </a:cubicBezTo>
                    <a:cubicBezTo>
                      <a:pt x="5727" y="13948"/>
                      <a:pt x="5727" y="14010"/>
                      <a:pt x="5779" y="14073"/>
                    </a:cubicBezTo>
                    <a:lnTo>
                      <a:pt x="5779" y="14094"/>
                    </a:lnTo>
                    <a:cubicBezTo>
                      <a:pt x="5716" y="14167"/>
                      <a:pt x="5737" y="14239"/>
                      <a:pt x="5779" y="14313"/>
                    </a:cubicBezTo>
                    <a:lnTo>
                      <a:pt x="5779" y="14458"/>
                    </a:lnTo>
                    <a:cubicBezTo>
                      <a:pt x="5706" y="14604"/>
                      <a:pt x="5727" y="14760"/>
                      <a:pt x="5737" y="14917"/>
                    </a:cubicBezTo>
                    <a:cubicBezTo>
                      <a:pt x="5737" y="15114"/>
                      <a:pt x="5727" y="15322"/>
                      <a:pt x="5727" y="15520"/>
                    </a:cubicBezTo>
                    <a:lnTo>
                      <a:pt x="5727" y="15583"/>
                    </a:lnTo>
                    <a:lnTo>
                      <a:pt x="5727" y="15708"/>
                    </a:lnTo>
                    <a:cubicBezTo>
                      <a:pt x="5623" y="16030"/>
                      <a:pt x="5623" y="16363"/>
                      <a:pt x="5602" y="16687"/>
                    </a:cubicBezTo>
                    <a:cubicBezTo>
                      <a:pt x="5550" y="16874"/>
                      <a:pt x="5508" y="17071"/>
                      <a:pt x="5457" y="17259"/>
                    </a:cubicBezTo>
                    <a:cubicBezTo>
                      <a:pt x="5415" y="17405"/>
                      <a:pt x="5394" y="17550"/>
                      <a:pt x="5373" y="17707"/>
                    </a:cubicBezTo>
                    <a:cubicBezTo>
                      <a:pt x="5362" y="17800"/>
                      <a:pt x="5332" y="17904"/>
                      <a:pt x="5404" y="17988"/>
                    </a:cubicBezTo>
                    <a:lnTo>
                      <a:pt x="5404" y="18082"/>
                    </a:lnTo>
                    <a:lnTo>
                      <a:pt x="5311" y="18238"/>
                    </a:lnTo>
                    <a:cubicBezTo>
                      <a:pt x="5258" y="18290"/>
                      <a:pt x="5269" y="18342"/>
                      <a:pt x="5290" y="18404"/>
                    </a:cubicBezTo>
                    <a:cubicBezTo>
                      <a:pt x="5352" y="18571"/>
                      <a:pt x="5415" y="18737"/>
                      <a:pt x="5477" y="18894"/>
                    </a:cubicBezTo>
                    <a:cubicBezTo>
                      <a:pt x="5467" y="18956"/>
                      <a:pt x="5487" y="18998"/>
                      <a:pt x="5529" y="19029"/>
                    </a:cubicBezTo>
                    <a:cubicBezTo>
                      <a:pt x="5540" y="19144"/>
                      <a:pt x="5581" y="19248"/>
                      <a:pt x="5654" y="19331"/>
                    </a:cubicBezTo>
                    <a:cubicBezTo>
                      <a:pt x="5654" y="19352"/>
                      <a:pt x="5654" y="19373"/>
                      <a:pt x="5675" y="19383"/>
                    </a:cubicBezTo>
                    <a:cubicBezTo>
                      <a:pt x="5665" y="19445"/>
                      <a:pt x="5675" y="19487"/>
                      <a:pt x="5716" y="19529"/>
                    </a:cubicBezTo>
                    <a:cubicBezTo>
                      <a:pt x="5716" y="19560"/>
                      <a:pt x="5727" y="19602"/>
                      <a:pt x="5727" y="19633"/>
                    </a:cubicBezTo>
                    <a:cubicBezTo>
                      <a:pt x="5748" y="19799"/>
                      <a:pt x="5686" y="19945"/>
                      <a:pt x="5644" y="20102"/>
                    </a:cubicBezTo>
                    <a:cubicBezTo>
                      <a:pt x="5602" y="20268"/>
                      <a:pt x="5581" y="20445"/>
                      <a:pt x="5654" y="20612"/>
                    </a:cubicBezTo>
                    <a:cubicBezTo>
                      <a:pt x="5644" y="20632"/>
                      <a:pt x="5644" y="20653"/>
                      <a:pt x="5654" y="20674"/>
                    </a:cubicBezTo>
                    <a:cubicBezTo>
                      <a:pt x="5561" y="20789"/>
                      <a:pt x="5550" y="20914"/>
                      <a:pt x="5665" y="21028"/>
                    </a:cubicBezTo>
                    <a:lnTo>
                      <a:pt x="5675" y="21039"/>
                    </a:lnTo>
                    <a:cubicBezTo>
                      <a:pt x="5675" y="21070"/>
                      <a:pt x="5696" y="21090"/>
                      <a:pt x="5727" y="21090"/>
                    </a:cubicBezTo>
                    <a:lnTo>
                      <a:pt x="5727" y="21101"/>
                    </a:lnTo>
                    <a:cubicBezTo>
                      <a:pt x="5737" y="21132"/>
                      <a:pt x="5758" y="21153"/>
                      <a:pt x="5790" y="21153"/>
                    </a:cubicBezTo>
                    <a:cubicBezTo>
                      <a:pt x="5852" y="21299"/>
                      <a:pt x="5977" y="21320"/>
                      <a:pt x="6112" y="21340"/>
                    </a:cubicBezTo>
                    <a:cubicBezTo>
                      <a:pt x="6126" y="21341"/>
                      <a:pt x="6139" y="21342"/>
                      <a:pt x="6151" y="21342"/>
                    </a:cubicBezTo>
                    <a:cubicBezTo>
                      <a:pt x="6264" y="21342"/>
                      <a:pt x="6332" y="21297"/>
                      <a:pt x="6341" y="21185"/>
                    </a:cubicBezTo>
                    <a:cubicBezTo>
                      <a:pt x="6352" y="21060"/>
                      <a:pt x="6362" y="20924"/>
                      <a:pt x="6320" y="20799"/>
                    </a:cubicBezTo>
                    <a:cubicBezTo>
                      <a:pt x="6289" y="20674"/>
                      <a:pt x="6248" y="20549"/>
                      <a:pt x="6206" y="20424"/>
                    </a:cubicBezTo>
                    <a:cubicBezTo>
                      <a:pt x="6237" y="20081"/>
                      <a:pt x="6185" y="19727"/>
                      <a:pt x="6206" y="19373"/>
                    </a:cubicBezTo>
                    <a:cubicBezTo>
                      <a:pt x="6206" y="19320"/>
                      <a:pt x="6165" y="19258"/>
                      <a:pt x="6144" y="19206"/>
                    </a:cubicBezTo>
                    <a:cubicBezTo>
                      <a:pt x="6081" y="18790"/>
                      <a:pt x="6050" y="18383"/>
                      <a:pt x="6019" y="17967"/>
                    </a:cubicBezTo>
                    <a:cubicBezTo>
                      <a:pt x="6008" y="17800"/>
                      <a:pt x="5987" y="17624"/>
                      <a:pt x="6029" y="17457"/>
                    </a:cubicBezTo>
                    <a:cubicBezTo>
                      <a:pt x="6060" y="17332"/>
                      <a:pt x="6081" y="17196"/>
                      <a:pt x="6081" y="17071"/>
                    </a:cubicBezTo>
                    <a:cubicBezTo>
                      <a:pt x="6081" y="16863"/>
                      <a:pt x="6070" y="16666"/>
                      <a:pt x="6070" y="16468"/>
                    </a:cubicBezTo>
                    <a:cubicBezTo>
                      <a:pt x="6070" y="16270"/>
                      <a:pt x="6102" y="16104"/>
                      <a:pt x="6237" y="15968"/>
                    </a:cubicBezTo>
                    <a:cubicBezTo>
                      <a:pt x="6424" y="15791"/>
                      <a:pt x="6623" y="15614"/>
                      <a:pt x="6768" y="15406"/>
                    </a:cubicBezTo>
                    <a:cubicBezTo>
                      <a:pt x="6810" y="15385"/>
                      <a:pt x="6852" y="15375"/>
                      <a:pt x="6903" y="15354"/>
                    </a:cubicBezTo>
                    <a:cubicBezTo>
                      <a:pt x="7039" y="15479"/>
                      <a:pt x="7206" y="15530"/>
                      <a:pt x="7362" y="15604"/>
                    </a:cubicBezTo>
                    <a:cubicBezTo>
                      <a:pt x="7518" y="15718"/>
                      <a:pt x="7706" y="15791"/>
                      <a:pt x="7893" y="15812"/>
                    </a:cubicBezTo>
                    <a:cubicBezTo>
                      <a:pt x="8052" y="15837"/>
                      <a:pt x="8213" y="15849"/>
                      <a:pt x="8373" y="15849"/>
                    </a:cubicBezTo>
                    <a:cubicBezTo>
                      <a:pt x="8548" y="15849"/>
                      <a:pt x="8723" y="15834"/>
                      <a:pt x="8892" y="15801"/>
                    </a:cubicBezTo>
                    <a:cubicBezTo>
                      <a:pt x="9330" y="15729"/>
                      <a:pt x="9756" y="15572"/>
                      <a:pt x="10142" y="15333"/>
                    </a:cubicBezTo>
                    <a:cubicBezTo>
                      <a:pt x="10443" y="15187"/>
                      <a:pt x="10704" y="14968"/>
                      <a:pt x="10985" y="14781"/>
                    </a:cubicBezTo>
                    <a:cubicBezTo>
                      <a:pt x="10996" y="14781"/>
                      <a:pt x="10996" y="14771"/>
                      <a:pt x="10996" y="14760"/>
                    </a:cubicBezTo>
                    <a:cubicBezTo>
                      <a:pt x="11162" y="14625"/>
                      <a:pt x="11308" y="14479"/>
                      <a:pt x="11433" y="14302"/>
                    </a:cubicBezTo>
                    <a:cubicBezTo>
                      <a:pt x="11579" y="14188"/>
                      <a:pt x="11610" y="14021"/>
                      <a:pt x="11672" y="13865"/>
                    </a:cubicBezTo>
                    <a:cubicBezTo>
                      <a:pt x="11672" y="13865"/>
                      <a:pt x="11672" y="13855"/>
                      <a:pt x="11683" y="13855"/>
                    </a:cubicBezTo>
                    <a:cubicBezTo>
                      <a:pt x="11808" y="13698"/>
                      <a:pt x="11933" y="13531"/>
                      <a:pt x="12120" y="13427"/>
                    </a:cubicBezTo>
                    <a:cubicBezTo>
                      <a:pt x="12162" y="13406"/>
                      <a:pt x="12193" y="13365"/>
                      <a:pt x="12224" y="13334"/>
                    </a:cubicBezTo>
                    <a:cubicBezTo>
                      <a:pt x="12412" y="13198"/>
                      <a:pt x="12588" y="13052"/>
                      <a:pt x="12766" y="12907"/>
                    </a:cubicBezTo>
                    <a:cubicBezTo>
                      <a:pt x="12859" y="12844"/>
                      <a:pt x="12963" y="12803"/>
                      <a:pt x="13026" y="12709"/>
                    </a:cubicBezTo>
                    <a:cubicBezTo>
                      <a:pt x="13224" y="12605"/>
                      <a:pt x="13380" y="12459"/>
                      <a:pt x="13515" y="12293"/>
                    </a:cubicBezTo>
                    <a:cubicBezTo>
                      <a:pt x="13578" y="12272"/>
                      <a:pt x="13620" y="12219"/>
                      <a:pt x="13650" y="12168"/>
                    </a:cubicBezTo>
                    <a:cubicBezTo>
                      <a:pt x="13682" y="12105"/>
                      <a:pt x="13724" y="12043"/>
                      <a:pt x="13744" y="11980"/>
                    </a:cubicBezTo>
                    <a:cubicBezTo>
                      <a:pt x="13775" y="11918"/>
                      <a:pt x="13734" y="11865"/>
                      <a:pt x="13671" y="11855"/>
                    </a:cubicBezTo>
                    <a:cubicBezTo>
                      <a:pt x="13633" y="11854"/>
                      <a:pt x="13594" y="11853"/>
                      <a:pt x="13556" y="11853"/>
                    </a:cubicBezTo>
                    <a:cubicBezTo>
                      <a:pt x="13314" y="11853"/>
                      <a:pt x="13072" y="11880"/>
                      <a:pt x="12838" y="11907"/>
                    </a:cubicBezTo>
                    <a:cubicBezTo>
                      <a:pt x="12609" y="11918"/>
                      <a:pt x="12380" y="11918"/>
                      <a:pt x="12151" y="11928"/>
                    </a:cubicBezTo>
                    <a:cubicBezTo>
                      <a:pt x="12026" y="11928"/>
                      <a:pt x="11912" y="11949"/>
                      <a:pt x="11787" y="11970"/>
                    </a:cubicBezTo>
                    <a:cubicBezTo>
                      <a:pt x="11725" y="11970"/>
                      <a:pt x="11663" y="11964"/>
                      <a:pt x="11602" y="11964"/>
                    </a:cubicBezTo>
                    <a:cubicBezTo>
                      <a:pt x="11519" y="11964"/>
                      <a:pt x="11438" y="11974"/>
                      <a:pt x="11360" y="12022"/>
                    </a:cubicBezTo>
                    <a:cubicBezTo>
                      <a:pt x="11318" y="12032"/>
                      <a:pt x="11276" y="12032"/>
                      <a:pt x="11246" y="12043"/>
                    </a:cubicBezTo>
                    <a:cubicBezTo>
                      <a:pt x="10943" y="12115"/>
                      <a:pt x="10631" y="12157"/>
                      <a:pt x="10329" y="12219"/>
                    </a:cubicBezTo>
                    <a:cubicBezTo>
                      <a:pt x="10184" y="12251"/>
                      <a:pt x="10038" y="12303"/>
                      <a:pt x="9892" y="12344"/>
                    </a:cubicBezTo>
                    <a:cubicBezTo>
                      <a:pt x="9663" y="12397"/>
                      <a:pt x="9434" y="12459"/>
                      <a:pt x="9267" y="12636"/>
                    </a:cubicBezTo>
                    <a:cubicBezTo>
                      <a:pt x="9017" y="12719"/>
                      <a:pt x="8809" y="12886"/>
                      <a:pt x="8580" y="13011"/>
                    </a:cubicBezTo>
                    <a:cubicBezTo>
                      <a:pt x="8455" y="13073"/>
                      <a:pt x="8309" y="13126"/>
                      <a:pt x="8226" y="13251"/>
                    </a:cubicBezTo>
                    <a:cubicBezTo>
                      <a:pt x="8111" y="13313"/>
                      <a:pt x="8007" y="13386"/>
                      <a:pt x="7935" y="13501"/>
                    </a:cubicBezTo>
                    <a:cubicBezTo>
                      <a:pt x="7810" y="13573"/>
                      <a:pt x="7685" y="13646"/>
                      <a:pt x="7570" y="13730"/>
                    </a:cubicBezTo>
                    <a:cubicBezTo>
                      <a:pt x="7424" y="13834"/>
                      <a:pt x="7299" y="13969"/>
                      <a:pt x="7247" y="14156"/>
                    </a:cubicBezTo>
                    <a:cubicBezTo>
                      <a:pt x="7091" y="14313"/>
                      <a:pt x="6998" y="14510"/>
                      <a:pt x="6935" y="14708"/>
                    </a:cubicBezTo>
                    <a:cubicBezTo>
                      <a:pt x="6873" y="14792"/>
                      <a:pt x="6903" y="14885"/>
                      <a:pt x="6893" y="14968"/>
                    </a:cubicBezTo>
                    <a:cubicBezTo>
                      <a:pt x="6883" y="14989"/>
                      <a:pt x="6883" y="15010"/>
                      <a:pt x="6883" y="15031"/>
                    </a:cubicBezTo>
                    <a:cubicBezTo>
                      <a:pt x="6737" y="15104"/>
                      <a:pt x="6602" y="15187"/>
                      <a:pt x="6456" y="15271"/>
                    </a:cubicBezTo>
                    <a:cubicBezTo>
                      <a:pt x="6341" y="15312"/>
                      <a:pt x="6216" y="15354"/>
                      <a:pt x="6102" y="15396"/>
                    </a:cubicBezTo>
                    <a:cubicBezTo>
                      <a:pt x="6081" y="15072"/>
                      <a:pt x="6050" y="14750"/>
                      <a:pt x="6091" y="14417"/>
                    </a:cubicBezTo>
                    <a:cubicBezTo>
                      <a:pt x="6112" y="14281"/>
                      <a:pt x="6091" y="14135"/>
                      <a:pt x="6091" y="13989"/>
                    </a:cubicBezTo>
                    <a:cubicBezTo>
                      <a:pt x="6112" y="13771"/>
                      <a:pt x="6102" y="13542"/>
                      <a:pt x="6091" y="13313"/>
                    </a:cubicBezTo>
                    <a:cubicBezTo>
                      <a:pt x="6102" y="13251"/>
                      <a:pt x="6112" y="13177"/>
                      <a:pt x="6102" y="13105"/>
                    </a:cubicBezTo>
                    <a:cubicBezTo>
                      <a:pt x="6091" y="13032"/>
                      <a:pt x="6081" y="12959"/>
                      <a:pt x="6112" y="12897"/>
                    </a:cubicBezTo>
                    <a:cubicBezTo>
                      <a:pt x="6165" y="12761"/>
                      <a:pt x="6154" y="12615"/>
                      <a:pt x="6144" y="12480"/>
                    </a:cubicBezTo>
                    <a:cubicBezTo>
                      <a:pt x="6144" y="12418"/>
                      <a:pt x="6123" y="12334"/>
                      <a:pt x="6175" y="12303"/>
                    </a:cubicBezTo>
                    <a:cubicBezTo>
                      <a:pt x="6279" y="12240"/>
                      <a:pt x="6258" y="12189"/>
                      <a:pt x="6216" y="12105"/>
                    </a:cubicBezTo>
                    <a:cubicBezTo>
                      <a:pt x="6175" y="12001"/>
                      <a:pt x="6227" y="11897"/>
                      <a:pt x="6227" y="11803"/>
                    </a:cubicBezTo>
                    <a:cubicBezTo>
                      <a:pt x="6258" y="11782"/>
                      <a:pt x="6279" y="11761"/>
                      <a:pt x="6269" y="11720"/>
                    </a:cubicBezTo>
                    <a:cubicBezTo>
                      <a:pt x="6289" y="11710"/>
                      <a:pt x="6289" y="11689"/>
                      <a:pt x="6279" y="11668"/>
                    </a:cubicBezTo>
                    <a:lnTo>
                      <a:pt x="6289" y="11668"/>
                    </a:lnTo>
                    <a:cubicBezTo>
                      <a:pt x="6320" y="11657"/>
                      <a:pt x="6341" y="11636"/>
                      <a:pt x="6331" y="11606"/>
                    </a:cubicBezTo>
                    <a:cubicBezTo>
                      <a:pt x="6352" y="11585"/>
                      <a:pt x="6352" y="11574"/>
                      <a:pt x="6341" y="11553"/>
                    </a:cubicBezTo>
                    <a:cubicBezTo>
                      <a:pt x="6445" y="11407"/>
                      <a:pt x="6549" y="11262"/>
                      <a:pt x="6643" y="11116"/>
                    </a:cubicBezTo>
                    <a:cubicBezTo>
                      <a:pt x="6695" y="11053"/>
                      <a:pt x="6748" y="10991"/>
                      <a:pt x="6799" y="10918"/>
                    </a:cubicBezTo>
                    <a:cubicBezTo>
                      <a:pt x="6873" y="10803"/>
                      <a:pt x="6935" y="10668"/>
                      <a:pt x="7039" y="10574"/>
                    </a:cubicBezTo>
                    <a:cubicBezTo>
                      <a:pt x="7174" y="10470"/>
                      <a:pt x="7278" y="10324"/>
                      <a:pt x="7435" y="10241"/>
                    </a:cubicBezTo>
                    <a:cubicBezTo>
                      <a:pt x="7560" y="10169"/>
                      <a:pt x="7611" y="10065"/>
                      <a:pt x="7674" y="9950"/>
                    </a:cubicBezTo>
                    <a:cubicBezTo>
                      <a:pt x="7840" y="9752"/>
                      <a:pt x="7965" y="9523"/>
                      <a:pt x="8143" y="9325"/>
                    </a:cubicBezTo>
                    <a:cubicBezTo>
                      <a:pt x="8257" y="9200"/>
                      <a:pt x="8372" y="9054"/>
                      <a:pt x="8497" y="8919"/>
                    </a:cubicBezTo>
                    <a:cubicBezTo>
                      <a:pt x="8569" y="8919"/>
                      <a:pt x="8653" y="8908"/>
                      <a:pt x="8726" y="8898"/>
                    </a:cubicBezTo>
                    <a:cubicBezTo>
                      <a:pt x="8851" y="8929"/>
                      <a:pt x="8986" y="8961"/>
                      <a:pt x="9111" y="8992"/>
                    </a:cubicBezTo>
                    <a:cubicBezTo>
                      <a:pt x="9181" y="9007"/>
                      <a:pt x="9251" y="9034"/>
                      <a:pt x="9325" y="9034"/>
                    </a:cubicBezTo>
                    <a:cubicBezTo>
                      <a:pt x="9350" y="9034"/>
                      <a:pt x="9376" y="9031"/>
                      <a:pt x="9402" y="9023"/>
                    </a:cubicBezTo>
                    <a:cubicBezTo>
                      <a:pt x="9425" y="9030"/>
                      <a:pt x="9446" y="9038"/>
                      <a:pt x="9465" y="9038"/>
                    </a:cubicBezTo>
                    <a:cubicBezTo>
                      <a:pt x="9472" y="9038"/>
                      <a:pt x="9479" y="9037"/>
                      <a:pt x="9486" y="9033"/>
                    </a:cubicBezTo>
                    <a:cubicBezTo>
                      <a:pt x="9850" y="8971"/>
                      <a:pt x="10204" y="8908"/>
                      <a:pt x="10558" y="8836"/>
                    </a:cubicBezTo>
                    <a:cubicBezTo>
                      <a:pt x="10579" y="8836"/>
                      <a:pt x="10610" y="8804"/>
                      <a:pt x="10631" y="8794"/>
                    </a:cubicBezTo>
                    <a:cubicBezTo>
                      <a:pt x="10683" y="8794"/>
                      <a:pt x="10725" y="8763"/>
                      <a:pt x="10756" y="8721"/>
                    </a:cubicBezTo>
                    <a:cubicBezTo>
                      <a:pt x="10777" y="8711"/>
                      <a:pt x="10808" y="8690"/>
                      <a:pt x="10839" y="8669"/>
                    </a:cubicBezTo>
                    <a:cubicBezTo>
                      <a:pt x="10850" y="8669"/>
                      <a:pt x="10860" y="8669"/>
                      <a:pt x="10871" y="8659"/>
                    </a:cubicBezTo>
                    <a:cubicBezTo>
                      <a:pt x="10985" y="8628"/>
                      <a:pt x="11037" y="8513"/>
                      <a:pt x="11141" y="8471"/>
                    </a:cubicBezTo>
                    <a:cubicBezTo>
                      <a:pt x="11401" y="8367"/>
                      <a:pt x="11600" y="8190"/>
                      <a:pt x="11797" y="8003"/>
                    </a:cubicBezTo>
                    <a:lnTo>
                      <a:pt x="11859" y="7971"/>
                    </a:lnTo>
                    <a:cubicBezTo>
                      <a:pt x="11891" y="7971"/>
                      <a:pt x="11901" y="7951"/>
                      <a:pt x="11912" y="7930"/>
                    </a:cubicBezTo>
                    <a:cubicBezTo>
                      <a:pt x="12089" y="7826"/>
                      <a:pt x="12245" y="7701"/>
                      <a:pt x="12391" y="7545"/>
                    </a:cubicBezTo>
                    <a:cubicBezTo>
                      <a:pt x="12662" y="7242"/>
                      <a:pt x="12891" y="6909"/>
                      <a:pt x="13141" y="6587"/>
                    </a:cubicBezTo>
                    <a:cubicBezTo>
                      <a:pt x="13161" y="6555"/>
                      <a:pt x="13171" y="6534"/>
                      <a:pt x="13203" y="6514"/>
                    </a:cubicBezTo>
                    <a:cubicBezTo>
                      <a:pt x="13255" y="6493"/>
                      <a:pt x="13296" y="6451"/>
                      <a:pt x="13317" y="6389"/>
                    </a:cubicBezTo>
                    <a:cubicBezTo>
                      <a:pt x="13390" y="6285"/>
                      <a:pt x="13484" y="6201"/>
                      <a:pt x="13515" y="6056"/>
                    </a:cubicBezTo>
                    <a:cubicBezTo>
                      <a:pt x="13620" y="5608"/>
                      <a:pt x="13754" y="5160"/>
                      <a:pt x="13932" y="4734"/>
                    </a:cubicBezTo>
                    <a:cubicBezTo>
                      <a:pt x="14015" y="4556"/>
                      <a:pt x="14057" y="4369"/>
                      <a:pt x="14119" y="4192"/>
                    </a:cubicBezTo>
                    <a:cubicBezTo>
                      <a:pt x="14171" y="4161"/>
                      <a:pt x="14182" y="4119"/>
                      <a:pt x="14182" y="4067"/>
                    </a:cubicBezTo>
                    <a:cubicBezTo>
                      <a:pt x="14203" y="4026"/>
                      <a:pt x="14233" y="3994"/>
                      <a:pt x="14244" y="3963"/>
                    </a:cubicBezTo>
                    <a:cubicBezTo>
                      <a:pt x="14317" y="3702"/>
                      <a:pt x="14421" y="3453"/>
                      <a:pt x="14546" y="3213"/>
                    </a:cubicBezTo>
                    <a:cubicBezTo>
                      <a:pt x="14682" y="2984"/>
                      <a:pt x="14608" y="2807"/>
                      <a:pt x="14442" y="2620"/>
                    </a:cubicBezTo>
                    <a:cubicBezTo>
                      <a:pt x="14119" y="2744"/>
                      <a:pt x="13786" y="2880"/>
                      <a:pt x="13463" y="3005"/>
                    </a:cubicBezTo>
                    <a:cubicBezTo>
                      <a:pt x="13453" y="3005"/>
                      <a:pt x="13442" y="3015"/>
                      <a:pt x="13432" y="3015"/>
                    </a:cubicBezTo>
                    <a:cubicBezTo>
                      <a:pt x="13141" y="3047"/>
                      <a:pt x="12849" y="3099"/>
                      <a:pt x="12568" y="3193"/>
                    </a:cubicBezTo>
                    <a:cubicBezTo>
                      <a:pt x="12463" y="3213"/>
                      <a:pt x="12359" y="3193"/>
                      <a:pt x="12276" y="3265"/>
                    </a:cubicBezTo>
                    <a:cubicBezTo>
                      <a:pt x="12130" y="3286"/>
                      <a:pt x="11974" y="3297"/>
                      <a:pt x="11829" y="3380"/>
                    </a:cubicBezTo>
                    <a:cubicBezTo>
                      <a:pt x="11812" y="3379"/>
                      <a:pt x="11796" y="3379"/>
                      <a:pt x="11779" y="3379"/>
                    </a:cubicBezTo>
                    <a:cubicBezTo>
                      <a:pt x="11487" y="3379"/>
                      <a:pt x="11219" y="3469"/>
                      <a:pt x="10943" y="3567"/>
                    </a:cubicBezTo>
                    <a:cubicBezTo>
                      <a:pt x="10919" y="3548"/>
                      <a:pt x="10893" y="3540"/>
                      <a:pt x="10866" y="3540"/>
                    </a:cubicBezTo>
                    <a:cubicBezTo>
                      <a:pt x="10835" y="3540"/>
                      <a:pt x="10805" y="3551"/>
                      <a:pt x="10777" y="3567"/>
                    </a:cubicBezTo>
                    <a:cubicBezTo>
                      <a:pt x="10538" y="3692"/>
                      <a:pt x="10277" y="3786"/>
                      <a:pt x="10059" y="3942"/>
                    </a:cubicBezTo>
                    <a:cubicBezTo>
                      <a:pt x="10028" y="3958"/>
                      <a:pt x="9997" y="3985"/>
                      <a:pt x="9962" y="3985"/>
                    </a:cubicBezTo>
                    <a:cubicBezTo>
                      <a:pt x="9949" y="3985"/>
                      <a:pt x="9936" y="3981"/>
                      <a:pt x="9923" y="3973"/>
                    </a:cubicBezTo>
                    <a:cubicBezTo>
                      <a:pt x="9881" y="3911"/>
                      <a:pt x="9902" y="3838"/>
                      <a:pt x="9881" y="3776"/>
                    </a:cubicBezTo>
                    <a:cubicBezTo>
                      <a:pt x="9871" y="3713"/>
                      <a:pt x="9830" y="3702"/>
                      <a:pt x="9777" y="3692"/>
                    </a:cubicBezTo>
                    <a:cubicBezTo>
                      <a:pt x="9756" y="3567"/>
                      <a:pt x="9767" y="3443"/>
                      <a:pt x="9715" y="3328"/>
                    </a:cubicBezTo>
                    <a:cubicBezTo>
                      <a:pt x="9715" y="3286"/>
                      <a:pt x="9715" y="3255"/>
                      <a:pt x="9725" y="3223"/>
                    </a:cubicBezTo>
                    <a:cubicBezTo>
                      <a:pt x="9756" y="3172"/>
                      <a:pt x="9777" y="3130"/>
                      <a:pt x="9715" y="3089"/>
                    </a:cubicBezTo>
                    <a:lnTo>
                      <a:pt x="9705" y="3078"/>
                    </a:lnTo>
                    <a:cubicBezTo>
                      <a:pt x="9715" y="3068"/>
                      <a:pt x="9705" y="3047"/>
                      <a:pt x="9705" y="3026"/>
                    </a:cubicBezTo>
                    <a:lnTo>
                      <a:pt x="9705" y="2776"/>
                    </a:lnTo>
                    <a:cubicBezTo>
                      <a:pt x="9684" y="2453"/>
                      <a:pt x="9601" y="2151"/>
                      <a:pt x="9506" y="1839"/>
                    </a:cubicBezTo>
                    <a:cubicBezTo>
                      <a:pt x="9496" y="1787"/>
                      <a:pt x="9455" y="1756"/>
                      <a:pt x="9402" y="1735"/>
                    </a:cubicBezTo>
                    <a:cubicBezTo>
                      <a:pt x="9413" y="1714"/>
                      <a:pt x="9402" y="1693"/>
                      <a:pt x="9402" y="1672"/>
                    </a:cubicBezTo>
                    <a:lnTo>
                      <a:pt x="9402" y="1620"/>
                    </a:lnTo>
                    <a:cubicBezTo>
                      <a:pt x="9381" y="1589"/>
                      <a:pt x="9361" y="1568"/>
                      <a:pt x="9351" y="1537"/>
                    </a:cubicBezTo>
                    <a:cubicBezTo>
                      <a:pt x="9309" y="1402"/>
                      <a:pt x="9205" y="1318"/>
                      <a:pt x="9111" y="1245"/>
                    </a:cubicBezTo>
                    <a:lnTo>
                      <a:pt x="9101" y="1235"/>
                    </a:lnTo>
                    <a:cubicBezTo>
                      <a:pt x="9090" y="1152"/>
                      <a:pt x="9038" y="1099"/>
                      <a:pt x="8986" y="1048"/>
                    </a:cubicBezTo>
                    <a:cubicBezTo>
                      <a:pt x="8944" y="933"/>
                      <a:pt x="8851" y="850"/>
                      <a:pt x="8788" y="756"/>
                    </a:cubicBezTo>
                    <a:cubicBezTo>
                      <a:pt x="8663" y="506"/>
                      <a:pt x="8497" y="287"/>
                      <a:pt x="8299" y="79"/>
                    </a:cubicBezTo>
                    <a:cubicBezTo>
                      <a:pt x="8252" y="27"/>
                      <a:pt x="8218" y="1"/>
                      <a:pt x="819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 name="Google Shape;68;p34"/>
              <p:cNvPicPr preferRelativeResize="0"/>
              <p:nvPr/>
            </p:nvPicPr>
            <p:blipFill rotWithShape="1">
              <a:blip r:embed="rId4">
                <a:alphaModFix/>
              </a:blip>
              <a:srcRect/>
              <a:stretch/>
            </p:blipFill>
            <p:spPr>
              <a:xfrm>
                <a:off x="7702325" y="1953707"/>
                <a:ext cx="1183600" cy="1730385"/>
              </a:xfrm>
              <a:prstGeom prst="rect">
                <a:avLst/>
              </a:prstGeom>
              <a:noFill/>
              <a:ln>
                <a:noFill/>
              </a:ln>
            </p:spPr>
          </p:pic>
        </p:grpSp>
        <p:grpSp>
          <p:nvGrpSpPr>
            <p:cNvPr id="7" name="Google Shape;69;p34"/>
            <p:cNvGrpSpPr/>
            <p:nvPr/>
          </p:nvGrpSpPr>
          <p:grpSpPr>
            <a:xfrm rot="-3233906">
              <a:off x="8892236" y="3511141"/>
              <a:ext cx="274959" cy="539098"/>
              <a:chOff x="4229113" y="3659368"/>
              <a:chExt cx="424779" cy="832844"/>
            </a:xfrm>
          </p:grpSpPr>
          <p:sp>
            <p:nvSpPr>
              <p:cNvPr id="70" name="Google Shape;70;p34"/>
              <p:cNvSpPr/>
              <p:nvPr/>
            </p:nvSpPr>
            <p:spPr>
              <a:xfrm>
                <a:off x="4229113" y="3659368"/>
                <a:ext cx="424779" cy="832844"/>
              </a:xfrm>
              <a:custGeom>
                <a:avLst/>
                <a:gdLst/>
                <a:ahLst/>
                <a:cxnLst/>
                <a:rect l="l" t="t" r="r" b="b"/>
                <a:pathLst>
                  <a:path w="5405" h="10598" extrusionOk="0">
                    <a:moveTo>
                      <a:pt x="2541" y="2137"/>
                    </a:moveTo>
                    <a:cubicBezTo>
                      <a:pt x="2531" y="2137"/>
                      <a:pt x="2531" y="2147"/>
                      <a:pt x="2531" y="2147"/>
                    </a:cubicBezTo>
                    <a:lnTo>
                      <a:pt x="2520" y="2137"/>
                    </a:lnTo>
                    <a:close/>
                    <a:moveTo>
                      <a:pt x="4061" y="2876"/>
                    </a:moveTo>
                    <a:lnTo>
                      <a:pt x="4072" y="2886"/>
                    </a:lnTo>
                    <a:lnTo>
                      <a:pt x="4061" y="2886"/>
                    </a:lnTo>
                    <a:lnTo>
                      <a:pt x="4061" y="2876"/>
                    </a:lnTo>
                    <a:close/>
                    <a:moveTo>
                      <a:pt x="2406" y="3678"/>
                    </a:moveTo>
                    <a:lnTo>
                      <a:pt x="2406" y="3699"/>
                    </a:lnTo>
                    <a:lnTo>
                      <a:pt x="2396" y="3688"/>
                    </a:lnTo>
                    <a:cubicBezTo>
                      <a:pt x="2396" y="3688"/>
                      <a:pt x="2406" y="3688"/>
                      <a:pt x="2406" y="3678"/>
                    </a:cubicBezTo>
                    <a:close/>
                    <a:moveTo>
                      <a:pt x="1323" y="3803"/>
                    </a:moveTo>
                    <a:cubicBezTo>
                      <a:pt x="1313" y="3813"/>
                      <a:pt x="1313" y="3824"/>
                      <a:pt x="1313" y="3834"/>
                    </a:cubicBezTo>
                    <a:lnTo>
                      <a:pt x="1313" y="3803"/>
                    </a:lnTo>
                    <a:close/>
                    <a:moveTo>
                      <a:pt x="1000" y="3918"/>
                    </a:moveTo>
                    <a:lnTo>
                      <a:pt x="1000" y="3918"/>
                    </a:lnTo>
                    <a:cubicBezTo>
                      <a:pt x="1003" y="3919"/>
                      <a:pt x="1006" y="3922"/>
                      <a:pt x="1011" y="3928"/>
                    </a:cubicBezTo>
                    <a:lnTo>
                      <a:pt x="1000" y="3928"/>
                    </a:lnTo>
                    <a:lnTo>
                      <a:pt x="1000" y="3918"/>
                    </a:lnTo>
                    <a:close/>
                    <a:moveTo>
                      <a:pt x="1687" y="5021"/>
                    </a:moveTo>
                    <a:lnTo>
                      <a:pt x="1687" y="5031"/>
                    </a:lnTo>
                    <a:lnTo>
                      <a:pt x="1677" y="5031"/>
                    </a:lnTo>
                    <a:lnTo>
                      <a:pt x="1677" y="5021"/>
                    </a:lnTo>
                    <a:close/>
                    <a:moveTo>
                      <a:pt x="1677" y="5031"/>
                    </a:moveTo>
                    <a:lnTo>
                      <a:pt x="1687" y="5041"/>
                    </a:lnTo>
                    <a:cubicBezTo>
                      <a:pt x="1678" y="5041"/>
                      <a:pt x="1677" y="5031"/>
                      <a:pt x="1677" y="5031"/>
                    </a:cubicBezTo>
                    <a:close/>
                    <a:moveTo>
                      <a:pt x="2783" y="9704"/>
                    </a:moveTo>
                    <a:lnTo>
                      <a:pt x="2783" y="9704"/>
                    </a:lnTo>
                    <a:cubicBezTo>
                      <a:pt x="2782" y="9707"/>
                      <a:pt x="2781" y="9711"/>
                      <a:pt x="2781" y="9717"/>
                    </a:cubicBezTo>
                    <a:lnTo>
                      <a:pt x="2781" y="9706"/>
                    </a:lnTo>
                    <a:cubicBezTo>
                      <a:pt x="2782" y="9705"/>
                      <a:pt x="2782" y="9705"/>
                      <a:pt x="2783" y="9704"/>
                    </a:cubicBezTo>
                    <a:close/>
                    <a:moveTo>
                      <a:pt x="2302" y="10071"/>
                    </a:moveTo>
                    <a:lnTo>
                      <a:pt x="2302" y="10071"/>
                    </a:lnTo>
                    <a:cubicBezTo>
                      <a:pt x="2312" y="10071"/>
                      <a:pt x="2323" y="10081"/>
                      <a:pt x="2333" y="10092"/>
                    </a:cubicBezTo>
                    <a:lnTo>
                      <a:pt x="2333" y="10102"/>
                    </a:lnTo>
                    <a:cubicBezTo>
                      <a:pt x="2323" y="10081"/>
                      <a:pt x="2312" y="10081"/>
                      <a:pt x="2302" y="10071"/>
                    </a:cubicBezTo>
                    <a:close/>
                    <a:moveTo>
                      <a:pt x="2000" y="10185"/>
                    </a:moveTo>
                    <a:cubicBezTo>
                      <a:pt x="2021" y="10185"/>
                      <a:pt x="2052" y="10185"/>
                      <a:pt x="2062" y="10206"/>
                    </a:cubicBezTo>
                    <a:cubicBezTo>
                      <a:pt x="2042" y="10206"/>
                      <a:pt x="2021" y="10196"/>
                      <a:pt x="2000" y="10185"/>
                    </a:cubicBezTo>
                    <a:close/>
                    <a:moveTo>
                      <a:pt x="3381" y="1"/>
                    </a:moveTo>
                    <a:cubicBezTo>
                      <a:pt x="3362" y="1"/>
                      <a:pt x="3343" y="8"/>
                      <a:pt x="3323" y="23"/>
                    </a:cubicBezTo>
                    <a:cubicBezTo>
                      <a:pt x="3198" y="96"/>
                      <a:pt x="3083" y="127"/>
                      <a:pt x="2948" y="138"/>
                    </a:cubicBezTo>
                    <a:cubicBezTo>
                      <a:pt x="2916" y="148"/>
                      <a:pt x="2874" y="169"/>
                      <a:pt x="2844" y="189"/>
                    </a:cubicBezTo>
                    <a:cubicBezTo>
                      <a:pt x="2823" y="189"/>
                      <a:pt x="2802" y="179"/>
                      <a:pt x="2781" y="179"/>
                    </a:cubicBezTo>
                    <a:cubicBezTo>
                      <a:pt x="2644" y="65"/>
                      <a:pt x="2524" y="12"/>
                      <a:pt x="2392" y="12"/>
                    </a:cubicBezTo>
                    <a:cubicBezTo>
                      <a:pt x="2344" y="12"/>
                      <a:pt x="2293" y="19"/>
                      <a:pt x="2240" y="34"/>
                    </a:cubicBezTo>
                    <a:cubicBezTo>
                      <a:pt x="2083" y="64"/>
                      <a:pt x="1917" y="85"/>
                      <a:pt x="1771" y="138"/>
                    </a:cubicBezTo>
                    <a:cubicBezTo>
                      <a:pt x="1542" y="231"/>
                      <a:pt x="1261" y="252"/>
                      <a:pt x="1115" y="492"/>
                    </a:cubicBezTo>
                    <a:cubicBezTo>
                      <a:pt x="1084" y="543"/>
                      <a:pt x="1042" y="543"/>
                      <a:pt x="990" y="564"/>
                    </a:cubicBezTo>
                    <a:cubicBezTo>
                      <a:pt x="896" y="606"/>
                      <a:pt x="792" y="627"/>
                      <a:pt x="761" y="742"/>
                    </a:cubicBezTo>
                    <a:lnTo>
                      <a:pt x="761" y="752"/>
                    </a:lnTo>
                    <a:cubicBezTo>
                      <a:pt x="740" y="762"/>
                      <a:pt x="720" y="783"/>
                      <a:pt x="699" y="804"/>
                    </a:cubicBezTo>
                    <a:cubicBezTo>
                      <a:pt x="657" y="804"/>
                      <a:pt x="636" y="825"/>
                      <a:pt x="625" y="856"/>
                    </a:cubicBezTo>
                    <a:cubicBezTo>
                      <a:pt x="605" y="908"/>
                      <a:pt x="574" y="950"/>
                      <a:pt x="553" y="991"/>
                    </a:cubicBezTo>
                    <a:cubicBezTo>
                      <a:pt x="459" y="1137"/>
                      <a:pt x="355" y="1272"/>
                      <a:pt x="396" y="1460"/>
                    </a:cubicBezTo>
                    <a:cubicBezTo>
                      <a:pt x="407" y="1533"/>
                      <a:pt x="366" y="1595"/>
                      <a:pt x="324" y="1658"/>
                    </a:cubicBezTo>
                    <a:cubicBezTo>
                      <a:pt x="105" y="1772"/>
                      <a:pt x="95" y="2001"/>
                      <a:pt x="22" y="2188"/>
                    </a:cubicBezTo>
                    <a:cubicBezTo>
                      <a:pt x="12" y="2220"/>
                      <a:pt x="1" y="2262"/>
                      <a:pt x="22" y="2283"/>
                    </a:cubicBezTo>
                    <a:cubicBezTo>
                      <a:pt x="84" y="2408"/>
                      <a:pt x="12" y="2522"/>
                      <a:pt x="32" y="2647"/>
                    </a:cubicBezTo>
                    <a:lnTo>
                      <a:pt x="32" y="3313"/>
                    </a:lnTo>
                    <a:cubicBezTo>
                      <a:pt x="1" y="3553"/>
                      <a:pt x="147" y="3688"/>
                      <a:pt x="324" y="3813"/>
                    </a:cubicBezTo>
                    <a:cubicBezTo>
                      <a:pt x="355" y="4053"/>
                      <a:pt x="417" y="4282"/>
                      <a:pt x="574" y="4479"/>
                    </a:cubicBezTo>
                    <a:cubicBezTo>
                      <a:pt x="646" y="4687"/>
                      <a:pt x="792" y="4823"/>
                      <a:pt x="990" y="4916"/>
                    </a:cubicBezTo>
                    <a:cubicBezTo>
                      <a:pt x="1136" y="5083"/>
                      <a:pt x="1313" y="5208"/>
                      <a:pt x="1542" y="5219"/>
                    </a:cubicBezTo>
                    <a:cubicBezTo>
                      <a:pt x="1601" y="5263"/>
                      <a:pt x="1659" y="5276"/>
                      <a:pt x="1718" y="5276"/>
                    </a:cubicBezTo>
                    <a:cubicBezTo>
                      <a:pt x="1743" y="5276"/>
                      <a:pt x="1767" y="5274"/>
                      <a:pt x="1792" y="5270"/>
                    </a:cubicBezTo>
                    <a:cubicBezTo>
                      <a:pt x="1812" y="5270"/>
                      <a:pt x="1844" y="5270"/>
                      <a:pt x="1865" y="5260"/>
                    </a:cubicBezTo>
                    <a:cubicBezTo>
                      <a:pt x="2073" y="5281"/>
                      <a:pt x="2104" y="5437"/>
                      <a:pt x="2125" y="5604"/>
                    </a:cubicBezTo>
                    <a:cubicBezTo>
                      <a:pt x="2136" y="5635"/>
                      <a:pt x="2115" y="5677"/>
                      <a:pt x="2115" y="5719"/>
                    </a:cubicBezTo>
                    <a:cubicBezTo>
                      <a:pt x="2104" y="5895"/>
                      <a:pt x="2073" y="6073"/>
                      <a:pt x="2104" y="6260"/>
                    </a:cubicBezTo>
                    <a:cubicBezTo>
                      <a:pt x="2104" y="6385"/>
                      <a:pt x="2104" y="6499"/>
                      <a:pt x="2115" y="6624"/>
                    </a:cubicBezTo>
                    <a:cubicBezTo>
                      <a:pt x="2104" y="6645"/>
                      <a:pt x="2104" y="6666"/>
                      <a:pt x="2104" y="6686"/>
                    </a:cubicBezTo>
                    <a:cubicBezTo>
                      <a:pt x="2042" y="6864"/>
                      <a:pt x="2042" y="6864"/>
                      <a:pt x="2094" y="7186"/>
                    </a:cubicBezTo>
                    <a:cubicBezTo>
                      <a:pt x="2094" y="7301"/>
                      <a:pt x="2094" y="7426"/>
                      <a:pt x="2104" y="7540"/>
                    </a:cubicBezTo>
                    <a:cubicBezTo>
                      <a:pt x="2032" y="7676"/>
                      <a:pt x="1937" y="7801"/>
                      <a:pt x="1990" y="7968"/>
                    </a:cubicBezTo>
                    <a:cubicBezTo>
                      <a:pt x="1896" y="8123"/>
                      <a:pt x="1917" y="8269"/>
                      <a:pt x="2032" y="8415"/>
                    </a:cubicBezTo>
                    <a:cubicBezTo>
                      <a:pt x="2021" y="8519"/>
                      <a:pt x="1990" y="8623"/>
                      <a:pt x="1917" y="8706"/>
                    </a:cubicBezTo>
                    <a:cubicBezTo>
                      <a:pt x="1823" y="8769"/>
                      <a:pt x="1854" y="8863"/>
                      <a:pt x="1865" y="8956"/>
                    </a:cubicBezTo>
                    <a:cubicBezTo>
                      <a:pt x="1833" y="8967"/>
                      <a:pt x="1823" y="8977"/>
                      <a:pt x="1823" y="9009"/>
                    </a:cubicBezTo>
                    <a:cubicBezTo>
                      <a:pt x="1782" y="9123"/>
                      <a:pt x="1740" y="9248"/>
                      <a:pt x="1750" y="9384"/>
                    </a:cubicBezTo>
                    <a:cubicBezTo>
                      <a:pt x="1740" y="9456"/>
                      <a:pt x="1750" y="9539"/>
                      <a:pt x="1729" y="9613"/>
                    </a:cubicBezTo>
                    <a:cubicBezTo>
                      <a:pt x="1667" y="9800"/>
                      <a:pt x="1657" y="9987"/>
                      <a:pt x="1677" y="10175"/>
                    </a:cubicBezTo>
                    <a:cubicBezTo>
                      <a:pt x="1698" y="10237"/>
                      <a:pt x="1740" y="10289"/>
                      <a:pt x="1740" y="10351"/>
                    </a:cubicBezTo>
                    <a:cubicBezTo>
                      <a:pt x="1740" y="10476"/>
                      <a:pt x="1812" y="10529"/>
                      <a:pt x="1917" y="10571"/>
                    </a:cubicBezTo>
                    <a:cubicBezTo>
                      <a:pt x="1956" y="10590"/>
                      <a:pt x="2001" y="10597"/>
                      <a:pt x="2046" y="10597"/>
                    </a:cubicBezTo>
                    <a:cubicBezTo>
                      <a:pt x="2072" y="10597"/>
                      <a:pt x="2099" y="10595"/>
                      <a:pt x="2125" y="10591"/>
                    </a:cubicBezTo>
                    <a:cubicBezTo>
                      <a:pt x="2261" y="10571"/>
                      <a:pt x="2365" y="10487"/>
                      <a:pt x="2479" y="10414"/>
                    </a:cubicBezTo>
                    <a:cubicBezTo>
                      <a:pt x="2604" y="10414"/>
                      <a:pt x="2666" y="10321"/>
                      <a:pt x="2719" y="10217"/>
                    </a:cubicBezTo>
                    <a:cubicBezTo>
                      <a:pt x="2740" y="10143"/>
                      <a:pt x="2750" y="10071"/>
                      <a:pt x="2770" y="9987"/>
                    </a:cubicBezTo>
                    <a:cubicBezTo>
                      <a:pt x="2791" y="9914"/>
                      <a:pt x="2791" y="9842"/>
                      <a:pt x="2791" y="9758"/>
                    </a:cubicBezTo>
                    <a:cubicBezTo>
                      <a:pt x="2833" y="9696"/>
                      <a:pt x="2823" y="9623"/>
                      <a:pt x="2823" y="9550"/>
                    </a:cubicBezTo>
                    <a:cubicBezTo>
                      <a:pt x="2833" y="9259"/>
                      <a:pt x="2833" y="8967"/>
                      <a:pt x="2864" y="8665"/>
                    </a:cubicBezTo>
                    <a:cubicBezTo>
                      <a:pt x="2906" y="8311"/>
                      <a:pt x="2906" y="7957"/>
                      <a:pt x="2895" y="7603"/>
                    </a:cubicBezTo>
                    <a:cubicBezTo>
                      <a:pt x="2906" y="7561"/>
                      <a:pt x="2906" y="7519"/>
                      <a:pt x="2906" y="7478"/>
                    </a:cubicBezTo>
                    <a:cubicBezTo>
                      <a:pt x="2958" y="7374"/>
                      <a:pt x="2948" y="7280"/>
                      <a:pt x="2906" y="7176"/>
                    </a:cubicBezTo>
                    <a:cubicBezTo>
                      <a:pt x="2969" y="6978"/>
                      <a:pt x="2969" y="6770"/>
                      <a:pt x="2969" y="6572"/>
                    </a:cubicBezTo>
                    <a:cubicBezTo>
                      <a:pt x="2979" y="6520"/>
                      <a:pt x="2999" y="6478"/>
                      <a:pt x="3010" y="6427"/>
                    </a:cubicBezTo>
                    <a:cubicBezTo>
                      <a:pt x="3041" y="6291"/>
                      <a:pt x="3052" y="6145"/>
                      <a:pt x="3114" y="6020"/>
                    </a:cubicBezTo>
                    <a:cubicBezTo>
                      <a:pt x="3208" y="5843"/>
                      <a:pt x="3260" y="5656"/>
                      <a:pt x="3333" y="5479"/>
                    </a:cubicBezTo>
                    <a:cubicBezTo>
                      <a:pt x="3343" y="5479"/>
                      <a:pt x="3343" y="5469"/>
                      <a:pt x="3343" y="5469"/>
                    </a:cubicBezTo>
                    <a:cubicBezTo>
                      <a:pt x="3406" y="5385"/>
                      <a:pt x="3499" y="5302"/>
                      <a:pt x="3458" y="5177"/>
                    </a:cubicBezTo>
                    <a:cubicBezTo>
                      <a:pt x="3582" y="5125"/>
                      <a:pt x="3707" y="5083"/>
                      <a:pt x="3822" y="5041"/>
                    </a:cubicBezTo>
                    <a:lnTo>
                      <a:pt x="3864" y="5041"/>
                    </a:lnTo>
                    <a:cubicBezTo>
                      <a:pt x="3924" y="5071"/>
                      <a:pt x="3955" y="5087"/>
                      <a:pt x="3980" y="5087"/>
                    </a:cubicBezTo>
                    <a:cubicBezTo>
                      <a:pt x="4006" y="5087"/>
                      <a:pt x="4024" y="5069"/>
                      <a:pt x="4061" y="5031"/>
                    </a:cubicBezTo>
                    <a:cubicBezTo>
                      <a:pt x="4135" y="4990"/>
                      <a:pt x="4124" y="4916"/>
                      <a:pt x="4135" y="4854"/>
                    </a:cubicBezTo>
                    <a:cubicBezTo>
                      <a:pt x="4218" y="4812"/>
                      <a:pt x="4281" y="4761"/>
                      <a:pt x="4311" y="4667"/>
                    </a:cubicBezTo>
                    <a:cubicBezTo>
                      <a:pt x="4489" y="4552"/>
                      <a:pt x="4645" y="4417"/>
                      <a:pt x="4739" y="4229"/>
                    </a:cubicBezTo>
                    <a:cubicBezTo>
                      <a:pt x="4822" y="4188"/>
                      <a:pt x="4884" y="4104"/>
                      <a:pt x="4905" y="4021"/>
                    </a:cubicBezTo>
                    <a:cubicBezTo>
                      <a:pt x="4999" y="3771"/>
                      <a:pt x="5123" y="3542"/>
                      <a:pt x="5280" y="3324"/>
                    </a:cubicBezTo>
                    <a:cubicBezTo>
                      <a:pt x="5353" y="3220"/>
                      <a:pt x="5353" y="3116"/>
                      <a:pt x="5290" y="3011"/>
                    </a:cubicBezTo>
                    <a:lnTo>
                      <a:pt x="5353" y="2699"/>
                    </a:lnTo>
                    <a:cubicBezTo>
                      <a:pt x="5405" y="2657"/>
                      <a:pt x="5405" y="2616"/>
                      <a:pt x="5373" y="2574"/>
                    </a:cubicBezTo>
                    <a:cubicBezTo>
                      <a:pt x="5280" y="2480"/>
                      <a:pt x="5176" y="2408"/>
                      <a:pt x="5113" y="2283"/>
                    </a:cubicBezTo>
                    <a:cubicBezTo>
                      <a:pt x="5093" y="2251"/>
                      <a:pt x="5030" y="2230"/>
                      <a:pt x="4989" y="2209"/>
                    </a:cubicBezTo>
                    <a:lnTo>
                      <a:pt x="4989" y="2158"/>
                    </a:lnTo>
                    <a:cubicBezTo>
                      <a:pt x="5030" y="2105"/>
                      <a:pt x="5072" y="2063"/>
                      <a:pt x="5113" y="2022"/>
                    </a:cubicBezTo>
                    <a:cubicBezTo>
                      <a:pt x="5144" y="1991"/>
                      <a:pt x="5165" y="1949"/>
                      <a:pt x="5155" y="1918"/>
                    </a:cubicBezTo>
                    <a:cubicBezTo>
                      <a:pt x="5093" y="1730"/>
                      <a:pt x="5123" y="1512"/>
                      <a:pt x="4989" y="1355"/>
                    </a:cubicBezTo>
                    <a:cubicBezTo>
                      <a:pt x="4989" y="1283"/>
                      <a:pt x="4989" y="1210"/>
                      <a:pt x="4936" y="1158"/>
                    </a:cubicBezTo>
                    <a:cubicBezTo>
                      <a:pt x="4926" y="1096"/>
                      <a:pt x="4936" y="1022"/>
                      <a:pt x="4853" y="981"/>
                    </a:cubicBezTo>
                    <a:cubicBezTo>
                      <a:pt x="4686" y="887"/>
                      <a:pt x="4561" y="731"/>
                      <a:pt x="4457" y="575"/>
                    </a:cubicBezTo>
                    <a:cubicBezTo>
                      <a:pt x="4353" y="429"/>
                      <a:pt x="4228" y="325"/>
                      <a:pt x="4072" y="242"/>
                    </a:cubicBezTo>
                    <a:cubicBezTo>
                      <a:pt x="4048" y="213"/>
                      <a:pt x="4029" y="200"/>
                      <a:pt x="4010" y="200"/>
                    </a:cubicBezTo>
                    <a:cubicBezTo>
                      <a:pt x="3989" y="200"/>
                      <a:pt x="3970" y="218"/>
                      <a:pt x="3947" y="252"/>
                    </a:cubicBezTo>
                    <a:lnTo>
                      <a:pt x="3822" y="252"/>
                    </a:lnTo>
                    <a:cubicBezTo>
                      <a:pt x="3760" y="169"/>
                      <a:pt x="3656" y="200"/>
                      <a:pt x="3582" y="179"/>
                    </a:cubicBezTo>
                    <a:cubicBezTo>
                      <a:pt x="3562" y="169"/>
                      <a:pt x="3541" y="148"/>
                      <a:pt x="3520" y="127"/>
                    </a:cubicBezTo>
                    <a:cubicBezTo>
                      <a:pt x="3468" y="45"/>
                      <a:pt x="3427" y="1"/>
                      <a:pt x="338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 name="Google Shape;71;p34"/>
              <p:cNvPicPr preferRelativeResize="0"/>
              <p:nvPr/>
            </p:nvPicPr>
            <p:blipFill rotWithShape="1">
              <a:blip r:embed="rId5">
                <a:alphaModFix/>
              </a:blip>
              <a:srcRect/>
              <a:stretch/>
            </p:blipFill>
            <p:spPr>
              <a:xfrm>
                <a:off x="4229920" y="3660228"/>
                <a:ext cx="423175" cy="831119"/>
              </a:xfrm>
              <a:prstGeom prst="rect">
                <a:avLst/>
              </a:prstGeom>
              <a:noFill/>
              <a:ln>
                <a:noFill/>
              </a:ln>
            </p:spPr>
          </p:pic>
        </p:grpSp>
      </p:gr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3"/>
        <p:cNvGrpSpPr/>
        <p:nvPr/>
      </p:nvGrpSpPr>
      <p:grpSpPr>
        <a:xfrm>
          <a:off x="0" y="0"/>
          <a:ext cx="0" cy="0"/>
          <a:chOff x="0" y="0"/>
          <a:chExt cx="0" cy="0"/>
        </a:xfrm>
      </p:grpSpPr>
      <p:sp>
        <p:nvSpPr>
          <p:cNvPr id="244" name="Google Shape;244;p42"/>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3200"/>
              <a:buNone/>
              <a:defRPr/>
            </a:lvl2pPr>
            <a:lvl3pPr lvl="2" algn="ctr">
              <a:lnSpc>
                <a:spcPct val="100000"/>
              </a:lnSpc>
              <a:spcBef>
                <a:spcPts val="0"/>
              </a:spcBef>
              <a:spcAft>
                <a:spcPts val="0"/>
              </a:spcAft>
              <a:buSzPts val="3200"/>
              <a:buNone/>
              <a:defRPr/>
            </a:lvl3pPr>
            <a:lvl4pPr lvl="3" algn="ctr">
              <a:lnSpc>
                <a:spcPct val="100000"/>
              </a:lnSpc>
              <a:spcBef>
                <a:spcPts val="0"/>
              </a:spcBef>
              <a:spcAft>
                <a:spcPts val="0"/>
              </a:spcAft>
              <a:buSzPts val="3200"/>
              <a:buNone/>
              <a:defRPr/>
            </a:lvl4pPr>
            <a:lvl5pPr lvl="4" algn="ctr">
              <a:lnSpc>
                <a:spcPct val="100000"/>
              </a:lnSpc>
              <a:spcBef>
                <a:spcPts val="0"/>
              </a:spcBef>
              <a:spcAft>
                <a:spcPts val="0"/>
              </a:spcAft>
              <a:buSzPts val="3200"/>
              <a:buNone/>
              <a:defRPr/>
            </a:lvl5pPr>
            <a:lvl6pPr lvl="5" algn="ctr">
              <a:lnSpc>
                <a:spcPct val="100000"/>
              </a:lnSpc>
              <a:spcBef>
                <a:spcPts val="0"/>
              </a:spcBef>
              <a:spcAft>
                <a:spcPts val="0"/>
              </a:spcAft>
              <a:buSzPts val="3200"/>
              <a:buNone/>
              <a:defRPr/>
            </a:lvl6pPr>
            <a:lvl7pPr lvl="6" algn="ctr">
              <a:lnSpc>
                <a:spcPct val="100000"/>
              </a:lnSpc>
              <a:spcBef>
                <a:spcPts val="0"/>
              </a:spcBef>
              <a:spcAft>
                <a:spcPts val="0"/>
              </a:spcAft>
              <a:buSzPts val="3200"/>
              <a:buNone/>
              <a:defRPr/>
            </a:lvl7pPr>
            <a:lvl8pPr lvl="7" algn="ctr">
              <a:lnSpc>
                <a:spcPct val="100000"/>
              </a:lnSpc>
              <a:spcBef>
                <a:spcPts val="0"/>
              </a:spcBef>
              <a:spcAft>
                <a:spcPts val="0"/>
              </a:spcAft>
              <a:buSzPts val="3200"/>
              <a:buNone/>
              <a:defRPr/>
            </a:lvl8pPr>
            <a:lvl9pPr lvl="8" algn="ctr">
              <a:lnSpc>
                <a:spcPct val="100000"/>
              </a:lnSpc>
              <a:spcBef>
                <a:spcPts val="0"/>
              </a:spcBef>
              <a:spcAft>
                <a:spcPts val="0"/>
              </a:spcAft>
              <a:buSzPts val="3200"/>
              <a:buNone/>
              <a:defRPr/>
            </a:lvl9pPr>
          </a:lstStyle>
          <a:p>
            <a:endParaRPr/>
          </a:p>
        </p:txBody>
      </p:sp>
      <p:grpSp>
        <p:nvGrpSpPr>
          <p:cNvPr id="2" name="Google Shape;245;p42"/>
          <p:cNvGrpSpPr/>
          <p:nvPr/>
        </p:nvGrpSpPr>
        <p:grpSpPr>
          <a:xfrm>
            <a:off x="258139" y="326254"/>
            <a:ext cx="461865" cy="1147621"/>
            <a:chOff x="258139" y="326254"/>
            <a:chExt cx="461865" cy="1147621"/>
          </a:xfrm>
        </p:grpSpPr>
        <p:grpSp>
          <p:nvGrpSpPr>
            <p:cNvPr id="3" name="Google Shape;246;p42"/>
            <p:cNvGrpSpPr/>
            <p:nvPr/>
          </p:nvGrpSpPr>
          <p:grpSpPr>
            <a:xfrm>
              <a:off x="258139" y="326254"/>
              <a:ext cx="455083" cy="450494"/>
              <a:chOff x="471125" y="1220239"/>
              <a:chExt cx="809900" cy="801733"/>
            </a:xfrm>
          </p:grpSpPr>
          <p:sp>
            <p:nvSpPr>
              <p:cNvPr id="247" name="Google Shape;247;p42"/>
              <p:cNvSpPr/>
              <p:nvPr/>
            </p:nvSpPr>
            <p:spPr>
              <a:xfrm>
                <a:off x="471125" y="1231550"/>
                <a:ext cx="803683" cy="790422"/>
              </a:xfrm>
              <a:custGeom>
                <a:avLst/>
                <a:gdLst/>
                <a:ahLst/>
                <a:cxnLst/>
                <a:rect l="l" t="t" r="r" b="b"/>
                <a:pathLst>
                  <a:path w="12121" h="11921" extrusionOk="0">
                    <a:moveTo>
                      <a:pt x="7549" y="874"/>
                    </a:moveTo>
                    <a:cubicBezTo>
                      <a:pt x="7549" y="874"/>
                      <a:pt x="7539" y="874"/>
                      <a:pt x="7539" y="884"/>
                    </a:cubicBezTo>
                    <a:lnTo>
                      <a:pt x="7539" y="874"/>
                    </a:lnTo>
                    <a:close/>
                    <a:moveTo>
                      <a:pt x="3946" y="1196"/>
                    </a:moveTo>
                    <a:lnTo>
                      <a:pt x="3946" y="1207"/>
                    </a:lnTo>
                    <a:lnTo>
                      <a:pt x="3936" y="1207"/>
                    </a:lnTo>
                    <a:lnTo>
                      <a:pt x="3946" y="1196"/>
                    </a:lnTo>
                    <a:close/>
                    <a:moveTo>
                      <a:pt x="2614" y="1618"/>
                    </a:moveTo>
                    <a:lnTo>
                      <a:pt x="2614" y="1618"/>
                    </a:lnTo>
                    <a:cubicBezTo>
                      <a:pt x="2616" y="1621"/>
                      <a:pt x="2619" y="1624"/>
                      <a:pt x="2624" y="1624"/>
                    </a:cubicBezTo>
                    <a:cubicBezTo>
                      <a:pt x="2616" y="1624"/>
                      <a:pt x="2614" y="1624"/>
                      <a:pt x="2614" y="1618"/>
                    </a:cubicBezTo>
                    <a:close/>
                    <a:moveTo>
                      <a:pt x="7539" y="2154"/>
                    </a:moveTo>
                    <a:lnTo>
                      <a:pt x="7539" y="2165"/>
                    </a:lnTo>
                    <a:lnTo>
                      <a:pt x="7528" y="2175"/>
                    </a:lnTo>
                    <a:cubicBezTo>
                      <a:pt x="7539" y="2165"/>
                      <a:pt x="7539" y="2165"/>
                      <a:pt x="7539" y="2154"/>
                    </a:cubicBezTo>
                    <a:close/>
                    <a:moveTo>
                      <a:pt x="9694" y="2487"/>
                    </a:moveTo>
                    <a:cubicBezTo>
                      <a:pt x="9694" y="2498"/>
                      <a:pt x="9684" y="2498"/>
                      <a:pt x="9684" y="2508"/>
                    </a:cubicBezTo>
                    <a:cubicBezTo>
                      <a:pt x="9684" y="2498"/>
                      <a:pt x="9673" y="2498"/>
                      <a:pt x="9673" y="2498"/>
                    </a:cubicBezTo>
                    <a:cubicBezTo>
                      <a:pt x="9684" y="2487"/>
                      <a:pt x="9684" y="2487"/>
                      <a:pt x="9694" y="2487"/>
                    </a:cubicBezTo>
                    <a:close/>
                    <a:moveTo>
                      <a:pt x="4707" y="3695"/>
                    </a:moveTo>
                    <a:lnTo>
                      <a:pt x="4707" y="3695"/>
                    </a:lnTo>
                    <a:cubicBezTo>
                      <a:pt x="4717" y="3695"/>
                      <a:pt x="4728" y="3706"/>
                      <a:pt x="4738" y="3716"/>
                    </a:cubicBezTo>
                    <a:lnTo>
                      <a:pt x="4728" y="3727"/>
                    </a:lnTo>
                    <a:cubicBezTo>
                      <a:pt x="4728" y="3716"/>
                      <a:pt x="4717" y="3706"/>
                      <a:pt x="4707" y="3695"/>
                    </a:cubicBezTo>
                    <a:close/>
                    <a:moveTo>
                      <a:pt x="6602" y="4112"/>
                    </a:moveTo>
                    <a:cubicBezTo>
                      <a:pt x="6602" y="4123"/>
                      <a:pt x="6591" y="4123"/>
                      <a:pt x="6581" y="4133"/>
                    </a:cubicBezTo>
                    <a:lnTo>
                      <a:pt x="6581" y="4112"/>
                    </a:lnTo>
                    <a:close/>
                    <a:moveTo>
                      <a:pt x="2916" y="4466"/>
                    </a:moveTo>
                    <a:lnTo>
                      <a:pt x="2916" y="4477"/>
                    </a:lnTo>
                    <a:lnTo>
                      <a:pt x="2905" y="4466"/>
                    </a:lnTo>
                    <a:close/>
                    <a:moveTo>
                      <a:pt x="8444" y="4632"/>
                    </a:moveTo>
                    <a:cubicBezTo>
                      <a:pt x="8444" y="4632"/>
                      <a:pt x="8455" y="4643"/>
                      <a:pt x="8465" y="4643"/>
                    </a:cubicBezTo>
                    <a:cubicBezTo>
                      <a:pt x="8455" y="4643"/>
                      <a:pt x="8444" y="4643"/>
                      <a:pt x="8444" y="4632"/>
                    </a:cubicBezTo>
                    <a:close/>
                    <a:moveTo>
                      <a:pt x="10285" y="4620"/>
                    </a:moveTo>
                    <a:cubicBezTo>
                      <a:pt x="10287" y="4620"/>
                      <a:pt x="10288" y="4621"/>
                      <a:pt x="10288" y="4622"/>
                    </a:cubicBezTo>
                    <a:cubicBezTo>
                      <a:pt x="10288" y="4622"/>
                      <a:pt x="10288" y="4632"/>
                      <a:pt x="10277" y="4643"/>
                    </a:cubicBezTo>
                    <a:cubicBezTo>
                      <a:pt x="10250" y="4643"/>
                      <a:pt x="10277" y="4620"/>
                      <a:pt x="10285" y="4620"/>
                    </a:cubicBezTo>
                    <a:close/>
                    <a:moveTo>
                      <a:pt x="8256" y="4632"/>
                    </a:moveTo>
                    <a:cubicBezTo>
                      <a:pt x="8247" y="4633"/>
                      <a:pt x="8247" y="4643"/>
                      <a:pt x="8247" y="4664"/>
                    </a:cubicBezTo>
                    <a:lnTo>
                      <a:pt x="8236" y="4664"/>
                    </a:lnTo>
                    <a:cubicBezTo>
                      <a:pt x="8247" y="4643"/>
                      <a:pt x="8247" y="4633"/>
                      <a:pt x="8256" y="4632"/>
                    </a:cubicBezTo>
                    <a:close/>
                    <a:moveTo>
                      <a:pt x="3020" y="4882"/>
                    </a:moveTo>
                    <a:lnTo>
                      <a:pt x="3020" y="4893"/>
                    </a:lnTo>
                    <a:lnTo>
                      <a:pt x="3009" y="4893"/>
                    </a:lnTo>
                    <a:cubicBezTo>
                      <a:pt x="3009" y="4882"/>
                      <a:pt x="3020" y="4882"/>
                      <a:pt x="3020" y="4882"/>
                    </a:cubicBezTo>
                    <a:close/>
                    <a:moveTo>
                      <a:pt x="8747" y="4976"/>
                    </a:moveTo>
                    <a:cubicBezTo>
                      <a:pt x="8764" y="4985"/>
                      <a:pt x="8789" y="4994"/>
                      <a:pt x="8815" y="5009"/>
                    </a:cubicBezTo>
                    <a:lnTo>
                      <a:pt x="8815" y="5009"/>
                    </a:lnTo>
                    <a:cubicBezTo>
                      <a:pt x="8809" y="5007"/>
                      <a:pt x="8804" y="5007"/>
                      <a:pt x="8798" y="5007"/>
                    </a:cubicBezTo>
                    <a:cubicBezTo>
                      <a:pt x="8777" y="4997"/>
                      <a:pt x="8757" y="4986"/>
                      <a:pt x="8747" y="4976"/>
                    </a:cubicBezTo>
                    <a:close/>
                    <a:moveTo>
                      <a:pt x="2886" y="5002"/>
                    </a:moveTo>
                    <a:lnTo>
                      <a:pt x="2886" y="5002"/>
                    </a:lnTo>
                    <a:cubicBezTo>
                      <a:pt x="2887" y="5002"/>
                      <a:pt x="2888" y="5002"/>
                      <a:pt x="2890" y="5002"/>
                    </a:cubicBezTo>
                    <a:cubicBezTo>
                      <a:pt x="2892" y="5002"/>
                      <a:pt x="2895" y="5002"/>
                      <a:pt x="2895" y="5007"/>
                    </a:cubicBezTo>
                    <a:cubicBezTo>
                      <a:pt x="2895" y="5018"/>
                      <a:pt x="2905" y="5028"/>
                      <a:pt x="2916" y="5049"/>
                    </a:cubicBezTo>
                    <a:cubicBezTo>
                      <a:pt x="2897" y="5040"/>
                      <a:pt x="2895" y="5021"/>
                      <a:pt x="2886" y="5002"/>
                    </a:cubicBezTo>
                    <a:close/>
                    <a:moveTo>
                      <a:pt x="823" y="5195"/>
                    </a:moveTo>
                    <a:cubicBezTo>
                      <a:pt x="833" y="5195"/>
                      <a:pt x="843" y="5205"/>
                      <a:pt x="854" y="5205"/>
                    </a:cubicBezTo>
                    <a:cubicBezTo>
                      <a:pt x="843" y="5215"/>
                      <a:pt x="833" y="5236"/>
                      <a:pt x="823" y="5247"/>
                    </a:cubicBezTo>
                    <a:lnTo>
                      <a:pt x="823" y="5195"/>
                    </a:lnTo>
                    <a:close/>
                    <a:moveTo>
                      <a:pt x="4779" y="5393"/>
                    </a:moveTo>
                    <a:lnTo>
                      <a:pt x="4779" y="5403"/>
                    </a:lnTo>
                    <a:lnTo>
                      <a:pt x="4769" y="5403"/>
                    </a:lnTo>
                    <a:cubicBezTo>
                      <a:pt x="4769" y="5403"/>
                      <a:pt x="4779" y="5403"/>
                      <a:pt x="4779" y="5393"/>
                    </a:cubicBezTo>
                    <a:close/>
                    <a:moveTo>
                      <a:pt x="2322" y="5611"/>
                    </a:moveTo>
                    <a:cubicBezTo>
                      <a:pt x="2312" y="5622"/>
                      <a:pt x="2301" y="5622"/>
                      <a:pt x="2291" y="5632"/>
                    </a:cubicBezTo>
                    <a:cubicBezTo>
                      <a:pt x="2291" y="5622"/>
                      <a:pt x="2280" y="5622"/>
                      <a:pt x="2280" y="5611"/>
                    </a:cubicBezTo>
                    <a:close/>
                    <a:moveTo>
                      <a:pt x="2551" y="5601"/>
                    </a:moveTo>
                    <a:cubicBezTo>
                      <a:pt x="2572" y="5601"/>
                      <a:pt x="2593" y="5611"/>
                      <a:pt x="2603" y="5611"/>
                    </a:cubicBezTo>
                    <a:cubicBezTo>
                      <a:pt x="2603" y="5622"/>
                      <a:pt x="2593" y="5632"/>
                      <a:pt x="2593" y="5643"/>
                    </a:cubicBezTo>
                    <a:cubicBezTo>
                      <a:pt x="2572" y="5632"/>
                      <a:pt x="2551" y="5611"/>
                      <a:pt x="2551" y="5601"/>
                    </a:cubicBezTo>
                    <a:close/>
                    <a:moveTo>
                      <a:pt x="11495" y="5976"/>
                    </a:moveTo>
                    <a:cubicBezTo>
                      <a:pt x="11495" y="5976"/>
                      <a:pt x="11495" y="5986"/>
                      <a:pt x="11485" y="5986"/>
                    </a:cubicBezTo>
                    <a:lnTo>
                      <a:pt x="11485" y="5976"/>
                    </a:lnTo>
                    <a:close/>
                    <a:moveTo>
                      <a:pt x="9465" y="6319"/>
                    </a:moveTo>
                    <a:cubicBezTo>
                      <a:pt x="9465" y="6330"/>
                      <a:pt x="9465" y="6330"/>
                      <a:pt x="9475" y="6340"/>
                    </a:cubicBezTo>
                    <a:cubicBezTo>
                      <a:pt x="9465" y="6330"/>
                      <a:pt x="9465" y="6330"/>
                      <a:pt x="9455" y="6330"/>
                    </a:cubicBezTo>
                    <a:lnTo>
                      <a:pt x="9465" y="6319"/>
                    </a:lnTo>
                    <a:close/>
                    <a:moveTo>
                      <a:pt x="3207" y="7006"/>
                    </a:moveTo>
                    <a:lnTo>
                      <a:pt x="3217" y="7017"/>
                    </a:lnTo>
                    <a:cubicBezTo>
                      <a:pt x="3207" y="7017"/>
                      <a:pt x="3207" y="7017"/>
                      <a:pt x="3207" y="7006"/>
                    </a:cubicBezTo>
                    <a:close/>
                    <a:moveTo>
                      <a:pt x="7736" y="7100"/>
                    </a:moveTo>
                    <a:lnTo>
                      <a:pt x="7736" y="7110"/>
                    </a:lnTo>
                    <a:cubicBezTo>
                      <a:pt x="7726" y="7110"/>
                      <a:pt x="7726" y="7100"/>
                      <a:pt x="7726" y="7100"/>
                    </a:cubicBezTo>
                    <a:close/>
                    <a:moveTo>
                      <a:pt x="4040" y="7663"/>
                    </a:moveTo>
                    <a:lnTo>
                      <a:pt x="4040" y="7673"/>
                    </a:lnTo>
                    <a:cubicBezTo>
                      <a:pt x="4030" y="7673"/>
                      <a:pt x="4030" y="7663"/>
                      <a:pt x="4030" y="7663"/>
                    </a:cubicBezTo>
                    <a:close/>
                    <a:moveTo>
                      <a:pt x="4686" y="7985"/>
                    </a:moveTo>
                    <a:lnTo>
                      <a:pt x="4686" y="7996"/>
                    </a:lnTo>
                    <a:lnTo>
                      <a:pt x="4675" y="7985"/>
                    </a:lnTo>
                    <a:close/>
                    <a:moveTo>
                      <a:pt x="2603" y="8027"/>
                    </a:moveTo>
                    <a:cubicBezTo>
                      <a:pt x="2603" y="8038"/>
                      <a:pt x="2613" y="8038"/>
                      <a:pt x="2613" y="8038"/>
                    </a:cubicBezTo>
                    <a:lnTo>
                      <a:pt x="2603" y="8038"/>
                    </a:lnTo>
                    <a:lnTo>
                      <a:pt x="2603" y="8027"/>
                    </a:lnTo>
                    <a:close/>
                    <a:moveTo>
                      <a:pt x="6924" y="8933"/>
                    </a:moveTo>
                    <a:lnTo>
                      <a:pt x="6924" y="8933"/>
                    </a:lnTo>
                    <a:cubicBezTo>
                      <a:pt x="6935" y="8933"/>
                      <a:pt x="6945" y="8943"/>
                      <a:pt x="6945" y="8954"/>
                    </a:cubicBezTo>
                    <a:lnTo>
                      <a:pt x="6924" y="8933"/>
                    </a:lnTo>
                    <a:close/>
                    <a:moveTo>
                      <a:pt x="8705" y="9234"/>
                    </a:moveTo>
                    <a:lnTo>
                      <a:pt x="8705" y="9255"/>
                    </a:lnTo>
                    <a:cubicBezTo>
                      <a:pt x="8694" y="9255"/>
                      <a:pt x="8694" y="9245"/>
                      <a:pt x="8684" y="9245"/>
                    </a:cubicBezTo>
                    <a:cubicBezTo>
                      <a:pt x="8694" y="9245"/>
                      <a:pt x="8705" y="9245"/>
                      <a:pt x="8705" y="9234"/>
                    </a:cubicBezTo>
                    <a:close/>
                    <a:moveTo>
                      <a:pt x="2030" y="9609"/>
                    </a:moveTo>
                    <a:cubicBezTo>
                      <a:pt x="2030" y="9620"/>
                      <a:pt x="2020" y="9620"/>
                      <a:pt x="2020" y="9620"/>
                    </a:cubicBezTo>
                    <a:cubicBezTo>
                      <a:pt x="2015" y="9625"/>
                      <a:pt x="2007" y="9628"/>
                      <a:pt x="1999" y="9628"/>
                    </a:cubicBezTo>
                    <a:cubicBezTo>
                      <a:pt x="1991" y="9628"/>
                      <a:pt x="1984" y="9625"/>
                      <a:pt x="1979" y="9620"/>
                    </a:cubicBezTo>
                    <a:cubicBezTo>
                      <a:pt x="2000" y="9609"/>
                      <a:pt x="2020" y="9609"/>
                      <a:pt x="2030" y="9609"/>
                    </a:cubicBezTo>
                    <a:close/>
                    <a:moveTo>
                      <a:pt x="7028" y="10463"/>
                    </a:moveTo>
                    <a:cubicBezTo>
                      <a:pt x="7039" y="10463"/>
                      <a:pt x="7039" y="10474"/>
                      <a:pt x="7039" y="10474"/>
                    </a:cubicBezTo>
                    <a:lnTo>
                      <a:pt x="7028" y="10463"/>
                    </a:lnTo>
                    <a:close/>
                    <a:moveTo>
                      <a:pt x="7872" y="10609"/>
                    </a:moveTo>
                    <a:lnTo>
                      <a:pt x="7882" y="10620"/>
                    </a:lnTo>
                    <a:lnTo>
                      <a:pt x="7872" y="10620"/>
                    </a:lnTo>
                    <a:lnTo>
                      <a:pt x="7872" y="10609"/>
                    </a:lnTo>
                    <a:close/>
                    <a:moveTo>
                      <a:pt x="5758" y="11119"/>
                    </a:moveTo>
                    <a:lnTo>
                      <a:pt x="5758" y="11129"/>
                    </a:lnTo>
                    <a:cubicBezTo>
                      <a:pt x="5748" y="11129"/>
                      <a:pt x="5748" y="11119"/>
                      <a:pt x="5748" y="11119"/>
                    </a:cubicBezTo>
                    <a:close/>
                    <a:moveTo>
                      <a:pt x="4508" y="11244"/>
                    </a:moveTo>
                    <a:cubicBezTo>
                      <a:pt x="4508" y="11244"/>
                      <a:pt x="4508" y="11254"/>
                      <a:pt x="4498" y="11265"/>
                    </a:cubicBezTo>
                    <a:cubicBezTo>
                      <a:pt x="4529" y="11254"/>
                      <a:pt x="4529" y="11254"/>
                      <a:pt x="4508" y="11244"/>
                    </a:cubicBezTo>
                    <a:close/>
                    <a:moveTo>
                      <a:pt x="5102" y="11400"/>
                    </a:moveTo>
                    <a:cubicBezTo>
                      <a:pt x="5112" y="11400"/>
                      <a:pt x="5123" y="11411"/>
                      <a:pt x="5123" y="11411"/>
                    </a:cubicBezTo>
                    <a:lnTo>
                      <a:pt x="5102" y="11411"/>
                    </a:lnTo>
                    <a:lnTo>
                      <a:pt x="5102" y="11400"/>
                    </a:lnTo>
                    <a:close/>
                    <a:moveTo>
                      <a:pt x="4776" y="1"/>
                    </a:moveTo>
                    <a:cubicBezTo>
                      <a:pt x="4728" y="1"/>
                      <a:pt x="4681" y="8"/>
                      <a:pt x="4633" y="30"/>
                    </a:cubicBezTo>
                    <a:cubicBezTo>
                      <a:pt x="4616" y="39"/>
                      <a:pt x="4594" y="42"/>
                      <a:pt x="4571" y="42"/>
                    </a:cubicBezTo>
                    <a:cubicBezTo>
                      <a:pt x="4540" y="42"/>
                      <a:pt x="4507" y="36"/>
                      <a:pt x="4478" y="30"/>
                    </a:cubicBezTo>
                    <a:cubicBezTo>
                      <a:pt x="4466" y="27"/>
                      <a:pt x="4454" y="26"/>
                      <a:pt x="4443" y="26"/>
                    </a:cubicBezTo>
                    <a:cubicBezTo>
                      <a:pt x="4417" y="26"/>
                      <a:pt x="4392" y="33"/>
                      <a:pt x="4363" y="41"/>
                    </a:cubicBezTo>
                    <a:cubicBezTo>
                      <a:pt x="4328" y="41"/>
                      <a:pt x="4293" y="46"/>
                      <a:pt x="4259" y="46"/>
                    </a:cubicBezTo>
                    <a:cubicBezTo>
                      <a:pt x="4241" y="46"/>
                      <a:pt x="4224" y="44"/>
                      <a:pt x="4207" y="41"/>
                    </a:cubicBezTo>
                    <a:cubicBezTo>
                      <a:pt x="4186" y="39"/>
                      <a:pt x="4165" y="38"/>
                      <a:pt x="4145" y="38"/>
                    </a:cubicBezTo>
                    <a:cubicBezTo>
                      <a:pt x="4065" y="38"/>
                      <a:pt x="3992" y="58"/>
                      <a:pt x="3925" y="124"/>
                    </a:cubicBezTo>
                    <a:cubicBezTo>
                      <a:pt x="3880" y="161"/>
                      <a:pt x="3811" y="189"/>
                      <a:pt x="3739" y="189"/>
                    </a:cubicBezTo>
                    <a:cubicBezTo>
                      <a:pt x="3729" y="189"/>
                      <a:pt x="3718" y="188"/>
                      <a:pt x="3707" y="187"/>
                    </a:cubicBezTo>
                    <a:cubicBezTo>
                      <a:pt x="3681" y="183"/>
                      <a:pt x="3655" y="181"/>
                      <a:pt x="3629" y="181"/>
                    </a:cubicBezTo>
                    <a:cubicBezTo>
                      <a:pt x="3520" y="181"/>
                      <a:pt x="3411" y="212"/>
                      <a:pt x="3301" y="228"/>
                    </a:cubicBezTo>
                    <a:cubicBezTo>
                      <a:pt x="3204" y="252"/>
                      <a:pt x="3107" y="277"/>
                      <a:pt x="3010" y="277"/>
                    </a:cubicBezTo>
                    <a:cubicBezTo>
                      <a:pt x="2982" y="277"/>
                      <a:pt x="2954" y="275"/>
                      <a:pt x="2926" y="270"/>
                    </a:cubicBezTo>
                    <a:cubicBezTo>
                      <a:pt x="2916" y="269"/>
                      <a:pt x="2906" y="268"/>
                      <a:pt x="2897" y="268"/>
                    </a:cubicBezTo>
                    <a:cubicBezTo>
                      <a:pt x="2839" y="268"/>
                      <a:pt x="2794" y="295"/>
                      <a:pt x="2749" y="322"/>
                    </a:cubicBezTo>
                    <a:cubicBezTo>
                      <a:pt x="2728" y="333"/>
                      <a:pt x="2718" y="353"/>
                      <a:pt x="2708" y="363"/>
                    </a:cubicBezTo>
                    <a:lnTo>
                      <a:pt x="2697" y="363"/>
                    </a:lnTo>
                    <a:cubicBezTo>
                      <a:pt x="2634" y="468"/>
                      <a:pt x="2509" y="520"/>
                      <a:pt x="2468" y="645"/>
                    </a:cubicBezTo>
                    <a:cubicBezTo>
                      <a:pt x="2458" y="655"/>
                      <a:pt x="2437" y="676"/>
                      <a:pt x="2416" y="687"/>
                    </a:cubicBezTo>
                    <a:cubicBezTo>
                      <a:pt x="2384" y="707"/>
                      <a:pt x="2354" y="738"/>
                      <a:pt x="2333" y="780"/>
                    </a:cubicBezTo>
                    <a:cubicBezTo>
                      <a:pt x="2249" y="822"/>
                      <a:pt x="2229" y="905"/>
                      <a:pt x="2176" y="967"/>
                    </a:cubicBezTo>
                    <a:cubicBezTo>
                      <a:pt x="2135" y="1020"/>
                      <a:pt x="2114" y="1071"/>
                      <a:pt x="2062" y="1113"/>
                    </a:cubicBezTo>
                    <a:cubicBezTo>
                      <a:pt x="1916" y="1228"/>
                      <a:pt x="1833" y="1395"/>
                      <a:pt x="1781" y="1571"/>
                    </a:cubicBezTo>
                    <a:cubicBezTo>
                      <a:pt x="1676" y="1717"/>
                      <a:pt x="1551" y="1863"/>
                      <a:pt x="1531" y="2061"/>
                    </a:cubicBezTo>
                    <a:cubicBezTo>
                      <a:pt x="1521" y="2082"/>
                      <a:pt x="1510" y="2092"/>
                      <a:pt x="1500" y="2113"/>
                    </a:cubicBezTo>
                    <a:cubicBezTo>
                      <a:pt x="1447" y="2154"/>
                      <a:pt x="1396" y="2186"/>
                      <a:pt x="1375" y="2248"/>
                    </a:cubicBezTo>
                    <a:cubicBezTo>
                      <a:pt x="1322" y="2404"/>
                      <a:pt x="1271" y="2561"/>
                      <a:pt x="1271" y="2727"/>
                    </a:cubicBezTo>
                    <a:cubicBezTo>
                      <a:pt x="1271" y="2852"/>
                      <a:pt x="1312" y="2966"/>
                      <a:pt x="1354" y="3081"/>
                    </a:cubicBezTo>
                    <a:cubicBezTo>
                      <a:pt x="1375" y="3112"/>
                      <a:pt x="1406" y="3133"/>
                      <a:pt x="1447" y="3144"/>
                    </a:cubicBezTo>
                    <a:cubicBezTo>
                      <a:pt x="1458" y="3154"/>
                      <a:pt x="1479" y="3175"/>
                      <a:pt x="1500" y="3186"/>
                    </a:cubicBezTo>
                    <a:cubicBezTo>
                      <a:pt x="1500" y="3206"/>
                      <a:pt x="1521" y="3227"/>
                      <a:pt x="1541" y="3237"/>
                    </a:cubicBezTo>
                    <a:cubicBezTo>
                      <a:pt x="1583" y="3279"/>
                      <a:pt x="1635" y="3310"/>
                      <a:pt x="1562" y="3373"/>
                    </a:cubicBezTo>
                    <a:cubicBezTo>
                      <a:pt x="1551" y="3394"/>
                      <a:pt x="1551" y="3435"/>
                      <a:pt x="1551" y="3456"/>
                    </a:cubicBezTo>
                    <a:cubicBezTo>
                      <a:pt x="1531" y="3498"/>
                      <a:pt x="1500" y="3540"/>
                      <a:pt x="1458" y="3560"/>
                    </a:cubicBezTo>
                    <a:cubicBezTo>
                      <a:pt x="1396" y="3550"/>
                      <a:pt x="1333" y="3550"/>
                      <a:pt x="1271" y="3550"/>
                    </a:cubicBezTo>
                    <a:lnTo>
                      <a:pt x="1229" y="3550"/>
                    </a:lnTo>
                    <a:cubicBezTo>
                      <a:pt x="938" y="3550"/>
                      <a:pt x="739" y="3695"/>
                      <a:pt x="573" y="3914"/>
                    </a:cubicBezTo>
                    <a:cubicBezTo>
                      <a:pt x="459" y="4091"/>
                      <a:pt x="385" y="4289"/>
                      <a:pt x="281" y="4456"/>
                    </a:cubicBezTo>
                    <a:cubicBezTo>
                      <a:pt x="198" y="4591"/>
                      <a:pt x="146" y="4736"/>
                      <a:pt x="156" y="4893"/>
                    </a:cubicBezTo>
                    <a:cubicBezTo>
                      <a:pt x="125" y="4914"/>
                      <a:pt x="115" y="4945"/>
                      <a:pt x="115" y="4986"/>
                    </a:cubicBezTo>
                    <a:cubicBezTo>
                      <a:pt x="84" y="5049"/>
                      <a:pt x="63" y="5132"/>
                      <a:pt x="42" y="5205"/>
                    </a:cubicBezTo>
                    <a:cubicBezTo>
                      <a:pt x="0" y="5393"/>
                      <a:pt x="10" y="5580"/>
                      <a:pt x="31" y="5768"/>
                    </a:cubicBezTo>
                    <a:cubicBezTo>
                      <a:pt x="10" y="5872"/>
                      <a:pt x="31" y="5976"/>
                      <a:pt x="84" y="6059"/>
                    </a:cubicBezTo>
                    <a:cubicBezTo>
                      <a:pt x="146" y="6163"/>
                      <a:pt x="167" y="6267"/>
                      <a:pt x="156" y="6382"/>
                    </a:cubicBezTo>
                    <a:cubicBezTo>
                      <a:pt x="146" y="6517"/>
                      <a:pt x="281" y="6621"/>
                      <a:pt x="271" y="6767"/>
                    </a:cubicBezTo>
                    <a:cubicBezTo>
                      <a:pt x="271" y="6777"/>
                      <a:pt x="302" y="6798"/>
                      <a:pt x="313" y="6809"/>
                    </a:cubicBezTo>
                    <a:cubicBezTo>
                      <a:pt x="479" y="6955"/>
                      <a:pt x="573" y="7121"/>
                      <a:pt x="625" y="7329"/>
                    </a:cubicBezTo>
                    <a:cubicBezTo>
                      <a:pt x="646" y="7371"/>
                      <a:pt x="667" y="7413"/>
                      <a:pt x="709" y="7434"/>
                    </a:cubicBezTo>
                    <a:cubicBezTo>
                      <a:pt x="792" y="7475"/>
                      <a:pt x="864" y="7527"/>
                      <a:pt x="948" y="7569"/>
                    </a:cubicBezTo>
                    <a:cubicBezTo>
                      <a:pt x="1073" y="7663"/>
                      <a:pt x="1218" y="7704"/>
                      <a:pt x="1375" y="7704"/>
                    </a:cubicBezTo>
                    <a:cubicBezTo>
                      <a:pt x="1423" y="7704"/>
                      <a:pt x="1476" y="7710"/>
                      <a:pt x="1528" y="7710"/>
                    </a:cubicBezTo>
                    <a:cubicBezTo>
                      <a:pt x="1599" y="7710"/>
                      <a:pt x="1669" y="7700"/>
                      <a:pt x="1729" y="7652"/>
                    </a:cubicBezTo>
                    <a:cubicBezTo>
                      <a:pt x="1740" y="7651"/>
                      <a:pt x="1751" y="7651"/>
                      <a:pt x="1763" y="7651"/>
                    </a:cubicBezTo>
                    <a:cubicBezTo>
                      <a:pt x="1885" y="7651"/>
                      <a:pt x="1998" y="7699"/>
                      <a:pt x="2104" y="7756"/>
                    </a:cubicBezTo>
                    <a:lnTo>
                      <a:pt x="2104" y="7892"/>
                    </a:lnTo>
                    <a:cubicBezTo>
                      <a:pt x="2072" y="7913"/>
                      <a:pt x="2062" y="7954"/>
                      <a:pt x="2051" y="7985"/>
                    </a:cubicBezTo>
                    <a:cubicBezTo>
                      <a:pt x="1958" y="7996"/>
                      <a:pt x="1905" y="8089"/>
                      <a:pt x="1822" y="8131"/>
                    </a:cubicBezTo>
                    <a:cubicBezTo>
                      <a:pt x="1760" y="8152"/>
                      <a:pt x="1687" y="8193"/>
                      <a:pt x="1614" y="8214"/>
                    </a:cubicBezTo>
                    <a:cubicBezTo>
                      <a:pt x="1541" y="8235"/>
                      <a:pt x="1500" y="8277"/>
                      <a:pt x="1500" y="8360"/>
                    </a:cubicBezTo>
                    <a:cubicBezTo>
                      <a:pt x="1510" y="8454"/>
                      <a:pt x="1468" y="8537"/>
                      <a:pt x="1458" y="8621"/>
                    </a:cubicBezTo>
                    <a:cubicBezTo>
                      <a:pt x="1437" y="8704"/>
                      <a:pt x="1396" y="8776"/>
                      <a:pt x="1406" y="8860"/>
                    </a:cubicBezTo>
                    <a:lnTo>
                      <a:pt x="1406" y="8912"/>
                    </a:lnTo>
                    <a:cubicBezTo>
                      <a:pt x="1354" y="9079"/>
                      <a:pt x="1364" y="9245"/>
                      <a:pt x="1364" y="9422"/>
                    </a:cubicBezTo>
                    <a:cubicBezTo>
                      <a:pt x="1364" y="9484"/>
                      <a:pt x="1354" y="9547"/>
                      <a:pt x="1364" y="9599"/>
                    </a:cubicBezTo>
                    <a:cubicBezTo>
                      <a:pt x="1406" y="9734"/>
                      <a:pt x="1385" y="9901"/>
                      <a:pt x="1551" y="9974"/>
                    </a:cubicBezTo>
                    <a:cubicBezTo>
                      <a:pt x="1583" y="10057"/>
                      <a:pt x="1646" y="10109"/>
                      <a:pt x="1729" y="10130"/>
                    </a:cubicBezTo>
                    <a:cubicBezTo>
                      <a:pt x="1885" y="10192"/>
                      <a:pt x="2000" y="10297"/>
                      <a:pt x="2072" y="10453"/>
                    </a:cubicBezTo>
                    <a:cubicBezTo>
                      <a:pt x="2072" y="10463"/>
                      <a:pt x="2093" y="10474"/>
                      <a:pt x="2104" y="10484"/>
                    </a:cubicBezTo>
                    <a:cubicBezTo>
                      <a:pt x="2166" y="10557"/>
                      <a:pt x="2229" y="10641"/>
                      <a:pt x="2280" y="10713"/>
                    </a:cubicBezTo>
                    <a:cubicBezTo>
                      <a:pt x="2374" y="10828"/>
                      <a:pt x="2479" y="10921"/>
                      <a:pt x="2593" y="11005"/>
                    </a:cubicBezTo>
                    <a:cubicBezTo>
                      <a:pt x="2655" y="11057"/>
                      <a:pt x="2728" y="11099"/>
                      <a:pt x="2780" y="11150"/>
                    </a:cubicBezTo>
                    <a:cubicBezTo>
                      <a:pt x="2926" y="11296"/>
                      <a:pt x="3103" y="11349"/>
                      <a:pt x="3301" y="11349"/>
                    </a:cubicBezTo>
                    <a:cubicBezTo>
                      <a:pt x="3353" y="11349"/>
                      <a:pt x="3384" y="11359"/>
                      <a:pt x="3426" y="11379"/>
                    </a:cubicBezTo>
                    <a:cubicBezTo>
                      <a:pt x="3446" y="11400"/>
                      <a:pt x="3499" y="11400"/>
                      <a:pt x="3530" y="11400"/>
                    </a:cubicBezTo>
                    <a:lnTo>
                      <a:pt x="3624" y="11400"/>
                    </a:lnTo>
                    <a:cubicBezTo>
                      <a:pt x="3686" y="11411"/>
                      <a:pt x="3749" y="11411"/>
                      <a:pt x="3811" y="11432"/>
                    </a:cubicBezTo>
                    <a:cubicBezTo>
                      <a:pt x="3857" y="11445"/>
                      <a:pt x="3902" y="11453"/>
                      <a:pt x="3947" y="11453"/>
                    </a:cubicBezTo>
                    <a:cubicBezTo>
                      <a:pt x="4006" y="11453"/>
                      <a:pt x="4065" y="11440"/>
                      <a:pt x="4124" y="11411"/>
                    </a:cubicBezTo>
                    <a:cubicBezTo>
                      <a:pt x="4165" y="11390"/>
                      <a:pt x="4217" y="11379"/>
                      <a:pt x="4269" y="11359"/>
                    </a:cubicBezTo>
                    <a:cubicBezTo>
                      <a:pt x="4363" y="11359"/>
                      <a:pt x="4446" y="11338"/>
                      <a:pt x="4498" y="11265"/>
                    </a:cubicBezTo>
                    <a:cubicBezTo>
                      <a:pt x="4467" y="11265"/>
                      <a:pt x="4415" y="11254"/>
                      <a:pt x="4457" y="11203"/>
                    </a:cubicBezTo>
                    <a:cubicBezTo>
                      <a:pt x="4488" y="11161"/>
                      <a:pt x="4529" y="11129"/>
                      <a:pt x="4592" y="11129"/>
                    </a:cubicBezTo>
                    <a:cubicBezTo>
                      <a:pt x="4623" y="11213"/>
                      <a:pt x="4623" y="11213"/>
                      <a:pt x="4738" y="11224"/>
                    </a:cubicBezTo>
                    <a:cubicBezTo>
                      <a:pt x="4779" y="11244"/>
                      <a:pt x="4832" y="11275"/>
                      <a:pt x="4873" y="11307"/>
                    </a:cubicBezTo>
                    <a:cubicBezTo>
                      <a:pt x="4925" y="11349"/>
                      <a:pt x="4977" y="11390"/>
                      <a:pt x="5008" y="11453"/>
                    </a:cubicBezTo>
                    <a:cubicBezTo>
                      <a:pt x="5029" y="11494"/>
                      <a:pt x="5061" y="11494"/>
                      <a:pt x="5102" y="11504"/>
                    </a:cubicBezTo>
                    <a:cubicBezTo>
                      <a:pt x="5227" y="11629"/>
                      <a:pt x="5373" y="11723"/>
                      <a:pt x="5529" y="11807"/>
                    </a:cubicBezTo>
                    <a:cubicBezTo>
                      <a:pt x="5681" y="11887"/>
                      <a:pt x="5767" y="11921"/>
                      <a:pt x="5831" y="11921"/>
                    </a:cubicBezTo>
                    <a:cubicBezTo>
                      <a:pt x="5925" y="11921"/>
                      <a:pt x="5975" y="11849"/>
                      <a:pt x="6123" y="11744"/>
                    </a:cubicBezTo>
                    <a:cubicBezTo>
                      <a:pt x="6172" y="11709"/>
                      <a:pt x="6216" y="11683"/>
                      <a:pt x="6269" y="11683"/>
                    </a:cubicBezTo>
                    <a:cubicBezTo>
                      <a:pt x="6294" y="11683"/>
                      <a:pt x="6321" y="11689"/>
                      <a:pt x="6352" y="11703"/>
                    </a:cubicBezTo>
                    <a:cubicBezTo>
                      <a:pt x="6383" y="11723"/>
                      <a:pt x="6424" y="11723"/>
                      <a:pt x="6456" y="11733"/>
                    </a:cubicBezTo>
                    <a:cubicBezTo>
                      <a:pt x="6474" y="11740"/>
                      <a:pt x="6492" y="11746"/>
                      <a:pt x="6509" y="11746"/>
                    </a:cubicBezTo>
                    <a:cubicBezTo>
                      <a:pt x="6523" y="11746"/>
                      <a:pt x="6536" y="11742"/>
                      <a:pt x="6549" y="11733"/>
                    </a:cubicBezTo>
                    <a:cubicBezTo>
                      <a:pt x="6602" y="11682"/>
                      <a:pt x="6685" y="11671"/>
                      <a:pt x="6716" y="11588"/>
                    </a:cubicBezTo>
                    <a:cubicBezTo>
                      <a:pt x="6737" y="11588"/>
                      <a:pt x="6747" y="11588"/>
                      <a:pt x="6768" y="11598"/>
                    </a:cubicBezTo>
                    <a:cubicBezTo>
                      <a:pt x="6795" y="11635"/>
                      <a:pt x="6838" y="11663"/>
                      <a:pt x="6877" y="11663"/>
                    </a:cubicBezTo>
                    <a:cubicBezTo>
                      <a:pt x="6882" y="11663"/>
                      <a:pt x="6888" y="11662"/>
                      <a:pt x="6893" y="11661"/>
                    </a:cubicBezTo>
                    <a:cubicBezTo>
                      <a:pt x="6987" y="11640"/>
                      <a:pt x="7081" y="11650"/>
                      <a:pt x="7153" y="11598"/>
                    </a:cubicBezTo>
                    <a:cubicBezTo>
                      <a:pt x="7206" y="11557"/>
                      <a:pt x="7268" y="11515"/>
                      <a:pt x="7341" y="11504"/>
                    </a:cubicBezTo>
                    <a:cubicBezTo>
                      <a:pt x="7465" y="11483"/>
                      <a:pt x="7539" y="11411"/>
                      <a:pt x="7601" y="11307"/>
                    </a:cubicBezTo>
                    <a:lnTo>
                      <a:pt x="7643" y="11307"/>
                    </a:lnTo>
                    <a:cubicBezTo>
                      <a:pt x="7653" y="11309"/>
                      <a:pt x="7663" y="11311"/>
                      <a:pt x="7672" y="11311"/>
                    </a:cubicBezTo>
                    <a:cubicBezTo>
                      <a:pt x="7699" y="11311"/>
                      <a:pt x="7721" y="11299"/>
                      <a:pt x="7736" y="11275"/>
                    </a:cubicBezTo>
                    <a:cubicBezTo>
                      <a:pt x="7762" y="11283"/>
                      <a:pt x="7786" y="11287"/>
                      <a:pt x="7809" y="11287"/>
                    </a:cubicBezTo>
                    <a:cubicBezTo>
                      <a:pt x="7876" y="11287"/>
                      <a:pt x="7927" y="11252"/>
                      <a:pt x="7965" y="11182"/>
                    </a:cubicBezTo>
                    <a:cubicBezTo>
                      <a:pt x="7986" y="11140"/>
                      <a:pt x="7997" y="11088"/>
                      <a:pt x="8018" y="11036"/>
                    </a:cubicBezTo>
                    <a:cubicBezTo>
                      <a:pt x="8057" y="11007"/>
                      <a:pt x="8077" y="10941"/>
                      <a:pt x="8139" y="10941"/>
                    </a:cubicBezTo>
                    <a:cubicBezTo>
                      <a:pt x="8144" y="10941"/>
                      <a:pt x="8148" y="10941"/>
                      <a:pt x="8153" y="10942"/>
                    </a:cubicBezTo>
                    <a:cubicBezTo>
                      <a:pt x="8205" y="10963"/>
                      <a:pt x="8215" y="11036"/>
                      <a:pt x="8288" y="11036"/>
                    </a:cubicBezTo>
                    <a:cubicBezTo>
                      <a:pt x="8434" y="11140"/>
                      <a:pt x="8601" y="11171"/>
                      <a:pt x="8767" y="11213"/>
                    </a:cubicBezTo>
                    <a:cubicBezTo>
                      <a:pt x="8787" y="11219"/>
                      <a:pt x="8807" y="11223"/>
                      <a:pt x="8826" y="11223"/>
                    </a:cubicBezTo>
                    <a:cubicBezTo>
                      <a:pt x="8868" y="11223"/>
                      <a:pt x="8906" y="11207"/>
                      <a:pt x="8934" y="11171"/>
                    </a:cubicBezTo>
                    <a:cubicBezTo>
                      <a:pt x="8965" y="11182"/>
                      <a:pt x="8996" y="11182"/>
                      <a:pt x="9027" y="11182"/>
                    </a:cubicBezTo>
                    <a:cubicBezTo>
                      <a:pt x="9072" y="11271"/>
                      <a:pt x="9162" y="11321"/>
                      <a:pt x="9246" y="11321"/>
                    </a:cubicBezTo>
                    <a:cubicBezTo>
                      <a:pt x="9260" y="11321"/>
                      <a:pt x="9274" y="11320"/>
                      <a:pt x="9288" y="11317"/>
                    </a:cubicBezTo>
                    <a:cubicBezTo>
                      <a:pt x="9392" y="11296"/>
                      <a:pt x="9506" y="11307"/>
                      <a:pt x="9590" y="11234"/>
                    </a:cubicBezTo>
                    <a:cubicBezTo>
                      <a:pt x="9714" y="11129"/>
                      <a:pt x="9871" y="11057"/>
                      <a:pt x="9985" y="10932"/>
                    </a:cubicBezTo>
                    <a:cubicBezTo>
                      <a:pt x="10068" y="10849"/>
                      <a:pt x="10110" y="10745"/>
                      <a:pt x="10183" y="10661"/>
                    </a:cubicBezTo>
                    <a:cubicBezTo>
                      <a:pt x="10235" y="10609"/>
                      <a:pt x="10267" y="10526"/>
                      <a:pt x="10360" y="10505"/>
                    </a:cubicBezTo>
                    <a:cubicBezTo>
                      <a:pt x="10422" y="10484"/>
                      <a:pt x="10412" y="10401"/>
                      <a:pt x="10412" y="10338"/>
                    </a:cubicBezTo>
                    <a:cubicBezTo>
                      <a:pt x="10412" y="10328"/>
                      <a:pt x="10412" y="10317"/>
                      <a:pt x="10422" y="10307"/>
                    </a:cubicBezTo>
                    <a:cubicBezTo>
                      <a:pt x="10433" y="10287"/>
                      <a:pt x="10443" y="10276"/>
                      <a:pt x="10464" y="10255"/>
                    </a:cubicBezTo>
                    <a:cubicBezTo>
                      <a:pt x="10579" y="10120"/>
                      <a:pt x="10600" y="9953"/>
                      <a:pt x="10600" y="9787"/>
                    </a:cubicBezTo>
                    <a:cubicBezTo>
                      <a:pt x="10631" y="9755"/>
                      <a:pt x="10652" y="9703"/>
                      <a:pt x="10683" y="9683"/>
                    </a:cubicBezTo>
                    <a:cubicBezTo>
                      <a:pt x="10860" y="9588"/>
                      <a:pt x="11037" y="9464"/>
                      <a:pt x="11235" y="9433"/>
                    </a:cubicBezTo>
                    <a:cubicBezTo>
                      <a:pt x="11360" y="9412"/>
                      <a:pt x="11433" y="9349"/>
                      <a:pt x="11495" y="9266"/>
                    </a:cubicBezTo>
                    <a:cubicBezTo>
                      <a:pt x="11599" y="9141"/>
                      <a:pt x="11641" y="8985"/>
                      <a:pt x="11662" y="8829"/>
                    </a:cubicBezTo>
                    <a:cubicBezTo>
                      <a:pt x="11734" y="8735"/>
                      <a:pt x="11693" y="8641"/>
                      <a:pt x="11704" y="8537"/>
                    </a:cubicBezTo>
                    <a:lnTo>
                      <a:pt x="11704" y="8443"/>
                    </a:lnTo>
                    <a:lnTo>
                      <a:pt x="11704" y="8360"/>
                    </a:lnTo>
                    <a:lnTo>
                      <a:pt x="11704" y="8308"/>
                    </a:lnTo>
                    <a:cubicBezTo>
                      <a:pt x="11745" y="8079"/>
                      <a:pt x="11797" y="7860"/>
                      <a:pt x="11808" y="7621"/>
                    </a:cubicBezTo>
                    <a:lnTo>
                      <a:pt x="11849" y="7579"/>
                    </a:lnTo>
                    <a:cubicBezTo>
                      <a:pt x="11870" y="7579"/>
                      <a:pt x="11880" y="7569"/>
                      <a:pt x="11891" y="7569"/>
                    </a:cubicBezTo>
                    <a:cubicBezTo>
                      <a:pt x="11974" y="7517"/>
                      <a:pt x="11943" y="7444"/>
                      <a:pt x="11901" y="7392"/>
                    </a:cubicBezTo>
                    <a:cubicBezTo>
                      <a:pt x="11870" y="7329"/>
                      <a:pt x="11808" y="7288"/>
                      <a:pt x="11755" y="7246"/>
                    </a:cubicBezTo>
                    <a:cubicBezTo>
                      <a:pt x="11724" y="7173"/>
                      <a:pt x="11662" y="7110"/>
                      <a:pt x="11662" y="7017"/>
                    </a:cubicBezTo>
                    <a:cubicBezTo>
                      <a:pt x="11859" y="6861"/>
                      <a:pt x="11808" y="6871"/>
                      <a:pt x="11734" y="6673"/>
                    </a:cubicBezTo>
                    <a:cubicBezTo>
                      <a:pt x="11734" y="6652"/>
                      <a:pt x="11714" y="6631"/>
                      <a:pt x="11704" y="6621"/>
                    </a:cubicBezTo>
                    <a:cubicBezTo>
                      <a:pt x="11620" y="6517"/>
                      <a:pt x="11609" y="6402"/>
                      <a:pt x="11651" y="6277"/>
                    </a:cubicBezTo>
                    <a:cubicBezTo>
                      <a:pt x="11641" y="6173"/>
                      <a:pt x="11693" y="6090"/>
                      <a:pt x="11755" y="6007"/>
                    </a:cubicBezTo>
                    <a:cubicBezTo>
                      <a:pt x="11829" y="5986"/>
                      <a:pt x="11839" y="5903"/>
                      <a:pt x="11891" y="5861"/>
                    </a:cubicBezTo>
                    <a:cubicBezTo>
                      <a:pt x="11963" y="5809"/>
                      <a:pt x="11933" y="5747"/>
                      <a:pt x="11933" y="5674"/>
                    </a:cubicBezTo>
                    <a:lnTo>
                      <a:pt x="11933" y="5632"/>
                    </a:lnTo>
                    <a:cubicBezTo>
                      <a:pt x="11943" y="5611"/>
                      <a:pt x="11963" y="5590"/>
                      <a:pt x="11963" y="5569"/>
                    </a:cubicBezTo>
                    <a:cubicBezTo>
                      <a:pt x="12026" y="5330"/>
                      <a:pt x="12120" y="5101"/>
                      <a:pt x="12037" y="4841"/>
                    </a:cubicBezTo>
                    <a:cubicBezTo>
                      <a:pt x="12026" y="4799"/>
                      <a:pt x="12026" y="4757"/>
                      <a:pt x="12026" y="4706"/>
                    </a:cubicBezTo>
                    <a:cubicBezTo>
                      <a:pt x="12016" y="4674"/>
                      <a:pt x="11995" y="4643"/>
                      <a:pt x="11984" y="4612"/>
                    </a:cubicBezTo>
                    <a:cubicBezTo>
                      <a:pt x="12016" y="4602"/>
                      <a:pt x="12016" y="4581"/>
                      <a:pt x="11984" y="4570"/>
                    </a:cubicBezTo>
                    <a:cubicBezTo>
                      <a:pt x="11933" y="4414"/>
                      <a:pt x="11859" y="4268"/>
                      <a:pt x="11891" y="4102"/>
                    </a:cubicBezTo>
                    <a:lnTo>
                      <a:pt x="11891" y="3748"/>
                    </a:lnTo>
                    <a:cubicBezTo>
                      <a:pt x="11891" y="3498"/>
                      <a:pt x="11818" y="3404"/>
                      <a:pt x="11568" y="3320"/>
                    </a:cubicBezTo>
                    <a:cubicBezTo>
                      <a:pt x="11505" y="3195"/>
                      <a:pt x="11360" y="3154"/>
                      <a:pt x="11276" y="3040"/>
                    </a:cubicBezTo>
                    <a:cubicBezTo>
                      <a:pt x="11171" y="2908"/>
                      <a:pt x="11029" y="2857"/>
                      <a:pt x="10874" y="2857"/>
                    </a:cubicBezTo>
                    <a:cubicBezTo>
                      <a:pt x="10846" y="2857"/>
                      <a:pt x="10817" y="2859"/>
                      <a:pt x="10787" y="2862"/>
                    </a:cubicBezTo>
                    <a:cubicBezTo>
                      <a:pt x="10767" y="2821"/>
                      <a:pt x="10725" y="2811"/>
                      <a:pt x="10693" y="2811"/>
                    </a:cubicBezTo>
                    <a:lnTo>
                      <a:pt x="10600" y="2811"/>
                    </a:lnTo>
                    <a:cubicBezTo>
                      <a:pt x="10579" y="2800"/>
                      <a:pt x="10568" y="2779"/>
                      <a:pt x="10547" y="2769"/>
                    </a:cubicBezTo>
                    <a:lnTo>
                      <a:pt x="10506" y="2727"/>
                    </a:lnTo>
                    <a:cubicBezTo>
                      <a:pt x="10475" y="2654"/>
                      <a:pt x="10381" y="2696"/>
                      <a:pt x="10350" y="2644"/>
                    </a:cubicBezTo>
                    <a:cubicBezTo>
                      <a:pt x="10308" y="2602"/>
                      <a:pt x="10288" y="2550"/>
                      <a:pt x="10256" y="2487"/>
                    </a:cubicBezTo>
                    <a:cubicBezTo>
                      <a:pt x="10225" y="2415"/>
                      <a:pt x="10173" y="2394"/>
                      <a:pt x="10089" y="2394"/>
                    </a:cubicBezTo>
                    <a:cubicBezTo>
                      <a:pt x="10038" y="2290"/>
                      <a:pt x="9934" y="2238"/>
                      <a:pt x="9819" y="2217"/>
                    </a:cubicBezTo>
                    <a:cubicBezTo>
                      <a:pt x="9767" y="2207"/>
                      <a:pt x="9725" y="2186"/>
                      <a:pt x="9673" y="2175"/>
                    </a:cubicBezTo>
                    <a:cubicBezTo>
                      <a:pt x="9652" y="2133"/>
                      <a:pt x="9631" y="2103"/>
                      <a:pt x="9621" y="2071"/>
                    </a:cubicBezTo>
                    <a:cubicBezTo>
                      <a:pt x="9600" y="1936"/>
                      <a:pt x="9517" y="1832"/>
                      <a:pt x="9413" y="1749"/>
                    </a:cubicBezTo>
                    <a:cubicBezTo>
                      <a:pt x="9392" y="1655"/>
                      <a:pt x="9340" y="1571"/>
                      <a:pt x="9350" y="1478"/>
                    </a:cubicBezTo>
                    <a:cubicBezTo>
                      <a:pt x="9340" y="1446"/>
                      <a:pt x="9330" y="1425"/>
                      <a:pt x="9309" y="1395"/>
                    </a:cubicBezTo>
                    <a:cubicBezTo>
                      <a:pt x="9281" y="1339"/>
                      <a:pt x="9272" y="1321"/>
                      <a:pt x="9241" y="1321"/>
                    </a:cubicBezTo>
                    <a:cubicBezTo>
                      <a:pt x="9225" y="1321"/>
                      <a:pt x="9204" y="1325"/>
                      <a:pt x="9173" y="1332"/>
                    </a:cubicBezTo>
                    <a:lnTo>
                      <a:pt x="9121" y="1332"/>
                    </a:lnTo>
                    <a:lnTo>
                      <a:pt x="9121" y="1291"/>
                    </a:lnTo>
                    <a:cubicBezTo>
                      <a:pt x="9215" y="1228"/>
                      <a:pt x="9215" y="1217"/>
                      <a:pt x="9163" y="1155"/>
                    </a:cubicBezTo>
                    <a:cubicBezTo>
                      <a:pt x="9080" y="1071"/>
                      <a:pt x="8965" y="1061"/>
                      <a:pt x="8851" y="1061"/>
                    </a:cubicBezTo>
                    <a:cubicBezTo>
                      <a:pt x="8840" y="1020"/>
                      <a:pt x="8830" y="988"/>
                      <a:pt x="8798" y="967"/>
                    </a:cubicBezTo>
                    <a:cubicBezTo>
                      <a:pt x="8777" y="916"/>
                      <a:pt x="8715" y="895"/>
                      <a:pt x="8684" y="853"/>
                    </a:cubicBezTo>
                    <a:cubicBezTo>
                      <a:pt x="8590" y="687"/>
                      <a:pt x="8413" y="655"/>
                      <a:pt x="8247" y="603"/>
                    </a:cubicBezTo>
                    <a:cubicBezTo>
                      <a:pt x="8173" y="572"/>
                      <a:pt x="8111" y="541"/>
                      <a:pt x="8039" y="509"/>
                    </a:cubicBezTo>
                    <a:cubicBezTo>
                      <a:pt x="7913" y="447"/>
                      <a:pt x="7779" y="368"/>
                      <a:pt x="7624" y="368"/>
                    </a:cubicBezTo>
                    <a:cubicBezTo>
                      <a:pt x="7599" y="368"/>
                      <a:pt x="7574" y="370"/>
                      <a:pt x="7549" y="374"/>
                    </a:cubicBezTo>
                    <a:lnTo>
                      <a:pt x="7414" y="374"/>
                    </a:lnTo>
                    <a:cubicBezTo>
                      <a:pt x="7393" y="384"/>
                      <a:pt x="7382" y="395"/>
                      <a:pt x="7361" y="405"/>
                    </a:cubicBezTo>
                    <a:lnTo>
                      <a:pt x="7320" y="405"/>
                    </a:lnTo>
                    <a:cubicBezTo>
                      <a:pt x="7310" y="395"/>
                      <a:pt x="7289" y="384"/>
                      <a:pt x="7268" y="374"/>
                    </a:cubicBezTo>
                    <a:cubicBezTo>
                      <a:pt x="7174" y="363"/>
                      <a:pt x="7070" y="374"/>
                      <a:pt x="6987" y="353"/>
                    </a:cubicBezTo>
                    <a:cubicBezTo>
                      <a:pt x="6958" y="344"/>
                      <a:pt x="6932" y="339"/>
                      <a:pt x="6908" y="339"/>
                    </a:cubicBezTo>
                    <a:cubicBezTo>
                      <a:pt x="6851" y="339"/>
                      <a:pt x="6804" y="365"/>
                      <a:pt x="6768" y="416"/>
                    </a:cubicBezTo>
                    <a:cubicBezTo>
                      <a:pt x="6690" y="416"/>
                      <a:pt x="6609" y="409"/>
                      <a:pt x="6530" y="409"/>
                    </a:cubicBezTo>
                    <a:cubicBezTo>
                      <a:pt x="6472" y="409"/>
                      <a:pt x="6415" y="413"/>
                      <a:pt x="6362" y="426"/>
                    </a:cubicBezTo>
                    <a:cubicBezTo>
                      <a:pt x="6324" y="435"/>
                      <a:pt x="6291" y="440"/>
                      <a:pt x="6261" y="440"/>
                    </a:cubicBezTo>
                    <a:cubicBezTo>
                      <a:pt x="6192" y="440"/>
                      <a:pt x="6139" y="415"/>
                      <a:pt x="6081" y="363"/>
                    </a:cubicBezTo>
                    <a:cubicBezTo>
                      <a:pt x="6058" y="359"/>
                      <a:pt x="6036" y="356"/>
                      <a:pt x="6015" y="356"/>
                    </a:cubicBezTo>
                    <a:cubicBezTo>
                      <a:pt x="5903" y="356"/>
                      <a:pt x="5818" y="420"/>
                      <a:pt x="5748" y="499"/>
                    </a:cubicBezTo>
                    <a:cubicBezTo>
                      <a:pt x="5727" y="499"/>
                      <a:pt x="5716" y="499"/>
                      <a:pt x="5706" y="509"/>
                    </a:cubicBezTo>
                    <a:cubicBezTo>
                      <a:pt x="5612" y="509"/>
                      <a:pt x="5540" y="551"/>
                      <a:pt x="5477" y="603"/>
                    </a:cubicBezTo>
                    <a:cubicBezTo>
                      <a:pt x="5331" y="551"/>
                      <a:pt x="5248" y="447"/>
                      <a:pt x="5237" y="291"/>
                    </a:cubicBezTo>
                    <a:cubicBezTo>
                      <a:pt x="5237" y="238"/>
                      <a:pt x="5248" y="166"/>
                      <a:pt x="5196" y="124"/>
                    </a:cubicBezTo>
                    <a:cubicBezTo>
                      <a:pt x="5144" y="83"/>
                      <a:pt x="5092" y="51"/>
                      <a:pt x="5040" y="41"/>
                    </a:cubicBezTo>
                    <a:cubicBezTo>
                      <a:pt x="4952" y="28"/>
                      <a:pt x="4864" y="1"/>
                      <a:pt x="4776"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8" name="Google Shape;248;p42"/>
              <p:cNvPicPr preferRelativeResize="0"/>
              <p:nvPr/>
            </p:nvPicPr>
            <p:blipFill rotWithShape="1">
              <a:blip r:embed="rId2">
                <a:alphaModFix/>
              </a:blip>
              <a:srcRect/>
              <a:stretch/>
            </p:blipFill>
            <p:spPr>
              <a:xfrm>
                <a:off x="477350" y="1220239"/>
                <a:ext cx="803675" cy="794423"/>
              </a:xfrm>
              <a:prstGeom prst="rect">
                <a:avLst/>
              </a:prstGeom>
              <a:noFill/>
              <a:ln>
                <a:noFill/>
              </a:ln>
            </p:spPr>
          </p:pic>
        </p:grpSp>
        <p:grpSp>
          <p:nvGrpSpPr>
            <p:cNvPr id="4" name="Google Shape;249;p42"/>
            <p:cNvGrpSpPr/>
            <p:nvPr/>
          </p:nvGrpSpPr>
          <p:grpSpPr>
            <a:xfrm>
              <a:off x="373845" y="1100213"/>
              <a:ext cx="346159" cy="373662"/>
              <a:chOff x="-631075" y="2392173"/>
              <a:chExt cx="735725" cy="794180"/>
            </a:xfrm>
          </p:grpSpPr>
          <p:sp>
            <p:nvSpPr>
              <p:cNvPr id="250" name="Google Shape;250;p42"/>
              <p:cNvSpPr/>
              <p:nvPr/>
            </p:nvSpPr>
            <p:spPr>
              <a:xfrm>
                <a:off x="-631075" y="2393149"/>
                <a:ext cx="735723" cy="792227"/>
              </a:xfrm>
              <a:custGeom>
                <a:avLst/>
                <a:gdLst/>
                <a:ahLst/>
                <a:cxnLst/>
                <a:rect l="l" t="t" r="r" b="b"/>
                <a:pathLst>
                  <a:path w="10143" h="10922" extrusionOk="0">
                    <a:moveTo>
                      <a:pt x="7331" y="977"/>
                    </a:moveTo>
                    <a:cubicBezTo>
                      <a:pt x="7331" y="987"/>
                      <a:pt x="7321" y="998"/>
                      <a:pt x="7310" y="1008"/>
                    </a:cubicBezTo>
                    <a:cubicBezTo>
                      <a:pt x="7310" y="998"/>
                      <a:pt x="7310" y="998"/>
                      <a:pt x="7300" y="987"/>
                    </a:cubicBezTo>
                    <a:cubicBezTo>
                      <a:pt x="7310" y="987"/>
                      <a:pt x="7321" y="987"/>
                      <a:pt x="7331" y="977"/>
                    </a:cubicBezTo>
                    <a:close/>
                    <a:moveTo>
                      <a:pt x="5290" y="1872"/>
                    </a:moveTo>
                    <a:cubicBezTo>
                      <a:pt x="5269" y="1893"/>
                      <a:pt x="5249" y="1903"/>
                      <a:pt x="5239" y="1914"/>
                    </a:cubicBezTo>
                    <a:cubicBezTo>
                      <a:pt x="5239" y="1903"/>
                      <a:pt x="5249" y="1882"/>
                      <a:pt x="5269" y="1882"/>
                    </a:cubicBezTo>
                    <a:cubicBezTo>
                      <a:pt x="5280" y="1872"/>
                      <a:pt x="5280" y="1872"/>
                      <a:pt x="5290" y="1872"/>
                    </a:cubicBezTo>
                    <a:close/>
                    <a:moveTo>
                      <a:pt x="7175" y="2081"/>
                    </a:moveTo>
                    <a:cubicBezTo>
                      <a:pt x="7206" y="2091"/>
                      <a:pt x="7217" y="2091"/>
                      <a:pt x="7227" y="2101"/>
                    </a:cubicBezTo>
                    <a:cubicBezTo>
                      <a:pt x="7206" y="2091"/>
                      <a:pt x="7196" y="2091"/>
                      <a:pt x="7175" y="2091"/>
                    </a:cubicBezTo>
                    <a:lnTo>
                      <a:pt x="7175" y="2081"/>
                    </a:lnTo>
                    <a:close/>
                    <a:moveTo>
                      <a:pt x="4790" y="2216"/>
                    </a:moveTo>
                    <a:cubicBezTo>
                      <a:pt x="4790" y="2216"/>
                      <a:pt x="4790" y="2226"/>
                      <a:pt x="4801" y="2226"/>
                    </a:cubicBezTo>
                    <a:cubicBezTo>
                      <a:pt x="4790" y="2226"/>
                      <a:pt x="4790" y="2226"/>
                      <a:pt x="4780" y="2236"/>
                    </a:cubicBezTo>
                    <a:cubicBezTo>
                      <a:pt x="4780" y="2226"/>
                      <a:pt x="4790" y="2226"/>
                      <a:pt x="4790" y="2226"/>
                    </a:cubicBezTo>
                    <a:lnTo>
                      <a:pt x="4790" y="2216"/>
                    </a:lnTo>
                    <a:close/>
                    <a:moveTo>
                      <a:pt x="1907" y="2278"/>
                    </a:moveTo>
                    <a:cubicBezTo>
                      <a:pt x="1896" y="2278"/>
                      <a:pt x="1896" y="2278"/>
                      <a:pt x="1896" y="2289"/>
                    </a:cubicBezTo>
                    <a:lnTo>
                      <a:pt x="1896" y="2278"/>
                    </a:lnTo>
                    <a:close/>
                    <a:moveTo>
                      <a:pt x="4624" y="2268"/>
                    </a:moveTo>
                    <a:lnTo>
                      <a:pt x="4624" y="2278"/>
                    </a:lnTo>
                    <a:lnTo>
                      <a:pt x="4614" y="2278"/>
                    </a:lnTo>
                    <a:cubicBezTo>
                      <a:pt x="4614" y="2289"/>
                      <a:pt x="4614" y="2289"/>
                      <a:pt x="4624" y="2289"/>
                    </a:cubicBezTo>
                    <a:lnTo>
                      <a:pt x="4624" y="2299"/>
                    </a:lnTo>
                    <a:cubicBezTo>
                      <a:pt x="4614" y="2289"/>
                      <a:pt x="4614" y="2289"/>
                      <a:pt x="4603" y="2289"/>
                    </a:cubicBezTo>
                    <a:lnTo>
                      <a:pt x="4614" y="2278"/>
                    </a:lnTo>
                    <a:cubicBezTo>
                      <a:pt x="4614" y="2268"/>
                      <a:pt x="4624" y="2268"/>
                      <a:pt x="4624" y="2268"/>
                    </a:cubicBezTo>
                    <a:close/>
                    <a:moveTo>
                      <a:pt x="3749" y="2653"/>
                    </a:moveTo>
                    <a:lnTo>
                      <a:pt x="3749" y="2653"/>
                    </a:lnTo>
                    <a:cubicBezTo>
                      <a:pt x="3760" y="2664"/>
                      <a:pt x="3770" y="2685"/>
                      <a:pt x="3781" y="2694"/>
                    </a:cubicBezTo>
                    <a:cubicBezTo>
                      <a:pt x="3770" y="2685"/>
                      <a:pt x="3749" y="2674"/>
                      <a:pt x="3749" y="2653"/>
                    </a:cubicBezTo>
                    <a:close/>
                    <a:moveTo>
                      <a:pt x="1354" y="2757"/>
                    </a:moveTo>
                    <a:cubicBezTo>
                      <a:pt x="1354" y="2757"/>
                      <a:pt x="1365" y="2757"/>
                      <a:pt x="1365" y="2768"/>
                    </a:cubicBezTo>
                    <a:lnTo>
                      <a:pt x="1354" y="2768"/>
                    </a:lnTo>
                    <a:lnTo>
                      <a:pt x="1354" y="2757"/>
                    </a:lnTo>
                    <a:close/>
                    <a:moveTo>
                      <a:pt x="4239" y="3372"/>
                    </a:moveTo>
                    <a:lnTo>
                      <a:pt x="4239" y="3382"/>
                    </a:lnTo>
                    <a:lnTo>
                      <a:pt x="4228" y="3372"/>
                    </a:lnTo>
                    <a:close/>
                    <a:moveTo>
                      <a:pt x="8591" y="3986"/>
                    </a:moveTo>
                    <a:cubicBezTo>
                      <a:pt x="8591" y="3986"/>
                      <a:pt x="8591" y="3996"/>
                      <a:pt x="8601" y="3996"/>
                    </a:cubicBezTo>
                    <a:lnTo>
                      <a:pt x="8591" y="3996"/>
                    </a:lnTo>
                    <a:lnTo>
                      <a:pt x="8591" y="3986"/>
                    </a:lnTo>
                    <a:close/>
                    <a:moveTo>
                      <a:pt x="4984" y="4279"/>
                    </a:moveTo>
                    <a:lnTo>
                      <a:pt x="4984" y="4279"/>
                    </a:lnTo>
                    <a:cubicBezTo>
                      <a:pt x="4988" y="4279"/>
                      <a:pt x="4992" y="4284"/>
                      <a:pt x="4989" y="4298"/>
                    </a:cubicBezTo>
                    <a:cubicBezTo>
                      <a:pt x="4961" y="4298"/>
                      <a:pt x="4975" y="4279"/>
                      <a:pt x="4984" y="4279"/>
                    </a:cubicBezTo>
                    <a:close/>
                    <a:moveTo>
                      <a:pt x="5155" y="4538"/>
                    </a:moveTo>
                    <a:lnTo>
                      <a:pt x="5155" y="4548"/>
                    </a:lnTo>
                    <a:lnTo>
                      <a:pt x="5134" y="4548"/>
                    </a:lnTo>
                    <a:cubicBezTo>
                      <a:pt x="5144" y="4548"/>
                      <a:pt x="5144" y="4538"/>
                      <a:pt x="5155" y="4538"/>
                    </a:cubicBezTo>
                    <a:close/>
                    <a:moveTo>
                      <a:pt x="4614" y="4902"/>
                    </a:moveTo>
                    <a:cubicBezTo>
                      <a:pt x="4614" y="4913"/>
                      <a:pt x="4614" y="4913"/>
                      <a:pt x="4603" y="4913"/>
                    </a:cubicBezTo>
                    <a:lnTo>
                      <a:pt x="4614" y="4902"/>
                    </a:lnTo>
                    <a:close/>
                    <a:moveTo>
                      <a:pt x="9341" y="4996"/>
                    </a:moveTo>
                    <a:lnTo>
                      <a:pt x="9341" y="5006"/>
                    </a:lnTo>
                    <a:lnTo>
                      <a:pt x="9330" y="5006"/>
                    </a:lnTo>
                    <a:lnTo>
                      <a:pt x="9341" y="4996"/>
                    </a:lnTo>
                    <a:close/>
                    <a:moveTo>
                      <a:pt x="4489" y="5475"/>
                    </a:moveTo>
                    <a:cubicBezTo>
                      <a:pt x="4489" y="5475"/>
                      <a:pt x="4478" y="5475"/>
                      <a:pt x="4478" y="5485"/>
                    </a:cubicBezTo>
                    <a:lnTo>
                      <a:pt x="4478" y="5475"/>
                    </a:lnTo>
                    <a:close/>
                    <a:moveTo>
                      <a:pt x="1719" y="5517"/>
                    </a:moveTo>
                    <a:cubicBezTo>
                      <a:pt x="1719" y="5517"/>
                      <a:pt x="1719" y="5527"/>
                      <a:pt x="1729" y="5527"/>
                    </a:cubicBezTo>
                    <a:lnTo>
                      <a:pt x="1708" y="5527"/>
                    </a:lnTo>
                    <a:cubicBezTo>
                      <a:pt x="1719" y="5527"/>
                      <a:pt x="1719" y="5517"/>
                      <a:pt x="1719" y="5517"/>
                    </a:cubicBezTo>
                    <a:close/>
                    <a:moveTo>
                      <a:pt x="5644" y="6318"/>
                    </a:moveTo>
                    <a:lnTo>
                      <a:pt x="5644" y="6329"/>
                    </a:lnTo>
                    <a:lnTo>
                      <a:pt x="5634" y="6329"/>
                    </a:lnTo>
                    <a:cubicBezTo>
                      <a:pt x="5634" y="6329"/>
                      <a:pt x="5644" y="6329"/>
                      <a:pt x="5644" y="6318"/>
                    </a:cubicBezTo>
                    <a:close/>
                    <a:moveTo>
                      <a:pt x="1407" y="6370"/>
                    </a:moveTo>
                    <a:lnTo>
                      <a:pt x="1417" y="6380"/>
                    </a:lnTo>
                    <a:lnTo>
                      <a:pt x="1396" y="6380"/>
                    </a:lnTo>
                    <a:cubicBezTo>
                      <a:pt x="1407" y="6380"/>
                      <a:pt x="1407" y="6380"/>
                      <a:pt x="1407" y="6370"/>
                    </a:cubicBezTo>
                    <a:close/>
                    <a:moveTo>
                      <a:pt x="1604" y="7359"/>
                    </a:moveTo>
                    <a:lnTo>
                      <a:pt x="1604" y="7370"/>
                    </a:lnTo>
                    <a:lnTo>
                      <a:pt x="1594" y="7370"/>
                    </a:lnTo>
                    <a:lnTo>
                      <a:pt x="1604" y="7359"/>
                    </a:lnTo>
                    <a:close/>
                    <a:moveTo>
                      <a:pt x="7904" y="7537"/>
                    </a:moveTo>
                    <a:cubicBezTo>
                      <a:pt x="7904" y="7537"/>
                      <a:pt x="7904" y="7547"/>
                      <a:pt x="7914" y="7547"/>
                    </a:cubicBezTo>
                    <a:lnTo>
                      <a:pt x="7904" y="7547"/>
                    </a:lnTo>
                    <a:lnTo>
                      <a:pt x="7904" y="7537"/>
                    </a:lnTo>
                    <a:close/>
                    <a:moveTo>
                      <a:pt x="5832" y="7984"/>
                    </a:moveTo>
                    <a:lnTo>
                      <a:pt x="5832" y="7995"/>
                    </a:lnTo>
                    <a:lnTo>
                      <a:pt x="5822" y="8005"/>
                    </a:lnTo>
                    <a:cubicBezTo>
                      <a:pt x="5832" y="7995"/>
                      <a:pt x="5832" y="7995"/>
                      <a:pt x="5832" y="7984"/>
                    </a:cubicBezTo>
                    <a:close/>
                    <a:moveTo>
                      <a:pt x="1136" y="8245"/>
                    </a:moveTo>
                    <a:cubicBezTo>
                      <a:pt x="1136" y="8255"/>
                      <a:pt x="1136" y="8255"/>
                      <a:pt x="1125" y="8265"/>
                    </a:cubicBezTo>
                    <a:lnTo>
                      <a:pt x="1125" y="8255"/>
                    </a:lnTo>
                    <a:lnTo>
                      <a:pt x="1136" y="8245"/>
                    </a:lnTo>
                    <a:close/>
                    <a:moveTo>
                      <a:pt x="501" y="8275"/>
                    </a:moveTo>
                    <a:lnTo>
                      <a:pt x="501" y="8286"/>
                    </a:lnTo>
                    <a:lnTo>
                      <a:pt x="491" y="8286"/>
                    </a:lnTo>
                    <a:cubicBezTo>
                      <a:pt x="501" y="8286"/>
                      <a:pt x="501" y="8286"/>
                      <a:pt x="501" y="8275"/>
                    </a:cubicBezTo>
                    <a:close/>
                    <a:moveTo>
                      <a:pt x="3323" y="8453"/>
                    </a:moveTo>
                    <a:cubicBezTo>
                      <a:pt x="3333" y="8463"/>
                      <a:pt x="3344" y="8474"/>
                      <a:pt x="3344" y="8484"/>
                    </a:cubicBezTo>
                    <a:lnTo>
                      <a:pt x="3323" y="8484"/>
                    </a:lnTo>
                    <a:lnTo>
                      <a:pt x="3323" y="8463"/>
                    </a:lnTo>
                    <a:lnTo>
                      <a:pt x="3323" y="8453"/>
                    </a:lnTo>
                    <a:close/>
                    <a:moveTo>
                      <a:pt x="2448" y="8619"/>
                    </a:moveTo>
                    <a:cubicBezTo>
                      <a:pt x="2479" y="8619"/>
                      <a:pt x="2500" y="8619"/>
                      <a:pt x="2511" y="8640"/>
                    </a:cubicBezTo>
                    <a:cubicBezTo>
                      <a:pt x="2490" y="8629"/>
                      <a:pt x="2469" y="8619"/>
                      <a:pt x="2448" y="8619"/>
                    </a:cubicBezTo>
                    <a:close/>
                    <a:moveTo>
                      <a:pt x="5915" y="8754"/>
                    </a:moveTo>
                    <a:lnTo>
                      <a:pt x="5915" y="8765"/>
                    </a:lnTo>
                    <a:cubicBezTo>
                      <a:pt x="5905" y="8765"/>
                      <a:pt x="5905" y="8765"/>
                      <a:pt x="5915" y="8754"/>
                    </a:cubicBezTo>
                    <a:close/>
                    <a:moveTo>
                      <a:pt x="626" y="8817"/>
                    </a:moveTo>
                    <a:cubicBezTo>
                      <a:pt x="626" y="8817"/>
                      <a:pt x="626" y="8828"/>
                      <a:pt x="636" y="8828"/>
                    </a:cubicBezTo>
                    <a:cubicBezTo>
                      <a:pt x="626" y="8828"/>
                      <a:pt x="626" y="8828"/>
                      <a:pt x="626" y="8838"/>
                    </a:cubicBezTo>
                    <a:lnTo>
                      <a:pt x="626" y="8817"/>
                    </a:lnTo>
                    <a:close/>
                    <a:moveTo>
                      <a:pt x="6800" y="8765"/>
                    </a:moveTo>
                    <a:cubicBezTo>
                      <a:pt x="6810" y="8775"/>
                      <a:pt x="6810" y="8786"/>
                      <a:pt x="6821" y="8796"/>
                    </a:cubicBezTo>
                    <a:cubicBezTo>
                      <a:pt x="6769" y="8817"/>
                      <a:pt x="6738" y="8828"/>
                      <a:pt x="6706" y="8838"/>
                    </a:cubicBezTo>
                    <a:cubicBezTo>
                      <a:pt x="6738" y="8807"/>
                      <a:pt x="6759" y="8786"/>
                      <a:pt x="6800" y="8765"/>
                    </a:cubicBezTo>
                    <a:close/>
                    <a:moveTo>
                      <a:pt x="6675" y="8879"/>
                    </a:moveTo>
                    <a:lnTo>
                      <a:pt x="6675" y="8879"/>
                    </a:lnTo>
                    <a:cubicBezTo>
                      <a:pt x="6675" y="8900"/>
                      <a:pt x="6665" y="8911"/>
                      <a:pt x="6665" y="8942"/>
                    </a:cubicBezTo>
                    <a:cubicBezTo>
                      <a:pt x="6655" y="8921"/>
                      <a:pt x="6655" y="8911"/>
                      <a:pt x="6665" y="8900"/>
                    </a:cubicBezTo>
                    <a:cubicBezTo>
                      <a:pt x="6665" y="8890"/>
                      <a:pt x="6675" y="8890"/>
                      <a:pt x="6675" y="8879"/>
                    </a:cubicBezTo>
                    <a:close/>
                    <a:moveTo>
                      <a:pt x="3749" y="9202"/>
                    </a:moveTo>
                    <a:lnTo>
                      <a:pt x="3749" y="9233"/>
                    </a:lnTo>
                    <a:cubicBezTo>
                      <a:pt x="3739" y="9223"/>
                      <a:pt x="3739" y="9212"/>
                      <a:pt x="3728" y="9202"/>
                    </a:cubicBezTo>
                    <a:close/>
                    <a:moveTo>
                      <a:pt x="5873" y="9536"/>
                    </a:moveTo>
                    <a:lnTo>
                      <a:pt x="5873" y="9546"/>
                    </a:lnTo>
                    <a:lnTo>
                      <a:pt x="5873" y="9556"/>
                    </a:lnTo>
                    <a:lnTo>
                      <a:pt x="5873" y="9577"/>
                    </a:lnTo>
                    <a:lnTo>
                      <a:pt x="5863" y="9587"/>
                    </a:lnTo>
                    <a:cubicBezTo>
                      <a:pt x="5863" y="9577"/>
                      <a:pt x="5863" y="9556"/>
                      <a:pt x="5873" y="9536"/>
                    </a:cubicBezTo>
                    <a:close/>
                    <a:moveTo>
                      <a:pt x="5280" y="10056"/>
                    </a:moveTo>
                    <a:lnTo>
                      <a:pt x="5280" y="10066"/>
                    </a:lnTo>
                    <a:cubicBezTo>
                      <a:pt x="5269" y="10066"/>
                      <a:pt x="5269" y="10077"/>
                      <a:pt x="5269" y="10077"/>
                    </a:cubicBezTo>
                    <a:cubicBezTo>
                      <a:pt x="5269" y="10066"/>
                      <a:pt x="5269" y="10066"/>
                      <a:pt x="5280" y="10056"/>
                    </a:cubicBezTo>
                    <a:close/>
                    <a:moveTo>
                      <a:pt x="6612" y="0"/>
                    </a:moveTo>
                    <a:cubicBezTo>
                      <a:pt x="6492" y="0"/>
                      <a:pt x="6373" y="24"/>
                      <a:pt x="6269" y="91"/>
                    </a:cubicBezTo>
                    <a:cubicBezTo>
                      <a:pt x="6165" y="154"/>
                      <a:pt x="6051" y="175"/>
                      <a:pt x="5957" y="248"/>
                    </a:cubicBezTo>
                    <a:cubicBezTo>
                      <a:pt x="5957" y="248"/>
                      <a:pt x="5967" y="258"/>
                      <a:pt x="5967" y="269"/>
                    </a:cubicBezTo>
                    <a:lnTo>
                      <a:pt x="5957" y="269"/>
                    </a:lnTo>
                    <a:lnTo>
                      <a:pt x="5957" y="248"/>
                    </a:lnTo>
                    <a:cubicBezTo>
                      <a:pt x="5949" y="249"/>
                      <a:pt x="5941" y="250"/>
                      <a:pt x="5934" y="250"/>
                    </a:cubicBezTo>
                    <a:cubicBezTo>
                      <a:pt x="5871" y="250"/>
                      <a:pt x="5815" y="215"/>
                      <a:pt x="5759" y="206"/>
                    </a:cubicBezTo>
                    <a:cubicBezTo>
                      <a:pt x="5736" y="199"/>
                      <a:pt x="5713" y="194"/>
                      <a:pt x="5691" y="194"/>
                    </a:cubicBezTo>
                    <a:cubicBezTo>
                      <a:pt x="5652" y="194"/>
                      <a:pt x="5615" y="208"/>
                      <a:pt x="5582" y="248"/>
                    </a:cubicBezTo>
                    <a:cubicBezTo>
                      <a:pt x="5525" y="241"/>
                      <a:pt x="5458" y="224"/>
                      <a:pt x="5408" y="224"/>
                    </a:cubicBezTo>
                    <a:cubicBezTo>
                      <a:pt x="5385" y="224"/>
                      <a:pt x="5366" y="228"/>
                      <a:pt x="5353" y="237"/>
                    </a:cubicBezTo>
                    <a:cubicBezTo>
                      <a:pt x="5186" y="362"/>
                      <a:pt x="4947" y="436"/>
                      <a:pt x="4895" y="675"/>
                    </a:cubicBezTo>
                    <a:cubicBezTo>
                      <a:pt x="4822" y="685"/>
                      <a:pt x="4790" y="737"/>
                      <a:pt x="4790" y="800"/>
                    </a:cubicBezTo>
                    <a:cubicBezTo>
                      <a:pt x="4707" y="841"/>
                      <a:pt x="4655" y="914"/>
                      <a:pt x="4593" y="987"/>
                    </a:cubicBezTo>
                    <a:cubicBezTo>
                      <a:pt x="4457" y="1112"/>
                      <a:pt x="4301" y="1373"/>
                      <a:pt x="4249" y="1560"/>
                    </a:cubicBezTo>
                    <a:lnTo>
                      <a:pt x="4156" y="1841"/>
                    </a:lnTo>
                    <a:cubicBezTo>
                      <a:pt x="4031" y="2049"/>
                      <a:pt x="3947" y="2268"/>
                      <a:pt x="3937" y="2518"/>
                    </a:cubicBezTo>
                    <a:cubicBezTo>
                      <a:pt x="3927" y="2632"/>
                      <a:pt x="3927" y="2632"/>
                      <a:pt x="3749" y="2653"/>
                    </a:cubicBezTo>
                    <a:lnTo>
                      <a:pt x="3687" y="2590"/>
                    </a:lnTo>
                    <a:cubicBezTo>
                      <a:pt x="3603" y="2445"/>
                      <a:pt x="3468" y="2382"/>
                      <a:pt x="3323" y="2340"/>
                    </a:cubicBezTo>
                    <a:cubicBezTo>
                      <a:pt x="3145" y="2320"/>
                      <a:pt x="3010" y="2226"/>
                      <a:pt x="2906" y="2091"/>
                    </a:cubicBezTo>
                    <a:cubicBezTo>
                      <a:pt x="2884" y="2046"/>
                      <a:pt x="2857" y="2034"/>
                      <a:pt x="2820" y="2034"/>
                    </a:cubicBezTo>
                    <a:cubicBezTo>
                      <a:pt x="2805" y="2034"/>
                      <a:pt x="2789" y="2036"/>
                      <a:pt x="2770" y="2039"/>
                    </a:cubicBezTo>
                    <a:cubicBezTo>
                      <a:pt x="2743" y="2039"/>
                      <a:pt x="2715" y="2030"/>
                      <a:pt x="2690" y="2030"/>
                    </a:cubicBezTo>
                    <a:cubicBezTo>
                      <a:pt x="2678" y="2030"/>
                      <a:pt x="2667" y="2032"/>
                      <a:pt x="2656" y="2039"/>
                    </a:cubicBezTo>
                    <a:cubicBezTo>
                      <a:pt x="2561" y="2086"/>
                      <a:pt x="2462" y="2103"/>
                      <a:pt x="2364" y="2103"/>
                    </a:cubicBezTo>
                    <a:cubicBezTo>
                      <a:pt x="2311" y="2103"/>
                      <a:pt x="2259" y="2098"/>
                      <a:pt x="2208" y="2091"/>
                    </a:cubicBezTo>
                    <a:cubicBezTo>
                      <a:pt x="2151" y="2083"/>
                      <a:pt x="2095" y="2079"/>
                      <a:pt x="2040" y="2079"/>
                    </a:cubicBezTo>
                    <a:cubicBezTo>
                      <a:pt x="1865" y="2079"/>
                      <a:pt x="1700" y="2118"/>
                      <a:pt x="1542" y="2206"/>
                    </a:cubicBezTo>
                    <a:cubicBezTo>
                      <a:pt x="1524" y="2204"/>
                      <a:pt x="1507" y="2203"/>
                      <a:pt x="1490" y="2203"/>
                    </a:cubicBezTo>
                    <a:cubicBezTo>
                      <a:pt x="1264" y="2203"/>
                      <a:pt x="1079" y="2325"/>
                      <a:pt x="875" y="2393"/>
                    </a:cubicBezTo>
                    <a:cubicBezTo>
                      <a:pt x="751" y="2445"/>
                      <a:pt x="667" y="2549"/>
                      <a:pt x="678" y="2705"/>
                    </a:cubicBezTo>
                    <a:cubicBezTo>
                      <a:pt x="657" y="2726"/>
                      <a:pt x="636" y="2747"/>
                      <a:pt x="616" y="2757"/>
                    </a:cubicBezTo>
                    <a:cubicBezTo>
                      <a:pt x="553" y="2789"/>
                      <a:pt x="521" y="2830"/>
                      <a:pt x="501" y="2893"/>
                    </a:cubicBezTo>
                    <a:lnTo>
                      <a:pt x="438" y="2955"/>
                    </a:lnTo>
                    <a:cubicBezTo>
                      <a:pt x="407" y="2965"/>
                      <a:pt x="387" y="2986"/>
                      <a:pt x="387" y="3018"/>
                    </a:cubicBezTo>
                    <a:cubicBezTo>
                      <a:pt x="387" y="3039"/>
                      <a:pt x="387" y="3059"/>
                      <a:pt x="376" y="3080"/>
                    </a:cubicBezTo>
                    <a:lnTo>
                      <a:pt x="366" y="3080"/>
                    </a:lnTo>
                    <a:lnTo>
                      <a:pt x="313" y="3132"/>
                    </a:lnTo>
                    <a:cubicBezTo>
                      <a:pt x="306" y="3128"/>
                      <a:pt x="299" y="3127"/>
                      <a:pt x="292" y="3127"/>
                    </a:cubicBezTo>
                    <a:cubicBezTo>
                      <a:pt x="279" y="3127"/>
                      <a:pt x="265" y="3132"/>
                      <a:pt x="251" y="3132"/>
                    </a:cubicBezTo>
                    <a:cubicBezTo>
                      <a:pt x="199" y="3163"/>
                      <a:pt x="188" y="3205"/>
                      <a:pt x="199" y="3257"/>
                    </a:cubicBezTo>
                    <a:lnTo>
                      <a:pt x="199" y="3268"/>
                    </a:lnTo>
                    <a:cubicBezTo>
                      <a:pt x="126" y="3288"/>
                      <a:pt x="84" y="3340"/>
                      <a:pt x="63" y="3413"/>
                    </a:cubicBezTo>
                    <a:cubicBezTo>
                      <a:pt x="33" y="3507"/>
                      <a:pt x="63" y="3590"/>
                      <a:pt x="74" y="3684"/>
                    </a:cubicBezTo>
                    <a:lnTo>
                      <a:pt x="63" y="3684"/>
                    </a:lnTo>
                    <a:cubicBezTo>
                      <a:pt x="53" y="3705"/>
                      <a:pt x="33" y="3726"/>
                      <a:pt x="12" y="3747"/>
                    </a:cubicBezTo>
                    <a:cubicBezTo>
                      <a:pt x="1" y="3798"/>
                      <a:pt x="33" y="3840"/>
                      <a:pt x="63" y="3871"/>
                    </a:cubicBezTo>
                    <a:cubicBezTo>
                      <a:pt x="53" y="3913"/>
                      <a:pt x="22" y="3955"/>
                      <a:pt x="33" y="3986"/>
                    </a:cubicBezTo>
                    <a:cubicBezTo>
                      <a:pt x="84" y="4163"/>
                      <a:pt x="74" y="4340"/>
                      <a:pt x="74" y="4517"/>
                    </a:cubicBezTo>
                    <a:cubicBezTo>
                      <a:pt x="84" y="4642"/>
                      <a:pt x="95" y="4777"/>
                      <a:pt x="220" y="4871"/>
                    </a:cubicBezTo>
                    <a:cubicBezTo>
                      <a:pt x="262" y="4902"/>
                      <a:pt x="262" y="4954"/>
                      <a:pt x="251" y="5006"/>
                    </a:cubicBezTo>
                    <a:cubicBezTo>
                      <a:pt x="241" y="5079"/>
                      <a:pt x="230" y="5163"/>
                      <a:pt x="313" y="5225"/>
                    </a:cubicBezTo>
                    <a:cubicBezTo>
                      <a:pt x="313" y="5277"/>
                      <a:pt x="334" y="5318"/>
                      <a:pt x="376" y="5339"/>
                    </a:cubicBezTo>
                    <a:cubicBezTo>
                      <a:pt x="397" y="5392"/>
                      <a:pt x="417" y="5433"/>
                      <a:pt x="428" y="5485"/>
                    </a:cubicBezTo>
                    <a:cubicBezTo>
                      <a:pt x="428" y="5704"/>
                      <a:pt x="542" y="5860"/>
                      <a:pt x="688" y="6006"/>
                    </a:cubicBezTo>
                    <a:cubicBezTo>
                      <a:pt x="720" y="6047"/>
                      <a:pt x="741" y="6089"/>
                      <a:pt x="730" y="6141"/>
                    </a:cubicBezTo>
                    <a:cubicBezTo>
                      <a:pt x="688" y="6287"/>
                      <a:pt x="574" y="6412"/>
                      <a:pt x="563" y="6568"/>
                    </a:cubicBezTo>
                    <a:cubicBezTo>
                      <a:pt x="521" y="6609"/>
                      <a:pt x="459" y="6641"/>
                      <a:pt x="449" y="6693"/>
                    </a:cubicBezTo>
                    <a:cubicBezTo>
                      <a:pt x="417" y="6787"/>
                      <a:pt x="366" y="6880"/>
                      <a:pt x="376" y="6995"/>
                    </a:cubicBezTo>
                    <a:cubicBezTo>
                      <a:pt x="355" y="7047"/>
                      <a:pt x="334" y="7109"/>
                      <a:pt x="303" y="7151"/>
                    </a:cubicBezTo>
                    <a:cubicBezTo>
                      <a:pt x="282" y="7203"/>
                      <a:pt x="282" y="7245"/>
                      <a:pt x="303" y="7297"/>
                    </a:cubicBezTo>
                    <a:cubicBezTo>
                      <a:pt x="272" y="7328"/>
                      <a:pt x="251" y="7370"/>
                      <a:pt x="251" y="7422"/>
                    </a:cubicBezTo>
                    <a:cubicBezTo>
                      <a:pt x="188" y="7463"/>
                      <a:pt x="209" y="7505"/>
                      <a:pt x="251" y="7547"/>
                    </a:cubicBezTo>
                    <a:cubicBezTo>
                      <a:pt x="241" y="7620"/>
                      <a:pt x="292" y="7671"/>
                      <a:pt x="313" y="7734"/>
                    </a:cubicBezTo>
                    <a:cubicBezTo>
                      <a:pt x="292" y="7776"/>
                      <a:pt x="282" y="7817"/>
                      <a:pt x="262" y="7859"/>
                    </a:cubicBezTo>
                    <a:cubicBezTo>
                      <a:pt x="220" y="7870"/>
                      <a:pt x="199" y="7880"/>
                      <a:pt x="199" y="7921"/>
                    </a:cubicBezTo>
                    <a:cubicBezTo>
                      <a:pt x="188" y="7921"/>
                      <a:pt x="178" y="7932"/>
                      <a:pt x="167" y="7932"/>
                    </a:cubicBezTo>
                    <a:cubicBezTo>
                      <a:pt x="157" y="7953"/>
                      <a:pt x="167" y="7963"/>
                      <a:pt x="199" y="7974"/>
                    </a:cubicBezTo>
                    <a:lnTo>
                      <a:pt x="199" y="8099"/>
                    </a:lnTo>
                    <a:cubicBezTo>
                      <a:pt x="178" y="8255"/>
                      <a:pt x="147" y="8400"/>
                      <a:pt x="230" y="8557"/>
                    </a:cubicBezTo>
                    <a:cubicBezTo>
                      <a:pt x="345" y="8796"/>
                      <a:pt x="491" y="8963"/>
                      <a:pt x="741" y="9015"/>
                    </a:cubicBezTo>
                    <a:cubicBezTo>
                      <a:pt x="803" y="9098"/>
                      <a:pt x="886" y="9129"/>
                      <a:pt x="980" y="9129"/>
                    </a:cubicBezTo>
                    <a:cubicBezTo>
                      <a:pt x="1167" y="9140"/>
                      <a:pt x="1354" y="9140"/>
                      <a:pt x="1542" y="9140"/>
                    </a:cubicBezTo>
                    <a:cubicBezTo>
                      <a:pt x="1569" y="9180"/>
                      <a:pt x="1600" y="9198"/>
                      <a:pt x="1635" y="9198"/>
                    </a:cubicBezTo>
                    <a:cubicBezTo>
                      <a:pt x="1655" y="9198"/>
                      <a:pt x="1676" y="9193"/>
                      <a:pt x="1698" y="9182"/>
                    </a:cubicBezTo>
                    <a:cubicBezTo>
                      <a:pt x="1782" y="9140"/>
                      <a:pt x="1886" y="9140"/>
                      <a:pt x="1979" y="9129"/>
                    </a:cubicBezTo>
                    <a:cubicBezTo>
                      <a:pt x="2032" y="9140"/>
                      <a:pt x="2094" y="9129"/>
                      <a:pt x="2146" y="9171"/>
                    </a:cubicBezTo>
                    <a:cubicBezTo>
                      <a:pt x="2175" y="9188"/>
                      <a:pt x="2201" y="9196"/>
                      <a:pt x="2223" y="9196"/>
                    </a:cubicBezTo>
                    <a:cubicBezTo>
                      <a:pt x="2279" y="9196"/>
                      <a:pt x="2314" y="9147"/>
                      <a:pt x="2344" y="9087"/>
                    </a:cubicBezTo>
                    <a:cubicBezTo>
                      <a:pt x="2375" y="9077"/>
                      <a:pt x="2416" y="9077"/>
                      <a:pt x="2427" y="9067"/>
                    </a:cubicBezTo>
                    <a:cubicBezTo>
                      <a:pt x="2532" y="8970"/>
                      <a:pt x="2649" y="8948"/>
                      <a:pt x="2773" y="8948"/>
                    </a:cubicBezTo>
                    <a:cubicBezTo>
                      <a:pt x="2810" y="8948"/>
                      <a:pt x="2848" y="8950"/>
                      <a:pt x="2885" y="8953"/>
                    </a:cubicBezTo>
                    <a:cubicBezTo>
                      <a:pt x="3000" y="8994"/>
                      <a:pt x="3083" y="9057"/>
                      <a:pt x="3104" y="9182"/>
                    </a:cubicBezTo>
                    <a:cubicBezTo>
                      <a:pt x="3104" y="9223"/>
                      <a:pt x="3124" y="9265"/>
                      <a:pt x="3145" y="9296"/>
                    </a:cubicBezTo>
                    <a:cubicBezTo>
                      <a:pt x="3219" y="9411"/>
                      <a:pt x="3239" y="9566"/>
                      <a:pt x="3374" y="9640"/>
                    </a:cubicBezTo>
                    <a:lnTo>
                      <a:pt x="3437" y="9702"/>
                    </a:lnTo>
                    <a:cubicBezTo>
                      <a:pt x="3448" y="9733"/>
                      <a:pt x="3458" y="9775"/>
                      <a:pt x="3478" y="9806"/>
                    </a:cubicBezTo>
                    <a:cubicBezTo>
                      <a:pt x="3573" y="9941"/>
                      <a:pt x="3760" y="9994"/>
                      <a:pt x="3822" y="10160"/>
                    </a:cubicBezTo>
                    <a:cubicBezTo>
                      <a:pt x="3832" y="10181"/>
                      <a:pt x="3874" y="10181"/>
                      <a:pt x="3906" y="10181"/>
                    </a:cubicBezTo>
                    <a:cubicBezTo>
                      <a:pt x="3923" y="10184"/>
                      <a:pt x="3940" y="10186"/>
                      <a:pt x="3957" y="10186"/>
                    </a:cubicBezTo>
                    <a:cubicBezTo>
                      <a:pt x="3991" y="10186"/>
                      <a:pt x="4024" y="10181"/>
                      <a:pt x="4052" y="10181"/>
                    </a:cubicBezTo>
                    <a:cubicBezTo>
                      <a:pt x="4082" y="10233"/>
                      <a:pt x="4124" y="10244"/>
                      <a:pt x="4176" y="10254"/>
                    </a:cubicBezTo>
                    <a:cubicBezTo>
                      <a:pt x="4197" y="10264"/>
                      <a:pt x="4218" y="10285"/>
                      <a:pt x="4239" y="10295"/>
                    </a:cubicBezTo>
                    <a:cubicBezTo>
                      <a:pt x="4260" y="10306"/>
                      <a:pt x="4281" y="10306"/>
                      <a:pt x="4291" y="10316"/>
                    </a:cubicBezTo>
                    <a:cubicBezTo>
                      <a:pt x="4291" y="10327"/>
                      <a:pt x="4301" y="10348"/>
                      <a:pt x="4301" y="10369"/>
                    </a:cubicBezTo>
                    <a:lnTo>
                      <a:pt x="4301" y="10420"/>
                    </a:lnTo>
                    <a:cubicBezTo>
                      <a:pt x="4336" y="10478"/>
                      <a:pt x="4384" y="10491"/>
                      <a:pt x="4433" y="10491"/>
                    </a:cubicBezTo>
                    <a:cubicBezTo>
                      <a:pt x="4473" y="10491"/>
                      <a:pt x="4514" y="10483"/>
                      <a:pt x="4551" y="10483"/>
                    </a:cubicBezTo>
                    <a:cubicBezTo>
                      <a:pt x="4603" y="10483"/>
                      <a:pt x="4665" y="10494"/>
                      <a:pt x="4718" y="10494"/>
                    </a:cubicBezTo>
                    <a:cubicBezTo>
                      <a:pt x="4760" y="10514"/>
                      <a:pt x="4790" y="10545"/>
                      <a:pt x="4822" y="10545"/>
                    </a:cubicBezTo>
                    <a:cubicBezTo>
                      <a:pt x="4830" y="10544"/>
                      <a:pt x="4839" y="10544"/>
                      <a:pt x="4847" y="10544"/>
                    </a:cubicBezTo>
                    <a:cubicBezTo>
                      <a:pt x="4951" y="10544"/>
                      <a:pt x="5049" y="10599"/>
                      <a:pt x="5155" y="10618"/>
                    </a:cubicBezTo>
                    <a:cubicBezTo>
                      <a:pt x="5176" y="10628"/>
                      <a:pt x="5207" y="10660"/>
                      <a:pt x="5228" y="10660"/>
                    </a:cubicBezTo>
                    <a:cubicBezTo>
                      <a:pt x="5353" y="10660"/>
                      <a:pt x="5468" y="10712"/>
                      <a:pt x="5582" y="10733"/>
                    </a:cubicBezTo>
                    <a:cubicBezTo>
                      <a:pt x="5593" y="10816"/>
                      <a:pt x="5623" y="10858"/>
                      <a:pt x="5707" y="10858"/>
                    </a:cubicBezTo>
                    <a:cubicBezTo>
                      <a:pt x="5717" y="10878"/>
                      <a:pt x="5727" y="10889"/>
                      <a:pt x="5738" y="10889"/>
                    </a:cubicBezTo>
                    <a:cubicBezTo>
                      <a:pt x="5748" y="10889"/>
                      <a:pt x="5759" y="10878"/>
                      <a:pt x="5769" y="10858"/>
                    </a:cubicBezTo>
                    <a:lnTo>
                      <a:pt x="5832" y="10858"/>
                    </a:lnTo>
                    <a:cubicBezTo>
                      <a:pt x="5867" y="10912"/>
                      <a:pt x="5914" y="10921"/>
                      <a:pt x="5964" y="10921"/>
                    </a:cubicBezTo>
                    <a:cubicBezTo>
                      <a:pt x="5991" y="10921"/>
                      <a:pt x="6018" y="10918"/>
                      <a:pt x="6046" y="10918"/>
                    </a:cubicBezTo>
                    <a:cubicBezTo>
                      <a:pt x="6058" y="10918"/>
                      <a:pt x="6070" y="10919"/>
                      <a:pt x="6081" y="10920"/>
                    </a:cubicBezTo>
                    <a:cubicBezTo>
                      <a:pt x="6094" y="10921"/>
                      <a:pt x="6107" y="10922"/>
                      <a:pt x="6119" y="10922"/>
                    </a:cubicBezTo>
                    <a:cubicBezTo>
                      <a:pt x="6220" y="10922"/>
                      <a:pt x="6313" y="10886"/>
                      <a:pt x="6415" y="10858"/>
                    </a:cubicBezTo>
                    <a:cubicBezTo>
                      <a:pt x="6488" y="10837"/>
                      <a:pt x="6540" y="10806"/>
                      <a:pt x="6571" y="10733"/>
                    </a:cubicBezTo>
                    <a:cubicBezTo>
                      <a:pt x="6727" y="10545"/>
                      <a:pt x="6852" y="10337"/>
                      <a:pt x="7050" y="10181"/>
                    </a:cubicBezTo>
                    <a:cubicBezTo>
                      <a:pt x="7060" y="10160"/>
                      <a:pt x="7060" y="10140"/>
                      <a:pt x="7060" y="10119"/>
                    </a:cubicBezTo>
                    <a:cubicBezTo>
                      <a:pt x="7102" y="10035"/>
                      <a:pt x="7185" y="9973"/>
                      <a:pt x="7175" y="9858"/>
                    </a:cubicBezTo>
                    <a:cubicBezTo>
                      <a:pt x="7164" y="9702"/>
                      <a:pt x="7227" y="9577"/>
                      <a:pt x="7310" y="9462"/>
                    </a:cubicBezTo>
                    <a:cubicBezTo>
                      <a:pt x="7425" y="9421"/>
                      <a:pt x="7404" y="9307"/>
                      <a:pt x="7435" y="9212"/>
                    </a:cubicBezTo>
                    <a:cubicBezTo>
                      <a:pt x="7560" y="9046"/>
                      <a:pt x="7612" y="8858"/>
                      <a:pt x="7602" y="8650"/>
                    </a:cubicBezTo>
                    <a:cubicBezTo>
                      <a:pt x="7633" y="8599"/>
                      <a:pt x="7654" y="8546"/>
                      <a:pt x="7675" y="8484"/>
                    </a:cubicBezTo>
                    <a:cubicBezTo>
                      <a:pt x="7779" y="8379"/>
                      <a:pt x="7872" y="8275"/>
                      <a:pt x="7800" y="8120"/>
                    </a:cubicBezTo>
                    <a:cubicBezTo>
                      <a:pt x="7789" y="8109"/>
                      <a:pt x="7779" y="8067"/>
                      <a:pt x="7779" y="8067"/>
                    </a:cubicBezTo>
                    <a:cubicBezTo>
                      <a:pt x="7914" y="8025"/>
                      <a:pt x="7914" y="7870"/>
                      <a:pt x="8018" y="7807"/>
                    </a:cubicBezTo>
                    <a:cubicBezTo>
                      <a:pt x="8206" y="7692"/>
                      <a:pt x="8330" y="7526"/>
                      <a:pt x="8466" y="7370"/>
                    </a:cubicBezTo>
                    <a:cubicBezTo>
                      <a:pt x="8529" y="7359"/>
                      <a:pt x="8580" y="7359"/>
                      <a:pt x="8643" y="7338"/>
                    </a:cubicBezTo>
                    <a:cubicBezTo>
                      <a:pt x="8809" y="7287"/>
                      <a:pt x="8976" y="7234"/>
                      <a:pt x="9143" y="7172"/>
                    </a:cubicBezTo>
                    <a:cubicBezTo>
                      <a:pt x="9161" y="7175"/>
                      <a:pt x="9180" y="7177"/>
                      <a:pt x="9199" y="7177"/>
                    </a:cubicBezTo>
                    <a:cubicBezTo>
                      <a:pt x="9245" y="7177"/>
                      <a:pt x="9291" y="7164"/>
                      <a:pt x="9320" y="7120"/>
                    </a:cubicBezTo>
                    <a:cubicBezTo>
                      <a:pt x="9445" y="7058"/>
                      <a:pt x="9570" y="7005"/>
                      <a:pt x="9632" y="6870"/>
                    </a:cubicBezTo>
                    <a:cubicBezTo>
                      <a:pt x="9653" y="6859"/>
                      <a:pt x="9674" y="6838"/>
                      <a:pt x="9705" y="6818"/>
                    </a:cubicBezTo>
                    <a:cubicBezTo>
                      <a:pt x="9757" y="6776"/>
                      <a:pt x="9809" y="6734"/>
                      <a:pt x="9871" y="6672"/>
                    </a:cubicBezTo>
                    <a:lnTo>
                      <a:pt x="9871" y="6933"/>
                    </a:lnTo>
                    <a:cubicBezTo>
                      <a:pt x="10007" y="6880"/>
                      <a:pt x="10038" y="6755"/>
                      <a:pt x="10059" y="6630"/>
                    </a:cubicBezTo>
                    <a:cubicBezTo>
                      <a:pt x="10091" y="6380"/>
                      <a:pt x="10070" y="6130"/>
                      <a:pt x="10038" y="5881"/>
                    </a:cubicBezTo>
                    <a:cubicBezTo>
                      <a:pt x="10038" y="5860"/>
                      <a:pt x="10028" y="5839"/>
                      <a:pt x="10007" y="5829"/>
                    </a:cubicBezTo>
                    <a:cubicBezTo>
                      <a:pt x="10007" y="5787"/>
                      <a:pt x="9996" y="5756"/>
                      <a:pt x="9986" y="5725"/>
                    </a:cubicBezTo>
                    <a:cubicBezTo>
                      <a:pt x="9996" y="5568"/>
                      <a:pt x="10017" y="5422"/>
                      <a:pt x="10059" y="5277"/>
                    </a:cubicBezTo>
                    <a:cubicBezTo>
                      <a:pt x="10142" y="5142"/>
                      <a:pt x="10142" y="4985"/>
                      <a:pt x="10101" y="4839"/>
                    </a:cubicBezTo>
                    <a:cubicBezTo>
                      <a:pt x="10070" y="4704"/>
                      <a:pt x="9945" y="4600"/>
                      <a:pt x="9986" y="4455"/>
                    </a:cubicBezTo>
                    <a:cubicBezTo>
                      <a:pt x="9996" y="4434"/>
                      <a:pt x="9976" y="4413"/>
                      <a:pt x="9966" y="4392"/>
                    </a:cubicBezTo>
                    <a:cubicBezTo>
                      <a:pt x="9841" y="4288"/>
                      <a:pt x="9788" y="4121"/>
                      <a:pt x="9716" y="3976"/>
                    </a:cubicBezTo>
                    <a:cubicBezTo>
                      <a:pt x="9642" y="3840"/>
                      <a:pt x="9528" y="3767"/>
                      <a:pt x="9382" y="3747"/>
                    </a:cubicBezTo>
                    <a:lnTo>
                      <a:pt x="9205" y="3747"/>
                    </a:lnTo>
                    <a:cubicBezTo>
                      <a:pt x="9163" y="3691"/>
                      <a:pt x="9103" y="3686"/>
                      <a:pt x="9043" y="3686"/>
                    </a:cubicBezTo>
                    <a:cubicBezTo>
                      <a:pt x="9030" y="3686"/>
                      <a:pt x="9018" y="3686"/>
                      <a:pt x="9005" y="3686"/>
                    </a:cubicBezTo>
                    <a:cubicBezTo>
                      <a:pt x="8988" y="3686"/>
                      <a:pt x="8971" y="3686"/>
                      <a:pt x="8955" y="3684"/>
                    </a:cubicBezTo>
                    <a:cubicBezTo>
                      <a:pt x="8872" y="3642"/>
                      <a:pt x="8789" y="3632"/>
                      <a:pt x="8695" y="3632"/>
                    </a:cubicBezTo>
                    <a:cubicBezTo>
                      <a:pt x="8556" y="3632"/>
                      <a:pt x="8420" y="3625"/>
                      <a:pt x="8284" y="3625"/>
                    </a:cubicBezTo>
                    <a:cubicBezTo>
                      <a:pt x="8125" y="3625"/>
                      <a:pt x="7967" y="3634"/>
                      <a:pt x="7810" y="3673"/>
                    </a:cubicBezTo>
                    <a:cubicBezTo>
                      <a:pt x="7755" y="3689"/>
                      <a:pt x="7711" y="3698"/>
                      <a:pt x="7678" y="3698"/>
                    </a:cubicBezTo>
                    <a:cubicBezTo>
                      <a:pt x="7580" y="3698"/>
                      <a:pt x="7571" y="3623"/>
                      <a:pt x="7602" y="3444"/>
                    </a:cubicBezTo>
                    <a:cubicBezTo>
                      <a:pt x="7643" y="3372"/>
                      <a:pt x="7696" y="3309"/>
                      <a:pt x="7727" y="3236"/>
                    </a:cubicBezTo>
                    <a:cubicBezTo>
                      <a:pt x="7747" y="3173"/>
                      <a:pt x="7789" y="3132"/>
                      <a:pt x="7842" y="3111"/>
                    </a:cubicBezTo>
                    <a:cubicBezTo>
                      <a:pt x="7987" y="3039"/>
                      <a:pt x="8039" y="2924"/>
                      <a:pt x="8029" y="2768"/>
                    </a:cubicBezTo>
                    <a:cubicBezTo>
                      <a:pt x="8143" y="2685"/>
                      <a:pt x="8237" y="2601"/>
                      <a:pt x="8237" y="2445"/>
                    </a:cubicBezTo>
                    <a:cubicBezTo>
                      <a:pt x="8237" y="2414"/>
                      <a:pt x="8268" y="2372"/>
                      <a:pt x="8289" y="2340"/>
                    </a:cubicBezTo>
                    <a:cubicBezTo>
                      <a:pt x="8351" y="2299"/>
                      <a:pt x="8341" y="2226"/>
                      <a:pt x="8341" y="2153"/>
                    </a:cubicBezTo>
                    <a:cubicBezTo>
                      <a:pt x="8445" y="1976"/>
                      <a:pt x="8445" y="1789"/>
                      <a:pt x="8341" y="1602"/>
                    </a:cubicBezTo>
                    <a:cubicBezTo>
                      <a:pt x="8362" y="1362"/>
                      <a:pt x="8237" y="1174"/>
                      <a:pt x="8101" y="987"/>
                    </a:cubicBezTo>
                    <a:lnTo>
                      <a:pt x="8101" y="935"/>
                    </a:lnTo>
                    <a:cubicBezTo>
                      <a:pt x="8018" y="810"/>
                      <a:pt x="7946" y="675"/>
                      <a:pt x="7831" y="581"/>
                    </a:cubicBezTo>
                    <a:cubicBezTo>
                      <a:pt x="7809" y="559"/>
                      <a:pt x="7790" y="546"/>
                      <a:pt x="7771" y="546"/>
                    </a:cubicBezTo>
                    <a:cubicBezTo>
                      <a:pt x="7753" y="546"/>
                      <a:pt x="7736" y="557"/>
                      <a:pt x="7717" y="581"/>
                    </a:cubicBezTo>
                    <a:cubicBezTo>
                      <a:pt x="7685" y="602"/>
                      <a:pt x="7643" y="612"/>
                      <a:pt x="7612" y="623"/>
                    </a:cubicBezTo>
                    <a:cubicBezTo>
                      <a:pt x="7602" y="602"/>
                      <a:pt x="7592" y="592"/>
                      <a:pt x="7581" y="592"/>
                    </a:cubicBezTo>
                    <a:cubicBezTo>
                      <a:pt x="7571" y="592"/>
                      <a:pt x="7560" y="602"/>
                      <a:pt x="7550" y="623"/>
                    </a:cubicBezTo>
                    <a:lnTo>
                      <a:pt x="7488" y="623"/>
                    </a:lnTo>
                    <a:cubicBezTo>
                      <a:pt x="7508" y="445"/>
                      <a:pt x="7508" y="445"/>
                      <a:pt x="7383" y="394"/>
                    </a:cubicBezTo>
                    <a:cubicBezTo>
                      <a:pt x="7342" y="373"/>
                      <a:pt x="7289" y="352"/>
                      <a:pt x="7238" y="352"/>
                    </a:cubicBezTo>
                    <a:cubicBezTo>
                      <a:pt x="7175" y="352"/>
                      <a:pt x="7164" y="311"/>
                      <a:pt x="7143" y="269"/>
                    </a:cubicBezTo>
                    <a:cubicBezTo>
                      <a:pt x="7081" y="144"/>
                      <a:pt x="6988" y="50"/>
                      <a:pt x="6863" y="29"/>
                    </a:cubicBezTo>
                    <a:cubicBezTo>
                      <a:pt x="6781" y="12"/>
                      <a:pt x="6696" y="0"/>
                      <a:pt x="6612"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1" name="Google Shape;251;p42"/>
              <p:cNvPicPr preferRelativeResize="0"/>
              <p:nvPr/>
            </p:nvPicPr>
            <p:blipFill rotWithShape="1">
              <a:blip r:embed="rId3">
                <a:alphaModFix/>
              </a:blip>
              <a:srcRect/>
              <a:stretch/>
            </p:blipFill>
            <p:spPr>
              <a:xfrm>
                <a:off x="-631075" y="2392173"/>
                <a:ext cx="735725" cy="794180"/>
              </a:xfrm>
              <a:prstGeom prst="rect">
                <a:avLst/>
              </a:prstGeom>
              <a:noFill/>
              <a:ln>
                <a:noFill/>
              </a:ln>
            </p:spPr>
          </p:pic>
        </p:grpSp>
      </p:grpSp>
      <p:grpSp>
        <p:nvGrpSpPr>
          <p:cNvPr id="5" name="Google Shape;252;p42"/>
          <p:cNvGrpSpPr/>
          <p:nvPr/>
        </p:nvGrpSpPr>
        <p:grpSpPr>
          <a:xfrm rot="786523">
            <a:off x="8552606" y="4268278"/>
            <a:ext cx="284113" cy="600125"/>
            <a:chOff x="-565172" y="3437987"/>
            <a:chExt cx="603905" cy="1275615"/>
          </a:xfrm>
        </p:grpSpPr>
        <p:sp>
          <p:nvSpPr>
            <p:cNvPr id="253" name="Google Shape;253;p42"/>
            <p:cNvSpPr/>
            <p:nvPr/>
          </p:nvSpPr>
          <p:spPr>
            <a:xfrm>
              <a:off x="-565172" y="3442411"/>
              <a:ext cx="603905" cy="1266768"/>
            </a:xfrm>
            <a:custGeom>
              <a:avLst/>
              <a:gdLst/>
              <a:ahLst/>
              <a:cxnLst/>
              <a:rect l="l" t="t" r="r" b="b"/>
              <a:pathLst>
                <a:path w="6467" h="13565" extrusionOk="0">
                  <a:moveTo>
                    <a:pt x="3322" y="1520"/>
                  </a:moveTo>
                  <a:cubicBezTo>
                    <a:pt x="3312" y="1520"/>
                    <a:pt x="3312" y="1530"/>
                    <a:pt x="3312" y="1541"/>
                  </a:cubicBezTo>
                  <a:lnTo>
                    <a:pt x="3312" y="1520"/>
                  </a:lnTo>
                  <a:close/>
                  <a:moveTo>
                    <a:pt x="4384" y="3956"/>
                  </a:moveTo>
                  <a:lnTo>
                    <a:pt x="4384" y="3966"/>
                  </a:lnTo>
                  <a:lnTo>
                    <a:pt x="4363" y="3966"/>
                  </a:lnTo>
                  <a:cubicBezTo>
                    <a:pt x="4374" y="3966"/>
                    <a:pt x="4374" y="3956"/>
                    <a:pt x="4374" y="3956"/>
                  </a:cubicBezTo>
                  <a:close/>
                  <a:moveTo>
                    <a:pt x="2187" y="5289"/>
                  </a:moveTo>
                  <a:cubicBezTo>
                    <a:pt x="2187" y="5289"/>
                    <a:pt x="2187" y="5299"/>
                    <a:pt x="2197" y="5299"/>
                  </a:cubicBezTo>
                  <a:lnTo>
                    <a:pt x="2187" y="5299"/>
                  </a:lnTo>
                  <a:lnTo>
                    <a:pt x="2187" y="5289"/>
                  </a:lnTo>
                  <a:close/>
                  <a:moveTo>
                    <a:pt x="688" y="5685"/>
                  </a:moveTo>
                  <a:cubicBezTo>
                    <a:pt x="688" y="5695"/>
                    <a:pt x="688" y="5695"/>
                    <a:pt x="677" y="5705"/>
                  </a:cubicBezTo>
                  <a:cubicBezTo>
                    <a:pt x="677" y="5695"/>
                    <a:pt x="688" y="5695"/>
                    <a:pt x="688" y="5685"/>
                  </a:cubicBezTo>
                  <a:close/>
                  <a:moveTo>
                    <a:pt x="3551" y="9110"/>
                  </a:moveTo>
                  <a:cubicBezTo>
                    <a:pt x="3561" y="9110"/>
                    <a:pt x="3571" y="9120"/>
                    <a:pt x="3571" y="9120"/>
                  </a:cubicBezTo>
                  <a:lnTo>
                    <a:pt x="3551" y="9120"/>
                  </a:lnTo>
                  <a:lnTo>
                    <a:pt x="3551" y="9110"/>
                  </a:lnTo>
                  <a:close/>
                  <a:moveTo>
                    <a:pt x="3551" y="10026"/>
                  </a:moveTo>
                  <a:lnTo>
                    <a:pt x="3551" y="10047"/>
                  </a:lnTo>
                  <a:lnTo>
                    <a:pt x="3530" y="10047"/>
                  </a:lnTo>
                  <a:cubicBezTo>
                    <a:pt x="3541" y="10037"/>
                    <a:pt x="3541" y="10026"/>
                    <a:pt x="3551" y="10026"/>
                  </a:cubicBezTo>
                  <a:close/>
                  <a:moveTo>
                    <a:pt x="3228" y="12192"/>
                  </a:moveTo>
                  <a:cubicBezTo>
                    <a:pt x="3228" y="12202"/>
                    <a:pt x="3228" y="12202"/>
                    <a:pt x="3217" y="12202"/>
                  </a:cubicBezTo>
                  <a:lnTo>
                    <a:pt x="3217" y="12192"/>
                  </a:lnTo>
                  <a:close/>
                  <a:moveTo>
                    <a:pt x="3923" y="1"/>
                  </a:moveTo>
                  <a:cubicBezTo>
                    <a:pt x="3883" y="1"/>
                    <a:pt x="3855" y="35"/>
                    <a:pt x="3811" y="114"/>
                  </a:cubicBezTo>
                  <a:cubicBezTo>
                    <a:pt x="3770" y="125"/>
                    <a:pt x="3749" y="145"/>
                    <a:pt x="3738" y="176"/>
                  </a:cubicBezTo>
                  <a:cubicBezTo>
                    <a:pt x="3613" y="312"/>
                    <a:pt x="3499" y="447"/>
                    <a:pt x="3374" y="583"/>
                  </a:cubicBezTo>
                  <a:cubicBezTo>
                    <a:pt x="3291" y="666"/>
                    <a:pt x="3228" y="749"/>
                    <a:pt x="3134" y="801"/>
                  </a:cubicBezTo>
                  <a:cubicBezTo>
                    <a:pt x="3062" y="833"/>
                    <a:pt x="3020" y="895"/>
                    <a:pt x="2999" y="967"/>
                  </a:cubicBezTo>
                  <a:cubicBezTo>
                    <a:pt x="2926" y="988"/>
                    <a:pt x="2895" y="1041"/>
                    <a:pt x="2863" y="1092"/>
                  </a:cubicBezTo>
                  <a:cubicBezTo>
                    <a:pt x="2759" y="1270"/>
                    <a:pt x="2655" y="1436"/>
                    <a:pt x="2562" y="1613"/>
                  </a:cubicBezTo>
                  <a:cubicBezTo>
                    <a:pt x="2375" y="1696"/>
                    <a:pt x="2280" y="1874"/>
                    <a:pt x="2135" y="1999"/>
                  </a:cubicBezTo>
                  <a:cubicBezTo>
                    <a:pt x="2104" y="2029"/>
                    <a:pt x="2104" y="2103"/>
                    <a:pt x="2093" y="2154"/>
                  </a:cubicBezTo>
                  <a:cubicBezTo>
                    <a:pt x="2072" y="2175"/>
                    <a:pt x="2051" y="2186"/>
                    <a:pt x="2041" y="2207"/>
                  </a:cubicBezTo>
                  <a:cubicBezTo>
                    <a:pt x="1854" y="2353"/>
                    <a:pt x="1750" y="2550"/>
                    <a:pt x="1646" y="2758"/>
                  </a:cubicBezTo>
                  <a:cubicBezTo>
                    <a:pt x="1479" y="3071"/>
                    <a:pt x="1354" y="3394"/>
                    <a:pt x="1239" y="3716"/>
                  </a:cubicBezTo>
                  <a:cubicBezTo>
                    <a:pt x="1208" y="3758"/>
                    <a:pt x="1188" y="3810"/>
                    <a:pt x="1188" y="3862"/>
                  </a:cubicBezTo>
                  <a:cubicBezTo>
                    <a:pt x="1146" y="3914"/>
                    <a:pt x="1114" y="3977"/>
                    <a:pt x="1114" y="4049"/>
                  </a:cubicBezTo>
                  <a:cubicBezTo>
                    <a:pt x="1052" y="4112"/>
                    <a:pt x="1063" y="4185"/>
                    <a:pt x="1063" y="4258"/>
                  </a:cubicBezTo>
                  <a:cubicBezTo>
                    <a:pt x="1021" y="4310"/>
                    <a:pt x="979" y="4373"/>
                    <a:pt x="989" y="4456"/>
                  </a:cubicBezTo>
                  <a:lnTo>
                    <a:pt x="989" y="4560"/>
                  </a:lnTo>
                  <a:cubicBezTo>
                    <a:pt x="948" y="4581"/>
                    <a:pt x="927" y="4612"/>
                    <a:pt x="927" y="4653"/>
                  </a:cubicBezTo>
                  <a:cubicBezTo>
                    <a:pt x="906" y="4695"/>
                    <a:pt x="896" y="4737"/>
                    <a:pt x="875" y="4789"/>
                  </a:cubicBezTo>
                  <a:cubicBezTo>
                    <a:pt x="864" y="4820"/>
                    <a:pt x="854" y="4862"/>
                    <a:pt x="844" y="4903"/>
                  </a:cubicBezTo>
                  <a:cubicBezTo>
                    <a:pt x="698" y="5143"/>
                    <a:pt x="584" y="5414"/>
                    <a:pt x="521" y="5695"/>
                  </a:cubicBezTo>
                  <a:cubicBezTo>
                    <a:pt x="469" y="5747"/>
                    <a:pt x="469" y="5819"/>
                    <a:pt x="480" y="5893"/>
                  </a:cubicBezTo>
                  <a:cubicBezTo>
                    <a:pt x="469" y="5997"/>
                    <a:pt x="469" y="6111"/>
                    <a:pt x="459" y="6215"/>
                  </a:cubicBezTo>
                  <a:cubicBezTo>
                    <a:pt x="438" y="6247"/>
                    <a:pt x="417" y="6268"/>
                    <a:pt x="406" y="6298"/>
                  </a:cubicBezTo>
                  <a:cubicBezTo>
                    <a:pt x="355" y="6527"/>
                    <a:pt x="292" y="6757"/>
                    <a:pt x="281" y="6996"/>
                  </a:cubicBezTo>
                  <a:cubicBezTo>
                    <a:pt x="260" y="7256"/>
                    <a:pt x="177" y="7527"/>
                    <a:pt x="230" y="7798"/>
                  </a:cubicBezTo>
                  <a:cubicBezTo>
                    <a:pt x="230" y="7829"/>
                    <a:pt x="209" y="7881"/>
                    <a:pt x="198" y="7923"/>
                  </a:cubicBezTo>
                  <a:cubicBezTo>
                    <a:pt x="136" y="8089"/>
                    <a:pt x="73" y="8267"/>
                    <a:pt x="84" y="8454"/>
                  </a:cubicBezTo>
                  <a:lnTo>
                    <a:pt x="84" y="8517"/>
                  </a:lnTo>
                  <a:cubicBezTo>
                    <a:pt x="1" y="8818"/>
                    <a:pt x="73" y="9110"/>
                    <a:pt x="84" y="9401"/>
                  </a:cubicBezTo>
                  <a:cubicBezTo>
                    <a:pt x="84" y="9443"/>
                    <a:pt x="115" y="9485"/>
                    <a:pt x="126" y="9516"/>
                  </a:cubicBezTo>
                  <a:cubicBezTo>
                    <a:pt x="136" y="9516"/>
                    <a:pt x="136" y="9516"/>
                    <a:pt x="136" y="9526"/>
                  </a:cubicBezTo>
                  <a:cubicBezTo>
                    <a:pt x="136" y="9630"/>
                    <a:pt x="126" y="9745"/>
                    <a:pt x="198" y="9839"/>
                  </a:cubicBezTo>
                  <a:cubicBezTo>
                    <a:pt x="209" y="10047"/>
                    <a:pt x="313" y="10224"/>
                    <a:pt x="406" y="10412"/>
                  </a:cubicBezTo>
                  <a:cubicBezTo>
                    <a:pt x="542" y="10703"/>
                    <a:pt x="771" y="10880"/>
                    <a:pt x="1114" y="10891"/>
                  </a:cubicBezTo>
                  <a:cubicBezTo>
                    <a:pt x="1229" y="10995"/>
                    <a:pt x="1385" y="10942"/>
                    <a:pt x="1521" y="10984"/>
                  </a:cubicBezTo>
                  <a:cubicBezTo>
                    <a:pt x="1560" y="10992"/>
                    <a:pt x="1598" y="10996"/>
                    <a:pt x="1636" y="10996"/>
                  </a:cubicBezTo>
                  <a:cubicBezTo>
                    <a:pt x="1738" y="10996"/>
                    <a:pt x="1835" y="10967"/>
                    <a:pt x="1926" y="10921"/>
                  </a:cubicBezTo>
                  <a:cubicBezTo>
                    <a:pt x="2093" y="10838"/>
                    <a:pt x="2270" y="10766"/>
                    <a:pt x="2437" y="10692"/>
                  </a:cubicBezTo>
                  <a:cubicBezTo>
                    <a:pt x="2492" y="10670"/>
                    <a:pt x="2549" y="10657"/>
                    <a:pt x="2607" y="10657"/>
                  </a:cubicBezTo>
                  <a:cubicBezTo>
                    <a:pt x="2659" y="10657"/>
                    <a:pt x="2710" y="10668"/>
                    <a:pt x="2759" y="10692"/>
                  </a:cubicBezTo>
                  <a:cubicBezTo>
                    <a:pt x="2749" y="10963"/>
                    <a:pt x="2739" y="11224"/>
                    <a:pt x="2770" y="11494"/>
                  </a:cubicBezTo>
                  <a:cubicBezTo>
                    <a:pt x="2801" y="11713"/>
                    <a:pt x="2759" y="11932"/>
                    <a:pt x="2759" y="12150"/>
                  </a:cubicBezTo>
                  <a:cubicBezTo>
                    <a:pt x="2770" y="12421"/>
                    <a:pt x="2780" y="12681"/>
                    <a:pt x="2697" y="12952"/>
                  </a:cubicBezTo>
                  <a:lnTo>
                    <a:pt x="2697" y="12983"/>
                  </a:lnTo>
                  <a:cubicBezTo>
                    <a:pt x="2687" y="12994"/>
                    <a:pt x="2687" y="13015"/>
                    <a:pt x="2687" y="13035"/>
                  </a:cubicBezTo>
                  <a:cubicBezTo>
                    <a:pt x="2624" y="13129"/>
                    <a:pt x="2624" y="13223"/>
                    <a:pt x="2687" y="13327"/>
                  </a:cubicBezTo>
                  <a:cubicBezTo>
                    <a:pt x="2697" y="13358"/>
                    <a:pt x="2697" y="13399"/>
                    <a:pt x="2708" y="13431"/>
                  </a:cubicBezTo>
                  <a:cubicBezTo>
                    <a:pt x="2766" y="13521"/>
                    <a:pt x="2802" y="13565"/>
                    <a:pt x="2838" y="13565"/>
                  </a:cubicBezTo>
                  <a:cubicBezTo>
                    <a:pt x="2873" y="13565"/>
                    <a:pt x="2906" y="13523"/>
                    <a:pt x="2958" y="13441"/>
                  </a:cubicBezTo>
                  <a:cubicBezTo>
                    <a:pt x="2999" y="13431"/>
                    <a:pt x="3020" y="13410"/>
                    <a:pt x="3020" y="13369"/>
                  </a:cubicBezTo>
                  <a:cubicBezTo>
                    <a:pt x="3083" y="13348"/>
                    <a:pt x="3093" y="13295"/>
                    <a:pt x="3093" y="13244"/>
                  </a:cubicBezTo>
                  <a:cubicBezTo>
                    <a:pt x="3124" y="13140"/>
                    <a:pt x="3249" y="13129"/>
                    <a:pt x="3280" y="13035"/>
                  </a:cubicBezTo>
                  <a:cubicBezTo>
                    <a:pt x="3322" y="13004"/>
                    <a:pt x="3332" y="12962"/>
                    <a:pt x="3342" y="12920"/>
                  </a:cubicBezTo>
                  <a:cubicBezTo>
                    <a:pt x="3426" y="12504"/>
                    <a:pt x="3467" y="12088"/>
                    <a:pt x="3416" y="11671"/>
                  </a:cubicBezTo>
                  <a:cubicBezTo>
                    <a:pt x="3426" y="11629"/>
                    <a:pt x="3426" y="11588"/>
                    <a:pt x="3437" y="11546"/>
                  </a:cubicBezTo>
                  <a:cubicBezTo>
                    <a:pt x="3467" y="11307"/>
                    <a:pt x="3499" y="11078"/>
                    <a:pt x="3520" y="10838"/>
                  </a:cubicBezTo>
                  <a:cubicBezTo>
                    <a:pt x="3530" y="10755"/>
                    <a:pt x="3582" y="10734"/>
                    <a:pt x="3655" y="10734"/>
                  </a:cubicBezTo>
                  <a:cubicBezTo>
                    <a:pt x="3686" y="10734"/>
                    <a:pt x="3717" y="10745"/>
                    <a:pt x="3749" y="10745"/>
                  </a:cubicBezTo>
                  <a:cubicBezTo>
                    <a:pt x="3936" y="10870"/>
                    <a:pt x="4113" y="11015"/>
                    <a:pt x="4332" y="11078"/>
                  </a:cubicBezTo>
                  <a:cubicBezTo>
                    <a:pt x="4394" y="11150"/>
                    <a:pt x="4488" y="11161"/>
                    <a:pt x="4561" y="11192"/>
                  </a:cubicBezTo>
                  <a:cubicBezTo>
                    <a:pt x="4655" y="11234"/>
                    <a:pt x="4746" y="11255"/>
                    <a:pt x="4832" y="11255"/>
                  </a:cubicBezTo>
                  <a:cubicBezTo>
                    <a:pt x="5004" y="11255"/>
                    <a:pt x="5154" y="11171"/>
                    <a:pt x="5258" y="11005"/>
                  </a:cubicBezTo>
                  <a:cubicBezTo>
                    <a:pt x="5362" y="10849"/>
                    <a:pt x="5487" y="10724"/>
                    <a:pt x="5591" y="10567"/>
                  </a:cubicBezTo>
                  <a:cubicBezTo>
                    <a:pt x="5800" y="10495"/>
                    <a:pt x="5904" y="10317"/>
                    <a:pt x="6029" y="10162"/>
                  </a:cubicBezTo>
                  <a:cubicBezTo>
                    <a:pt x="6040" y="10141"/>
                    <a:pt x="6040" y="10120"/>
                    <a:pt x="6040" y="10099"/>
                  </a:cubicBezTo>
                  <a:cubicBezTo>
                    <a:pt x="6195" y="9901"/>
                    <a:pt x="6227" y="9672"/>
                    <a:pt x="6248" y="9443"/>
                  </a:cubicBezTo>
                  <a:cubicBezTo>
                    <a:pt x="6258" y="9412"/>
                    <a:pt x="6279" y="9380"/>
                    <a:pt x="6279" y="9350"/>
                  </a:cubicBezTo>
                  <a:cubicBezTo>
                    <a:pt x="6289" y="8943"/>
                    <a:pt x="6414" y="8537"/>
                    <a:pt x="6383" y="8121"/>
                  </a:cubicBezTo>
                  <a:cubicBezTo>
                    <a:pt x="6373" y="8089"/>
                    <a:pt x="6373" y="8058"/>
                    <a:pt x="6383" y="8027"/>
                  </a:cubicBezTo>
                  <a:cubicBezTo>
                    <a:pt x="6456" y="7829"/>
                    <a:pt x="6445" y="7621"/>
                    <a:pt x="6445" y="7413"/>
                  </a:cubicBezTo>
                  <a:cubicBezTo>
                    <a:pt x="6445" y="7163"/>
                    <a:pt x="6445" y="6913"/>
                    <a:pt x="6435" y="6663"/>
                  </a:cubicBezTo>
                  <a:cubicBezTo>
                    <a:pt x="6435" y="6538"/>
                    <a:pt x="6424" y="6403"/>
                    <a:pt x="6362" y="6288"/>
                  </a:cubicBezTo>
                  <a:cubicBezTo>
                    <a:pt x="6373" y="6247"/>
                    <a:pt x="6373" y="6205"/>
                    <a:pt x="6373" y="6163"/>
                  </a:cubicBezTo>
                  <a:lnTo>
                    <a:pt x="6373" y="6153"/>
                  </a:lnTo>
                  <a:cubicBezTo>
                    <a:pt x="6424" y="6122"/>
                    <a:pt x="6466" y="6069"/>
                    <a:pt x="6466" y="6007"/>
                  </a:cubicBezTo>
                  <a:cubicBezTo>
                    <a:pt x="6445" y="5872"/>
                    <a:pt x="6466" y="5736"/>
                    <a:pt x="6383" y="5611"/>
                  </a:cubicBezTo>
                  <a:cubicBezTo>
                    <a:pt x="6383" y="5414"/>
                    <a:pt x="6352" y="5216"/>
                    <a:pt x="6227" y="5039"/>
                  </a:cubicBezTo>
                  <a:cubicBezTo>
                    <a:pt x="6237" y="4987"/>
                    <a:pt x="6227" y="4945"/>
                    <a:pt x="6174" y="4903"/>
                  </a:cubicBezTo>
                  <a:cubicBezTo>
                    <a:pt x="6164" y="4560"/>
                    <a:pt x="6070" y="4237"/>
                    <a:pt x="5894" y="3924"/>
                  </a:cubicBezTo>
                  <a:cubicBezTo>
                    <a:pt x="5820" y="3665"/>
                    <a:pt x="5706" y="3425"/>
                    <a:pt x="5591" y="3186"/>
                  </a:cubicBezTo>
                  <a:cubicBezTo>
                    <a:pt x="5519" y="3008"/>
                    <a:pt x="5466" y="2811"/>
                    <a:pt x="5332" y="2675"/>
                  </a:cubicBezTo>
                  <a:cubicBezTo>
                    <a:pt x="5290" y="2592"/>
                    <a:pt x="5217" y="2550"/>
                    <a:pt x="5186" y="2467"/>
                  </a:cubicBezTo>
                  <a:cubicBezTo>
                    <a:pt x="5061" y="2186"/>
                    <a:pt x="4863" y="1936"/>
                    <a:pt x="4790" y="1634"/>
                  </a:cubicBezTo>
                  <a:cubicBezTo>
                    <a:pt x="4769" y="1561"/>
                    <a:pt x="4717" y="1499"/>
                    <a:pt x="4675" y="1436"/>
                  </a:cubicBezTo>
                  <a:cubicBezTo>
                    <a:pt x="4675" y="1384"/>
                    <a:pt x="4634" y="1342"/>
                    <a:pt x="4603" y="1301"/>
                  </a:cubicBezTo>
                  <a:cubicBezTo>
                    <a:pt x="4603" y="1249"/>
                    <a:pt x="4592" y="1197"/>
                    <a:pt x="4540" y="1166"/>
                  </a:cubicBezTo>
                  <a:cubicBezTo>
                    <a:pt x="4478" y="1041"/>
                    <a:pt x="4404" y="905"/>
                    <a:pt x="4342" y="770"/>
                  </a:cubicBezTo>
                  <a:cubicBezTo>
                    <a:pt x="4342" y="572"/>
                    <a:pt x="4279" y="395"/>
                    <a:pt x="4155" y="249"/>
                  </a:cubicBezTo>
                  <a:cubicBezTo>
                    <a:pt x="4145" y="218"/>
                    <a:pt x="4124" y="187"/>
                    <a:pt x="4082" y="176"/>
                  </a:cubicBezTo>
                  <a:lnTo>
                    <a:pt x="4092" y="176"/>
                  </a:lnTo>
                  <a:cubicBezTo>
                    <a:pt x="4082" y="114"/>
                    <a:pt x="4050" y="51"/>
                    <a:pt x="3988" y="20"/>
                  </a:cubicBezTo>
                  <a:cubicBezTo>
                    <a:pt x="3962" y="7"/>
                    <a:pt x="3941" y="1"/>
                    <a:pt x="3923"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4" name="Google Shape;254;p42"/>
            <p:cNvPicPr preferRelativeResize="0"/>
            <p:nvPr/>
          </p:nvPicPr>
          <p:blipFill rotWithShape="1">
            <a:blip r:embed="rId4">
              <a:alphaModFix/>
            </a:blip>
            <a:srcRect/>
            <a:stretch/>
          </p:blipFill>
          <p:spPr>
            <a:xfrm>
              <a:off x="-565167" y="3437987"/>
              <a:ext cx="603896" cy="1275615"/>
            </a:xfrm>
            <a:prstGeom prst="rect">
              <a:avLst/>
            </a:prstGeom>
            <a:noFill/>
            <a:ln>
              <a:noFill/>
            </a:ln>
          </p:spPr>
        </p:pic>
      </p:grpSp>
      <p:grpSp>
        <p:nvGrpSpPr>
          <p:cNvPr id="6" name="Google Shape;255;p42"/>
          <p:cNvGrpSpPr/>
          <p:nvPr/>
        </p:nvGrpSpPr>
        <p:grpSpPr>
          <a:xfrm rot="-2052010" flipH="1">
            <a:off x="8728287" y="281897"/>
            <a:ext cx="374513" cy="1730429"/>
            <a:chOff x="7590201" y="-177406"/>
            <a:chExt cx="374503" cy="1730385"/>
          </a:xfrm>
        </p:grpSpPr>
        <p:sp>
          <p:nvSpPr>
            <p:cNvPr id="256" name="Google Shape;256;p42"/>
            <p:cNvSpPr/>
            <p:nvPr/>
          </p:nvSpPr>
          <p:spPr>
            <a:xfrm>
              <a:off x="7590201" y="-174512"/>
              <a:ext cx="374503" cy="1724590"/>
            </a:xfrm>
            <a:custGeom>
              <a:avLst/>
              <a:gdLst/>
              <a:ahLst/>
              <a:cxnLst/>
              <a:rect l="l" t="t" r="r" b="b"/>
              <a:pathLst>
                <a:path w="5249" h="24170" extrusionOk="0">
                  <a:moveTo>
                    <a:pt x="2853" y="1127"/>
                  </a:moveTo>
                  <a:cubicBezTo>
                    <a:pt x="2853" y="1138"/>
                    <a:pt x="2874" y="1169"/>
                    <a:pt x="2895" y="1190"/>
                  </a:cubicBezTo>
                  <a:cubicBezTo>
                    <a:pt x="2892" y="1193"/>
                    <a:pt x="2889" y="1194"/>
                    <a:pt x="2886" y="1194"/>
                  </a:cubicBezTo>
                  <a:cubicBezTo>
                    <a:pt x="2879" y="1194"/>
                    <a:pt x="2871" y="1187"/>
                    <a:pt x="2864" y="1180"/>
                  </a:cubicBezTo>
                  <a:cubicBezTo>
                    <a:pt x="2853" y="1169"/>
                    <a:pt x="2853" y="1138"/>
                    <a:pt x="2853" y="1127"/>
                  </a:cubicBezTo>
                  <a:close/>
                  <a:moveTo>
                    <a:pt x="3348" y="1794"/>
                  </a:moveTo>
                  <a:cubicBezTo>
                    <a:pt x="3353" y="1794"/>
                    <a:pt x="3358" y="1799"/>
                    <a:pt x="3353" y="1815"/>
                  </a:cubicBezTo>
                  <a:cubicBezTo>
                    <a:pt x="3353" y="1805"/>
                    <a:pt x="3343" y="1805"/>
                    <a:pt x="3343" y="1805"/>
                  </a:cubicBezTo>
                  <a:cubicBezTo>
                    <a:pt x="3338" y="1799"/>
                    <a:pt x="3343" y="1794"/>
                    <a:pt x="3348" y="1794"/>
                  </a:cubicBezTo>
                  <a:close/>
                  <a:moveTo>
                    <a:pt x="2499" y="4667"/>
                  </a:moveTo>
                  <a:cubicBezTo>
                    <a:pt x="2510" y="4667"/>
                    <a:pt x="2510" y="4678"/>
                    <a:pt x="2510" y="4678"/>
                  </a:cubicBezTo>
                  <a:lnTo>
                    <a:pt x="2499" y="4667"/>
                  </a:lnTo>
                  <a:close/>
                  <a:moveTo>
                    <a:pt x="1218" y="8314"/>
                  </a:moveTo>
                  <a:cubicBezTo>
                    <a:pt x="1219" y="8314"/>
                    <a:pt x="1219" y="8317"/>
                    <a:pt x="1219" y="8322"/>
                  </a:cubicBezTo>
                  <a:lnTo>
                    <a:pt x="1208" y="8322"/>
                  </a:lnTo>
                  <a:cubicBezTo>
                    <a:pt x="1214" y="8317"/>
                    <a:pt x="1216" y="8314"/>
                    <a:pt x="1218" y="8314"/>
                  </a:cubicBezTo>
                  <a:close/>
                  <a:moveTo>
                    <a:pt x="3790" y="9290"/>
                  </a:moveTo>
                  <a:cubicBezTo>
                    <a:pt x="3801" y="9290"/>
                    <a:pt x="3801" y="9301"/>
                    <a:pt x="3801" y="9301"/>
                  </a:cubicBezTo>
                  <a:cubicBezTo>
                    <a:pt x="3801" y="9301"/>
                    <a:pt x="3790" y="9301"/>
                    <a:pt x="3780" y="9311"/>
                  </a:cubicBezTo>
                  <a:cubicBezTo>
                    <a:pt x="3790" y="9301"/>
                    <a:pt x="3790" y="9290"/>
                    <a:pt x="3790" y="9290"/>
                  </a:cubicBezTo>
                  <a:close/>
                  <a:moveTo>
                    <a:pt x="1708" y="9988"/>
                  </a:moveTo>
                  <a:lnTo>
                    <a:pt x="1708" y="9998"/>
                  </a:lnTo>
                  <a:cubicBezTo>
                    <a:pt x="1698" y="9998"/>
                    <a:pt x="1688" y="10009"/>
                    <a:pt x="1687" y="10019"/>
                  </a:cubicBezTo>
                  <a:lnTo>
                    <a:pt x="1687" y="10019"/>
                  </a:lnTo>
                  <a:cubicBezTo>
                    <a:pt x="1688" y="10009"/>
                    <a:pt x="1698" y="9998"/>
                    <a:pt x="1708" y="9988"/>
                  </a:cubicBezTo>
                  <a:close/>
                  <a:moveTo>
                    <a:pt x="254" y="12222"/>
                  </a:moveTo>
                  <a:cubicBezTo>
                    <a:pt x="268" y="12222"/>
                    <a:pt x="249" y="12252"/>
                    <a:pt x="243" y="12252"/>
                  </a:cubicBezTo>
                  <a:cubicBezTo>
                    <a:pt x="241" y="12252"/>
                    <a:pt x="240" y="12250"/>
                    <a:pt x="240" y="12247"/>
                  </a:cubicBezTo>
                  <a:cubicBezTo>
                    <a:pt x="240" y="12237"/>
                    <a:pt x="229" y="12237"/>
                    <a:pt x="229" y="12227"/>
                  </a:cubicBezTo>
                  <a:lnTo>
                    <a:pt x="240" y="12227"/>
                  </a:lnTo>
                  <a:cubicBezTo>
                    <a:pt x="246" y="12224"/>
                    <a:pt x="251" y="12222"/>
                    <a:pt x="254" y="12222"/>
                  </a:cubicBezTo>
                  <a:close/>
                  <a:moveTo>
                    <a:pt x="1760" y="15069"/>
                  </a:moveTo>
                  <a:cubicBezTo>
                    <a:pt x="1750" y="15100"/>
                    <a:pt x="1740" y="15121"/>
                    <a:pt x="1729" y="15142"/>
                  </a:cubicBezTo>
                  <a:cubicBezTo>
                    <a:pt x="1722" y="15165"/>
                    <a:pt x="1709" y="15182"/>
                    <a:pt x="1690" y="15182"/>
                  </a:cubicBezTo>
                  <a:cubicBezTo>
                    <a:pt x="1683" y="15182"/>
                    <a:pt x="1675" y="15179"/>
                    <a:pt x="1666" y="15174"/>
                  </a:cubicBezTo>
                  <a:cubicBezTo>
                    <a:pt x="1698" y="15132"/>
                    <a:pt x="1729" y="15100"/>
                    <a:pt x="1760" y="15069"/>
                  </a:cubicBezTo>
                  <a:close/>
                  <a:moveTo>
                    <a:pt x="1531" y="15850"/>
                  </a:moveTo>
                  <a:cubicBezTo>
                    <a:pt x="1531" y="15861"/>
                    <a:pt x="1531" y="15861"/>
                    <a:pt x="1521" y="15861"/>
                  </a:cubicBezTo>
                  <a:lnTo>
                    <a:pt x="1521" y="15850"/>
                  </a:lnTo>
                  <a:close/>
                  <a:moveTo>
                    <a:pt x="1416" y="18214"/>
                  </a:moveTo>
                  <a:cubicBezTo>
                    <a:pt x="1416" y="18224"/>
                    <a:pt x="1406" y="18224"/>
                    <a:pt x="1406" y="18224"/>
                  </a:cubicBezTo>
                  <a:cubicBezTo>
                    <a:pt x="1406" y="18214"/>
                    <a:pt x="1416" y="18214"/>
                    <a:pt x="1416" y="18214"/>
                  </a:cubicBezTo>
                  <a:close/>
                  <a:moveTo>
                    <a:pt x="2406" y="18859"/>
                  </a:moveTo>
                  <a:lnTo>
                    <a:pt x="2406" y="18911"/>
                  </a:lnTo>
                  <a:cubicBezTo>
                    <a:pt x="2458" y="19078"/>
                    <a:pt x="2385" y="19265"/>
                    <a:pt x="2489" y="19422"/>
                  </a:cubicBezTo>
                  <a:cubicBezTo>
                    <a:pt x="2478" y="19443"/>
                    <a:pt x="2478" y="19473"/>
                    <a:pt x="2478" y="19494"/>
                  </a:cubicBezTo>
                  <a:cubicBezTo>
                    <a:pt x="2468" y="19515"/>
                    <a:pt x="2489" y="19547"/>
                    <a:pt x="2499" y="19577"/>
                  </a:cubicBezTo>
                  <a:lnTo>
                    <a:pt x="2499" y="19619"/>
                  </a:lnTo>
                  <a:cubicBezTo>
                    <a:pt x="2489" y="19630"/>
                    <a:pt x="2468" y="19630"/>
                    <a:pt x="2437" y="19640"/>
                  </a:cubicBezTo>
                  <a:cubicBezTo>
                    <a:pt x="2395" y="19702"/>
                    <a:pt x="2395" y="19755"/>
                    <a:pt x="2448" y="19817"/>
                  </a:cubicBezTo>
                  <a:cubicBezTo>
                    <a:pt x="2427" y="19838"/>
                    <a:pt x="2427" y="19859"/>
                    <a:pt x="2427" y="19880"/>
                  </a:cubicBezTo>
                  <a:cubicBezTo>
                    <a:pt x="2416" y="19901"/>
                    <a:pt x="2395" y="19911"/>
                    <a:pt x="2385" y="19931"/>
                  </a:cubicBezTo>
                  <a:cubicBezTo>
                    <a:pt x="2385" y="19931"/>
                    <a:pt x="2385" y="19921"/>
                    <a:pt x="2374" y="19921"/>
                  </a:cubicBezTo>
                  <a:cubicBezTo>
                    <a:pt x="2281" y="19702"/>
                    <a:pt x="2291" y="19453"/>
                    <a:pt x="2187" y="19234"/>
                  </a:cubicBezTo>
                  <a:cubicBezTo>
                    <a:pt x="2187" y="19213"/>
                    <a:pt x="2187" y="19203"/>
                    <a:pt x="2198" y="19182"/>
                  </a:cubicBezTo>
                  <a:cubicBezTo>
                    <a:pt x="2198" y="19161"/>
                    <a:pt x="2187" y="19130"/>
                    <a:pt x="2177" y="19109"/>
                  </a:cubicBezTo>
                  <a:cubicBezTo>
                    <a:pt x="2323" y="19089"/>
                    <a:pt x="2323" y="18932"/>
                    <a:pt x="2406" y="18859"/>
                  </a:cubicBezTo>
                  <a:close/>
                  <a:moveTo>
                    <a:pt x="1865" y="19577"/>
                  </a:moveTo>
                  <a:cubicBezTo>
                    <a:pt x="1865" y="19598"/>
                    <a:pt x="1875" y="19609"/>
                    <a:pt x="1875" y="19630"/>
                  </a:cubicBezTo>
                  <a:cubicBezTo>
                    <a:pt x="1979" y="20026"/>
                    <a:pt x="2020" y="20442"/>
                    <a:pt x="2020" y="20859"/>
                  </a:cubicBezTo>
                  <a:cubicBezTo>
                    <a:pt x="2020" y="21014"/>
                    <a:pt x="1999" y="21171"/>
                    <a:pt x="2062" y="21317"/>
                  </a:cubicBezTo>
                  <a:cubicBezTo>
                    <a:pt x="2062" y="21327"/>
                    <a:pt x="2052" y="21338"/>
                    <a:pt x="2052" y="21348"/>
                  </a:cubicBezTo>
                  <a:cubicBezTo>
                    <a:pt x="2052" y="21368"/>
                    <a:pt x="2052" y="21379"/>
                    <a:pt x="2041" y="21389"/>
                  </a:cubicBezTo>
                  <a:cubicBezTo>
                    <a:pt x="2015" y="21404"/>
                    <a:pt x="1989" y="21410"/>
                    <a:pt x="1962" y="21410"/>
                  </a:cubicBezTo>
                  <a:cubicBezTo>
                    <a:pt x="1916" y="21410"/>
                    <a:pt x="1869" y="21392"/>
                    <a:pt x="1823" y="21379"/>
                  </a:cubicBezTo>
                  <a:lnTo>
                    <a:pt x="1823" y="21358"/>
                  </a:lnTo>
                  <a:cubicBezTo>
                    <a:pt x="1740" y="21077"/>
                    <a:pt x="1687" y="20785"/>
                    <a:pt x="1583" y="20505"/>
                  </a:cubicBezTo>
                  <a:cubicBezTo>
                    <a:pt x="1573" y="20463"/>
                    <a:pt x="1552" y="20442"/>
                    <a:pt x="1521" y="20410"/>
                  </a:cubicBezTo>
                  <a:cubicBezTo>
                    <a:pt x="1521" y="20317"/>
                    <a:pt x="1562" y="20234"/>
                    <a:pt x="1635" y="20161"/>
                  </a:cubicBezTo>
                  <a:cubicBezTo>
                    <a:pt x="1645" y="20151"/>
                    <a:pt x="1645" y="20130"/>
                    <a:pt x="1645" y="20109"/>
                  </a:cubicBezTo>
                  <a:cubicBezTo>
                    <a:pt x="1687" y="20067"/>
                    <a:pt x="1677" y="20005"/>
                    <a:pt x="1698" y="19952"/>
                  </a:cubicBezTo>
                  <a:cubicBezTo>
                    <a:pt x="1719" y="19817"/>
                    <a:pt x="1760" y="19682"/>
                    <a:pt x="1865" y="19577"/>
                  </a:cubicBezTo>
                  <a:close/>
                  <a:moveTo>
                    <a:pt x="2531" y="23670"/>
                  </a:moveTo>
                  <a:cubicBezTo>
                    <a:pt x="2531" y="23691"/>
                    <a:pt x="2510" y="23711"/>
                    <a:pt x="2499" y="23711"/>
                  </a:cubicBezTo>
                  <a:cubicBezTo>
                    <a:pt x="2510" y="23701"/>
                    <a:pt x="2520" y="23691"/>
                    <a:pt x="2531" y="23670"/>
                  </a:cubicBezTo>
                  <a:close/>
                  <a:moveTo>
                    <a:pt x="2416" y="23805"/>
                  </a:moveTo>
                  <a:cubicBezTo>
                    <a:pt x="2416" y="23826"/>
                    <a:pt x="2406" y="23836"/>
                    <a:pt x="2406" y="23846"/>
                  </a:cubicBezTo>
                  <a:cubicBezTo>
                    <a:pt x="2395" y="23836"/>
                    <a:pt x="2395" y="23836"/>
                    <a:pt x="2395" y="23826"/>
                  </a:cubicBezTo>
                  <a:cubicBezTo>
                    <a:pt x="2395" y="23816"/>
                    <a:pt x="2406" y="23816"/>
                    <a:pt x="2416" y="23805"/>
                  </a:cubicBezTo>
                  <a:close/>
                  <a:moveTo>
                    <a:pt x="3389" y="1"/>
                  </a:moveTo>
                  <a:cubicBezTo>
                    <a:pt x="3353" y="1"/>
                    <a:pt x="3310" y="5"/>
                    <a:pt x="3260" y="14"/>
                  </a:cubicBezTo>
                  <a:cubicBezTo>
                    <a:pt x="3093" y="34"/>
                    <a:pt x="3010" y="118"/>
                    <a:pt x="2978" y="274"/>
                  </a:cubicBezTo>
                  <a:cubicBezTo>
                    <a:pt x="2916" y="555"/>
                    <a:pt x="2864" y="836"/>
                    <a:pt x="2853" y="1127"/>
                  </a:cubicBezTo>
                  <a:cubicBezTo>
                    <a:pt x="2791" y="1169"/>
                    <a:pt x="2802" y="1242"/>
                    <a:pt x="2802" y="1305"/>
                  </a:cubicBezTo>
                  <a:cubicBezTo>
                    <a:pt x="2781" y="1388"/>
                    <a:pt x="2749" y="1471"/>
                    <a:pt x="2739" y="1555"/>
                  </a:cubicBezTo>
                  <a:cubicBezTo>
                    <a:pt x="2718" y="1721"/>
                    <a:pt x="2666" y="1888"/>
                    <a:pt x="2593" y="2034"/>
                  </a:cubicBezTo>
                  <a:cubicBezTo>
                    <a:pt x="2520" y="2169"/>
                    <a:pt x="2489" y="2314"/>
                    <a:pt x="2458" y="2460"/>
                  </a:cubicBezTo>
                  <a:cubicBezTo>
                    <a:pt x="2458" y="2481"/>
                    <a:pt x="2448" y="2502"/>
                    <a:pt x="2448" y="2523"/>
                  </a:cubicBezTo>
                  <a:cubicBezTo>
                    <a:pt x="2385" y="2564"/>
                    <a:pt x="2395" y="2627"/>
                    <a:pt x="2395" y="2689"/>
                  </a:cubicBezTo>
                  <a:cubicBezTo>
                    <a:pt x="2249" y="2971"/>
                    <a:pt x="2208" y="3262"/>
                    <a:pt x="2219" y="3564"/>
                  </a:cubicBezTo>
                  <a:cubicBezTo>
                    <a:pt x="2198" y="3679"/>
                    <a:pt x="2166" y="3793"/>
                    <a:pt x="2166" y="3908"/>
                  </a:cubicBezTo>
                  <a:cubicBezTo>
                    <a:pt x="2156" y="4188"/>
                    <a:pt x="2156" y="4480"/>
                    <a:pt x="2156" y="4772"/>
                  </a:cubicBezTo>
                  <a:cubicBezTo>
                    <a:pt x="2156" y="4917"/>
                    <a:pt x="2166" y="5053"/>
                    <a:pt x="2229" y="5188"/>
                  </a:cubicBezTo>
                  <a:cubicBezTo>
                    <a:pt x="2260" y="5271"/>
                    <a:pt x="2249" y="5334"/>
                    <a:pt x="2239" y="5417"/>
                  </a:cubicBezTo>
                  <a:cubicBezTo>
                    <a:pt x="2208" y="5595"/>
                    <a:pt x="2187" y="5782"/>
                    <a:pt x="2270" y="5949"/>
                  </a:cubicBezTo>
                  <a:cubicBezTo>
                    <a:pt x="2281" y="6042"/>
                    <a:pt x="2270" y="6115"/>
                    <a:pt x="2249" y="6198"/>
                  </a:cubicBezTo>
                  <a:cubicBezTo>
                    <a:pt x="2219" y="6323"/>
                    <a:pt x="2187" y="6458"/>
                    <a:pt x="2281" y="6583"/>
                  </a:cubicBezTo>
                  <a:cubicBezTo>
                    <a:pt x="2312" y="6823"/>
                    <a:pt x="2344" y="7073"/>
                    <a:pt x="2385" y="7312"/>
                  </a:cubicBezTo>
                  <a:cubicBezTo>
                    <a:pt x="2323" y="7448"/>
                    <a:pt x="2281" y="7583"/>
                    <a:pt x="2270" y="7729"/>
                  </a:cubicBezTo>
                  <a:cubicBezTo>
                    <a:pt x="2198" y="7791"/>
                    <a:pt x="2229" y="7885"/>
                    <a:pt x="2208" y="7968"/>
                  </a:cubicBezTo>
                  <a:cubicBezTo>
                    <a:pt x="2166" y="7989"/>
                    <a:pt x="2135" y="8010"/>
                    <a:pt x="2094" y="8031"/>
                  </a:cubicBezTo>
                  <a:cubicBezTo>
                    <a:pt x="2031" y="7978"/>
                    <a:pt x="1999" y="7895"/>
                    <a:pt x="1989" y="7812"/>
                  </a:cubicBezTo>
                  <a:cubicBezTo>
                    <a:pt x="1969" y="7687"/>
                    <a:pt x="1948" y="7573"/>
                    <a:pt x="1927" y="7448"/>
                  </a:cubicBezTo>
                  <a:cubicBezTo>
                    <a:pt x="1937" y="7385"/>
                    <a:pt x="1937" y="7323"/>
                    <a:pt x="1875" y="7270"/>
                  </a:cubicBezTo>
                  <a:cubicBezTo>
                    <a:pt x="1875" y="7208"/>
                    <a:pt x="1875" y="7145"/>
                    <a:pt x="1812" y="7104"/>
                  </a:cubicBezTo>
                  <a:lnTo>
                    <a:pt x="1687" y="6698"/>
                  </a:lnTo>
                  <a:cubicBezTo>
                    <a:pt x="1698" y="6636"/>
                    <a:pt x="1708" y="6562"/>
                    <a:pt x="1635" y="6521"/>
                  </a:cubicBezTo>
                  <a:cubicBezTo>
                    <a:pt x="1645" y="6437"/>
                    <a:pt x="1583" y="6375"/>
                    <a:pt x="1573" y="6292"/>
                  </a:cubicBezTo>
                  <a:cubicBezTo>
                    <a:pt x="1531" y="6219"/>
                    <a:pt x="1541" y="6115"/>
                    <a:pt x="1469" y="6053"/>
                  </a:cubicBezTo>
                  <a:cubicBezTo>
                    <a:pt x="1469" y="6042"/>
                    <a:pt x="1469" y="6021"/>
                    <a:pt x="1458" y="6000"/>
                  </a:cubicBezTo>
                  <a:lnTo>
                    <a:pt x="1458" y="5886"/>
                  </a:lnTo>
                  <a:cubicBezTo>
                    <a:pt x="1511" y="5595"/>
                    <a:pt x="1396" y="5334"/>
                    <a:pt x="1302" y="5063"/>
                  </a:cubicBezTo>
                  <a:cubicBezTo>
                    <a:pt x="1291" y="4782"/>
                    <a:pt x="1167" y="4522"/>
                    <a:pt x="1115" y="4251"/>
                  </a:cubicBezTo>
                  <a:cubicBezTo>
                    <a:pt x="1094" y="4116"/>
                    <a:pt x="1052" y="3991"/>
                    <a:pt x="1052" y="3855"/>
                  </a:cubicBezTo>
                  <a:cubicBezTo>
                    <a:pt x="1062" y="3793"/>
                    <a:pt x="1062" y="3720"/>
                    <a:pt x="1000" y="3689"/>
                  </a:cubicBezTo>
                  <a:lnTo>
                    <a:pt x="990" y="3679"/>
                  </a:lnTo>
                  <a:cubicBezTo>
                    <a:pt x="990" y="3647"/>
                    <a:pt x="969" y="3626"/>
                    <a:pt x="948" y="3616"/>
                  </a:cubicBezTo>
                  <a:cubicBezTo>
                    <a:pt x="948" y="3554"/>
                    <a:pt x="948" y="3491"/>
                    <a:pt x="886" y="3450"/>
                  </a:cubicBezTo>
                  <a:cubicBezTo>
                    <a:pt x="886" y="3429"/>
                    <a:pt x="886" y="3408"/>
                    <a:pt x="875" y="3387"/>
                  </a:cubicBezTo>
                  <a:cubicBezTo>
                    <a:pt x="836" y="3318"/>
                    <a:pt x="797" y="3240"/>
                    <a:pt x="715" y="3240"/>
                  </a:cubicBezTo>
                  <a:cubicBezTo>
                    <a:pt x="709" y="3240"/>
                    <a:pt x="704" y="3241"/>
                    <a:pt x="698" y="3241"/>
                  </a:cubicBezTo>
                  <a:cubicBezTo>
                    <a:pt x="583" y="3251"/>
                    <a:pt x="594" y="3356"/>
                    <a:pt x="594" y="3439"/>
                  </a:cubicBezTo>
                  <a:cubicBezTo>
                    <a:pt x="583" y="3460"/>
                    <a:pt x="583" y="3480"/>
                    <a:pt x="583" y="3491"/>
                  </a:cubicBezTo>
                  <a:cubicBezTo>
                    <a:pt x="521" y="3595"/>
                    <a:pt x="500" y="3700"/>
                    <a:pt x="469" y="3814"/>
                  </a:cubicBezTo>
                  <a:cubicBezTo>
                    <a:pt x="428" y="4033"/>
                    <a:pt x="417" y="4251"/>
                    <a:pt x="344" y="4459"/>
                  </a:cubicBezTo>
                  <a:cubicBezTo>
                    <a:pt x="219" y="4866"/>
                    <a:pt x="115" y="5271"/>
                    <a:pt x="125" y="5699"/>
                  </a:cubicBezTo>
                  <a:cubicBezTo>
                    <a:pt x="42" y="5792"/>
                    <a:pt x="74" y="5907"/>
                    <a:pt x="74" y="6011"/>
                  </a:cubicBezTo>
                  <a:cubicBezTo>
                    <a:pt x="63" y="6240"/>
                    <a:pt x="53" y="6469"/>
                    <a:pt x="74" y="6698"/>
                  </a:cubicBezTo>
                  <a:cubicBezTo>
                    <a:pt x="95" y="6927"/>
                    <a:pt x="63" y="7156"/>
                    <a:pt x="95" y="7375"/>
                  </a:cubicBezTo>
                  <a:cubicBezTo>
                    <a:pt x="115" y="7541"/>
                    <a:pt x="105" y="7719"/>
                    <a:pt x="199" y="7874"/>
                  </a:cubicBezTo>
                  <a:cubicBezTo>
                    <a:pt x="229" y="7937"/>
                    <a:pt x="250" y="7999"/>
                    <a:pt x="240" y="8073"/>
                  </a:cubicBezTo>
                  <a:cubicBezTo>
                    <a:pt x="240" y="8145"/>
                    <a:pt x="271" y="8198"/>
                    <a:pt x="303" y="8260"/>
                  </a:cubicBezTo>
                  <a:cubicBezTo>
                    <a:pt x="334" y="8228"/>
                    <a:pt x="354" y="8208"/>
                    <a:pt x="386" y="8198"/>
                  </a:cubicBezTo>
                  <a:lnTo>
                    <a:pt x="386" y="8198"/>
                  </a:lnTo>
                  <a:cubicBezTo>
                    <a:pt x="375" y="8228"/>
                    <a:pt x="344" y="8239"/>
                    <a:pt x="303" y="8260"/>
                  </a:cubicBezTo>
                  <a:cubicBezTo>
                    <a:pt x="365" y="8385"/>
                    <a:pt x="365" y="8541"/>
                    <a:pt x="553" y="8572"/>
                  </a:cubicBezTo>
                  <a:cubicBezTo>
                    <a:pt x="573" y="8582"/>
                    <a:pt x="594" y="8614"/>
                    <a:pt x="604" y="8635"/>
                  </a:cubicBezTo>
                  <a:cubicBezTo>
                    <a:pt x="740" y="8843"/>
                    <a:pt x="865" y="9051"/>
                    <a:pt x="1000" y="9249"/>
                  </a:cubicBezTo>
                  <a:cubicBezTo>
                    <a:pt x="1011" y="9364"/>
                    <a:pt x="1073" y="9436"/>
                    <a:pt x="1177" y="9478"/>
                  </a:cubicBezTo>
                  <a:cubicBezTo>
                    <a:pt x="1177" y="9509"/>
                    <a:pt x="1198" y="9530"/>
                    <a:pt x="1229" y="9540"/>
                  </a:cubicBezTo>
                  <a:cubicBezTo>
                    <a:pt x="1312" y="9593"/>
                    <a:pt x="1344" y="9718"/>
                    <a:pt x="1458" y="9718"/>
                  </a:cubicBezTo>
                  <a:cubicBezTo>
                    <a:pt x="1531" y="9822"/>
                    <a:pt x="1604" y="9915"/>
                    <a:pt x="1687" y="10019"/>
                  </a:cubicBezTo>
                  <a:cubicBezTo>
                    <a:pt x="1698" y="10197"/>
                    <a:pt x="1687" y="10384"/>
                    <a:pt x="1719" y="10551"/>
                  </a:cubicBezTo>
                  <a:cubicBezTo>
                    <a:pt x="1770" y="10780"/>
                    <a:pt x="1812" y="10998"/>
                    <a:pt x="1823" y="11227"/>
                  </a:cubicBezTo>
                  <a:cubicBezTo>
                    <a:pt x="1823" y="11321"/>
                    <a:pt x="1854" y="11414"/>
                    <a:pt x="1865" y="11509"/>
                  </a:cubicBezTo>
                  <a:lnTo>
                    <a:pt x="1865" y="13737"/>
                  </a:lnTo>
                  <a:cubicBezTo>
                    <a:pt x="1865" y="13966"/>
                    <a:pt x="1802" y="14184"/>
                    <a:pt x="1802" y="14455"/>
                  </a:cubicBezTo>
                  <a:cubicBezTo>
                    <a:pt x="1635" y="14330"/>
                    <a:pt x="1531" y="14216"/>
                    <a:pt x="1531" y="14038"/>
                  </a:cubicBezTo>
                  <a:cubicBezTo>
                    <a:pt x="1521" y="13913"/>
                    <a:pt x="1490" y="13788"/>
                    <a:pt x="1437" y="13684"/>
                  </a:cubicBezTo>
                  <a:cubicBezTo>
                    <a:pt x="1386" y="13591"/>
                    <a:pt x="1365" y="13497"/>
                    <a:pt x="1333" y="13414"/>
                  </a:cubicBezTo>
                  <a:cubicBezTo>
                    <a:pt x="1261" y="13258"/>
                    <a:pt x="1240" y="13050"/>
                    <a:pt x="1062" y="12955"/>
                  </a:cubicBezTo>
                  <a:cubicBezTo>
                    <a:pt x="1032" y="12862"/>
                    <a:pt x="979" y="12779"/>
                    <a:pt x="958" y="12685"/>
                  </a:cubicBezTo>
                  <a:cubicBezTo>
                    <a:pt x="907" y="12362"/>
                    <a:pt x="729" y="12112"/>
                    <a:pt x="532" y="11863"/>
                  </a:cubicBezTo>
                  <a:cubicBezTo>
                    <a:pt x="521" y="11842"/>
                    <a:pt x="490" y="11821"/>
                    <a:pt x="479" y="11800"/>
                  </a:cubicBezTo>
                  <a:cubicBezTo>
                    <a:pt x="438" y="11758"/>
                    <a:pt x="407" y="11706"/>
                    <a:pt x="365" y="11664"/>
                  </a:cubicBezTo>
                  <a:cubicBezTo>
                    <a:pt x="347" y="11646"/>
                    <a:pt x="331" y="11637"/>
                    <a:pt x="317" y="11637"/>
                  </a:cubicBezTo>
                  <a:cubicBezTo>
                    <a:pt x="291" y="11637"/>
                    <a:pt x="271" y="11670"/>
                    <a:pt x="250" y="11738"/>
                  </a:cubicBezTo>
                  <a:cubicBezTo>
                    <a:pt x="199" y="11768"/>
                    <a:pt x="188" y="11810"/>
                    <a:pt x="188" y="11863"/>
                  </a:cubicBezTo>
                  <a:lnTo>
                    <a:pt x="188" y="11967"/>
                  </a:lnTo>
                  <a:cubicBezTo>
                    <a:pt x="125" y="12029"/>
                    <a:pt x="136" y="12112"/>
                    <a:pt x="125" y="12185"/>
                  </a:cubicBezTo>
                  <a:cubicBezTo>
                    <a:pt x="125" y="12268"/>
                    <a:pt x="125" y="12362"/>
                    <a:pt x="115" y="12446"/>
                  </a:cubicBezTo>
                  <a:cubicBezTo>
                    <a:pt x="42" y="12810"/>
                    <a:pt x="11" y="13184"/>
                    <a:pt x="11" y="13559"/>
                  </a:cubicBezTo>
                  <a:lnTo>
                    <a:pt x="11" y="14049"/>
                  </a:lnTo>
                  <a:cubicBezTo>
                    <a:pt x="0" y="14320"/>
                    <a:pt x="84" y="14570"/>
                    <a:pt x="178" y="14820"/>
                  </a:cubicBezTo>
                  <a:cubicBezTo>
                    <a:pt x="178" y="14840"/>
                    <a:pt x="188" y="14861"/>
                    <a:pt x="188" y="14871"/>
                  </a:cubicBezTo>
                  <a:cubicBezTo>
                    <a:pt x="188" y="14945"/>
                    <a:pt x="188" y="15007"/>
                    <a:pt x="240" y="15059"/>
                  </a:cubicBezTo>
                  <a:cubicBezTo>
                    <a:pt x="313" y="15361"/>
                    <a:pt x="386" y="15673"/>
                    <a:pt x="459" y="15986"/>
                  </a:cubicBezTo>
                  <a:cubicBezTo>
                    <a:pt x="459" y="15996"/>
                    <a:pt x="469" y="16017"/>
                    <a:pt x="479" y="16037"/>
                  </a:cubicBezTo>
                  <a:cubicBezTo>
                    <a:pt x="479" y="16069"/>
                    <a:pt x="490" y="16111"/>
                    <a:pt x="490" y="16152"/>
                  </a:cubicBezTo>
                  <a:cubicBezTo>
                    <a:pt x="511" y="16173"/>
                    <a:pt x="521" y="16194"/>
                    <a:pt x="532" y="16225"/>
                  </a:cubicBezTo>
                  <a:cubicBezTo>
                    <a:pt x="553" y="16319"/>
                    <a:pt x="583" y="16423"/>
                    <a:pt x="646" y="16506"/>
                  </a:cubicBezTo>
                  <a:cubicBezTo>
                    <a:pt x="678" y="16652"/>
                    <a:pt x="761" y="16766"/>
                    <a:pt x="875" y="16860"/>
                  </a:cubicBezTo>
                  <a:cubicBezTo>
                    <a:pt x="948" y="16985"/>
                    <a:pt x="1011" y="17110"/>
                    <a:pt x="1083" y="17224"/>
                  </a:cubicBezTo>
                  <a:cubicBezTo>
                    <a:pt x="1125" y="17287"/>
                    <a:pt x="1177" y="17328"/>
                    <a:pt x="1219" y="17381"/>
                  </a:cubicBezTo>
                  <a:cubicBezTo>
                    <a:pt x="1219" y="17391"/>
                    <a:pt x="1219" y="17412"/>
                    <a:pt x="1229" y="17423"/>
                  </a:cubicBezTo>
                  <a:cubicBezTo>
                    <a:pt x="1250" y="17453"/>
                    <a:pt x="1261" y="17474"/>
                    <a:pt x="1281" y="17495"/>
                  </a:cubicBezTo>
                  <a:lnTo>
                    <a:pt x="1291" y="17485"/>
                  </a:lnTo>
                  <a:lnTo>
                    <a:pt x="1291" y="17485"/>
                  </a:lnTo>
                  <a:cubicBezTo>
                    <a:pt x="1281" y="17506"/>
                    <a:pt x="1291" y="17527"/>
                    <a:pt x="1291" y="17537"/>
                  </a:cubicBezTo>
                  <a:cubicBezTo>
                    <a:pt x="1291" y="17568"/>
                    <a:pt x="1302" y="17599"/>
                    <a:pt x="1333" y="17610"/>
                  </a:cubicBezTo>
                  <a:cubicBezTo>
                    <a:pt x="1333" y="17631"/>
                    <a:pt x="1344" y="17641"/>
                    <a:pt x="1354" y="17662"/>
                  </a:cubicBezTo>
                  <a:cubicBezTo>
                    <a:pt x="1354" y="17693"/>
                    <a:pt x="1365" y="17714"/>
                    <a:pt x="1396" y="17724"/>
                  </a:cubicBezTo>
                  <a:lnTo>
                    <a:pt x="1396" y="18057"/>
                  </a:lnTo>
                  <a:cubicBezTo>
                    <a:pt x="1312" y="18161"/>
                    <a:pt x="1354" y="18286"/>
                    <a:pt x="1344" y="18411"/>
                  </a:cubicBezTo>
                  <a:cubicBezTo>
                    <a:pt x="1291" y="18432"/>
                    <a:pt x="1261" y="18485"/>
                    <a:pt x="1240" y="18536"/>
                  </a:cubicBezTo>
                  <a:cubicBezTo>
                    <a:pt x="1157" y="18744"/>
                    <a:pt x="1094" y="18964"/>
                    <a:pt x="1115" y="19203"/>
                  </a:cubicBezTo>
                  <a:cubicBezTo>
                    <a:pt x="1136" y="19390"/>
                    <a:pt x="1094" y="19577"/>
                    <a:pt x="1167" y="19755"/>
                  </a:cubicBezTo>
                  <a:cubicBezTo>
                    <a:pt x="1167" y="19859"/>
                    <a:pt x="1167" y="19963"/>
                    <a:pt x="1177" y="20067"/>
                  </a:cubicBezTo>
                  <a:cubicBezTo>
                    <a:pt x="1177" y="20161"/>
                    <a:pt x="1167" y="20255"/>
                    <a:pt x="1229" y="20338"/>
                  </a:cubicBezTo>
                  <a:cubicBezTo>
                    <a:pt x="1240" y="20494"/>
                    <a:pt x="1271" y="20660"/>
                    <a:pt x="1344" y="20806"/>
                  </a:cubicBezTo>
                  <a:cubicBezTo>
                    <a:pt x="1344" y="20942"/>
                    <a:pt x="1396" y="21077"/>
                    <a:pt x="1469" y="21202"/>
                  </a:cubicBezTo>
                  <a:cubicBezTo>
                    <a:pt x="1469" y="21233"/>
                    <a:pt x="1490" y="21254"/>
                    <a:pt x="1511" y="21275"/>
                  </a:cubicBezTo>
                  <a:cubicBezTo>
                    <a:pt x="1511" y="21285"/>
                    <a:pt x="1511" y="21306"/>
                    <a:pt x="1521" y="21317"/>
                  </a:cubicBezTo>
                  <a:cubicBezTo>
                    <a:pt x="1562" y="21421"/>
                    <a:pt x="1604" y="21535"/>
                    <a:pt x="1687" y="21618"/>
                  </a:cubicBezTo>
                  <a:cubicBezTo>
                    <a:pt x="1708" y="21702"/>
                    <a:pt x="1740" y="21785"/>
                    <a:pt x="1802" y="21847"/>
                  </a:cubicBezTo>
                  <a:cubicBezTo>
                    <a:pt x="1802" y="21868"/>
                    <a:pt x="1802" y="21879"/>
                    <a:pt x="1823" y="21889"/>
                  </a:cubicBezTo>
                  <a:cubicBezTo>
                    <a:pt x="1812" y="21941"/>
                    <a:pt x="1833" y="21972"/>
                    <a:pt x="1875" y="22004"/>
                  </a:cubicBezTo>
                  <a:cubicBezTo>
                    <a:pt x="1906" y="22066"/>
                    <a:pt x="1948" y="22118"/>
                    <a:pt x="1979" y="22180"/>
                  </a:cubicBezTo>
                  <a:cubicBezTo>
                    <a:pt x="2031" y="22712"/>
                    <a:pt x="1989" y="23232"/>
                    <a:pt x="1969" y="23753"/>
                  </a:cubicBezTo>
                  <a:cubicBezTo>
                    <a:pt x="1958" y="24170"/>
                    <a:pt x="1989" y="24117"/>
                    <a:pt x="2333" y="24170"/>
                  </a:cubicBezTo>
                  <a:cubicBezTo>
                    <a:pt x="2374" y="24170"/>
                    <a:pt x="2406" y="24159"/>
                    <a:pt x="2448" y="24149"/>
                  </a:cubicBezTo>
                  <a:cubicBezTo>
                    <a:pt x="2462" y="24152"/>
                    <a:pt x="2477" y="24154"/>
                    <a:pt x="2491" y="24154"/>
                  </a:cubicBezTo>
                  <a:cubicBezTo>
                    <a:pt x="2526" y="24154"/>
                    <a:pt x="2555" y="24141"/>
                    <a:pt x="2562" y="24096"/>
                  </a:cubicBezTo>
                  <a:cubicBezTo>
                    <a:pt x="2583" y="24013"/>
                    <a:pt x="2583" y="23930"/>
                    <a:pt x="2645" y="23857"/>
                  </a:cubicBezTo>
                  <a:cubicBezTo>
                    <a:pt x="2666" y="23836"/>
                    <a:pt x="2677" y="23795"/>
                    <a:pt x="2666" y="23774"/>
                  </a:cubicBezTo>
                  <a:cubicBezTo>
                    <a:pt x="2593" y="23628"/>
                    <a:pt x="2645" y="23462"/>
                    <a:pt x="2573" y="23326"/>
                  </a:cubicBezTo>
                  <a:cubicBezTo>
                    <a:pt x="2573" y="23263"/>
                    <a:pt x="2552" y="23201"/>
                    <a:pt x="2520" y="23159"/>
                  </a:cubicBezTo>
                  <a:cubicBezTo>
                    <a:pt x="2520" y="23138"/>
                    <a:pt x="2520" y="23128"/>
                    <a:pt x="2510" y="23108"/>
                  </a:cubicBezTo>
                  <a:cubicBezTo>
                    <a:pt x="2499" y="23097"/>
                    <a:pt x="2499" y="23076"/>
                    <a:pt x="2499" y="23055"/>
                  </a:cubicBezTo>
                  <a:cubicBezTo>
                    <a:pt x="2499" y="22941"/>
                    <a:pt x="2531" y="22816"/>
                    <a:pt x="2499" y="22712"/>
                  </a:cubicBezTo>
                  <a:cubicBezTo>
                    <a:pt x="2448" y="22534"/>
                    <a:pt x="2458" y="22358"/>
                    <a:pt x="2448" y="22180"/>
                  </a:cubicBezTo>
                  <a:cubicBezTo>
                    <a:pt x="2448" y="22170"/>
                    <a:pt x="2458" y="22150"/>
                    <a:pt x="2448" y="22129"/>
                  </a:cubicBezTo>
                  <a:cubicBezTo>
                    <a:pt x="2395" y="21754"/>
                    <a:pt x="2395" y="21379"/>
                    <a:pt x="2385" y="21004"/>
                  </a:cubicBezTo>
                  <a:cubicBezTo>
                    <a:pt x="2385" y="20952"/>
                    <a:pt x="2395" y="20900"/>
                    <a:pt x="2416" y="20848"/>
                  </a:cubicBezTo>
                  <a:cubicBezTo>
                    <a:pt x="2499" y="20598"/>
                    <a:pt x="2593" y="20359"/>
                    <a:pt x="2635" y="20109"/>
                  </a:cubicBezTo>
                  <a:cubicBezTo>
                    <a:pt x="2687" y="20056"/>
                    <a:pt x="2698" y="19994"/>
                    <a:pt x="2698" y="19931"/>
                  </a:cubicBezTo>
                  <a:cubicBezTo>
                    <a:pt x="2802" y="19827"/>
                    <a:pt x="2812" y="19702"/>
                    <a:pt x="2812" y="19577"/>
                  </a:cubicBezTo>
                  <a:cubicBezTo>
                    <a:pt x="2874" y="19401"/>
                    <a:pt x="2895" y="19223"/>
                    <a:pt x="2802" y="19047"/>
                  </a:cubicBezTo>
                  <a:cubicBezTo>
                    <a:pt x="2802" y="18922"/>
                    <a:pt x="2760" y="18797"/>
                    <a:pt x="2687" y="18693"/>
                  </a:cubicBezTo>
                  <a:cubicBezTo>
                    <a:pt x="2666" y="18640"/>
                    <a:pt x="2645" y="18589"/>
                    <a:pt x="2624" y="18526"/>
                  </a:cubicBezTo>
                  <a:lnTo>
                    <a:pt x="2624" y="18505"/>
                  </a:lnTo>
                  <a:cubicBezTo>
                    <a:pt x="2552" y="18318"/>
                    <a:pt x="2499" y="18131"/>
                    <a:pt x="2603" y="17932"/>
                  </a:cubicBezTo>
                  <a:cubicBezTo>
                    <a:pt x="2656" y="17849"/>
                    <a:pt x="2645" y="17724"/>
                    <a:pt x="2698" y="17631"/>
                  </a:cubicBezTo>
                  <a:cubicBezTo>
                    <a:pt x="2843" y="17370"/>
                    <a:pt x="2937" y="17079"/>
                    <a:pt x="3031" y="16798"/>
                  </a:cubicBezTo>
                  <a:cubicBezTo>
                    <a:pt x="3093" y="16756"/>
                    <a:pt x="3093" y="16704"/>
                    <a:pt x="3103" y="16641"/>
                  </a:cubicBezTo>
                  <a:cubicBezTo>
                    <a:pt x="3156" y="16350"/>
                    <a:pt x="3260" y="16079"/>
                    <a:pt x="3353" y="15798"/>
                  </a:cubicBezTo>
                  <a:cubicBezTo>
                    <a:pt x="3374" y="15746"/>
                    <a:pt x="3374" y="15694"/>
                    <a:pt x="3385" y="15642"/>
                  </a:cubicBezTo>
                  <a:cubicBezTo>
                    <a:pt x="3426" y="15611"/>
                    <a:pt x="3436" y="15558"/>
                    <a:pt x="3436" y="15517"/>
                  </a:cubicBezTo>
                  <a:cubicBezTo>
                    <a:pt x="3436" y="15496"/>
                    <a:pt x="3447" y="15475"/>
                    <a:pt x="3436" y="15465"/>
                  </a:cubicBezTo>
                  <a:cubicBezTo>
                    <a:pt x="3478" y="15433"/>
                    <a:pt x="3489" y="15392"/>
                    <a:pt x="3489" y="15340"/>
                  </a:cubicBezTo>
                  <a:cubicBezTo>
                    <a:pt x="3499" y="15319"/>
                    <a:pt x="3499" y="15309"/>
                    <a:pt x="3499" y="15288"/>
                  </a:cubicBezTo>
                  <a:cubicBezTo>
                    <a:pt x="3582" y="15121"/>
                    <a:pt x="3572" y="14934"/>
                    <a:pt x="3603" y="14757"/>
                  </a:cubicBezTo>
                  <a:cubicBezTo>
                    <a:pt x="3624" y="14663"/>
                    <a:pt x="3686" y="14580"/>
                    <a:pt x="3676" y="14486"/>
                  </a:cubicBezTo>
                  <a:cubicBezTo>
                    <a:pt x="3665" y="14466"/>
                    <a:pt x="3665" y="14434"/>
                    <a:pt x="3655" y="14434"/>
                  </a:cubicBezTo>
                  <a:cubicBezTo>
                    <a:pt x="3640" y="14429"/>
                    <a:pt x="3624" y="14426"/>
                    <a:pt x="3610" y="14426"/>
                  </a:cubicBezTo>
                  <a:cubicBezTo>
                    <a:pt x="3595" y="14426"/>
                    <a:pt x="3583" y="14429"/>
                    <a:pt x="3572" y="14434"/>
                  </a:cubicBezTo>
                  <a:cubicBezTo>
                    <a:pt x="3416" y="14559"/>
                    <a:pt x="3311" y="14715"/>
                    <a:pt x="3186" y="14861"/>
                  </a:cubicBezTo>
                  <a:cubicBezTo>
                    <a:pt x="3176" y="14882"/>
                    <a:pt x="3156" y="14903"/>
                    <a:pt x="3135" y="14924"/>
                  </a:cubicBezTo>
                  <a:cubicBezTo>
                    <a:pt x="3041" y="15059"/>
                    <a:pt x="2968" y="15215"/>
                    <a:pt x="2832" y="15329"/>
                  </a:cubicBezTo>
                  <a:cubicBezTo>
                    <a:pt x="2760" y="15392"/>
                    <a:pt x="2718" y="15486"/>
                    <a:pt x="2677" y="15569"/>
                  </a:cubicBezTo>
                  <a:cubicBezTo>
                    <a:pt x="2603" y="15683"/>
                    <a:pt x="2520" y="15798"/>
                    <a:pt x="2448" y="15912"/>
                  </a:cubicBezTo>
                  <a:cubicBezTo>
                    <a:pt x="2406" y="15944"/>
                    <a:pt x="2374" y="15996"/>
                    <a:pt x="2291" y="15996"/>
                  </a:cubicBezTo>
                  <a:cubicBezTo>
                    <a:pt x="2281" y="15912"/>
                    <a:pt x="2364" y="15819"/>
                    <a:pt x="2281" y="15746"/>
                  </a:cubicBezTo>
                  <a:cubicBezTo>
                    <a:pt x="2270" y="15600"/>
                    <a:pt x="2249" y="15454"/>
                    <a:pt x="2312" y="15319"/>
                  </a:cubicBezTo>
                  <a:cubicBezTo>
                    <a:pt x="2323" y="15299"/>
                    <a:pt x="2323" y="15257"/>
                    <a:pt x="2323" y="15236"/>
                  </a:cubicBezTo>
                  <a:cubicBezTo>
                    <a:pt x="2260" y="15079"/>
                    <a:pt x="2302" y="14913"/>
                    <a:pt x="2270" y="14757"/>
                  </a:cubicBezTo>
                  <a:cubicBezTo>
                    <a:pt x="2270" y="14601"/>
                    <a:pt x="2270" y="14445"/>
                    <a:pt x="2281" y="14299"/>
                  </a:cubicBezTo>
                  <a:cubicBezTo>
                    <a:pt x="2323" y="14226"/>
                    <a:pt x="2344" y="14142"/>
                    <a:pt x="2333" y="14059"/>
                  </a:cubicBezTo>
                  <a:lnTo>
                    <a:pt x="2458" y="13653"/>
                  </a:lnTo>
                  <a:cubicBezTo>
                    <a:pt x="2499" y="13633"/>
                    <a:pt x="2520" y="13591"/>
                    <a:pt x="2520" y="13549"/>
                  </a:cubicBezTo>
                  <a:cubicBezTo>
                    <a:pt x="2573" y="13466"/>
                    <a:pt x="2603" y="13362"/>
                    <a:pt x="2635" y="13268"/>
                  </a:cubicBezTo>
                  <a:cubicBezTo>
                    <a:pt x="2718" y="13205"/>
                    <a:pt x="2760" y="13112"/>
                    <a:pt x="2802" y="13018"/>
                  </a:cubicBezTo>
                  <a:cubicBezTo>
                    <a:pt x="2937" y="12779"/>
                    <a:pt x="3072" y="12539"/>
                    <a:pt x="3156" y="12268"/>
                  </a:cubicBezTo>
                  <a:cubicBezTo>
                    <a:pt x="3239" y="12175"/>
                    <a:pt x="3311" y="12050"/>
                    <a:pt x="3311" y="11935"/>
                  </a:cubicBezTo>
                  <a:cubicBezTo>
                    <a:pt x="3332" y="11717"/>
                    <a:pt x="3426" y="11539"/>
                    <a:pt x="3499" y="11342"/>
                  </a:cubicBezTo>
                  <a:cubicBezTo>
                    <a:pt x="3676" y="11081"/>
                    <a:pt x="3770" y="10790"/>
                    <a:pt x="3915" y="10519"/>
                  </a:cubicBezTo>
                  <a:cubicBezTo>
                    <a:pt x="3978" y="10426"/>
                    <a:pt x="4030" y="10322"/>
                    <a:pt x="3926" y="10207"/>
                  </a:cubicBezTo>
                  <a:cubicBezTo>
                    <a:pt x="3894" y="10165"/>
                    <a:pt x="3926" y="10103"/>
                    <a:pt x="3968" y="10082"/>
                  </a:cubicBezTo>
                  <a:cubicBezTo>
                    <a:pt x="4114" y="9988"/>
                    <a:pt x="4165" y="9853"/>
                    <a:pt x="4197" y="9697"/>
                  </a:cubicBezTo>
                  <a:cubicBezTo>
                    <a:pt x="4197" y="9665"/>
                    <a:pt x="4207" y="9634"/>
                    <a:pt x="4218" y="9614"/>
                  </a:cubicBezTo>
                  <a:cubicBezTo>
                    <a:pt x="4343" y="9447"/>
                    <a:pt x="4405" y="9260"/>
                    <a:pt x="4468" y="9061"/>
                  </a:cubicBezTo>
                  <a:cubicBezTo>
                    <a:pt x="4572" y="8739"/>
                    <a:pt x="4707" y="8416"/>
                    <a:pt x="4832" y="8093"/>
                  </a:cubicBezTo>
                  <a:cubicBezTo>
                    <a:pt x="4863" y="8062"/>
                    <a:pt x="4873" y="8010"/>
                    <a:pt x="4894" y="7968"/>
                  </a:cubicBezTo>
                  <a:cubicBezTo>
                    <a:pt x="4967" y="7739"/>
                    <a:pt x="4988" y="7490"/>
                    <a:pt x="5123" y="7281"/>
                  </a:cubicBezTo>
                  <a:cubicBezTo>
                    <a:pt x="5134" y="7260"/>
                    <a:pt x="5155" y="7240"/>
                    <a:pt x="5165" y="7219"/>
                  </a:cubicBezTo>
                  <a:cubicBezTo>
                    <a:pt x="5176" y="7198"/>
                    <a:pt x="5176" y="7187"/>
                    <a:pt x="5176" y="7166"/>
                  </a:cubicBezTo>
                  <a:cubicBezTo>
                    <a:pt x="5196" y="7145"/>
                    <a:pt x="5206" y="7115"/>
                    <a:pt x="5227" y="7094"/>
                  </a:cubicBezTo>
                  <a:cubicBezTo>
                    <a:pt x="5248" y="6875"/>
                    <a:pt x="5248" y="6875"/>
                    <a:pt x="5061" y="6875"/>
                  </a:cubicBezTo>
                  <a:cubicBezTo>
                    <a:pt x="5030" y="6875"/>
                    <a:pt x="5009" y="6886"/>
                    <a:pt x="4998" y="6916"/>
                  </a:cubicBezTo>
                  <a:cubicBezTo>
                    <a:pt x="4988" y="6916"/>
                    <a:pt x="4967" y="6927"/>
                    <a:pt x="4947" y="6927"/>
                  </a:cubicBezTo>
                  <a:cubicBezTo>
                    <a:pt x="4842" y="6979"/>
                    <a:pt x="4769" y="7062"/>
                    <a:pt x="4707" y="7156"/>
                  </a:cubicBezTo>
                  <a:cubicBezTo>
                    <a:pt x="4623" y="7166"/>
                    <a:pt x="4572" y="7208"/>
                    <a:pt x="4540" y="7281"/>
                  </a:cubicBezTo>
                  <a:cubicBezTo>
                    <a:pt x="4519" y="7291"/>
                    <a:pt x="4498" y="7312"/>
                    <a:pt x="4478" y="7333"/>
                  </a:cubicBezTo>
                  <a:cubicBezTo>
                    <a:pt x="4436" y="7354"/>
                    <a:pt x="4426" y="7395"/>
                    <a:pt x="4415" y="7448"/>
                  </a:cubicBezTo>
                  <a:cubicBezTo>
                    <a:pt x="4394" y="7448"/>
                    <a:pt x="4384" y="7448"/>
                    <a:pt x="4363" y="7458"/>
                  </a:cubicBezTo>
                  <a:cubicBezTo>
                    <a:pt x="4301" y="7490"/>
                    <a:pt x="4280" y="7562"/>
                    <a:pt x="4238" y="7614"/>
                  </a:cubicBezTo>
                  <a:cubicBezTo>
                    <a:pt x="4165" y="7666"/>
                    <a:pt x="4103" y="7708"/>
                    <a:pt x="4072" y="7791"/>
                  </a:cubicBezTo>
                  <a:cubicBezTo>
                    <a:pt x="4009" y="7812"/>
                    <a:pt x="3978" y="7854"/>
                    <a:pt x="3947" y="7906"/>
                  </a:cubicBezTo>
                  <a:cubicBezTo>
                    <a:pt x="3864" y="7968"/>
                    <a:pt x="3790" y="8041"/>
                    <a:pt x="3739" y="8135"/>
                  </a:cubicBezTo>
                  <a:cubicBezTo>
                    <a:pt x="3582" y="8374"/>
                    <a:pt x="3426" y="8603"/>
                    <a:pt x="3270" y="8843"/>
                  </a:cubicBezTo>
                  <a:cubicBezTo>
                    <a:pt x="3197" y="8947"/>
                    <a:pt x="3103" y="9040"/>
                    <a:pt x="3082" y="9186"/>
                  </a:cubicBezTo>
                  <a:cubicBezTo>
                    <a:pt x="3020" y="9280"/>
                    <a:pt x="2874" y="9384"/>
                    <a:pt x="2927" y="9489"/>
                  </a:cubicBezTo>
                  <a:cubicBezTo>
                    <a:pt x="2989" y="9665"/>
                    <a:pt x="2770" y="9665"/>
                    <a:pt x="2791" y="9790"/>
                  </a:cubicBezTo>
                  <a:lnTo>
                    <a:pt x="2791" y="9822"/>
                  </a:lnTo>
                  <a:cubicBezTo>
                    <a:pt x="2749" y="9853"/>
                    <a:pt x="2739" y="9894"/>
                    <a:pt x="2749" y="9947"/>
                  </a:cubicBezTo>
                  <a:cubicBezTo>
                    <a:pt x="2739" y="9968"/>
                    <a:pt x="2739" y="9978"/>
                    <a:pt x="2739" y="9998"/>
                  </a:cubicBezTo>
                  <a:cubicBezTo>
                    <a:pt x="2698" y="10082"/>
                    <a:pt x="2687" y="10155"/>
                    <a:pt x="2687" y="10248"/>
                  </a:cubicBezTo>
                  <a:lnTo>
                    <a:pt x="2687" y="10696"/>
                  </a:lnTo>
                  <a:lnTo>
                    <a:pt x="2687" y="10759"/>
                  </a:lnTo>
                  <a:cubicBezTo>
                    <a:pt x="2687" y="10811"/>
                    <a:pt x="2677" y="10873"/>
                    <a:pt x="2677" y="10925"/>
                  </a:cubicBezTo>
                  <a:cubicBezTo>
                    <a:pt x="2645" y="10935"/>
                    <a:pt x="2635" y="10967"/>
                    <a:pt x="2635" y="10998"/>
                  </a:cubicBezTo>
                  <a:cubicBezTo>
                    <a:pt x="2624" y="11123"/>
                    <a:pt x="2562" y="11238"/>
                    <a:pt x="2573" y="11363"/>
                  </a:cubicBezTo>
                  <a:lnTo>
                    <a:pt x="2573" y="12029"/>
                  </a:lnTo>
                  <a:lnTo>
                    <a:pt x="2573" y="12435"/>
                  </a:lnTo>
                  <a:cubicBezTo>
                    <a:pt x="2562" y="12456"/>
                    <a:pt x="2562" y="12476"/>
                    <a:pt x="2562" y="12487"/>
                  </a:cubicBezTo>
                  <a:cubicBezTo>
                    <a:pt x="2517" y="12524"/>
                    <a:pt x="2471" y="12552"/>
                    <a:pt x="2426" y="12552"/>
                  </a:cubicBezTo>
                  <a:cubicBezTo>
                    <a:pt x="2419" y="12552"/>
                    <a:pt x="2413" y="12551"/>
                    <a:pt x="2406" y="12550"/>
                  </a:cubicBezTo>
                  <a:cubicBezTo>
                    <a:pt x="2333" y="12372"/>
                    <a:pt x="2333" y="12175"/>
                    <a:pt x="2344" y="11988"/>
                  </a:cubicBezTo>
                  <a:cubicBezTo>
                    <a:pt x="2354" y="11394"/>
                    <a:pt x="2281" y="10821"/>
                    <a:pt x="2249" y="10238"/>
                  </a:cubicBezTo>
                  <a:cubicBezTo>
                    <a:pt x="2249" y="10176"/>
                    <a:pt x="2239" y="10123"/>
                    <a:pt x="2229" y="10061"/>
                  </a:cubicBezTo>
                  <a:cubicBezTo>
                    <a:pt x="2219" y="10061"/>
                    <a:pt x="2208" y="10061"/>
                    <a:pt x="2198" y="10051"/>
                  </a:cubicBezTo>
                  <a:lnTo>
                    <a:pt x="2198" y="10051"/>
                  </a:lnTo>
                  <a:lnTo>
                    <a:pt x="2229" y="10061"/>
                  </a:lnTo>
                  <a:cubicBezTo>
                    <a:pt x="2281" y="10009"/>
                    <a:pt x="2281" y="9947"/>
                    <a:pt x="2281" y="9873"/>
                  </a:cubicBezTo>
                  <a:cubicBezTo>
                    <a:pt x="2281" y="9707"/>
                    <a:pt x="2270" y="9530"/>
                    <a:pt x="2270" y="9364"/>
                  </a:cubicBezTo>
                  <a:lnTo>
                    <a:pt x="2270" y="9072"/>
                  </a:lnTo>
                  <a:cubicBezTo>
                    <a:pt x="2312" y="8989"/>
                    <a:pt x="2281" y="8895"/>
                    <a:pt x="2281" y="8801"/>
                  </a:cubicBezTo>
                  <a:cubicBezTo>
                    <a:pt x="2374" y="8614"/>
                    <a:pt x="2395" y="8416"/>
                    <a:pt x="2406" y="8208"/>
                  </a:cubicBezTo>
                  <a:cubicBezTo>
                    <a:pt x="2448" y="8177"/>
                    <a:pt x="2448" y="8135"/>
                    <a:pt x="2458" y="8093"/>
                  </a:cubicBezTo>
                  <a:cubicBezTo>
                    <a:pt x="2541" y="7968"/>
                    <a:pt x="2562" y="7833"/>
                    <a:pt x="2573" y="7687"/>
                  </a:cubicBezTo>
                  <a:cubicBezTo>
                    <a:pt x="2614" y="7635"/>
                    <a:pt x="2624" y="7573"/>
                    <a:pt x="2635" y="7510"/>
                  </a:cubicBezTo>
                  <a:cubicBezTo>
                    <a:pt x="2728" y="7437"/>
                    <a:pt x="2749" y="7333"/>
                    <a:pt x="2739" y="7219"/>
                  </a:cubicBezTo>
                  <a:cubicBezTo>
                    <a:pt x="2791" y="7177"/>
                    <a:pt x="2791" y="7115"/>
                    <a:pt x="2802" y="7052"/>
                  </a:cubicBezTo>
                  <a:lnTo>
                    <a:pt x="2781" y="7031"/>
                  </a:lnTo>
                  <a:lnTo>
                    <a:pt x="2781" y="7021"/>
                  </a:lnTo>
                  <a:cubicBezTo>
                    <a:pt x="2791" y="7031"/>
                    <a:pt x="2802" y="7041"/>
                    <a:pt x="2802" y="7052"/>
                  </a:cubicBezTo>
                  <a:cubicBezTo>
                    <a:pt x="2853" y="6937"/>
                    <a:pt x="2927" y="6833"/>
                    <a:pt x="2927" y="6708"/>
                  </a:cubicBezTo>
                  <a:cubicBezTo>
                    <a:pt x="2937" y="6657"/>
                    <a:pt x="2968" y="6615"/>
                    <a:pt x="2968" y="6573"/>
                  </a:cubicBezTo>
                  <a:cubicBezTo>
                    <a:pt x="2957" y="6396"/>
                    <a:pt x="3020" y="6229"/>
                    <a:pt x="3103" y="6073"/>
                  </a:cubicBezTo>
                  <a:cubicBezTo>
                    <a:pt x="3114" y="6053"/>
                    <a:pt x="3135" y="6032"/>
                    <a:pt x="3156" y="6011"/>
                  </a:cubicBezTo>
                  <a:cubicBezTo>
                    <a:pt x="3228" y="5719"/>
                    <a:pt x="3301" y="5428"/>
                    <a:pt x="3385" y="5136"/>
                  </a:cubicBezTo>
                  <a:cubicBezTo>
                    <a:pt x="3426" y="5105"/>
                    <a:pt x="3436" y="5063"/>
                    <a:pt x="3426" y="5011"/>
                  </a:cubicBezTo>
                  <a:cubicBezTo>
                    <a:pt x="3436" y="4970"/>
                    <a:pt x="3436" y="4938"/>
                    <a:pt x="3447" y="4907"/>
                  </a:cubicBezTo>
                  <a:cubicBezTo>
                    <a:pt x="3489" y="4866"/>
                    <a:pt x="3489" y="4824"/>
                    <a:pt x="3478" y="4782"/>
                  </a:cubicBezTo>
                  <a:cubicBezTo>
                    <a:pt x="3489" y="4741"/>
                    <a:pt x="3489" y="4699"/>
                    <a:pt x="3499" y="4667"/>
                  </a:cubicBezTo>
                  <a:cubicBezTo>
                    <a:pt x="3510" y="4647"/>
                    <a:pt x="3530" y="4626"/>
                    <a:pt x="3540" y="4595"/>
                  </a:cubicBezTo>
                  <a:cubicBezTo>
                    <a:pt x="3645" y="4262"/>
                    <a:pt x="3707" y="3918"/>
                    <a:pt x="3665" y="3564"/>
                  </a:cubicBezTo>
                  <a:cubicBezTo>
                    <a:pt x="3665" y="3387"/>
                    <a:pt x="3707" y="3221"/>
                    <a:pt x="3749" y="3054"/>
                  </a:cubicBezTo>
                  <a:cubicBezTo>
                    <a:pt x="3790" y="2897"/>
                    <a:pt x="3801" y="2752"/>
                    <a:pt x="3739" y="2606"/>
                  </a:cubicBezTo>
                  <a:cubicBezTo>
                    <a:pt x="3728" y="2554"/>
                    <a:pt x="3728" y="2513"/>
                    <a:pt x="3718" y="2460"/>
                  </a:cubicBezTo>
                  <a:cubicBezTo>
                    <a:pt x="3718" y="2325"/>
                    <a:pt x="3718" y="2200"/>
                    <a:pt x="3728" y="2064"/>
                  </a:cubicBezTo>
                  <a:cubicBezTo>
                    <a:pt x="3728" y="2013"/>
                    <a:pt x="3707" y="1971"/>
                    <a:pt x="3665" y="1939"/>
                  </a:cubicBezTo>
                  <a:cubicBezTo>
                    <a:pt x="3665" y="1763"/>
                    <a:pt x="3686" y="1575"/>
                    <a:pt x="3655" y="1398"/>
                  </a:cubicBezTo>
                  <a:cubicBezTo>
                    <a:pt x="3624" y="1211"/>
                    <a:pt x="3624" y="1023"/>
                    <a:pt x="3603" y="836"/>
                  </a:cubicBezTo>
                  <a:cubicBezTo>
                    <a:pt x="3603" y="753"/>
                    <a:pt x="3635" y="669"/>
                    <a:pt x="3561" y="597"/>
                  </a:cubicBezTo>
                  <a:cubicBezTo>
                    <a:pt x="3540" y="565"/>
                    <a:pt x="3520" y="523"/>
                    <a:pt x="3489" y="493"/>
                  </a:cubicBezTo>
                  <a:cubicBezTo>
                    <a:pt x="3510" y="419"/>
                    <a:pt x="3540" y="347"/>
                    <a:pt x="3551" y="274"/>
                  </a:cubicBezTo>
                  <a:cubicBezTo>
                    <a:pt x="3576" y="74"/>
                    <a:pt x="3535" y="1"/>
                    <a:pt x="3389"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7" name="Google Shape;257;p42"/>
            <p:cNvPicPr preferRelativeResize="0"/>
            <p:nvPr/>
          </p:nvPicPr>
          <p:blipFill rotWithShape="1">
            <a:blip r:embed="rId5">
              <a:alphaModFix/>
            </a:blip>
            <a:srcRect/>
            <a:stretch/>
          </p:blipFill>
          <p:spPr>
            <a:xfrm>
              <a:off x="7590205" y="-177406"/>
              <a:ext cx="374489" cy="1730385"/>
            </a:xfrm>
            <a:prstGeom prst="rect">
              <a:avLst/>
            </a:prstGeom>
            <a:noFill/>
            <a:ln>
              <a:noFill/>
            </a:ln>
          </p:spPr>
        </p:pic>
      </p:grpSp>
      <p:sp>
        <p:nvSpPr>
          <p:cNvPr id="258" name="Google Shape;258;p42"/>
          <p:cNvSpPr/>
          <p:nvPr/>
        </p:nvSpPr>
        <p:spPr>
          <a:xfrm rot="636525">
            <a:off x="-1377577" y="4876180"/>
            <a:ext cx="6558477" cy="1132967"/>
          </a:xfrm>
          <a:custGeom>
            <a:avLst/>
            <a:gdLst/>
            <a:ahLst/>
            <a:cxnLst/>
            <a:rect l="l" t="t" r="r" b="b"/>
            <a:pathLst>
              <a:path w="262341" h="45319" extrusionOk="0">
                <a:moveTo>
                  <a:pt x="0" y="1296"/>
                </a:moveTo>
                <a:cubicBezTo>
                  <a:pt x="29266" y="-1366"/>
                  <a:pt x="59151" y="435"/>
                  <a:pt x="88046" y="5788"/>
                </a:cubicBezTo>
                <a:cubicBezTo>
                  <a:pt x="108500" y="9577"/>
                  <a:pt x="126001" y="23942"/>
                  <a:pt x="146443" y="27799"/>
                </a:cubicBezTo>
                <a:cubicBezTo>
                  <a:pt x="168585" y="31977"/>
                  <a:pt x="191324" y="32006"/>
                  <a:pt x="213825" y="33190"/>
                </a:cubicBezTo>
                <a:cubicBezTo>
                  <a:pt x="230472" y="34066"/>
                  <a:pt x="250554" y="33532"/>
                  <a:pt x="262341" y="45319"/>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3"/>
        <p:cNvGrpSpPr/>
        <p:nvPr/>
      </p:nvGrpSpPr>
      <p:grpSpPr>
        <a:xfrm>
          <a:off x="0" y="0"/>
          <a:ext cx="0" cy="0"/>
          <a:chOff x="0" y="0"/>
          <a:chExt cx="0" cy="0"/>
        </a:xfrm>
      </p:grpSpPr>
      <p:sp>
        <p:nvSpPr>
          <p:cNvPr id="74" name="Google Shape;74;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75" name="Google Shape;75;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76" name="Google Shape;76;p9"/>
          <p:cNvGrpSpPr/>
          <p:nvPr/>
        </p:nvGrpSpPr>
        <p:grpSpPr>
          <a:xfrm>
            <a:off x="-1082633" y="-377788"/>
            <a:ext cx="11309250" cy="5584788"/>
            <a:chOff x="-1082633" y="-377788"/>
            <a:chExt cx="11309250" cy="5584788"/>
          </a:xfrm>
        </p:grpSpPr>
        <p:grpSp>
          <p:nvGrpSpPr>
            <p:cNvPr id="77" name="Google Shape;77;p9"/>
            <p:cNvGrpSpPr/>
            <p:nvPr/>
          </p:nvGrpSpPr>
          <p:grpSpPr>
            <a:xfrm>
              <a:off x="-1082633" y="-377788"/>
              <a:ext cx="11309250" cy="1657350"/>
              <a:chOff x="-1082633" y="-377788"/>
              <a:chExt cx="11309250" cy="1657350"/>
            </a:xfrm>
          </p:grpSpPr>
          <p:grpSp>
            <p:nvGrpSpPr>
              <p:cNvPr id="78" name="Google Shape;78;p9"/>
              <p:cNvGrpSpPr/>
              <p:nvPr/>
            </p:nvGrpSpPr>
            <p:grpSpPr>
              <a:xfrm rot="10800000">
                <a:off x="6880267" y="-377788"/>
                <a:ext cx="3346350" cy="1657350"/>
                <a:chOff x="-1014700" y="3912225"/>
                <a:chExt cx="3346350" cy="1657350"/>
              </a:xfrm>
            </p:grpSpPr>
            <p:sp>
              <p:nvSpPr>
                <p:cNvPr id="79" name="Google Shape;79;p9"/>
                <p:cNvSpPr/>
                <p:nvPr/>
              </p:nvSpPr>
              <p:spPr>
                <a:xfrm>
                  <a:off x="-887800" y="3912225"/>
                  <a:ext cx="3219450" cy="1657350"/>
                </a:xfrm>
                <a:custGeom>
                  <a:avLst/>
                  <a:gdLst/>
                  <a:ahLst/>
                  <a:cxnLst/>
                  <a:rect l="l" t="t" r="r" b="b"/>
                  <a:pathLst>
                    <a:path w="128778" h="66294" extrusionOk="0">
                      <a:moveTo>
                        <a:pt x="0" y="0"/>
                      </a:moveTo>
                      <a:lnTo>
                        <a:pt x="119384" y="38100"/>
                      </a:lnTo>
                      <a:lnTo>
                        <a:pt x="128778" y="66294"/>
                      </a:lnTo>
                    </a:path>
                  </a:pathLst>
                </a:custGeom>
                <a:noFill/>
                <a:ln w="9525" cap="flat" cmpd="sng">
                  <a:solidFill>
                    <a:schemeClr val="accent4"/>
                  </a:solidFill>
                  <a:prstDash val="solid"/>
                  <a:round/>
                  <a:headEnd type="none" w="med" len="med"/>
                  <a:tailEnd type="none" w="med" len="med"/>
                </a:ln>
              </p:spPr>
            </p:sp>
            <p:sp>
              <p:nvSpPr>
                <p:cNvPr id="80" name="Google Shape;80;p9"/>
                <p:cNvSpPr/>
                <p:nvPr/>
              </p:nvSpPr>
              <p:spPr>
                <a:xfrm>
                  <a:off x="-1014700" y="4245750"/>
                  <a:ext cx="3105150" cy="1301600"/>
                </a:xfrm>
                <a:custGeom>
                  <a:avLst/>
                  <a:gdLst/>
                  <a:ahLst/>
                  <a:cxnLst/>
                  <a:rect l="l" t="t" r="r" b="b"/>
                  <a:pathLst>
                    <a:path w="124206" h="52064" extrusionOk="0">
                      <a:moveTo>
                        <a:pt x="0" y="2534"/>
                      </a:moveTo>
                      <a:lnTo>
                        <a:pt x="90857" y="0"/>
                      </a:lnTo>
                      <a:lnTo>
                        <a:pt x="124206" y="52064"/>
                      </a:lnTo>
                    </a:path>
                  </a:pathLst>
                </a:custGeom>
                <a:noFill/>
                <a:ln w="9525" cap="flat" cmpd="sng">
                  <a:solidFill>
                    <a:schemeClr val="accent4"/>
                  </a:solidFill>
                  <a:prstDash val="solid"/>
                  <a:round/>
                  <a:headEnd type="none" w="med" len="med"/>
                  <a:tailEnd type="none" w="med" len="med"/>
                </a:ln>
              </p:spPr>
            </p:sp>
          </p:grpSp>
          <p:grpSp>
            <p:nvGrpSpPr>
              <p:cNvPr id="81" name="Google Shape;81;p9"/>
              <p:cNvGrpSpPr/>
              <p:nvPr/>
            </p:nvGrpSpPr>
            <p:grpSpPr>
              <a:xfrm rot="10800000" flipH="1">
                <a:off x="-1082633" y="-377788"/>
                <a:ext cx="3346350" cy="1657350"/>
                <a:chOff x="-1014700" y="3912225"/>
                <a:chExt cx="3346350" cy="1657350"/>
              </a:xfrm>
            </p:grpSpPr>
            <p:sp>
              <p:nvSpPr>
                <p:cNvPr id="82" name="Google Shape;82;p9"/>
                <p:cNvSpPr/>
                <p:nvPr/>
              </p:nvSpPr>
              <p:spPr>
                <a:xfrm>
                  <a:off x="-887800" y="3912225"/>
                  <a:ext cx="3219450" cy="1657350"/>
                </a:xfrm>
                <a:custGeom>
                  <a:avLst/>
                  <a:gdLst/>
                  <a:ahLst/>
                  <a:cxnLst/>
                  <a:rect l="l" t="t" r="r" b="b"/>
                  <a:pathLst>
                    <a:path w="128778" h="66294" extrusionOk="0">
                      <a:moveTo>
                        <a:pt x="0" y="0"/>
                      </a:moveTo>
                      <a:lnTo>
                        <a:pt x="119384" y="38100"/>
                      </a:lnTo>
                      <a:lnTo>
                        <a:pt x="128778" y="66294"/>
                      </a:lnTo>
                    </a:path>
                  </a:pathLst>
                </a:custGeom>
                <a:noFill/>
                <a:ln w="9525" cap="flat" cmpd="sng">
                  <a:solidFill>
                    <a:schemeClr val="accent4"/>
                  </a:solidFill>
                  <a:prstDash val="solid"/>
                  <a:round/>
                  <a:headEnd type="none" w="med" len="med"/>
                  <a:tailEnd type="none" w="med" len="med"/>
                </a:ln>
              </p:spPr>
            </p:sp>
            <p:sp>
              <p:nvSpPr>
                <p:cNvPr id="83" name="Google Shape;83;p9"/>
                <p:cNvSpPr/>
                <p:nvPr/>
              </p:nvSpPr>
              <p:spPr>
                <a:xfrm>
                  <a:off x="-1014700" y="4245750"/>
                  <a:ext cx="3105150" cy="1301600"/>
                </a:xfrm>
                <a:custGeom>
                  <a:avLst/>
                  <a:gdLst/>
                  <a:ahLst/>
                  <a:cxnLst/>
                  <a:rect l="l" t="t" r="r" b="b"/>
                  <a:pathLst>
                    <a:path w="124206" h="52064" extrusionOk="0">
                      <a:moveTo>
                        <a:pt x="0" y="2534"/>
                      </a:moveTo>
                      <a:lnTo>
                        <a:pt x="90857" y="0"/>
                      </a:lnTo>
                      <a:lnTo>
                        <a:pt x="124206" y="52064"/>
                      </a:lnTo>
                    </a:path>
                  </a:pathLst>
                </a:custGeom>
                <a:noFill/>
                <a:ln w="9525" cap="flat" cmpd="sng">
                  <a:solidFill>
                    <a:schemeClr val="accent4"/>
                  </a:solidFill>
                  <a:prstDash val="solid"/>
                  <a:round/>
                  <a:headEnd type="none" w="med" len="med"/>
                  <a:tailEnd type="none" w="med" len="med"/>
                </a:ln>
              </p:spPr>
            </p:sp>
          </p:grpSp>
        </p:grpSp>
        <p:sp>
          <p:nvSpPr>
            <p:cNvPr id="84" name="Google Shape;84;p9"/>
            <p:cNvSpPr/>
            <p:nvPr/>
          </p:nvSpPr>
          <p:spPr>
            <a:xfrm>
              <a:off x="-31800" y="4597400"/>
              <a:ext cx="9207600" cy="609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grpSp>
        <p:nvGrpSpPr>
          <p:cNvPr id="85" name="Google Shape;85;p9"/>
          <p:cNvGrpSpPr/>
          <p:nvPr/>
        </p:nvGrpSpPr>
        <p:grpSpPr>
          <a:xfrm>
            <a:off x="-223742" y="3287975"/>
            <a:ext cx="9591492" cy="2522562"/>
            <a:chOff x="-223742" y="3287975"/>
            <a:chExt cx="9591492" cy="2522562"/>
          </a:xfrm>
        </p:grpSpPr>
        <p:grpSp>
          <p:nvGrpSpPr>
            <p:cNvPr id="86" name="Google Shape;86;p9"/>
            <p:cNvGrpSpPr/>
            <p:nvPr/>
          </p:nvGrpSpPr>
          <p:grpSpPr>
            <a:xfrm>
              <a:off x="6737458" y="3287975"/>
              <a:ext cx="2630292" cy="2522562"/>
              <a:chOff x="6961208" y="3465775"/>
              <a:chExt cx="2630292" cy="2522562"/>
            </a:xfrm>
          </p:grpSpPr>
          <p:pic>
            <p:nvPicPr>
              <p:cNvPr id="87" name="Google Shape;87;p9"/>
              <p:cNvPicPr preferRelativeResize="0"/>
              <p:nvPr/>
            </p:nvPicPr>
            <p:blipFill>
              <a:blip r:embed="rId2">
                <a:alphaModFix/>
              </a:blip>
              <a:stretch>
                <a:fillRect/>
              </a:stretch>
            </p:blipFill>
            <p:spPr>
              <a:xfrm rot="-3571856" flipH="1">
                <a:off x="7388629" y="4349382"/>
                <a:ext cx="1034441" cy="1583413"/>
              </a:xfrm>
              <a:prstGeom prst="rect">
                <a:avLst/>
              </a:prstGeom>
              <a:noFill/>
              <a:ln>
                <a:noFill/>
              </a:ln>
            </p:spPr>
          </p:pic>
          <p:pic>
            <p:nvPicPr>
              <p:cNvPr id="88" name="Google Shape;88;p9"/>
              <p:cNvPicPr preferRelativeResize="0"/>
              <p:nvPr/>
            </p:nvPicPr>
            <p:blipFill>
              <a:blip r:embed="rId3">
                <a:alphaModFix/>
              </a:blip>
              <a:stretch>
                <a:fillRect/>
              </a:stretch>
            </p:blipFill>
            <p:spPr>
              <a:xfrm rot="-754337">
                <a:off x="8586843" y="3538345"/>
                <a:ext cx="841814" cy="1589035"/>
              </a:xfrm>
              <a:prstGeom prst="rect">
                <a:avLst/>
              </a:prstGeom>
              <a:noFill/>
              <a:ln>
                <a:noFill/>
              </a:ln>
            </p:spPr>
          </p:pic>
          <p:pic>
            <p:nvPicPr>
              <p:cNvPr id="89" name="Google Shape;89;p9"/>
              <p:cNvPicPr preferRelativeResize="0"/>
              <p:nvPr/>
            </p:nvPicPr>
            <p:blipFill>
              <a:blip r:embed="rId4">
                <a:alphaModFix/>
              </a:blip>
              <a:stretch>
                <a:fillRect/>
              </a:stretch>
            </p:blipFill>
            <p:spPr>
              <a:xfrm>
                <a:off x="8287725" y="4443224"/>
                <a:ext cx="1055026" cy="1088574"/>
              </a:xfrm>
              <a:prstGeom prst="rect">
                <a:avLst/>
              </a:prstGeom>
              <a:noFill/>
              <a:ln>
                <a:noFill/>
              </a:ln>
            </p:spPr>
          </p:pic>
        </p:grpSp>
        <p:grpSp>
          <p:nvGrpSpPr>
            <p:cNvPr id="90" name="Google Shape;90;p9"/>
            <p:cNvGrpSpPr/>
            <p:nvPr/>
          </p:nvGrpSpPr>
          <p:grpSpPr>
            <a:xfrm flipH="1">
              <a:off x="-223742" y="3287975"/>
              <a:ext cx="2630292" cy="2522562"/>
              <a:chOff x="6961208" y="3465775"/>
              <a:chExt cx="2630292" cy="2522562"/>
            </a:xfrm>
          </p:grpSpPr>
          <p:pic>
            <p:nvPicPr>
              <p:cNvPr id="91" name="Google Shape;91;p9"/>
              <p:cNvPicPr preferRelativeResize="0"/>
              <p:nvPr/>
            </p:nvPicPr>
            <p:blipFill>
              <a:blip r:embed="rId2">
                <a:alphaModFix/>
              </a:blip>
              <a:stretch>
                <a:fillRect/>
              </a:stretch>
            </p:blipFill>
            <p:spPr>
              <a:xfrm rot="-3571856" flipH="1">
                <a:off x="7388629" y="4349382"/>
                <a:ext cx="1034441" cy="1583413"/>
              </a:xfrm>
              <a:prstGeom prst="rect">
                <a:avLst/>
              </a:prstGeom>
              <a:noFill/>
              <a:ln>
                <a:noFill/>
              </a:ln>
            </p:spPr>
          </p:pic>
          <p:pic>
            <p:nvPicPr>
              <p:cNvPr id="92" name="Google Shape;92;p9"/>
              <p:cNvPicPr preferRelativeResize="0"/>
              <p:nvPr/>
            </p:nvPicPr>
            <p:blipFill>
              <a:blip r:embed="rId3">
                <a:alphaModFix/>
              </a:blip>
              <a:stretch>
                <a:fillRect/>
              </a:stretch>
            </p:blipFill>
            <p:spPr>
              <a:xfrm rot="-754337">
                <a:off x="8586843" y="3538345"/>
                <a:ext cx="841814" cy="1589035"/>
              </a:xfrm>
              <a:prstGeom prst="rect">
                <a:avLst/>
              </a:prstGeom>
              <a:noFill/>
              <a:ln>
                <a:noFill/>
              </a:ln>
            </p:spPr>
          </p:pic>
          <p:pic>
            <p:nvPicPr>
              <p:cNvPr id="93" name="Google Shape;93;p9"/>
              <p:cNvPicPr preferRelativeResize="0"/>
              <p:nvPr/>
            </p:nvPicPr>
            <p:blipFill>
              <a:blip r:embed="rId4">
                <a:alphaModFix/>
              </a:blip>
              <a:stretch>
                <a:fillRect/>
              </a:stretch>
            </p:blipFill>
            <p:spPr>
              <a:xfrm>
                <a:off x="8287725" y="4443224"/>
                <a:ext cx="1055026" cy="1088574"/>
              </a:xfrm>
              <a:prstGeom prst="rect">
                <a:avLst/>
              </a:prstGeom>
              <a:noFill/>
              <a:ln>
                <a:noFill/>
              </a:ln>
            </p:spPr>
          </p:pic>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4"/>
        <p:cNvGrpSpPr/>
        <p:nvPr/>
      </p:nvGrpSpPr>
      <p:grpSpPr>
        <a:xfrm>
          <a:off x="0" y="0"/>
          <a:ext cx="0" cy="0"/>
          <a:chOff x="0" y="0"/>
          <a:chExt cx="0" cy="0"/>
        </a:xfrm>
      </p:grpSpPr>
      <p:sp>
        <p:nvSpPr>
          <p:cNvPr id="95" name="Google Shape;95;p10"/>
          <p:cNvSpPr txBox="1">
            <a:spLocks noGrp="1"/>
          </p:cNvSpPr>
          <p:nvPr>
            <p:ph type="title"/>
          </p:nvPr>
        </p:nvSpPr>
        <p:spPr>
          <a:xfrm>
            <a:off x="720000" y="4014450"/>
            <a:ext cx="7704000" cy="572700"/>
          </a:xfrm>
          <a:prstGeom prst="rect">
            <a:avLst/>
          </a:prstGeom>
          <a:solidFill>
            <a:schemeClr val="accent6"/>
          </a:solidFill>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 name="Google Shape;106;p13"/>
          <p:cNvSpPr txBox="1">
            <a:spLocks noGrp="1"/>
          </p:cNvSpPr>
          <p:nvPr>
            <p:ph type="title" idx="2" hasCustomPrompt="1"/>
          </p:nvPr>
        </p:nvSpPr>
        <p:spPr>
          <a:xfrm>
            <a:off x="845527" y="1456690"/>
            <a:ext cx="914400" cy="548700"/>
          </a:xfrm>
          <a:prstGeom prst="rect">
            <a:avLst/>
          </a:prstGeom>
          <a:solidFill>
            <a:schemeClr val="accent6"/>
          </a:solidFill>
        </p:spPr>
        <p:txBody>
          <a:bodyPr spcFirstLastPara="1" wrap="square" lIns="91425" tIns="91425" rIns="91425" bIns="91425" anchor="ctr" anchorCtr="0">
            <a:noAutofit/>
          </a:bodyPr>
          <a:lstStyle>
            <a:lvl1pPr lvl="0" rtl="0">
              <a:spcBef>
                <a:spcPts val="0"/>
              </a:spcBef>
              <a:spcAft>
                <a:spcPts val="0"/>
              </a:spcAft>
              <a:buSzPts val="3000"/>
              <a:buNone/>
              <a:defRPr sz="3000" i="1">
                <a:solidFill>
                  <a:schemeClr val="accent1"/>
                </a:solidFill>
              </a:defRPr>
            </a:lvl1pPr>
            <a:lvl2pPr lvl="1" rtl="0">
              <a:spcBef>
                <a:spcPts val="0"/>
              </a:spcBef>
              <a:spcAft>
                <a:spcPts val="0"/>
              </a:spcAft>
              <a:buSzPts val="3000"/>
              <a:buFont typeface="Alegreya"/>
              <a:buNone/>
              <a:defRPr sz="3000">
                <a:latin typeface="Alegreya"/>
                <a:ea typeface="Alegreya"/>
                <a:cs typeface="Alegreya"/>
                <a:sym typeface="Alegreya"/>
              </a:defRPr>
            </a:lvl2pPr>
            <a:lvl3pPr lvl="2" rtl="0">
              <a:spcBef>
                <a:spcPts val="0"/>
              </a:spcBef>
              <a:spcAft>
                <a:spcPts val="0"/>
              </a:spcAft>
              <a:buSzPts val="3000"/>
              <a:buFont typeface="Alegreya"/>
              <a:buNone/>
              <a:defRPr sz="3000">
                <a:latin typeface="Alegreya"/>
                <a:ea typeface="Alegreya"/>
                <a:cs typeface="Alegreya"/>
                <a:sym typeface="Alegreya"/>
              </a:defRPr>
            </a:lvl3pPr>
            <a:lvl4pPr lvl="3" rtl="0">
              <a:spcBef>
                <a:spcPts val="0"/>
              </a:spcBef>
              <a:spcAft>
                <a:spcPts val="0"/>
              </a:spcAft>
              <a:buSzPts val="3000"/>
              <a:buFont typeface="Alegreya"/>
              <a:buNone/>
              <a:defRPr sz="3000">
                <a:latin typeface="Alegreya"/>
                <a:ea typeface="Alegreya"/>
                <a:cs typeface="Alegreya"/>
                <a:sym typeface="Alegreya"/>
              </a:defRPr>
            </a:lvl4pPr>
            <a:lvl5pPr lvl="4" rtl="0">
              <a:spcBef>
                <a:spcPts val="0"/>
              </a:spcBef>
              <a:spcAft>
                <a:spcPts val="0"/>
              </a:spcAft>
              <a:buSzPts val="3000"/>
              <a:buFont typeface="Alegreya"/>
              <a:buNone/>
              <a:defRPr sz="3000">
                <a:latin typeface="Alegreya"/>
                <a:ea typeface="Alegreya"/>
                <a:cs typeface="Alegreya"/>
                <a:sym typeface="Alegreya"/>
              </a:defRPr>
            </a:lvl5pPr>
            <a:lvl6pPr lvl="5" rtl="0">
              <a:spcBef>
                <a:spcPts val="0"/>
              </a:spcBef>
              <a:spcAft>
                <a:spcPts val="0"/>
              </a:spcAft>
              <a:buSzPts val="3000"/>
              <a:buFont typeface="Alegreya"/>
              <a:buNone/>
              <a:defRPr sz="3000">
                <a:latin typeface="Alegreya"/>
                <a:ea typeface="Alegreya"/>
                <a:cs typeface="Alegreya"/>
                <a:sym typeface="Alegreya"/>
              </a:defRPr>
            </a:lvl6pPr>
            <a:lvl7pPr lvl="6" rtl="0">
              <a:spcBef>
                <a:spcPts val="0"/>
              </a:spcBef>
              <a:spcAft>
                <a:spcPts val="0"/>
              </a:spcAft>
              <a:buSzPts val="3000"/>
              <a:buFont typeface="Alegreya"/>
              <a:buNone/>
              <a:defRPr sz="3000">
                <a:latin typeface="Alegreya"/>
                <a:ea typeface="Alegreya"/>
                <a:cs typeface="Alegreya"/>
                <a:sym typeface="Alegreya"/>
              </a:defRPr>
            </a:lvl7pPr>
            <a:lvl8pPr lvl="7" rtl="0">
              <a:spcBef>
                <a:spcPts val="0"/>
              </a:spcBef>
              <a:spcAft>
                <a:spcPts val="0"/>
              </a:spcAft>
              <a:buSzPts val="3000"/>
              <a:buFont typeface="Alegreya"/>
              <a:buNone/>
              <a:defRPr sz="3000">
                <a:latin typeface="Alegreya"/>
                <a:ea typeface="Alegreya"/>
                <a:cs typeface="Alegreya"/>
                <a:sym typeface="Alegreya"/>
              </a:defRPr>
            </a:lvl8pPr>
            <a:lvl9pPr lvl="8" rtl="0">
              <a:spcBef>
                <a:spcPts val="0"/>
              </a:spcBef>
              <a:spcAft>
                <a:spcPts val="0"/>
              </a:spcAft>
              <a:buSzPts val="3000"/>
              <a:buFont typeface="Alegreya"/>
              <a:buNone/>
              <a:defRPr sz="3000">
                <a:latin typeface="Alegreya"/>
                <a:ea typeface="Alegreya"/>
                <a:cs typeface="Alegreya"/>
                <a:sym typeface="Alegreya"/>
              </a:defRPr>
            </a:lvl9pPr>
          </a:lstStyle>
          <a:p>
            <a:r>
              <a:t>xx%</a:t>
            </a:r>
          </a:p>
        </p:txBody>
      </p:sp>
      <p:sp>
        <p:nvSpPr>
          <p:cNvPr id="107" name="Google Shape;107;p13"/>
          <p:cNvSpPr txBox="1">
            <a:spLocks noGrp="1"/>
          </p:cNvSpPr>
          <p:nvPr>
            <p:ph type="title" idx="3" hasCustomPrompt="1"/>
          </p:nvPr>
        </p:nvSpPr>
        <p:spPr>
          <a:xfrm>
            <a:off x="845527" y="2592236"/>
            <a:ext cx="914400" cy="548700"/>
          </a:xfrm>
          <a:prstGeom prst="rect">
            <a:avLst/>
          </a:prstGeom>
          <a:solidFill>
            <a:schemeClr val="accent6"/>
          </a:solidFill>
        </p:spPr>
        <p:txBody>
          <a:bodyPr spcFirstLastPara="1" wrap="square" lIns="91425" tIns="91425" rIns="91425" bIns="91425" anchor="ctr" anchorCtr="0">
            <a:noAutofit/>
          </a:bodyPr>
          <a:lstStyle>
            <a:lvl1pPr lvl="0" rtl="0">
              <a:spcBef>
                <a:spcPts val="0"/>
              </a:spcBef>
              <a:spcAft>
                <a:spcPts val="0"/>
              </a:spcAft>
              <a:buSzPts val="3000"/>
              <a:buNone/>
              <a:defRPr sz="3000" i="1">
                <a:solidFill>
                  <a:schemeClr val="accent1"/>
                </a:solidFill>
              </a:defRPr>
            </a:lvl1pPr>
            <a:lvl2pPr lvl="1" rtl="0">
              <a:spcBef>
                <a:spcPts val="0"/>
              </a:spcBef>
              <a:spcAft>
                <a:spcPts val="0"/>
              </a:spcAft>
              <a:buSzPts val="3000"/>
              <a:buFont typeface="Alegreya"/>
              <a:buNone/>
              <a:defRPr sz="3000">
                <a:latin typeface="Alegreya"/>
                <a:ea typeface="Alegreya"/>
                <a:cs typeface="Alegreya"/>
                <a:sym typeface="Alegreya"/>
              </a:defRPr>
            </a:lvl2pPr>
            <a:lvl3pPr lvl="2" rtl="0">
              <a:spcBef>
                <a:spcPts val="0"/>
              </a:spcBef>
              <a:spcAft>
                <a:spcPts val="0"/>
              </a:spcAft>
              <a:buSzPts val="3000"/>
              <a:buFont typeface="Alegreya"/>
              <a:buNone/>
              <a:defRPr sz="3000">
                <a:latin typeface="Alegreya"/>
                <a:ea typeface="Alegreya"/>
                <a:cs typeface="Alegreya"/>
                <a:sym typeface="Alegreya"/>
              </a:defRPr>
            </a:lvl3pPr>
            <a:lvl4pPr lvl="3" rtl="0">
              <a:spcBef>
                <a:spcPts val="0"/>
              </a:spcBef>
              <a:spcAft>
                <a:spcPts val="0"/>
              </a:spcAft>
              <a:buSzPts val="3000"/>
              <a:buFont typeface="Alegreya"/>
              <a:buNone/>
              <a:defRPr sz="3000">
                <a:latin typeface="Alegreya"/>
                <a:ea typeface="Alegreya"/>
                <a:cs typeface="Alegreya"/>
                <a:sym typeface="Alegreya"/>
              </a:defRPr>
            </a:lvl4pPr>
            <a:lvl5pPr lvl="4" rtl="0">
              <a:spcBef>
                <a:spcPts val="0"/>
              </a:spcBef>
              <a:spcAft>
                <a:spcPts val="0"/>
              </a:spcAft>
              <a:buSzPts val="3000"/>
              <a:buFont typeface="Alegreya"/>
              <a:buNone/>
              <a:defRPr sz="3000">
                <a:latin typeface="Alegreya"/>
                <a:ea typeface="Alegreya"/>
                <a:cs typeface="Alegreya"/>
                <a:sym typeface="Alegreya"/>
              </a:defRPr>
            </a:lvl5pPr>
            <a:lvl6pPr lvl="5" rtl="0">
              <a:spcBef>
                <a:spcPts val="0"/>
              </a:spcBef>
              <a:spcAft>
                <a:spcPts val="0"/>
              </a:spcAft>
              <a:buSzPts val="3000"/>
              <a:buFont typeface="Alegreya"/>
              <a:buNone/>
              <a:defRPr sz="3000">
                <a:latin typeface="Alegreya"/>
                <a:ea typeface="Alegreya"/>
                <a:cs typeface="Alegreya"/>
                <a:sym typeface="Alegreya"/>
              </a:defRPr>
            </a:lvl6pPr>
            <a:lvl7pPr lvl="6" rtl="0">
              <a:spcBef>
                <a:spcPts val="0"/>
              </a:spcBef>
              <a:spcAft>
                <a:spcPts val="0"/>
              </a:spcAft>
              <a:buSzPts val="3000"/>
              <a:buFont typeface="Alegreya"/>
              <a:buNone/>
              <a:defRPr sz="3000">
                <a:latin typeface="Alegreya"/>
                <a:ea typeface="Alegreya"/>
                <a:cs typeface="Alegreya"/>
                <a:sym typeface="Alegreya"/>
              </a:defRPr>
            </a:lvl7pPr>
            <a:lvl8pPr lvl="7" rtl="0">
              <a:spcBef>
                <a:spcPts val="0"/>
              </a:spcBef>
              <a:spcAft>
                <a:spcPts val="0"/>
              </a:spcAft>
              <a:buSzPts val="3000"/>
              <a:buFont typeface="Alegreya"/>
              <a:buNone/>
              <a:defRPr sz="3000">
                <a:latin typeface="Alegreya"/>
                <a:ea typeface="Alegreya"/>
                <a:cs typeface="Alegreya"/>
                <a:sym typeface="Alegreya"/>
              </a:defRPr>
            </a:lvl8pPr>
            <a:lvl9pPr lvl="8" rtl="0">
              <a:spcBef>
                <a:spcPts val="0"/>
              </a:spcBef>
              <a:spcAft>
                <a:spcPts val="0"/>
              </a:spcAft>
              <a:buSzPts val="3000"/>
              <a:buFont typeface="Alegreya"/>
              <a:buNone/>
              <a:defRPr sz="3000">
                <a:latin typeface="Alegreya"/>
                <a:ea typeface="Alegreya"/>
                <a:cs typeface="Alegreya"/>
                <a:sym typeface="Alegreya"/>
              </a:defRPr>
            </a:lvl9pPr>
          </a:lstStyle>
          <a:p>
            <a:r>
              <a:t>xx%</a:t>
            </a:r>
          </a:p>
        </p:txBody>
      </p:sp>
      <p:sp>
        <p:nvSpPr>
          <p:cNvPr id="108" name="Google Shape;108;p13"/>
          <p:cNvSpPr txBox="1">
            <a:spLocks noGrp="1"/>
          </p:cNvSpPr>
          <p:nvPr>
            <p:ph type="title" idx="4" hasCustomPrompt="1"/>
          </p:nvPr>
        </p:nvSpPr>
        <p:spPr>
          <a:xfrm>
            <a:off x="845527" y="3727783"/>
            <a:ext cx="914400" cy="548700"/>
          </a:xfrm>
          <a:prstGeom prst="rect">
            <a:avLst/>
          </a:prstGeom>
          <a:solidFill>
            <a:schemeClr val="accent6"/>
          </a:solidFill>
        </p:spPr>
        <p:txBody>
          <a:bodyPr spcFirstLastPara="1" wrap="square" lIns="91425" tIns="91425" rIns="91425" bIns="91425" anchor="ctr" anchorCtr="0">
            <a:noAutofit/>
          </a:bodyPr>
          <a:lstStyle>
            <a:lvl1pPr lvl="0" rtl="0">
              <a:spcBef>
                <a:spcPts val="0"/>
              </a:spcBef>
              <a:spcAft>
                <a:spcPts val="0"/>
              </a:spcAft>
              <a:buSzPts val="3000"/>
              <a:buNone/>
              <a:defRPr sz="3000" i="1">
                <a:solidFill>
                  <a:schemeClr val="accent1"/>
                </a:solidFill>
              </a:defRPr>
            </a:lvl1pPr>
            <a:lvl2pPr lvl="1" rtl="0">
              <a:spcBef>
                <a:spcPts val="0"/>
              </a:spcBef>
              <a:spcAft>
                <a:spcPts val="0"/>
              </a:spcAft>
              <a:buSzPts val="3000"/>
              <a:buFont typeface="Alegreya"/>
              <a:buNone/>
              <a:defRPr sz="3000">
                <a:latin typeface="Alegreya"/>
                <a:ea typeface="Alegreya"/>
                <a:cs typeface="Alegreya"/>
                <a:sym typeface="Alegreya"/>
              </a:defRPr>
            </a:lvl2pPr>
            <a:lvl3pPr lvl="2" rtl="0">
              <a:spcBef>
                <a:spcPts val="0"/>
              </a:spcBef>
              <a:spcAft>
                <a:spcPts val="0"/>
              </a:spcAft>
              <a:buSzPts val="3000"/>
              <a:buFont typeface="Alegreya"/>
              <a:buNone/>
              <a:defRPr sz="3000">
                <a:latin typeface="Alegreya"/>
                <a:ea typeface="Alegreya"/>
                <a:cs typeface="Alegreya"/>
                <a:sym typeface="Alegreya"/>
              </a:defRPr>
            </a:lvl3pPr>
            <a:lvl4pPr lvl="3" rtl="0">
              <a:spcBef>
                <a:spcPts val="0"/>
              </a:spcBef>
              <a:spcAft>
                <a:spcPts val="0"/>
              </a:spcAft>
              <a:buSzPts val="3000"/>
              <a:buFont typeface="Alegreya"/>
              <a:buNone/>
              <a:defRPr sz="3000">
                <a:latin typeface="Alegreya"/>
                <a:ea typeface="Alegreya"/>
                <a:cs typeface="Alegreya"/>
                <a:sym typeface="Alegreya"/>
              </a:defRPr>
            </a:lvl4pPr>
            <a:lvl5pPr lvl="4" rtl="0">
              <a:spcBef>
                <a:spcPts val="0"/>
              </a:spcBef>
              <a:spcAft>
                <a:spcPts val="0"/>
              </a:spcAft>
              <a:buSzPts val="3000"/>
              <a:buFont typeface="Alegreya"/>
              <a:buNone/>
              <a:defRPr sz="3000">
                <a:latin typeface="Alegreya"/>
                <a:ea typeface="Alegreya"/>
                <a:cs typeface="Alegreya"/>
                <a:sym typeface="Alegreya"/>
              </a:defRPr>
            </a:lvl5pPr>
            <a:lvl6pPr lvl="5" rtl="0">
              <a:spcBef>
                <a:spcPts val="0"/>
              </a:spcBef>
              <a:spcAft>
                <a:spcPts val="0"/>
              </a:spcAft>
              <a:buSzPts val="3000"/>
              <a:buFont typeface="Alegreya"/>
              <a:buNone/>
              <a:defRPr sz="3000">
                <a:latin typeface="Alegreya"/>
                <a:ea typeface="Alegreya"/>
                <a:cs typeface="Alegreya"/>
                <a:sym typeface="Alegreya"/>
              </a:defRPr>
            </a:lvl6pPr>
            <a:lvl7pPr lvl="6" rtl="0">
              <a:spcBef>
                <a:spcPts val="0"/>
              </a:spcBef>
              <a:spcAft>
                <a:spcPts val="0"/>
              </a:spcAft>
              <a:buSzPts val="3000"/>
              <a:buFont typeface="Alegreya"/>
              <a:buNone/>
              <a:defRPr sz="3000">
                <a:latin typeface="Alegreya"/>
                <a:ea typeface="Alegreya"/>
                <a:cs typeface="Alegreya"/>
                <a:sym typeface="Alegreya"/>
              </a:defRPr>
            </a:lvl7pPr>
            <a:lvl8pPr lvl="7" rtl="0">
              <a:spcBef>
                <a:spcPts val="0"/>
              </a:spcBef>
              <a:spcAft>
                <a:spcPts val="0"/>
              </a:spcAft>
              <a:buSzPts val="3000"/>
              <a:buFont typeface="Alegreya"/>
              <a:buNone/>
              <a:defRPr sz="3000">
                <a:latin typeface="Alegreya"/>
                <a:ea typeface="Alegreya"/>
                <a:cs typeface="Alegreya"/>
                <a:sym typeface="Alegreya"/>
              </a:defRPr>
            </a:lvl8pPr>
            <a:lvl9pPr lvl="8" rtl="0">
              <a:spcBef>
                <a:spcPts val="0"/>
              </a:spcBef>
              <a:spcAft>
                <a:spcPts val="0"/>
              </a:spcAft>
              <a:buSzPts val="3000"/>
              <a:buFont typeface="Alegreya"/>
              <a:buNone/>
              <a:defRPr sz="3000">
                <a:latin typeface="Alegreya"/>
                <a:ea typeface="Alegreya"/>
                <a:cs typeface="Alegreya"/>
                <a:sym typeface="Alegreya"/>
              </a:defRPr>
            </a:lvl9pPr>
          </a:lstStyle>
          <a:p>
            <a:r>
              <a:t>xx%</a:t>
            </a:r>
          </a:p>
        </p:txBody>
      </p:sp>
      <p:sp>
        <p:nvSpPr>
          <p:cNvPr id="109" name="Google Shape;109;p13"/>
          <p:cNvSpPr txBox="1">
            <a:spLocks noGrp="1"/>
          </p:cNvSpPr>
          <p:nvPr>
            <p:ph type="subTitle" idx="1"/>
          </p:nvPr>
        </p:nvSpPr>
        <p:spPr>
          <a:xfrm>
            <a:off x="2070575" y="1456690"/>
            <a:ext cx="1645800" cy="54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500"/>
              <a:buFont typeface="Alegreya"/>
              <a:buNone/>
              <a:defRPr sz="2500">
                <a:latin typeface="Alegreya"/>
                <a:ea typeface="Alegreya"/>
                <a:cs typeface="Alegreya"/>
                <a:sym typeface="Alegreya"/>
              </a:defRPr>
            </a:lvl1pPr>
            <a:lvl2pPr lvl="1" rtl="0">
              <a:lnSpc>
                <a:spcPct val="100000"/>
              </a:lnSpc>
              <a:spcBef>
                <a:spcPts val="0"/>
              </a:spcBef>
              <a:spcAft>
                <a:spcPts val="0"/>
              </a:spcAft>
              <a:buSzPts val="2500"/>
              <a:buFont typeface="Alegreya"/>
              <a:buNone/>
              <a:defRPr sz="2500">
                <a:latin typeface="Alegreya"/>
                <a:ea typeface="Alegreya"/>
                <a:cs typeface="Alegreya"/>
                <a:sym typeface="Alegreya"/>
              </a:defRPr>
            </a:lvl2pPr>
            <a:lvl3pPr lvl="2" rtl="0">
              <a:lnSpc>
                <a:spcPct val="100000"/>
              </a:lnSpc>
              <a:spcBef>
                <a:spcPts val="0"/>
              </a:spcBef>
              <a:spcAft>
                <a:spcPts val="0"/>
              </a:spcAft>
              <a:buSzPts val="2500"/>
              <a:buFont typeface="Alegreya"/>
              <a:buNone/>
              <a:defRPr sz="2500">
                <a:latin typeface="Alegreya"/>
                <a:ea typeface="Alegreya"/>
                <a:cs typeface="Alegreya"/>
                <a:sym typeface="Alegreya"/>
              </a:defRPr>
            </a:lvl3pPr>
            <a:lvl4pPr lvl="3" rtl="0">
              <a:lnSpc>
                <a:spcPct val="100000"/>
              </a:lnSpc>
              <a:spcBef>
                <a:spcPts val="0"/>
              </a:spcBef>
              <a:spcAft>
                <a:spcPts val="0"/>
              </a:spcAft>
              <a:buSzPts val="2500"/>
              <a:buFont typeface="Alegreya"/>
              <a:buNone/>
              <a:defRPr sz="2500">
                <a:latin typeface="Alegreya"/>
                <a:ea typeface="Alegreya"/>
                <a:cs typeface="Alegreya"/>
                <a:sym typeface="Alegreya"/>
              </a:defRPr>
            </a:lvl4pPr>
            <a:lvl5pPr lvl="4" rtl="0">
              <a:lnSpc>
                <a:spcPct val="100000"/>
              </a:lnSpc>
              <a:spcBef>
                <a:spcPts val="0"/>
              </a:spcBef>
              <a:spcAft>
                <a:spcPts val="0"/>
              </a:spcAft>
              <a:buSzPts val="2500"/>
              <a:buFont typeface="Alegreya"/>
              <a:buNone/>
              <a:defRPr sz="2500">
                <a:latin typeface="Alegreya"/>
                <a:ea typeface="Alegreya"/>
                <a:cs typeface="Alegreya"/>
                <a:sym typeface="Alegreya"/>
              </a:defRPr>
            </a:lvl5pPr>
            <a:lvl6pPr lvl="5" rtl="0">
              <a:lnSpc>
                <a:spcPct val="100000"/>
              </a:lnSpc>
              <a:spcBef>
                <a:spcPts val="0"/>
              </a:spcBef>
              <a:spcAft>
                <a:spcPts val="0"/>
              </a:spcAft>
              <a:buSzPts val="2500"/>
              <a:buFont typeface="Alegreya"/>
              <a:buNone/>
              <a:defRPr sz="2500">
                <a:latin typeface="Alegreya"/>
                <a:ea typeface="Alegreya"/>
                <a:cs typeface="Alegreya"/>
                <a:sym typeface="Alegreya"/>
              </a:defRPr>
            </a:lvl6pPr>
            <a:lvl7pPr lvl="6" rtl="0">
              <a:lnSpc>
                <a:spcPct val="100000"/>
              </a:lnSpc>
              <a:spcBef>
                <a:spcPts val="0"/>
              </a:spcBef>
              <a:spcAft>
                <a:spcPts val="0"/>
              </a:spcAft>
              <a:buSzPts val="2500"/>
              <a:buFont typeface="Alegreya"/>
              <a:buNone/>
              <a:defRPr sz="2500">
                <a:latin typeface="Alegreya"/>
                <a:ea typeface="Alegreya"/>
                <a:cs typeface="Alegreya"/>
                <a:sym typeface="Alegreya"/>
              </a:defRPr>
            </a:lvl7pPr>
            <a:lvl8pPr lvl="7" rtl="0">
              <a:lnSpc>
                <a:spcPct val="100000"/>
              </a:lnSpc>
              <a:spcBef>
                <a:spcPts val="0"/>
              </a:spcBef>
              <a:spcAft>
                <a:spcPts val="0"/>
              </a:spcAft>
              <a:buSzPts val="2500"/>
              <a:buFont typeface="Alegreya"/>
              <a:buNone/>
              <a:defRPr sz="2500">
                <a:latin typeface="Alegreya"/>
                <a:ea typeface="Alegreya"/>
                <a:cs typeface="Alegreya"/>
                <a:sym typeface="Alegreya"/>
              </a:defRPr>
            </a:lvl8pPr>
            <a:lvl9pPr lvl="8" rtl="0">
              <a:lnSpc>
                <a:spcPct val="100000"/>
              </a:lnSpc>
              <a:spcBef>
                <a:spcPts val="0"/>
              </a:spcBef>
              <a:spcAft>
                <a:spcPts val="0"/>
              </a:spcAft>
              <a:buSzPts val="2500"/>
              <a:buFont typeface="Alegreya"/>
              <a:buNone/>
              <a:defRPr sz="2500">
                <a:latin typeface="Alegreya"/>
                <a:ea typeface="Alegreya"/>
                <a:cs typeface="Alegreya"/>
                <a:sym typeface="Alegreya"/>
              </a:defRPr>
            </a:lvl9pPr>
          </a:lstStyle>
          <a:p>
            <a:endParaRPr/>
          </a:p>
        </p:txBody>
      </p:sp>
      <p:sp>
        <p:nvSpPr>
          <p:cNvPr id="110" name="Google Shape;110;p13"/>
          <p:cNvSpPr txBox="1">
            <a:spLocks noGrp="1"/>
          </p:cNvSpPr>
          <p:nvPr>
            <p:ph type="subTitle" idx="5"/>
          </p:nvPr>
        </p:nvSpPr>
        <p:spPr>
          <a:xfrm>
            <a:off x="2070575" y="2592236"/>
            <a:ext cx="1645800" cy="548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Alegreya"/>
              <a:buNone/>
              <a:defRPr sz="2500">
                <a:latin typeface="Alegreya"/>
                <a:ea typeface="Alegreya"/>
                <a:cs typeface="Alegreya"/>
                <a:sym typeface="Alegreya"/>
              </a:defRPr>
            </a:lvl1pPr>
            <a:lvl2pPr lvl="1" rtl="0">
              <a:lnSpc>
                <a:spcPct val="100000"/>
              </a:lnSpc>
              <a:spcBef>
                <a:spcPts val="0"/>
              </a:spcBef>
              <a:spcAft>
                <a:spcPts val="0"/>
              </a:spcAft>
              <a:buSzPts val="2500"/>
              <a:buFont typeface="Alegreya"/>
              <a:buNone/>
              <a:defRPr sz="2500">
                <a:latin typeface="Alegreya"/>
                <a:ea typeface="Alegreya"/>
                <a:cs typeface="Alegreya"/>
                <a:sym typeface="Alegreya"/>
              </a:defRPr>
            </a:lvl2pPr>
            <a:lvl3pPr lvl="2" rtl="0">
              <a:lnSpc>
                <a:spcPct val="100000"/>
              </a:lnSpc>
              <a:spcBef>
                <a:spcPts val="0"/>
              </a:spcBef>
              <a:spcAft>
                <a:spcPts val="0"/>
              </a:spcAft>
              <a:buSzPts val="2500"/>
              <a:buFont typeface="Alegreya"/>
              <a:buNone/>
              <a:defRPr sz="2500">
                <a:latin typeface="Alegreya"/>
                <a:ea typeface="Alegreya"/>
                <a:cs typeface="Alegreya"/>
                <a:sym typeface="Alegreya"/>
              </a:defRPr>
            </a:lvl3pPr>
            <a:lvl4pPr lvl="3" rtl="0">
              <a:lnSpc>
                <a:spcPct val="100000"/>
              </a:lnSpc>
              <a:spcBef>
                <a:spcPts val="0"/>
              </a:spcBef>
              <a:spcAft>
                <a:spcPts val="0"/>
              </a:spcAft>
              <a:buSzPts val="2500"/>
              <a:buFont typeface="Alegreya"/>
              <a:buNone/>
              <a:defRPr sz="2500">
                <a:latin typeface="Alegreya"/>
                <a:ea typeface="Alegreya"/>
                <a:cs typeface="Alegreya"/>
                <a:sym typeface="Alegreya"/>
              </a:defRPr>
            </a:lvl4pPr>
            <a:lvl5pPr lvl="4" rtl="0">
              <a:lnSpc>
                <a:spcPct val="100000"/>
              </a:lnSpc>
              <a:spcBef>
                <a:spcPts val="0"/>
              </a:spcBef>
              <a:spcAft>
                <a:spcPts val="0"/>
              </a:spcAft>
              <a:buSzPts val="2500"/>
              <a:buFont typeface="Alegreya"/>
              <a:buNone/>
              <a:defRPr sz="2500">
                <a:latin typeface="Alegreya"/>
                <a:ea typeface="Alegreya"/>
                <a:cs typeface="Alegreya"/>
                <a:sym typeface="Alegreya"/>
              </a:defRPr>
            </a:lvl5pPr>
            <a:lvl6pPr lvl="5" rtl="0">
              <a:lnSpc>
                <a:spcPct val="100000"/>
              </a:lnSpc>
              <a:spcBef>
                <a:spcPts val="0"/>
              </a:spcBef>
              <a:spcAft>
                <a:spcPts val="0"/>
              </a:spcAft>
              <a:buSzPts val="2500"/>
              <a:buFont typeface="Alegreya"/>
              <a:buNone/>
              <a:defRPr sz="2500">
                <a:latin typeface="Alegreya"/>
                <a:ea typeface="Alegreya"/>
                <a:cs typeface="Alegreya"/>
                <a:sym typeface="Alegreya"/>
              </a:defRPr>
            </a:lvl6pPr>
            <a:lvl7pPr lvl="6" rtl="0">
              <a:lnSpc>
                <a:spcPct val="100000"/>
              </a:lnSpc>
              <a:spcBef>
                <a:spcPts val="0"/>
              </a:spcBef>
              <a:spcAft>
                <a:spcPts val="0"/>
              </a:spcAft>
              <a:buSzPts val="2500"/>
              <a:buFont typeface="Alegreya"/>
              <a:buNone/>
              <a:defRPr sz="2500">
                <a:latin typeface="Alegreya"/>
                <a:ea typeface="Alegreya"/>
                <a:cs typeface="Alegreya"/>
                <a:sym typeface="Alegreya"/>
              </a:defRPr>
            </a:lvl7pPr>
            <a:lvl8pPr lvl="7" rtl="0">
              <a:lnSpc>
                <a:spcPct val="100000"/>
              </a:lnSpc>
              <a:spcBef>
                <a:spcPts val="0"/>
              </a:spcBef>
              <a:spcAft>
                <a:spcPts val="0"/>
              </a:spcAft>
              <a:buSzPts val="2500"/>
              <a:buFont typeface="Alegreya"/>
              <a:buNone/>
              <a:defRPr sz="2500">
                <a:latin typeface="Alegreya"/>
                <a:ea typeface="Alegreya"/>
                <a:cs typeface="Alegreya"/>
                <a:sym typeface="Alegreya"/>
              </a:defRPr>
            </a:lvl8pPr>
            <a:lvl9pPr lvl="8" rtl="0">
              <a:lnSpc>
                <a:spcPct val="100000"/>
              </a:lnSpc>
              <a:spcBef>
                <a:spcPts val="0"/>
              </a:spcBef>
              <a:spcAft>
                <a:spcPts val="0"/>
              </a:spcAft>
              <a:buSzPts val="2500"/>
              <a:buFont typeface="Alegreya"/>
              <a:buNone/>
              <a:defRPr sz="2500">
                <a:latin typeface="Alegreya"/>
                <a:ea typeface="Alegreya"/>
                <a:cs typeface="Alegreya"/>
                <a:sym typeface="Alegreya"/>
              </a:defRPr>
            </a:lvl9pPr>
          </a:lstStyle>
          <a:p>
            <a:endParaRPr/>
          </a:p>
        </p:txBody>
      </p:sp>
      <p:sp>
        <p:nvSpPr>
          <p:cNvPr id="111" name="Google Shape;111;p13"/>
          <p:cNvSpPr txBox="1">
            <a:spLocks noGrp="1"/>
          </p:cNvSpPr>
          <p:nvPr>
            <p:ph type="subTitle" idx="6"/>
          </p:nvPr>
        </p:nvSpPr>
        <p:spPr>
          <a:xfrm>
            <a:off x="2070575" y="3727783"/>
            <a:ext cx="1645800" cy="548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Alegreya"/>
              <a:buNone/>
              <a:defRPr sz="2500">
                <a:latin typeface="Alegreya"/>
                <a:ea typeface="Alegreya"/>
                <a:cs typeface="Alegreya"/>
                <a:sym typeface="Alegreya"/>
              </a:defRPr>
            </a:lvl1pPr>
            <a:lvl2pPr lvl="1" rtl="0">
              <a:lnSpc>
                <a:spcPct val="100000"/>
              </a:lnSpc>
              <a:spcBef>
                <a:spcPts val="0"/>
              </a:spcBef>
              <a:spcAft>
                <a:spcPts val="0"/>
              </a:spcAft>
              <a:buSzPts val="2500"/>
              <a:buFont typeface="Alegreya"/>
              <a:buNone/>
              <a:defRPr sz="2500">
                <a:latin typeface="Alegreya"/>
                <a:ea typeface="Alegreya"/>
                <a:cs typeface="Alegreya"/>
                <a:sym typeface="Alegreya"/>
              </a:defRPr>
            </a:lvl2pPr>
            <a:lvl3pPr lvl="2" rtl="0">
              <a:lnSpc>
                <a:spcPct val="100000"/>
              </a:lnSpc>
              <a:spcBef>
                <a:spcPts val="0"/>
              </a:spcBef>
              <a:spcAft>
                <a:spcPts val="0"/>
              </a:spcAft>
              <a:buSzPts val="2500"/>
              <a:buFont typeface="Alegreya"/>
              <a:buNone/>
              <a:defRPr sz="2500">
                <a:latin typeface="Alegreya"/>
                <a:ea typeface="Alegreya"/>
                <a:cs typeface="Alegreya"/>
                <a:sym typeface="Alegreya"/>
              </a:defRPr>
            </a:lvl3pPr>
            <a:lvl4pPr lvl="3" rtl="0">
              <a:lnSpc>
                <a:spcPct val="100000"/>
              </a:lnSpc>
              <a:spcBef>
                <a:spcPts val="0"/>
              </a:spcBef>
              <a:spcAft>
                <a:spcPts val="0"/>
              </a:spcAft>
              <a:buSzPts val="2500"/>
              <a:buFont typeface="Alegreya"/>
              <a:buNone/>
              <a:defRPr sz="2500">
                <a:latin typeface="Alegreya"/>
                <a:ea typeface="Alegreya"/>
                <a:cs typeface="Alegreya"/>
                <a:sym typeface="Alegreya"/>
              </a:defRPr>
            </a:lvl4pPr>
            <a:lvl5pPr lvl="4" rtl="0">
              <a:lnSpc>
                <a:spcPct val="100000"/>
              </a:lnSpc>
              <a:spcBef>
                <a:spcPts val="0"/>
              </a:spcBef>
              <a:spcAft>
                <a:spcPts val="0"/>
              </a:spcAft>
              <a:buSzPts val="2500"/>
              <a:buFont typeface="Alegreya"/>
              <a:buNone/>
              <a:defRPr sz="2500">
                <a:latin typeface="Alegreya"/>
                <a:ea typeface="Alegreya"/>
                <a:cs typeface="Alegreya"/>
                <a:sym typeface="Alegreya"/>
              </a:defRPr>
            </a:lvl5pPr>
            <a:lvl6pPr lvl="5" rtl="0">
              <a:lnSpc>
                <a:spcPct val="100000"/>
              </a:lnSpc>
              <a:spcBef>
                <a:spcPts val="0"/>
              </a:spcBef>
              <a:spcAft>
                <a:spcPts val="0"/>
              </a:spcAft>
              <a:buSzPts val="2500"/>
              <a:buFont typeface="Alegreya"/>
              <a:buNone/>
              <a:defRPr sz="2500">
                <a:latin typeface="Alegreya"/>
                <a:ea typeface="Alegreya"/>
                <a:cs typeface="Alegreya"/>
                <a:sym typeface="Alegreya"/>
              </a:defRPr>
            </a:lvl6pPr>
            <a:lvl7pPr lvl="6" rtl="0">
              <a:lnSpc>
                <a:spcPct val="100000"/>
              </a:lnSpc>
              <a:spcBef>
                <a:spcPts val="0"/>
              </a:spcBef>
              <a:spcAft>
                <a:spcPts val="0"/>
              </a:spcAft>
              <a:buSzPts val="2500"/>
              <a:buFont typeface="Alegreya"/>
              <a:buNone/>
              <a:defRPr sz="2500">
                <a:latin typeface="Alegreya"/>
                <a:ea typeface="Alegreya"/>
                <a:cs typeface="Alegreya"/>
                <a:sym typeface="Alegreya"/>
              </a:defRPr>
            </a:lvl7pPr>
            <a:lvl8pPr lvl="7" rtl="0">
              <a:lnSpc>
                <a:spcPct val="100000"/>
              </a:lnSpc>
              <a:spcBef>
                <a:spcPts val="0"/>
              </a:spcBef>
              <a:spcAft>
                <a:spcPts val="0"/>
              </a:spcAft>
              <a:buSzPts val="2500"/>
              <a:buFont typeface="Alegreya"/>
              <a:buNone/>
              <a:defRPr sz="2500">
                <a:latin typeface="Alegreya"/>
                <a:ea typeface="Alegreya"/>
                <a:cs typeface="Alegreya"/>
                <a:sym typeface="Alegreya"/>
              </a:defRPr>
            </a:lvl8pPr>
            <a:lvl9pPr lvl="8" rtl="0">
              <a:lnSpc>
                <a:spcPct val="100000"/>
              </a:lnSpc>
              <a:spcBef>
                <a:spcPts val="0"/>
              </a:spcBef>
              <a:spcAft>
                <a:spcPts val="0"/>
              </a:spcAft>
              <a:buSzPts val="2500"/>
              <a:buFont typeface="Alegreya"/>
              <a:buNone/>
              <a:defRPr sz="2500">
                <a:latin typeface="Alegreya"/>
                <a:ea typeface="Alegreya"/>
                <a:cs typeface="Alegreya"/>
                <a:sym typeface="Alegreya"/>
              </a:defRPr>
            </a:lvl9pPr>
          </a:lstStyle>
          <a:p>
            <a:endParaRPr/>
          </a:p>
        </p:txBody>
      </p:sp>
      <p:grpSp>
        <p:nvGrpSpPr>
          <p:cNvPr id="112" name="Google Shape;112;p13"/>
          <p:cNvGrpSpPr/>
          <p:nvPr/>
        </p:nvGrpSpPr>
        <p:grpSpPr>
          <a:xfrm>
            <a:off x="8477667" y="-1899448"/>
            <a:ext cx="531573" cy="3977349"/>
            <a:chOff x="8477667" y="-1899448"/>
            <a:chExt cx="531573" cy="3977349"/>
          </a:xfrm>
        </p:grpSpPr>
        <p:pic>
          <p:nvPicPr>
            <p:cNvPr id="113" name="Google Shape;113;p13"/>
            <p:cNvPicPr preferRelativeResize="0"/>
            <p:nvPr/>
          </p:nvPicPr>
          <p:blipFill>
            <a:blip r:embed="rId2">
              <a:alphaModFix/>
            </a:blip>
            <a:stretch>
              <a:fillRect/>
            </a:stretch>
          </p:blipFill>
          <p:spPr>
            <a:xfrm>
              <a:off x="8477667" y="-1899448"/>
              <a:ext cx="218796" cy="3306746"/>
            </a:xfrm>
            <a:prstGeom prst="rect">
              <a:avLst/>
            </a:prstGeom>
            <a:noFill/>
            <a:ln>
              <a:noFill/>
            </a:ln>
          </p:spPr>
        </p:pic>
        <p:pic>
          <p:nvPicPr>
            <p:cNvPr id="114" name="Google Shape;114;p13"/>
            <p:cNvPicPr preferRelativeResize="0"/>
            <p:nvPr/>
          </p:nvPicPr>
          <p:blipFill>
            <a:blip r:embed="rId3">
              <a:alphaModFix/>
            </a:blip>
            <a:stretch>
              <a:fillRect/>
            </a:stretch>
          </p:blipFill>
          <p:spPr>
            <a:xfrm>
              <a:off x="8856650" y="-1228843"/>
              <a:ext cx="152590" cy="3306744"/>
            </a:xfrm>
            <a:prstGeom prst="rect">
              <a:avLst/>
            </a:prstGeom>
            <a:noFill/>
            <a:ln>
              <a:noFill/>
            </a:ln>
          </p:spPr>
        </p:pic>
      </p:grpSp>
      <p:sp>
        <p:nvSpPr>
          <p:cNvPr id="115" name="Google Shape;115;p13"/>
          <p:cNvSpPr txBox="1">
            <a:spLocks noGrp="1"/>
          </p:cNvSpPr>
          <p:nvPr>
            <p:ph type="title" idx="7" hasCustomPrompt="1"/>
          </p:nvPr>
        </p:nvSpPr>
        <p:spPr>
          <a:xfrm>
            <a:off x="4164227" y="1456690"/>
            <a:ext cx="914400" cy="548700"/>
          </a:xfrm>
          <a:prstGeom prst="rect">
            <a:avLst/>
          </a:prstGeom>
          <a:solidFill>
            <a:schemeClr val="accent6"/>
          </a:solidFill>
        </p:spPr>
        <p:txBody>
          <a:bodyPr spcFirstLastPara="1" wrap="square" lIns="91425" tIns="91425" rIns="91425" bIns="91425" anchor="ctr" anchorCtr="0">
            <a:noAutofit/>
          </a:bodyPr>
          <a:lstStyle>
            <a:lvl1pPr lvl="0" rtl="0">
              <a:spcBef>
                <a:spcPts val="0"/>
              </a:spcBef>
              <a:spcAft>
                <a:spcPts val="0"/>
              </a:spcAft>
              <a:buSzPts val="3000"/>
              <a:buNone/>
              <a:defRPr sz="3000" i="1">
                <a:solidFill>
                  <a:schemeClr val="accent1"/>
                </a:solidFill>
              </a:defRPr>
            </a:lvl1pPr>
            <a:lvl2pPr lvl="1" rtl="0">
              <a:spcBef>
                <a:spcPts val="0"/>
              </a:spcBef>
              <a:spcAft>
                <a:spcPts val="0"/>
              </a:spcAft>
              <a:buSzPts val="3000"/>
              <a:buFont typeface="Alegreya"/>
              <a:buNone/>
              <a:defRPr sz="3000">
                <a:latin typeface="Alegreya"/>
                <a:ea typeface="Alegreya"/>
                <a:cs typeface="Alegreya"/>
                <a:sym typeface="Alegreya"/>
              </a:defRPr>
            </a:lvl2pPr>
            <a:lvl3pPr lvl="2" rtl="0">
              <a:spcBef>
                <a:spcPts val="0"/>
              </a:spcBef>
              <a:spcAft>
                <a:spcPts val="0"/>
              </a:spcAft>
              <a:buSzPts val="3000"/>
              <a:buFont typeface="Alegreya"/>
              <a:buNone/>
              <a:defRPr sz="3000">
                <a:latin typeface="Alegreya"/>
                <a:ea typeface="Alegreya"/>
                <a:cs typeface="Alegreya"/>
                <a:sym typeface="Alegreya"/>
              </a:defRPr>
            </a:lvl3pPr>
            <a:lvl4pPr lvl="3" rtl="0">
              <a:spcBef>
                <a:spcPts val="0"/>
              </a:spcBef>
              <a:spcAft>
                <a:spcPts val="0"/>
              </a:spcAft>
              <a:buSzPts val="3000"/>
              <a:buFont typeface="Alegreya"/>
              <a:buNone/>
              <a:defRPr sz="3000">
                <a:latin typeface="Alegreya"/>
                <a:ea typeface="Alegreya"/>
                <a:cs typeface="Alegreya"/>
                <a:sym typeface="Alegreya"/>
              </a:defRPr>
            </a:lvl4pPr>
            <a:lvl5pPr lvl="4" rtl="0">
              <a:spcBef>
                <a:spcPts val="0"/>
              </a:spcBef>
              <a:spcAft>
                <a:spcPts val="0"/>
              </a:spcAft>
              <a:buSzPts val="3000"/>
              <a:buFont typeface="Alegreya"/>
              <a:buNone/>
              <a:defRPr sz="3000">
                <a:latin typeface="Alegreya"/>
                <a:ea typeface="Alegreya"/>
                <a:cs typeface="Alegreya"/>
                <a:sym typeface="Alegreya"/>
              </a:defRPr>
            </a:lvl5pPr>
            <a:lvl6pPr lvl="5" rtl="0">
              <a:spcBef>
                <a:spcPts val="0"/>
              </a:spcBef>
              <a:spcAft>
                <a:spcPts val="0"/>
              </a:spcAft>
              <a:buSzPts val="3000"/>
              <a:buFont typeface="Alegreya"/>
              <a:buNone/>
              <a:defRPr sz="3000">
                <a:latin typeface="Alegreya"/>
                <a:ea typeface="Alegreya"/>
                <a:cs typeface="Alegreya"/>
                <a:sym typeface="Alegreya"/>
              </a:defRPr>
            </a:lvl6pPr>
            <a:lvl7pPr lvl="6" rtl="0">
              <a:spcBef>
                <a:spcPts val="0"/>
              </a:spcBef>
              <a:spcAft>
                <a:spcPts val="0"/>
              </a:spcAft>
              <a:buSzPts val="3000"/>
              <a:buFont typeface="Alegreya"/>
              <a:buNone/>
              <a:defRPr sz="3000">
                <a:latin typeface="Alegreya"/>
                <a:ea typeface="Alegreya"/>
                <a:cs typeface="Alegreya"/>
                <a:sym typeface="Alegreya"/>
              </a:defRPr>
            </a:lvl7pPr>
            <a:lvl8pPr lvl="7" rtl="0">
              <a:spcBef>
                <a:spcPts val="0"/>
              </a:spcBef>
              <a:spcAft>
                <a:spcPts val="0"/>
              </a:spcAft>
              <a:buSzPts val="3000"/>
              <a:buFont typeface="Alegreya"/>
              <a:buNone/>
              <a:defRPr sz="3000">
                <a:latin typeface="Alegreya"/>
                <a:ea typeface="Alegreya"/>
                <a:cs typeface="Alegreya"/>
                <a:sym typeface="Alegreya"/>
              </a:defRPr>
            </a:lvl8pPr>
            <a:lvl9pPr lvl="8" rtl="0">
              <a:spcBef>
                <a:spcPts val="0"/>
              </a:spcBef>
              <a:spcAft>
                <a:spcPts val="0"/>
              </a:spcAft>
              <a:buSzPts val="3000"/>
              <a:buFont typeface="Alegreya"/>
              <a:buNone/>
              <a:defRPr sz="3000">
                <a:latin typeface="Alegreya"/>
                <a:ea typeface="Alegreya"/>
                <a:cs typeface="Alegreya"/>
                <a:sym typeface="Alegreya"/>
              </a:defRPr>
            </a:lvl9pPr>
          </a:lstStyle>
          <a:p>
            <a:r>
              <a:t>xx%</a:t>
            </a:r>
          </a:p>
        </p:txBody>
      </p:sp>
      <p:sp>
        <p:nvSpPr>
          <p:cNvPr id="116" name="Google Shape;116;p13"/>
          <p:cNvSpPr txBox="1">
            <a:spLocks noGrp="1"/>
          </p:cNvSpPr>
          <p:nvPr>
            <p:ph type="title" idx="8" hasCustomPrompt="1"/>
          </p:nvPr>
        </p:nvSpPr>
        <p:spPr>
          <a:xfrm>
            <a:off x="4164227" y="2592236"/>
            <a:ext cx="914400" cy="548700"/>
          </a:xfrm>
          <a:prstGeom prst="rect">
            <a:avLst/>
          </a:prstGeom>
          <a:solidFill>
            <a:schemeClr val="accent6"/>
          </a:solidFill>
        </p:spPr>
        <p:txBody>
          <a:bodyPr spcFirstLastPara="1" wrap="square" lIns="91425" tIns="91425" rIns="91425" bIns="91425" anchor="ctr" anchorCtr="0">
            <a:noAutofit/>
          </a:bodyPr>
          <a:lstStyle>
            <a:lvl1pPr lvl="0" rtl="0">
              <a:spcBef>
                <a:spcPts val="0"/>
              </a:spcBef>
              <a:spcAft>
                <a:spcPts val="0"/>
              </a:spcAft>
              <a:buSzPts val="3000"/>
              <a:buNone/>
              <a:defRPr sz="3000" i="1">
                <a:solidFill>
                  <a:schemeClr val="accent1"/>
                </a:solidFill>
              </a:defRPr>
            </a:lvl1pPr>
            <a:lvl2pPr lvl="1" rtl="0">
              <a:spcBef>
                <a:spcPts val="0"/>
              </a:spcBef>
              <a:spcAft>
                <a:spcPts val="0"/>
              </a:spcAft>
              <a:buSzPts val="3000"/>
              <a:buFont typeface="Alegreya"/>
              <a:buNone/>
              <a:defRPr sz="3000">
                <a:latin typeface="Alegreya"/>
                <a:ea typeface="Alegreya"/>
                <a:cs typeface="Alegreya"/>
                <a:sym typeface="Alegreya"/>
              </a:defRPr>
            </a:lvl2pPr>
            <a:lvl3pPr lvl="2" rtl="0">
              <a:spcBef>
                <a:spcPts val="0"/>
              </a:spcBef>
              <a:spcAft>
                <a:spcPts val="0"/>
              </a:spcAft>
              <a:buSzPts val="3000"/>
              <a:buFont typeface="Alegreya"/>
              <a:buNone/>
              <a:defRPr sz="3000">
                <a:latin typeface="Alegreya"/>
                <a:ea typeface="Alegreya"/>
                <a:cs typeface="Alegreya"/>
                <a:sym typeface="Alegreya"/>
              </a:defRPr>
            </a:lvl3pPr>
            <a:lvl4pPr lvl="3" rtl="0">
              <a:spcBef>
                <a:spcPts val="0"/>
              </a:spcBef>
              <a:spcAft>
                <a:spcPts val="0"/>
              </a:spcAft>
              <a:buSzPts val="3000"/>
              <a:buFont typeface="Alegreya"/>
              <a:buNone/>
              <a:defRPr sz="3000">
                <a:latin typeface="Alegreya"/>
                <a:ea typeface="Alegreya"/>
                <a:cs typeface="Alegreya"/>
                <a:sym typeface="Alegreya"/>
              </a:defRPr>
            </a:lvl4pPr>
            <a:lvl5pPr lvl="4" rtl="0">
              <a:spcBef>
                <a:spcPts val="0"/>
              </a:spcBef>
              <a:spcAft>
                <a:spcPts val="0"/>
              </a:spcAft>
              <a:buSzPts val="3000"/>
              <a:buFont typeface="Alegreya"/>
              <a:buNone/>
              <a:defRPr sz="3000">
                <a:latin typeface="Alegreya"/>
                <a:ea typeface="Alegreya"/>
                <a:cs typeface="Alegreya"/>
                <a:sym typeface="Alegreya"/>
              </a:defRPr>
            </a:lvl5pPr>
            <a:lvl6pPr lvl="5" rtl="0">
              <a:spcBef>
                <a:spcPts val="0"/>
              </a:spcBef>
              <a:spcAft>
                <a:spcPts val="0"/>
              </a:spcAft>
              <a:buSzPts val="3000"/>
              <a:buFont typeface="Alegreya"/>
              <a:buNone/>
              <a:defRPr sz="3000">
                <a:latin typeface="Alegreya"/>
                <a:ea typeface="Alegreya"/>
                <a:cs typeface="Alegreya"/>
                <a:sym typeface="Alegreya"/>
              </a:defRPr>
            </a:lvl6pPr>
            <a:lvl7pPr lvl="6" rtl="0">
              <a:spcBef>
                <a:spcPts val="0"/>
              </a:spcBef>
              <a:spcAft>
                <a:spcPts val="0"/>
              </a:spcAft>
              <a:buSzPts val="3000"/>
              <a:buFont typeface="Alegreya"/>
              <a:buNone/>
              <a:defRPr sz="3000">
                <a:latin typeface="Alegreya"/>
                <a:ea typeface="Alegreya"/>
                <a:cs typeface="Alegreya"/>
                <a:sym typeface="Alegreya"/>
              </a:defRPr>
            </a:lvl7pPr>
            <a:lvl8pPr lvl="7" rtl="0">
              <a:spcBef>
                <a:spcPts val="0"/>
              </a:spcBef>
              <a:spcAft>
                <a:spcPts val="0"/>
              </a:spcAft>
              <a:buSzPts val="3000"/>
              <a:buFont typeface="Alegreya"/>
              <a:buNone/>
              <a:defRPr sz="3000">
                <a:latin typeface="Alegreya"/>
                <a:ea typeface="Alegreya"/>
                <a:cs typeface="Alegreya"/>
                <a:sym typeface="Alegreya"/>
              </a:defRPr>
            </a:lvl8pPr>
            <a:lvl9pPr lvl="8" rtl="0">
              <a:spcBef>
                <a:spcPts val="0"/>
              </a:spcBef>
              <a:spcAft>
                <a:spcPts val="0"/>
              </a:spcAft>
              <a:buSzPts val="3000"/>
              <a:buFont typeface="Alegreya"/>
              <a:buNone/>
              <a:defRPr sz="3000">
                <a:latin typeface="Alegreya"/>
                <a:ea typeface="Alegreya"/>
                <a:cs typeface="Alegreya"/>
                <a:sym typeface="Alegreya"/>
              </a:defRPr>
            </a:lvl9pPr>
          </a:lstStyle>
          <a:p>
            <a:r>
              <a:t>xx%</a:t>
            </a:r>
          </a:p>
        </p:txBody>
      </p:sp>
      <p:sp>
        <p:nvSpPr>
          <p:cNvPr id="117" name="Google Shape;117;p13"/>
          <p:cNvSpPr txBox="1">
            <a:spLocks noGrp="1"/>
          </p:cNvSpPr>
          <p:nvPr>
            <p:ph type="subTitle" idx="9"/>
          </p:nvPr>
        </p:nvSpPr>
        <p:spPr>
          <a:xfrm>
            <a:off x="5389275" y="1456690"/>
            <a:ext cx="1645800" cy="54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500"/>
              <a:buFont typeface="Alegreya"/>
              <a:buNone/>
              <a:defRPr sz="2500">
                <a:latin typeface="Alegreya"/>
                <a:ea typeface="Alegreya"/>
                <a:cs typeface="Alegreya"/>
                <a:sym typeface="Alegreya"/>
              </a:defRPr>
            </a:lvl1pPr>
            <a:lvl2pPr lvl="1" rtl="0">
              <a:lnSpc>
                <a:spcPct val="100000"/>
              </a:lnSpc>
              <a:spcBef>
                <a:spcPts val="0"/>
              </a:spcBef>
              <a:spcAft>
                <a:spcPts val="0"/>
              </a:spcAft>
              <a:buSzPts val="2500"/>
              <a:buFont typeface="Alegreya"/>
              <a:buNone/>
              <a:defRPr sz="2500">
                <a:latin typeface="Alegreya"/>
                <a:ea typeface="Alegreya"/>
                <a:cs typeface="Alegreya"/>
                <a:sym typeface="Alegreya"/>
              </a:defRPr>
            </a:lvl2pPr>
            <a:lvl3pPr lvl="2" rtl="0">
              <a:lnSpc>
                <a:spcPct val="100000"/>
              </a:lnSpc>
              <a:spcBef>
                <a:spcPts val="0"/>
              </a:spcBef>
              <a:spcAft>
                <a:spcPts val="0"/>
              </a:spcAft>
              <a:buSzPts val="2500"/>
              <a:buFont typeface="Alegreya"/>
              <a:buNone/>
              <a:defRPr sz="2500">
                <a:latin typeface="Alegreya"/>
                <a:ea typeface="Alegreya"/>
                <a:cs typeface="Alegreya"/>
                <a:sym typeface="Alegreya"/>
              </a:defRPr>
            </a:lvl3pPr>
            <a:lvl4pPr lvl="3" rtl="0">
              <a:lnSpc>
                <a:spcPct val="100000"/>
              </a:lnSpc>
              <a:spcBef>
                <a:spcPts val="0"/>
              </a:spcBef>
              <a:spcAft>
                <a:spcPts val="0"/>
              </a:spcAft>
              <a:buSzPts val="2500"/>
              <a:buFont typeface="Alegreya"/>
              <a:buNone/>
              <a:defRPr sz="2500">
                <a:latin typeface="Alegreya"/>
                <a:ea typeface="Alegreya"/>
                <a:cs typeface="Alegreya"/>
                <a:sym typeface="Alegreya"/>
              </a:defRPr>
            </a:lvl4pPr>
            <a:lvl5pPr lvl="4" rtl="0">
              <a:lnSpc>
                <a:spcPct val="100000"/>
              </a:lnSpc>
              <a:spcBef>
                <a:spcPts val="0"/>
              </a:spcBef>
              <a:spcAft>
                <a:spcPts val="0"/>
              </a:spcAft>
              <a:buSzPts val="2500"/>
              <a:buFont typeface="Alegreya"/>
              <a:buNone/>
              <a:defRPr sz="2500">
                <a:latin typeface="Alegreya"/>
                <a:ea typeface="Alegreya"/>
                <a:cs typeface="Alegreya"/>
                <a:sym typeface="Alegreya"/>
              </a:defRPr>
            </a:lvl5pPr>
            <a:lvl6pPr lvl="5" rtl="0">
              <a:lnSpc>
                <a:spcPct val="100000"/>
              </a:lnSpc>
              <a:spcBef>
                <a:spcPts val="0"/>
              </a:spcBef>
              <a:spcAft>
                <a:spcPts val="0"/>
              </a:spcAft>
              <a:buSzPts val="2500"/>
              <a:buFont typeface="Alegreya"/>
              <a:buNone/>
              <a:defRPr sz="2500">
                <a:latin typeface="Alegreya"/>
                <a:ea typeface="Alegreya"/>
                <a:cs typeface="Alegreya"/>
                <a:sym typeface="Alegreya"/>
              </a:defRPr>
            </a:lvl6pPr>
            <a:lvl7pPr lvl="6" rtl="0">
              <a:lnSpc>
                <a:spcPct val="100000"/>
              </a:lnSpc>
              <a:spcBef>
                <a:spcPts val="0"/>
              </a:spcBef>
              <a:spcAft>
                <a:spcPts val="0"/>
              </a:spcAft>
              <a:buSzPts val="2500"/>
              <a:buFont typeface="Alegreya"/>
              <a:buNone/>
              <a:defRPr sz="2500">
                <a:latin typeface="Alegreya"/>
                <a:ea typeface="Alegreya"/>
                <a:cs typeface="Alegreya"/>
                <a:sym typeface="Alegreya"/>
              </a:defRPr>
            </a:lvl7pPr>
            <a:lvl8pPr lvl="7" rtl="0">
              <a:lnSpc>
                <a:spcPct val="100000"/>
              </a:lnSpc>
              <a:spcBef>
                <a:spcPts val="0"/>
              </a:spcBef>
              <a:spcAft>
                <a:spcPts val="0"/>
              </a:spcAft>
              <a:buSzPts val="2500"/>
              <a:buFont typeface="Alegreya"/>
              <a:buNone/>
              <a:defRPr sz="2500">
                <a:latin typeface="Alegreya"/>
                <a:ea typeface="Alegreya"/>
                <a:cs typeface="Alegreya"/>
                <a:sym typeface="Alegreya"/>
              </a:defRPr>
            </a:lvl8pPr>
            <a:lvl9pPr lvl="8" rtl="0">
              <a:lnSpc>
                <a:spcPct val="100000"/>
              </a:lnSpc>
              <a:spcBef>
                <a:spcPts val="0"/>
              </a:spcBef>
              <a:spcAft>
                <a:spcPts val="0"/>
              </a:spcAft>
              <a:buSzPts val="2500"/>
              <a:buFont typeface="Alegreya"/>
              <a:buNone/>
              <a:defRPr sz="2500">
                <a:latin typeface="Alegreya"/>
                <a:ea typeface="Alegreya"/>
                <a:cs typeface="Alegreya"/>
                <a:sym typeface="Alegreya"/>
              </a:defRPr>
            </a:lvl9pPr>
          </a:lstStyle>
          <a:p>
            <a:endParaRPr/>
          </a:p>
        </p:txBody>
      </p:sp>
      <p:sp>
        <p:nvSpPr>
          <p:cNvPr id="118" name="Google Shape;118;p13"/>
          <p:cNvSpPr txBox="1">
            <a:spLocks noGrp="1"/>
          </p:cNvSpPr>
          <p:nvPr>
            <p:ph type="subTitle" idx="13"/>
          </p:nvPr>
        </p:nvSpPr>
        <p:spPr>
          <a:xfrm>
            <a:off x="5389275" y="2592236"/>
            <a:ext cx="1645800" cy="548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Alegreya"/>
              <a:buNone/>
              <a:defRPr sz="2500">
                <a:latin typeface="Alegreya"/>
                <a:ea typeface="Alegreya"/>
                <a:cs typeface="Alegreya"/>
                <a:sym typeface="Alegreya"/>
              </a:defRPr>
            </a:lvl1pPr>
            <a:lvl2pPr lvl="1" rtl="0">
              <a:lnSpc>
                <a:spcPct val="100000"/>
              </a:lnSpc>
              <a:spcBef>
                <a:spcPts val="0"/>
              </a:spcBef>
              <a:spcAft>
                <a:spcPts val="0"/>
              </a:spcAft>
              <a:buSzPts val="2500"/>
              <a:buFont typeface="Alegreya"/>
              <a:buNone/>
              <a:defRPr sz="2500">
                <a:latin typeface="Alegreya"/>
                <a:ea typeface="Alegreya"/>
                <a:cs typeface="Alegreya"/>
                <a:sym typeface="Alegreya"/>
              </a:defRPr>
            </a:lvl2pPr>
            <a:lvl3pPr lvl="2" rtl="0">
              <a:lnSpc>
                <a:spcPct val="100000"/>
              </a:lnSpc>
              <a:spcBef>
                <a:spcPts val="0"/>
              </a:spcBef>
              <a:spcAft>
                <a:spcPts val="0"/>
              </a:spcAft>
              <a:buSzPts val="2500"/>
              <a:buFont typeface="Alegreya"/>
              <a:buNone/>
              <a:defRPr sz="2500">
                <a:latin typeface="Alegreya"/>
                <a:ea typeface="Alegreya"/>
                <a:cs typeface="Alegreya"/>
                <a:sym typeface="Alegreya"/>
              </a:defRPr>
            </a:lvl3pPr>
            <a:lvl4pPr lvl="3" rtl="0">
              <a:lnSpc>
                <a:spcPct val="100000"/>
              </a:lnSpc>
              <a:spcBef>
                <a:spcPts val="0"/>
              </a:spcBef>
              <a:spcAft>
                <a:spcPts val="0"/>
              </a:spcAft>
              <a:buSzPts val="2500"/>
              <a:buFont typeface="Alegreya"/>
              <a:buNone/>
              <a:defRPr sz="2500">
                <a:latin typeface="Alegreya"/>
                <a:ea typeface="Alegreya"/>
                <a:cs typeface="Alegreya"/>
                <a:sym typeface="Alegreya"/>
              </a:defRPr>
            </a:lvl4pPr>
            <a:lvl5pPr lvl="4" rtl="0">
              <a:lnSpc>
                <a:spcPct val="100000"/>
              </a:lnSpc>
              <a:spcBef>
                <a:spcPts val="0"/>
              </a:spcBef>
              <a:spcAft>
                <a:spcPts val="0"/>
              </a:spcAft>
              <a:buSzPts val="2500"/>
              <a:buFont typeface="Alegreya"/>
              <a:buNone/>
              <a:defRPr sz="2500">
                <a:latin typeface="Alegreya"/>
                <a:ea typeface="Alegreya"/>
                <a:cs typeface="Alegreya"/>
                <a:sym typeface="Alegreya"/>
              </a:defRPr>
            </a:lvl5pPr>
            <a:lvl6pPr lvl="5" rtl="0">
              <a:lnSpc>
                <a:spcPct val="100000"/>
              </a:lnSpc>
              <a:spcBef>
                <a:spcPts val="0"/>
              </a:spcBef>
              <a:spcAft>
                <a:spcPts val="0"/>
              </a:spcAft>
              <a:buSzPts val="2500"/>
              <a:buFont typeface="Alegreya"/>
              <a:buNone/>
              <a:defRPr sz="2500">
                <a:latin typeface="Alegreya"/>
                <a:ea typeface="Alegreya"/>
                <a:cs typeface="Alegreya"/>
                <a:sym typeface="Alegreya"/>
              </a:defRPr>
            </a:lvl6pPr>
            <a:lvl7pPr lvl="6" rtl="0">
              <a:lnSpc>
                <a:spcPct val="100000"/>
              </a:lnSpc>
              <a:spcBef>
                <a:spcPts val="0"/>
              </a:spcBef>
              <a:spcAft>
                <a:spcPts val="0"/>
              </a:spcAft>
              <a:buSzPts val="2500"/>
              <a:buFont typeface="Alegreya"/>
              <a:buNone/>
              <a:defRPr sz="2500">
                <a:latin typeface="Alegreya"/>
                <a:ea typeface="Alegreya"/>
                <a:cs typeface="Alegreya"/>
                <a:sym typeface="Alegreya"/>
              </a:defRPr>
            </a:lvl7pPr>
            <a:lvl8pPr lvl="7" rtl="0">
              <a:lnSpc>
                <a:spcPct val="100000"/>
              </a:lnSpc>
              <a:spcBef>
                <a:spcPts val="0"/>
              </a:spcBef>
              <a:spcAft>
                <a:spcPts val="0"/>
              </a:spcAft>
              <a:buSzPts val="2500"/>
              <a:buFont typeface="Alegreya"/>
              <a:buNone/>
              <a:defRPr sz="2500">
                <a:latin typeface="Alegreya"/>
                <a:ea typeface="Alegreya"/>
                <a:cs typeface="Alegreya"/>
                <a:sym typeface="Alegreya"/>
              </a:defRPr>
            </a:lvl8pPr>
            <a:lvl9pPr lvl="8" rtl="0">
              <a:lnSpc>
                <a:spcPct val="100000"/>
              </a:lnSpc>
              <a:spcBef>
                <a:spcPts val="0"/>
              </a:spcBef>
              <a:spcAft>
                <a:spcPts val="0"/>
              </a:spcAft>
              <a:buSzPts val="2500"/>
              <a:buFont typeface="Alegreya"/>
              <a:buNone/>
              <a:defRPr sz="2500">
                <a:latin typeface="Alegreya"/>
                <a:ea typeface="Alegreya"/>
                <a:cs typeface="Alegreya"/>
                <a:sym typeface="Alegreya"/>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62"/>
        <p:cNvGrpSpPr/>
        <p:nvPr/>
      </p:nvGrpSpPr>
      <p:grpSpPr>
        <a:xfrm>
          <a:off x="0" y="0"/>
          <a:ext cx="0" cy="0"/>
          <a:chOff x="0" y="0"/>
          <a:chExt cx="0" cy="0"/>
        </a:xfrm>
      </p:grpSpPr>
      <p:sp>
        <p:nvSpPr>
          <p:cNvPr id="163" name="Google Shape;163;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Alegreya"/>
              <a:buNone/>
              <a:defRPr>
                <a:latin typeface="Alegreya"/>
                <a:ea typeface="Alegreya"/>
                <a:cs typeface="Alegreya"/>
                <a:sym typeface="Alegreya"/>
              </a:defRPr>
            </a:lvl2pPr>
            <a:lvl3pPr lvl="2" rtl="0">
              <a:spcBef>
                <a:spcPts val="0"/>
              </a:spcBef>
              <a:spcAft>
                <a:spcPts val="0"/>
              </a:spcAft>
              <a:buSzPts val="3500"/>
              <a:buFont typeface="Alegreya"/>
              <a:buNone/>
              <a:defRPr>
                <a:latin typeface="Alegreya"/>
                <a:ea typeface="Alegreya"/>
                <a:cs typeface="Alegreya"/>
                <a:sym typeface="Alegreya"/>
              </a:defRPr>
            </a:lvl3pPr>
            <a:lvl4pPr lvl="3" rtl="0">
              <a:spcBef>
                <a:spcPts val="0"/>
              </a:spcBef>
              <a:spcAft>
                <a:spcPts val="0"/>
              </a:spcAft>
              <a:buSzPts val="3500"/>
              <a:buFont typeface="Alegreya"/>
              <a:buNone/>
              <a:defRPr>
                <a:latin typeface="Alegreya"/>
                <a:ea typeface="Alegreya"/>
                <a:cs typeface="Alegreya"/>
                <a:sym typeface="Alegreya"/>
              </a:defRPr>
            </a:lvl4pPr>
            <a:lvl5pPr lvl="4" rtl="0">
              <a:spcBef>
                <a:spcPts val="0"/>
              </a:spcBef>
              <a:spcAft>
                <a:spcPts val="0"/>
              </a:spcAft>
              <a:buSzPts val="3500"/>
              <a:buFont typeface="Alegreya"/>
              <a:buNone/>
              <a:defRPr>
                <a:latin typeface="Alegreya"/>
                <a:ea typeface="Alegreya"/>
                <a:cs typeface="Alegreya"/>
                <a:sym typeface="Alegreya"/>
              </a:defRPr>
            </a:lvl5pPr>
            <a:lvl6pPr lvl="5" rtl="0">
              <a:spcBef>
                <a:spcPts val="0"/>
              </a:spcBef>
              <a:spcAft>
                <a:spcPts val="0"/>
              </a:spcAft>
              <a:buSzPts val="3500"/>
              <a:buFont typeface="Alegreya"/>
              <a:buNone/>
              <a:defRPr>
                <a:latin typeface="Alegreya"/>
                <a:ea typeface="Alegreya"/>
                <a:cs typeface="Alegreya"/>
                <a:sym typeface="Alegreya"/>
              </a:defRPr>
            </a:lvl6pPr>
            <a:lvl7pPr lvl="6" rtl="0">
              <a:spcBef>
                <a:spcPts val="0"/>
              </a:spcBef>
              <a:spcAft>
                <a:spcPts val="0"/>
              </a:spcAft>
              <a:buSzPts val="3500"/>
              <a:buFont typeface="Alegreya"/>
              <a:buNone/>
              <a:defRPr>
                <a:latin typeface="Alegreya"/>
                <a:ea typeface="Alegreya"/>
                <a:cs typeface="Alegreya"/>
                <a:sym typeface="Alegreya"/>
              </a:defRPr>
            </a:lvl7pPr>
            <a:lvl8pPr lvl="7" rtl="0">
              <a:spcBef>
                <a:spcPts val="0"/>
              </a:spcBef>
              <a:spcAft>
                <a:spcPts val="0"/>
              </a:spcAft>
              <a:buSzPts val="3500"/>
              <a:buFont typeface="Alegreya"/>
              <a:buNone/>
              <a:defRPr>
                <a:latin typeface="Alegreya"/>
                <a:ea typeface="Alegreya"/>
                <a:cs typeface="Alegreya"/>
                <a:sym typeface="Alegreya"/>
              </a:defRPr>
            </a:lvl8pPr>
            <a:lvl9pPr lvl="8" rtl="0">
              <a:spcBef>
                <a:spcPts val="0"/>
              </a:spcBef>
              <a:spcAft>
                <a:spcPts val="0"/>
              </a:spcAft>
              <a:buSzPts val="3500"/>
              <a:buFont typeface="Alegreya"/>
              <a:buNone/>
              <a:defRPr>
                <a:latin typeface="Alegreya"/>
                <a:ea typeface="Alegreya"/>
                <a:cs typeface="Alegreya"/>
                <a:sym typeface="Alegreya"/>
              </a:defRPr>
            </a:lvl9pPr>
          </a:lstStyle>
          <a:p>
            <a:endParaRPr/>
          </a:p>
        </p:txBody>
      </p:sp>
      <p:sp>
        <p:nvSpPr>
          <p:cNvPr id="164" name="Google Shape;164;p18"/>
          <p:cNvSpPr txBox="1">
            <a:spLocks noGrp="1"/>
          </p:cNvSpPr>
          <p:nvPr>
            <p:ph type="subTitle" idx="1"/>
          </p:nvPr>
        </p:nvSpPr>
        <p:spPr>
          <a:xfrm>
            <a:off x="713213" y="1610361"/>
            <a:ext cx="1911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5" name="Google Shape;165;p18"/>
          <p:cNvSpPr txBox="1">
            <a:spLocks noGrp="1"/>
          </p:cNvSpPr>
          <p:nvPr>
            <p:ph type="subTitle" idx="2"/>
          </p:nvPr>
        </p:nvSpPr>
        <p:spPr>
          <a:xfrm>
            <a:off x="3333706" y="1610361"/>
            <a:ext cx="1911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6" name="Google Shape;166;p18"/>
          <p:cNvSpPr txBox="1">
            <a:spLocks noGrp="1"/>
          </p:cNvSpPr>
          <p:nvPr>
            <p:ph type="subTitle" idx="3"/>
          </p:nvPr>
        </p:nvSpPr>
        <p:spPr>
          <a:xfrm>
            <a:off x="713213" y="3339565"/>
            <a:ext cx="1911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7" name="Google Shape;167;p18"/>
          <p:cNvSpPr txBox="1">
            <a:spLocks noGrp="1"/>
          </p:cNvSpPr>
          <p:nvPr>
            <p:ph type="subTitle" idx="4"/>
          </p:nvPr>
        </p:nvSpPr>
        <p:spPr>
          <a:xfrm>
            <a:off x="3333706" y="3339565"/>
            <a:ext cx="1911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8" name="Google Shape;168;p18"/>
          <p:cNvSpPr txBox="1">
            <a:spLocks noGrp="1"/>
          </p:cNvSpPr>
          <p:nvPr>
            <p:ph type="subTitle" idx="5"/>
          </p:nvPr>
        </p:nvSpPr>
        <p:spPr>
          <a:xfrm>
            <a:off x="5954175" y="1610361"/>
            <a:ext cx="1911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9" name="Google Shape;169;p18"/>
          <p:cNvSpPr txBox="1">
            <a:spLocks noGrp="1"/>
          </p:cNvSpPr>
          <p:nvPr>
            <p:ph type="subTitle" idx="6"/>
          </p:nvPr>
        </p:nvSpPr>
        <p:spPr>
          <a:xfrm>
            <a:off x="5954175" y="3339565"/>
            <a:ext cx="1911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0" name="Google Shape;170;p18"/>
          <p:cNvSpPr txBox="1">
            <a:spLocks noGrp="1"/>
          </p:cNvSpPr>
          <p:nvPr>
            <p:ph type="subTitle" idx="7"/>
          </p:nvPr>
        </p:nvSpPr>
        <p:spPr>
          <a:xfrm>
            <a:off x="713213" y="1213363"/>
            <a:ext cx="19116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Alegreya"/>
              <a:buNone/>
              <a:defRPr sz="2500">
                <a:solidFill>
                  <a:schemeClr val="dk1"/>
                </a:solidFill>
                <a:latin typeface="Alegreya"/>
                <a:ea typeface="Alegreya"/>
                <a:cs typeface="Alegreya"/>
                <a:sym typeface="Alegreya"/>
              </a:defRPr>
            </a:lvl1pPr>
            <a:lvl2pPr lvl="1" algn="ctr" rtl="0">
              <a:lnSpc>
                <a:spcPct val="100000"/>
              </a:lnSpc>
              <a:spcBef>
                <a:spcPts val="0"/>
              </a:spcBef>
              <a:spcAft>
                <a:spcPts val="0"/>
              </a:spcAft>
              <a:buSzPts val="2500"/>
              <a:buFont typeface="Alegreya"/>
              <a:buNone/>
              <a:defRPr sz="2500">
                <a:latin typeface="Alegreya"/>
                <a:ea typeface="Alegreya"/>
                <a:cs typeface="Alegreya"/>
                <a:sym typeface="Alegreya"/>
              </a:defRPr>
            </a:lvl2pPr>
            <a:lvl3pPr lvl="2" algn="ctr" rtl="0">
              <a:lnSpc>
                <a:spcPct val="100000"/>
              </a:lnSpc>
              <a:spcBef>
                <a:spcPts val="0"/>
              </a:spcBef>
              <a:spcAft>
                <a:spcPts val="0"/>
              </a:spcAft>
              <a:buSzPts val="2500"/>
              <a:buFont typeface="Alegreya"/>
              <a:buNone/>
              <a:defRPr sz="2500">
                <a:latin typeface="Alegreya"/>
                <a:ea typeface="Alegreya"/>
                <a:cs typeface="Alegreya"/>
                <a:sym typeface="Alegreya"/>
              </a:defRPr>
            </a:lvl3pPr>
            <a:lvl4pPr lvl="3" algn="ctr" rtl="0">
              <a:lnSpc>
                <a:spcPct val="100000"/>
              </a:lnSpc>
              <a:spcBef>
                <a:spcPts val="0"/>
              </a:spcBef>
              <a:spcAft>
                <a:spcPts val="0"/>
              </a:spcAft>
              <a:buSzPts val="2500"/>
              <a:buFont typeface="Alegreya"/>
              <a:buNone/>
              <a:defRPr sz="2500">
                <a:latin typeface="Alegreya"/>
                <a:ea typeface="Alegreya"/>
                <a:cs typeface="Alegreya"/>
                <a:sym typeface="Alegreya"/>
              </a:defRPr>
            </a:lvl4pPr>
            <a:lvl5pPr lvl="4" algn="ctr" rtl="0">
              <a:lnSpc>
                <a:spcPct val="100000"/>
              </a:lnSpc>
              <a:spcBef>
                <a:spcPts val="0"/>
              </a:spcBef>
              <a:spcAft>
                <a:spcPts val="0"/>
              </a:spcAft>
              <a:buSzPts val="2500"/>
              <a:buFont typeface="Alegreya"/>
              <a:buNone/>
              <a:defRPr sz="2500">
                <a:latin typeface="Alegreya"/>
                <a:ea typeface="Alegreya"/>
                <a:cs typeface="Alegreya"/>
                <a:sym typeface="Alegreya"/>
              </a:defRPr>
            </a:lvl5pPr>
            <a:lvl6pPr lvl="5" algn="ctr" rtl="0">
              <a:lnSpc>
                <a:spcPct val="100000"/>
              </a:lnSpc>
              <a:spcBef>
                <a:spcPts val="0"/>
              </a:spcBef>
              <a:spcAft>
                <a:spcPts val="0"/>
              </a:spcAft>
              <a:buSzPts val="2500"/>
              <a:buFont typeface="Alegreya"/>
              <a:buNone/>
              <a:defRPr sz="2500">
                <a:latin typeface="Alegreya"/>
                <a:ea typeface="Alegreya"/>
                <a:cs typeface="Alegreya"/>
                <a:sym typeface="Alegreya"/>
              </a:defRPr>
            </a:lvl6pPr>
            <a:lvl7pPr lvl="6" algn="ctr" rtl="0">
              <a:lnSpc>
                <a:spcPct val="100000"/>
              </a:lnSpc>
              <a:spcBef>
                <a:spcPts val="0"/>
              </a:spcBef>
              <a:spcAft>
                <a:spcPts val="0"/>
              </a:spcAft>
              <a:buSzPts val="2500"/>
              <a:buFont typeface="Alegreya"/>
              <a:buNone/>
              <a:defRPr sz="2500">
                <a:latin typeface="Alegreya"/>
                <a:ea typeface="Alegreya"/>
                <a:cs typeface="Alegreya"/>
                <a:sym typeface="Alegreya"/>
              </a:defRPr>
            </a:lvl7pPr>
            <a:lvl8pPr lvl="7" algn="ctr" rtl="0">
              <a:lnSpc>
                <a:spcPct val="100000"/>
              </a:lnSpc>
              <a:spcBef>
                <a:spcPts val="0"/>
              </a:spcBef>
              <a:spcAft>
                <a:spcPts val="0"/>
              </a:spcAft>
              <a:buSzPts val="2500"/>
              <a:buFont typeface="Alegreya"/>
              <a:buNone/>
              <a:defRPr sz="2500">
                <a:latin typeface="Alegreya"/>
                <a:ea typeface="Alegreya"/>
                <a:cs typeface="Alegreya"/>
                <a:sym typeface="Alegreya"/>
              </a:defRPr>
            </a:lvl8pPr>
            <a:lvl9pPr lvl="8" algn="ctr" rtl="0">
              <a:lnSpc>
                <a:spcPct val="100000"/>
              </a:lnSpc>
              <a:spcBef>
                <a:spcPts val="0"/>
              </a:spcBef>
              <a:spcAft>
                <a:spcPts val="0"/>
              </a:spcAft>
              <a:buSzPts val="2500"/>
              <a:buFont typeface="Alegreya"/>
              <a:buNone/>
              <a:defRPr sz="2500">
                <a:latin typeface="Alegreya"/>
                <a:ea typeface="Alegreya"/>
                <a:cs typeface="Alegreya"/>
                <a:sym typeface="Alegreya"/>
              </a:defRPr>
            </a:lvl9pPr>
          </a:lstStyle>
          <a:p>
            <a:endParaRPr/>
          </a:p>
        </p:txBody>
      </p:sp>
      <p:sp>
        <p:nvSpPr>
          <p:cNvPr id="171" name="Google Shape;171;p18"/>
          <p:cNvSpPr txBox="1">
            <a:spLocks noGrp="1"/>
          </p:cNvSpPr>
          <p:nvPr>
            <p:ph type="subTitle" idx="8"/>
          </p:nvPr>
        </p:nvSpPr>
        <p:spPr>
          <a:xfrm>
            <a:off x="3334006" y="1213363"/>
            <a:ext cx="19110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Alegreya"/>
              <a:buNone/>
              <a:defRPr sz="2500">
                <a:solidFill>
                  <a:schemeClr val="dk1"/>
                </a:solidFill>
                <a:latin typeface="Alegreya"/>
                <a:ea typeface="Alegreya"/>
                <a:cs typeface="Alegreya"/>
                <a:sym typeface="Alegreya"/>
              </a:defRPr>
            </a:lvl1pPr>
            <a:lvl2pPr lvl="1" algn="ctr" rtl="0">
              <a:lnSpc>
                <a:spcPct val="100000"/>
              </a:lnSpc>
              <a:spcBef>
                <a:spcPts val="0"/>
              </a:spcBef>
              <a:spcAft>
                <a:spcPts val="0"/>
              </a:spcAft>
              <a:buSzPts val="2500"/>
              <a:buFont typeface="Alegreya"/>
              <a:buNone/>
              <a:defRPr sz="2500">
                <a:latin typeface="Alegreya"/>
                <a:ea typeface="Alegreya"/>
                <a:cs typeface="Alegreya"/>
                <a:sym typeface="Alegreya"/>
              </a:defRPr>
            </a:lvl2pPr>
            <a:lvl3pPr lvl="2" algn="ctr" rtl="0">
              <a:lnSpc>
                <a:spcPct val="100000"/>
              </a:lnSpc>
              <a:spcBef>
                <a:spcPts val="0"/>
              </a:spcBef>
              <a:spcAft>
                <a:spcPts val="0"/>
              </a:spcAft>
              <a:buSzPts val="2500"/>
              <a:buFont typeface="Alegreya"/>
              <a:buNone/>
              <a:defRPr sz="2500">
                <a:latin typeface="Alegreya"/>
                <a:ea typeface="Alegreya"/>
                <a:cs typeface="Alegreya"/>
                <a:sym typeface="Alegreya"/>
              </a:defRPr>
            </a:lvl3pPr>
            <a:lvl4pPr lvl="3" algn="ctr" rtl="0">
              <a:lnSpc>
                <a:spcPct val="100000"/>
              </a:lnSpc>
              <a:spcBef>
                <a:spcPts val="0"/>
              </a:spcBef>
              <a:spcAft>
                <a:spcPts val="0"/>
              </a:spcAft>
              <a:buSzPts val="2500"/>
              <a:buFont typeface="Alegreya"/>
              <a:buNone/>
              <a:defRPr sz="2500">
                <a:latin typeface="Alegreya"/>
                <a:ea typeface="Alegreya"/>
                <a:cs typeface="Alegreya"/>
                <a:sym typeface="Alegreya"/>
              </a:defRPr>
            </a:lvl4pPr>
            <a:lvl5pPr lvl="4" algn="ctr" rtl="0">
              <a:lnSpc>
                <a:spcPct val="100000"/>
              </a:lnSpc>
              <a:spcBef>
                <a:spcPts val="0"/>
              </a:spcBef>
              <a:spcAft>
                <a:spcPts val="0"/>
              </a:spcAft>
              <a:buSzPts val="2500"/>
              <a:buFont typeface="Alegreya"/>
              <a:buNone/>
              <a:defRPr sz="2500">
                <a:latin typeface="Alegreya"/>
                <a:ea typeface="Alegreya"/>
                <a:cs typeface="Alegreya"/>
                <a:sym typeface="Alegreya"/>
              </a:defRPr>
            </a:lvl5pPr>
            <a:lvl6pPr lvl="5" algn="ctr" rtl="0">
              <a:lnSpc>
                <a:spcPct val="100000"/>
              </a:lnSpc>
              <a:spcBef>
                <a:spcPts val="0"/>
              </a:spcBef>
              <a:spcAft>
                <a:spcPts val="0"/>
              </a:spcAft>
              <a:buSzPts val="2500"/>
              <a:buFont typeface="Alegreya"/>
              <a:buNone/>
              <a:defRPr sz="2500">
                <a:latin typeface="Alegreya"/>
                <a:ea typeface="Alegreya"/>
                <a:cs typeface="Alegreya"/>
                <a:sym typeface="Alegreya"/>
              </a:defRPr>
            </a:lvl6pPr>
            <a:lvl7pPr lvl="6" algn="ctr" rtl="0">
              <a:lnSpc>
                <a:spcPct val="100000"/>
              </a:lnSpc>
              <a:spcBef>
                <a:spcPts val="0"/>
              </a:spcBef>
              <a:spcAft>
                <a:spcPts val="0"/>
              </a:spcAft>
              <a:buSzPts val="2500"/>
              <a:buFont typeface="Alegreya"/>
              <a:buNone/>
              <a:defRPr sz="2500">
                <a:latin typeface="Alegreya"/>
                <a:ea typeface="Alegreya"/>
                <a:cs typeface="Alegreya"/>
                <a:sym typeface="Alegreya"/>
              </a:defRPr>
            </a:lvl7pPr>
            <a:lvl8pPr lvl="7" algn="ctr" rtl="0">
              <a:lnSpc>
                <a:spcPct val="100000"/>
              </a:lnSpc>
              <a:spcBef>
                <a:spcPts val="0"/>
              </a:spcBef>
              <a:spcAft>
                <a:spcPts val="0"/>
              </a:spcAft>
              <a:buSzPts val="2500"/>
              <a:buFont typeface="Alegreya"/>
              <a:buNone/>
              <a:defRPr sz="2500">
                <a:latin typeface="Alegreya"/>
                <a:ea typeface="Alegreya"/>
                <a:cs typeface="Alegreya"/>
                <a:sym typeface="Alegreya"/>
              </a:defRPr>
            </a:lvl8pPr>
            <a:lvl9pPr lvl="8" algn="ctr" rtl="0">
              <a:lnSpc>
                <a:spcPct val="100000"/>
              </a:lnSpc>
              <a:spcBef>
                <a:spcPts val="0"/>
              </a:spcBef>
              <a:spcAft>
                <a:spcPts val="0"/>
              </a:spcAft>
              <a:buSzPts val="2500"/>
              <a:buFont typeface="Alegreya"/>
              <a:buNone/>
              <a:defRPr sz="2500">
                <a:latin typeface="Alegreya"/>
                <a:ea typeface="Alegreya"/>
                <a:cs typeface="Alegreya"/>
                <a:sym typeface="Alegreya"/>
              </a:defRPr>
            </a:lvl9pPr>
          </a:lstStyle>
          <a:p>
            <a:endParaRPr/>
          </a:p>
        </p:txBody>
      </p:sp>
      <p:sp>
        <p:nvSpPr>
          <p:cNvPr id="172" name="Google Shape;172;p18"/>
          <p:cNvSpPr txBox="1">
            <a:spLocks noGrp="1"/>
          </p:cNvSpPr>
          <p:nvPr>
            <p:ph type="subTitle" idx="9"/>
          </p:nvPr>
        </p:nvSpPr>
        <p:spPr>
          <a:xfrm>
            <a:off x="5954175" y="1213363"/>
            <a:ext cx="19110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Alegreya"/>
              <a:buNone/>
              <a:defRPr sz="2500">
                <a:solidFill>
                  <a:schemeClr val="dk1"/>
                </a:solidFill>
                <a:latin typeface="Alegreya"/>
                <a:ea typeface="Alegreya"/>
                <a:cs typeface="Alegreya"/>
                <a:sym typeface="Alegreya"/>
              </a:defRPr>
            </a:lvl1pPr>
            <a:lvl2pPr lvl="1" algn="ctr" rtl="0">
              <a:lnSpc>
                <a:spcPct val="100000"/>
              </a:lnSpc>
              <a:spcBef>
                <a:spcPts val="0"/>
              </a:spcBef>
              <a:spcAft>
                <a:spcPts val="0"/>
              </a:spcAft>
              <a:buSzPts val="2500"/>
              <a:buFont typeface="Alegreya"/>
              <a:buNone/>
              <a:defRPr sz="2500">
                <a:latin typeface="Alegreya"/>
                <a:ea typeface="Alegreya"/>
                <a:cs typeface="Alegreya"/>
                <a:sym typeface="Alegreya"/>
              </a:defRPr>
            </a:lvl2pPr>
            <a:lvl3pPr lvl="2" algn="ctr" rtl="0">
              <a:lnSpc>
                <a:spcPct val="100000"/>
              </a:lnSpc>
              <a:spcBef>
                <a:spcPts val="0"/>
              </a:spcBef>
              <a:spcAft>
                <a:spcPts val="0"/>
              </a:spcAft>
              <a:buSzPts val="2500"/>
              <a:buFont typeface="Alegreya"/>
              <a:buNone/>
              <a:defRPr sz="2500">
                <a:latin typeface="Alegreya"/>
                <a:ea typeface="Alegreya"/>
                <a:cs typeface="Alegreya"/>
                <a:sym typeface="Alegreya"/>
              </a:defRPr>
            </a:lvl3pPr>
            <a:lvl4pPr lvl="3" algn="ctr" rtl="0">
              <a:lnSpc>
                <a:spcPct val="100000"/>
              </a:lnSpc>
              <a:spcBef>
                <a:spcPts val="0"/>
              </a:spcBef>
              <a:spcAft>
                <a:spcPts val="0"/>
              </a:spcAft>
              <a:buSzPts val="2500"/>
              <a:buFont typeface="Alegreya"/>
              <a:buNone/>
              <a:defRPr sz="2500">
                <a:latin typeface="Alegreya"/>
                <a:ea typeface="Alegreya"/>
                <a:cs typeface="Alegreya"/>
                <a:sym typeface="Alegreya"/>
              </a:defRPr>
            </a:lvl4pPr>
            <a:lvl5pPr lvl="4" algn="ctr" rtl="0">
              <a:lnSpc>
                <a:spcPct val="100000"/>
              </a:lnSpc>
              <a:spcBef>
                <a:spcPts val="0"/>
              </a:spcBef>
              <a:spcAft>
                <a:spcPts val="0"/>
              </a:spcAft>
              <a:buSzPts val="2500"/>
              <a:buFont typeface="Alegreya"/>
              <a:buNone/>
              <a:defRPr sz="2500">
                <a:latin typeface="Alegreya"/>
                <a:ea typeface="Alegreya"/>
                <a:cs typeface="Alegreya"/>
                <a:sym typeface="Alegreya"/>
              </a:defRPr>
            </a:lvl5pPr>
            <a:lvl6pPr lvl="5" algn="ctr" rtl="0">
              <a:lnSpc>
                <a:spcPct val="100000"/>
              </a:lnSpc>
              <a:spcBef>
                <a:spcPts val="0"/>
              </a:spcBef>
              <a:spcAft>
                <a:spcPts val="0"/>
              </a:spcAft>
              <a:buSzPts val="2500"/>
              <a:buFont typeface="Alegreya"/>
              <a:buNone/>
              <a:defRPr sz="2500">
                <a:latin typeface="Alegreya"/>
                <a:ea typeface="Alegreya"/>
                <a:cs typeface="Alegreya"/>
                <a:sym typeface="Alegreya"/>
              </a:defRPr>
            </a:lvl6pPr>
            <a:lvl7pPr lvl="6" algn="ctr" rtl="0">
              <a:lnSpc>
                <a:spcPct val="100000"/>
              </a:lnSpc>
              <a:spcBef>
                <a:spcPts val="0"/>
              </a:spcBef>
              <a:spcAft>
                <a:spcPts val="0"/>
              </a:spcAft>
              <a:buSzPts val="2500"/>
              <a:buFont typeface="Alegreya"/>
              <a:buNone/>
              <a:defRPr sz="2500">
                <a:latin typeface="Alegreya"/>
                <a:ea typeface="Alegreya"/>
                <a:cs typeface="Alegreya"/>
                <a:sym typeface="Alegreya"/>
              </a:defRPr>
            </a:lvl7pPr>
            <a:lvl8pPr lvl="7" algn="ctr" rtl="0">
              <a:lnSpc>
                <a:spcPct val="100000"/>
              </a:lnSpc>
              <a:spcBef>
                <a:spcPts val="0"/>
              </a:spcBef>
              <a:spcAft>
                <a:spcPts val="0"/>
              </a:spcAft>
              <a:buSzPts val="2500"/>
              <a:buFont typeface="Alegreya"/>
              <a:buNone/>
              <a:defRPr sz="2500">
                <a:latin typeface="Alegreya"/>
                <a:ea typeface="Alegreya"/>
                <a:cs typeface="Alegreya"/>
                <a:sym typeface="Alegreya"/>
              </a:defRPr>
            </a:lvl8pPr>
            <a:lvl9pPr lvl="8" algn="ctr" rtl="0">
              <a:lnSpc>
                <a:spcPct val="100000"/>
              </a:lnSpc>
              <a:spcBef>
                <a:spcPts val="0"/>
              </a:spcBef>
              <a:spcAft>
                <a:spcPts val="0"/>
              </a:spcAft>
              <a:buSzPts val="2500"/>
              <a:buFont typeface="Alegreya"/>
              <a:buNone/>
              <a:defRPr sz="2500">
                <a:latin typeface="Alegreya"/>
                <a:ea typeface="Alegreya"/>
                <a:cs typeface="Alegreya"/>
                <a:sym typeface="Alegreya"/>
              </a:defRPr>
            </a:lvl9pPr>
          </a:lstStyle>
          <a:p>
            <a:endParaRPr/>
          </a:p>
        </p:txBody>
      </p:sp>
      <p:sp>
        <p:nvSpPr>
          <p:cNvPr id="173" name="Google Shape;173;p18"/>
          <p:cNvSpPr txBox="1">
            <a:spLocks noGrp="1"/>
          </p:cNvSpPr>
          <p:nvPr>
            <p:ph type="subTitle" idx="13"/>
          </p:nvPr>
        </p:nvSpPr>
        <p:spPr>
          <a:xfrm>
            <a:off x="713213" y="2940450"/>
            <a:ext cx="19110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Alegreya"/>
              <a:buNone/>
              <a:defRPr sz="2500">
                <a:solidFill>
                  <a:schemeClr val="dk1"/>
                </a:solidFill>
                <a:latin typeface="Alegreya"/>
                <a:ea typeface="Alegreya"/>
                <a:cs typeface="Alegreya"/>
                <a:sym typeface="Alegreya"/>
              </a:defRPr>
            </a:lvl1pPr>
            <a:lvl2pPr lvl="1" algn="ctr" rtl="0">
              <a:lnSpc>
                <a:spcPct val="100000"/>
              </a:lnSpc>
              <a:spcBef>
                <a:spcPts val="0"/>
              </a:spcBef>
              <a:spcAft>
                <a:spcPts val="0"/>
              </a:spcAft>
              <a:buSzPts val="2500"/>
              <a:buFont typeface="Alegreya"/>
              <a:buNone/>
              <a:defRPr sz="2500">
                <a:latin typeface="Alegreya"/>
                <a:ea typeface="Alegreya"/>
                <a:cs typeface="Alegreya"/>
                <a:sym typeface="Alegreya"/>
              </a:defRPr>
            </a:lvl2pPr>
            <a:lvl3pPr lvl="2" algn="ctr" rtl="0">
              <a:lnSpc>
                <a:spcPct val="100000"/>
              </a:lnSpc>
              <a:spcBef>
                <a:spcPts val="0"/>
              </a:spcBef>
              <a:spcAft>
                <a:spcPts val="0"/>
              </a:spcAft>
              <a:buSzPts val="2500"/>
              <a:buFont typeface="Alegreya"/>
              <a:buNone/>
              <a:defRPr sz="2500">
                <a:latin typeface="Alegreya"/>
                <a:ea typeface="Alegreya"/>
                <a:cs typeface="Alegreya"/>
                <a:sym typeface="Alegreya"/>
              </a:defRPr>
            </a:lvl3pPr>
            <a:lvl4pPr lvl="3" algn="ctr" rtl="0">
              <a:lnSpc>
                <a:spcPct val="100000"/>
              </a:lnSpc>
              <a:spcBef>
                <a:spcPts val="0"/>
              </a:spcBef>
              <a:spcAft>
                <a:spcPts val="0"/>
              </a:spcAft>
              <a:buSzPts val="2500"/>
              <a:buFont typeface="Alegreya"/>
              <a:buNone/>
              <a:defRPr sz="2500">
                <a:latin typeface="Alegreya"/>
                <a:ea typeface="Alegreya"/>
                <a:cs typeface="Alegreya"/>
                <a:sym typeface="Alegreya"/>
              </a:defRPr>
            </a:lvl4pPr>
            <a:lvl5pPr lvl="4" algn="ctr" rtl="0">
              <a:lnSpc>
                <a:spcPct val="100000"/>
              </a:lnSpc>
              <a:spcBef>
                <a:spcPts val="0"/>
              </a:spcBef>
              <a:spcAft>
                <a:spcPts val="0"/>
              </a:spcAft>
              <a:buSzPts val="2500"/>
              <a:buFont typeface="Alegreya"/>
              <a:buNone/>
              <a:defRPr sz="2500">
                <a:latin typeface="Alegreya"/>
                <a:ea typeface="Alegreya"/>
                <a:cs typeface="Alegreya"/>
                <a:sym typeface="Alegreya"/>
              </a:defRPr>
            </a:lvl5pPr>
            <a:lvl6pPr lvl="5" algn="ctr" rtl="0">
              <a:lnSpc>
                <a:spcPct val="100000"/>
              </a:lnSpc>
              <a:spcBef>
                <a:spcPts val="0"/>
              </a:spcBef>
              <a:spcAft>
                <a:spcPts val="0"/>
              </a:spcAft>
              <a:buSzPts val="2500"/>
              <a:buFont typeface="Alegreya"/>
              <a:buNone/>
              <a:defRPr sz="2500">
                <a:latin typeface="Alegreya"/>
                <a:ea typeface="Alegreya"/>
                <a:cs typeface="Alegreya"/>
                <a:sym typeface="Alegreya"/>
              </a:defRPr>
            </a:lvl6pPr>
            <a:lvl7pPr lvl="6" algn="ctr" rtl="0">
              <a:lnSpc>
                <a:spcPct val="100000"/>
              </a:lnSpc>
              <a:spcBef>
                <a:spcPts val="0"/>
              </a:spcBef>
              <a:spcAft>
                <a:spcPts val="0"/>
              </a:spcAft>
              <a:buSzPts val="2500"/>
              <a:buFont typeface="Alegreya"/>
              <a:buNone/>
              <a:defRPr sz="2500">
                <a:latin typeface="Alegreya"/>
                <a:ea typeface="Alegreya"/>
                <a:cs typeface="Alegreya"/>
                <a:sym typeface="Alegreya"/>
              </a:defRPr>
            </a:lvl7pPr>
            <a:lvl8pPr lvl="7" algn="ctr" rtl="0">
              <a:lnSpc>
                <a:spcPct val="100000"/>
              </a:lnSpc>
              <a:spcBef>
                <a:spcPts val="0"/>
              </a:spcBef>
              <a:spcAft>
                <a:spcPts val="0"/>
              </a:spcAft>
              <a:buSzPts val="2500"/>
              <a:buFont typeface="Alegreya"/>
              <a:buNone/>
              <a:defRPr sz="2500">
                <a:latin typeface="Alegreya"/>
                <a:ea typeface="Alegreya"/>
                <a:cs typeface="Alegreya"/>
                <a:sym typeface="Alegreya"/>
              </a:defRPr>
            </a:lvl8pPr>
            <a:lvl9pPr lvl="8" algn="ctr" rtl="0">
              <a:lnSpc>
                <a:spcPct val="100000"/>
              </a:lnSpc>
              <a:spcBef>
                <a:spcPts val="0"/>
              </a:spcBef>
              <a:spcAft>
                <a:spcPts val="0"/>
              </a:spcAft>
              <a:buSzPts val="2500"/>
              <a:buFont typeface="Alegreya"/>
              <a:buNone/>
              <a:defRPr sz="2500">
                <a:latin typeface="Alegreya"/>
                <a:ea typeface="Alegreya"/>
                <a:cs typeface="Alegreya"/>
                <a:sym typeface="Alegreya"/>
              </a:defRPr>
            </a:lvl9pPr>
          </a:lstStyle>
          <a:p>
            <a:endParaRPr/>
          </a:p>
        </p:txBody>
      </p:sp>
      <p:sp>
        <p:nvSpPr>
          <p:cNvPr id="174" name="Google Shape;174;p18"/>
          <p:cNvSpPr txBox="1">
            <a:spLocks noGrp="1"/>
          </p:cNvSpPr>
          <p:nvPr>
            <p:ph type="subTitle" idx="14"/>
          </p:nvPr>
        </p:nvSpPr>
        <p:spPr>
          <a:xfrm>
            <a:off x="3333706" y="2940450"/>
            <a:ext cx="19110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Alegreya"/>
              <a:buNone/>
              <a:defRPr sz="2500">
                <a:solidFill>
                  <a:schemeClr val="dk1"/>
                </a:solidFill>
                <a:latin typeface="Alegreya"/>
                <a:ea typeface="Alegreya"/>
                <a:cs typeface="Alegreya"/>
                <a:sym typeface="Alegreya"/>
              </a:defRPr>
            </a:lvl1pPr>
            <a:lvl2pPr lvl="1" algn="ctr" rtl="0">
              <a:lnSpc>
                <a:spcPct val="100000"/>
              </a:lnSpc>
              <a:spcBef>
                <a:spcPts val="0"/>
              </a:spcBef>
              <a:spcAft>
                <a:spcPts val="0"/>
              </a:spcAft>
              <a:buSzPts val="2500"/>
              <a:buFont typeface="Alegreya"/>
              <a:buNone/>
              <a:defRPr sz="2500">
                <a:latin typeface="Alegreya"/>
                <a:ea typeface="Alegreya"/>
                <a:cs typeface="Alegreya"/>
                <a:sym typeface="Alegreya"/>
              </a:defRPr>
            </a:lvl2pPr>
            <a:lvl3pPr lvl="2" algn="ctr" rtl="0">
              <a:lnSpc>
                <a:spcPct val="100000"/>
              </a:lnSpc>
              <a:spcBef>
                <a:spcPts val="0"/>
              </a:spcBef>
              <a:spcAft>
                <a:spcPts val="0"/>
              </a:spcAft>
              <a:buSzPts val="2500"/>
              <a:buFont typeface="Alegreya"/>
              <a:buNone/>
              <a:defRPr sz="2500">
                <a:latin typeface="Alegreya"/>
                <a:ea typeface="Alegreya"/>
                <a:cs typeface="Alegreya"/>
                <a:sym typeface="Alegreya"/>
              </a:defRPr>
            </a:lvl3pPr>
            <a:lvl4pPr lvl="3" algn="ctr" rtl="0">
              <a:lnSpc>
                <a:spcPct val="100000"/>
              </a:lnSpc>
              <a:spcBef>
                <a:spcPts val="0"/>
              </a:spcBef>
              <a:spcAft>
                <a:spcPts val="0"/>
              </a:spcAft>
              <a:buSzPts val="2500"/>
              <a:buFont typeface="Alegreya"/>
              <a:buNone/>
              <a:defRPr sz="2500">
                <a:latin typeface="Alegreya"/>
                <a:ea typeface="Alegreya"/>
                <a:cs typeface="Alegreya"/>
                <a:sym typeface="Alegreya"/>
              </a:defRPr>
            </a:lvl4pPr>
            <a:lvl5pPr lvl="4" algn="ctr" rtl="0">
              <a:lnSpc>
                <a:spcPct val="100000"/>
              </a:lnSpc>
              <a:spcBef>
                <a:spcPts val="0"/>
              </a:spcBef>
              <a:spcAft>
                <a:spcPts val="0"/>
              </a:spcAft>
              <a:buSzPts val="2500"/>
              <a:buFont typeface="Alegreya"/>
              <a:buNone/>
              <a:defRPr sz="2500">
                <a:latin typeface="Alegreya"/>
                <a:ea typeface="Alegreya"/>
                <a:cs typeface="Alegreya"/>
                <a:sym typeface="Alegreya"/>
              </a:defRPr>
            </a:lvl5pPr>
            <a:lvl6pPr lvl="5" algn="ctr" rtl="0">
              <a:lnSpc>
                <a:spcPct val="100000"/>
              </a:lnSpc>
              <a:spcBef>
                <a:spcPts val="0"/>
              </a:spcBef>
              <a:spcAft>
                <a:spcPts val="0"/>
              </a:spcAft>
              <a:buSzPts val="2500"/>
              <a:buFont typeface="Alegreya"/>
              <a:buNone/>
              <a:defRPr sz="2500">
                <a:latin typeface="Alegreya"/>
                <a:ea typeface="Alegreya"/>
                <a:cs typeface="Alegreya"/>
                <a:sym typeface="Alegreya"/>
              </a:defRPr>
            </a:lvl6pPr>
            <a:lvl7pPr lvl="6" algn="ctr" rtl="0">
              <a:lnSpc>
                <a:spcPct val="100000"/>
              </a:lnSpc>
              <a:spcBef>
                <a:spcPts val="0"/>
              </a:spcBef>
              <a:spcAft>
                <a:spcPts val="0"/>
              </a:spcAft>
              <a:buSzPts val="2500"/>
              <a:buFont typeface="Alegreya"/>
              <a:buNone/>
              <a:defRPr sz="2500">
                <a:latin typeface="Alegreya"/>
                <a:ea typeface="Alegreya"/>
                <a:cs typeface="Alegreya"/>
                <a:sym typeface="Alegreya"/>
              </a:defRPr>
            </a:lvl7pPr>
            <a:lvl8pPr lvl="7" algn="ctr" rtl="0">
              <a:lnSpc>
                <a:spcPct val="100000"/>
              </a:lnSpc>
              <a:spcBef>
                <a:spcPts val="0"/>
              </a:spcBef>
              <a:spcAft>
                <a:spcPts val="0"/>
              </a:spcAft>
              <a:buSzPts val="2500"/>
              <a:buFont typeface="Alegreya"/>
              <a:buNone/>
              <a:defRPr sz="2500">
                <a:latin typeface="Alegreya"/>
                <a:ea typeface="Alegreya"/>
                <a:cs typeface="Alegreya"/>
                <a:sym typeface="Alegreya"/>
              </a:defRPr>
            </a:lvl8pPr>
            <a:lvl9pPr lvl="8" algn="ctr" rtl="0">
              <a:lnSpc>
                <a:spcPct val="100000"/>
              </a:lnSpc>
              <a:spcBef>
                <a:spcPts val="0"/>
              </a:spcBef>
              <a:spcAft>
                <a:spcPts val="0"/>
              </a:spcAft>
              <a:buSzPts val="2500"/>
              <a:buFont typeface="Alegreya"/>
              <a:buNone/>
              <a:defRPr sz="2500">
                <a:latin typeface="Alegreya"/>
                <a:ea typeface="Alegreya"/>
                <a:cs typeface="Alegreya"/>
                <a:sym typeface="Alegreya"/>
              </a:defRPr>
            </a:lvl9pPr>
          </a:lstStyle>
          <a:p>
            <a:endParaRPr/>
          </a:p>
        </p:txBody>
      </p:sp>
      <p:sp>
        <p:nvSpPr>
          <p:cNvPr id="175" name="Google Shape;175;p18"/>
          <p:cNvSpPr txBox="1">
            <a:spLocks noGrp="1"/>
          </p:cNvSpPr>
          <p:nvPr>
            <p:ph type="subTitle" idx="15"/>
          </p:nvPr>
        </p:nvSpPr>
        <p:spPr>
          <a:xfrm>
            <a:off x="5954175" y="2940450"/>
            <a:ext cx="19116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Alegreya"/>
              <a:buNone/>
              <a:defRPr sz="2500">
                <a:solidFill>
                  <a:schemeClr val="dk1"/>
                </a:solidFill>
                <a:latin typeface="Alegreya"/>
                <a:ea typeface="Alegreya"/>
                <a:cs typeface="Alegreya"/>
                <a:sym typeface="Alegreya"/>
              </a:defRPr>
            </a:lvl1pPr>
            <a:lvl2pPr lvl="1" algn="ctr" rtl="0">
              <a:lnSpc>
                <a:spcPct val="100000"/>
              </a:lnSpc>
              <a:spcBef>
                <a:spcPts val="0"/>
              </a:spcBef>
              <a:spcAft>
                <a:spcPts val="0"/>
              </a:spcAft>
              <a:buSzPts val="2500"/>
              <a:buFont typeface="Alegreya"/>
              <a:buNone/>
              <a:defRPr sz="2500">
                <a:latin typeface="Alegreya"/>
                <a:ea typeface="Alegreya"/>
                <a:cs typeface="Alegreya"/>
                <a:sym typeface="Alegreya"/>
              </a:defRPr>
            </a:lvl2pPr>
            <a:lvl3pPr lvl="2" algn="ctr" rtl="0">
              <a:lnSpc>
                <a:spcPct val="100000"/>
              </a:lnSpc>
              <a:spcBef>
                <a:spcPts val="0"/>
              </a:spcBef>
              <a:spcAft>
                <a:spcPts val="0"/>
              </a:spcAft>
              <a:buSzPts val="2500"/>
              <a:buFont typeface="Alegreya"/>
              <a:buNone/>
              <a:defRPr sz="2500">
                <a:latin typeface="Alegreya"/>
                <a:ea typeface="Alegreya"/>
                <a:cs typeface="Alegreya"/>
                <a:sym typeface="Alegreya"/>
              </a:defRPr>
            </a:lvl3pPr>
            <a:lvl4pPr lvl="3" algn="ctr" rtl="0">
              <a:lnSpc>
                <a:spcPct val="100000"/>
              </a:lnSpc>
              <a:spcBef>
                <a:spcPts val="0"/>
              </a:spcBef>
              <a:spcAft>
                <a:spcPts val="0"/>
              </a:spcAft>
              <a:buSzPts val="2500"/>
              <a:buFont typeface="Alegreya"/>
              <a:buNone/>
              <a:defRPr sz="2500">
                <a:latin typeface="Alegreya"/>
                <a:ea typeface="Alegreya"/>
                <a:cs typeface="Alegreya"/>
                <a:sym typeface="Alegreya"/>
              </a:defRPr>
            </a:lvl4pPr>
            <a:lvl5pPr lvl="4" algn="ctr" rtl="0">
              <a:lnSpc>
                <a:spcPct val="100000"/>
              </a:lnSpc>
              <a:spcBef>
                <a:spcPts val="0"/>
              </a:spcBef>
              <a:spcAft>
                <a:spcPts val="0"/>
              </a:spcAft>
              <a:buSzPts val="2500"/>
              <a:buFont typeface="Alegreya"/>
              <a:buNone/>
              <a:defRPr sz="2500">
                <a:latin typeface="Alegreya"/>
                <a:ea typeface="Alegreya"/>
                <a:cs typeface="Alegreya"/>
                <a:sym typeface="Alegreya"/>
              </a:defRPr>
            </a:lvl5pPr>
            <a:lvl6pPr lvl="5" algn="ctr" rtl="0">
              <a:lnSpc>
                <a:spcPct val="100000"/>
              </a:lnSpc>
              <a:spcBef>
                <a:spcPts val="0"/>
              </a:spcBef>
              <a:spcAft>
                <a:spcPts val="0"/>
              </a:spcAft>
              <a:buSzPts val="2500"/>
              <a:buFont typeface="Alegreya"/>
              <a:buNone/>
              <a:defRPr sz="2500">
                <a:latin typeface="Alegreya"/>
                <a:ea typeface="Alegreya"/>
                <a:cs typeface="Alegreya"/>
                <a:sym typeface="Alegreya"/>
              </a:defRPr>
            </a:lvl6pPr>
            <a:lvl7pPr lvl="6" algn="ctr" rtl="0">
              <a:lnSpc>
                <a:spcPct val="100000"/>
              </a:lnSpc>
              <a:spcBef>
                <a:spcPts val="0"/>
              </a:spcBef>
              <a:spcAft>
                <a:spcPts val="0"/>
              </a:spcAft>
              <a:buSzPts val="2500"/>
              <a:buFont typeface="Alegreya"/>
              <a:buNone/>
              <a:defRPr sz="2500">
                <a:latin typeface="Alegreya"/>
                <a:ea typeface="Alegreya"/>
                <a:cs typeface="Alegreya"/>
                <a:sym typeface="Alegreya"/>
              </a:defRPr>
            </a:lvl7pPr>
            <a:lvl8pPr lvl="7" algn="ctr" rtl="0">
              <a:lnSpc>
                <a:spcPct val="100000"/>
              </a:lnSpc>
              <a:spcBef>
                <a:spcPts val="0"/>
              </a:spcBef>
              <a:spcAft>
                <a:spcPts val="0"/>
              </a:spcAft>
              <a:buSzPts val="2500"/>
              <a:buFont typeface="Alegreya"/>
              <a:buNone/>
              <a:defRPr sz="2500">
                <a:latin typeface="Alegreya"/>
                <a:ea typeface="Alegreya"/>
                <a:cs typeface="Alegreya"/>
                <a:sym typeface="Alegreya"/>
              </a:defRPr>
            </a:lvl8pPr>
            <a:lvl9pPr lvl="8" algn="ctr" rtl="0">
              <a:lnSpc>
                <a:spcPct val="100000"/>
              </a:lnSpc>
              <a:spcBef>
                <a:spcPts val="0"/>
              </a:spcBef>
              <a:spcAft>
                <a:spcPts val="0"/>
              </a:spcAft>
              <a:buSzPts val="2500"/>
              <a:buFont typeface="Alegreya"/>
              <a:buNone/>
              <a:defRPr sz="2500">
                <a:latin typeface="Alegreya"/>
                <a:ea typeface="Alegreya"/>
                <a:cs typeface="Alegreya"/>
                <a:sym typeface="Alegreya"/>
              </a:defRPr>
            </a:lvl9pPr>
          </a:lstStyle>
          <a:p>
            <a:endParaRPr/>
          </a:p>
        </p:txBody>
      </p:sp>
      <p:sp>
        <p:nvSpPr>
          <p:cNvPr id="176" name="Google Shape;176;p18"/>
          <p:cNvSpPr/>
          <p:nvPr/>
        </p:nvSpPr>
        <p:spPr>
          <a:xfrm>
            <a:off x="8607600" y="0"/>
            <a:ext cx="536400" cy="51573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nvGrpSpPr>
          <p:cNvPr id="177" name="Google Shape;177;p18"/>
          <p:cNvGrpSpPr/>
          <p:nvPr/>
        </p:nvGrpSpPr>
        <p:grpSpPr>
          <a:xfrm rot="-4506992" flipH="1">
            <a:off x="-1259280" y="3588855"/>
            <a:ext cx="2541973" cy="1160805"/>
            <a:chOff x="5958900" y="-494550"/>
            <a:chExt cx="3629325" cy="1657350"/>
          </a:xfrm>
        </p:grpSpPr>
        <p:sp>
          <p:nvSpPr>
            <p:cNvPr id="178" name="Google Shape;178;p18"/>
            <p:cNvSpPr/>
            <p:nvPr/>
          </p:nvSpPr>
          <p:spPr>
            <a:xfrm rot="10800000">
              <a:off x="5958900" y="-494550"/>
              <a:ext cx="3219450" cy="1657350"/>
            </a:xfrm>
            <a:custGeom>
              <a:avLst/>
              <a:gdLst/>
              <a:ahLst/>
              <a:cxnLst/>
              <a:rect l="l" t="t" r="r" b="b"/>
              <a:pathLst>
                <a:path w="128778" h="66294" extrusionOk="0">
                  <a:moveTo>
                    <a:pt x="0" y="0"/>
                  </a:moveTo>
                  <a:lnTo>
                    <a:pt x="119384" y="38100"/>
                  </a:lnTo>
                  <a:lnTo>
                    <a:pt x="128778" y="66294"/>
                  </a:lnTo>
                </a:path>
              </a:pathLst>
            </a:custGeom>
            <a:noFill/>
            <a:ln w="9525" cap="flat" cmpd="sng">
              <a:solidFill>
                <a:schemeClr val="accent4"/>
              </a:solidFill>
              <a:prstDash val="solid"/>
              <a:round/>
              <a:headEnd type="none" w="med" len="med"/>
              <a:tailEnd type="none" w="med" len="med"/>
            </a:ln>
          </p:spPr>
        </p:sp>
        <p:sp>
          <p:nvSpPr>
            <p:cNvPr id="179" name="Google Shape;179;p18"/>
            <p:cNvSpPr/>
            <p:nvPr/>
          </p:nvSpPr>
          <p:spPr>
            <a:xfrm rot="10800000">
              <a:off x="6483075" y="-266950"/>
              <a:ext cx="3105150" cy="1301600"/>
            </a:xfrm>
            <a:custGeom>
              <a:avLst/>
              <a:gdLst/>
              <a:ahLst/>
              <a:cxnLst/>
              <a:rect l="l" t="t" r="r" b="b"/>
              <a:pathLst>
                <a:path w="124206" h="52064" extrusionOk="0">
                  <a:moveTo>
                    <a:pt x="0" y="2534"/>
                  </a:moveTo>
                  <a:lnTo>
                    <a:pt x="90857" y="0"/>
                  </a:lnTo>
                  <a:lnTo>
                    <a:pt x="124206" y="52064"/>
                  </a:lnTo>
                </a:path>
              </a:pathLst>
            </a:custGeom>
            <a:noFill/>
            <a:ln w="9525" cap="flat" cmpd="sng">
              <a:solidFill>
                <a:schemeClr val="accent4"/>
              </a:solidFill>
              <a:prstDash val="solid"/>
              <a:round/>
              <a:headEnd type="none" w="med" len="med"/>
              <a:tailEnd type="none" w="med" len="med"/>
            </a:ln>
          </p:spPr>
        </p:sp>
      </p:grpSp>
      <p:grpSp>
        <p:nvGrpSpPr>
          <p:cNvPr id="180" name="Google Shape;180;p18"/>
          <p:cNvGrpSpPr/>
          <p:nvPr/>
        </p:nvGrpSpPr>
        <p:grpSpPr>
          <a:xfrm>
            <a:off x="-437378" y="96674"/>
            <a:ext cx="9691203" cy="5607874"/>
            <a:chOff x="-437378" y="96674"/>
            <a:chExt cx="9691203" cy="5607874"/>
          </a:xfrm>
        </p:grpSpPr>
        <p:grpSp>
          <p:nvGrpSpPr>
            <p:cNvPr id="181" name="Google Shape;181;p18"/>
            <p:cNvGrpSpPr/>
            <p:nvPr/>
          </p:nvGrpSpPr>
          <p:grpSpPr>
            <a:xfrm>
              <a:off x="-437378" y="3926302"/>
              <a:ext cx="2844679" cy="1778247"/>
              <a:chOff x="-437378" y="3926302"/>
              <a:chExt cx="2844679" cy="1778247"/>
            </a:xfrm>
          </p:grpSpPr>
          <p:pic>
            <p:nvPicPr>
              <p:cNvPr id="182" name="Google Shape;182;p18"/>
              <p:cNvPicPr preferRelativeResize="0"/>
              <p:nvPr/>
            </p:nvPicPr>
            <p:blipFill>
              <a:blip r:embed="rId2">
                <a:alphaModFix/>
              </a:blip>
              <a:stretch>
                <a:fillRect/>
              </a:stretch>
            </p:blipFill>
            <p:spPr>
              <a:xfrm>
                <a:off x="1454309" y="4753160"/>
                <a:ext cx="952992" cy="420954"/>
              </a:xfrm>
              <a:prstGeom prst="rect">
                <a:avLst/>
              </a:prstGeom>
              <a:noFill/>
              <a:ln>
                <a:noFill/>
              </a:ln>
            </p:spPr>
          </p:pic>
          <p:pic>
            <p:nvPicPr>
              <p:cNvPr id="183" name="Google Shape;183;p18"/>
              <p:cNvPicPr preferRelativeResize="0"/>
              <p:nvPr/>
            </p:nvPicPr>
            <p:blipFill>
              <a:blip r:embed="rId3">
                <a:alphaModFix/>
              </a:blip>
              <a:stretch>
                <a:fillRect/>
              </a:stretch>
            </p:blipFill>
            <p:spPr>
              <a:xfrm rot="6198614">
                <a:off x="-331050" y="4026139"/>
                <a:ext cx="1010064" cy="1017513"/>
              </a:xfrm>
              <a:prstGeom prst="rect">
                <a:avLst/>
              </a:prstGeom>
              <a:noFill/>
              <a:ln>
                <a:noFill/>
              </a:ln>
            </p:spPr>
          </p:pic>
          <p:pic>
            <p:nvPicPr>
              <p:cNvPr id="184" name="Google Shape;184;p18"/>
              <p:cNvPicPr preferRelativeResize="0"/>
              <p:nvPr/>
            </p:nvPicPr>
            <p:blipFill>
              <a:blip r:embed="rId4">
                <a:alphaModFix/>
              </a:blip>
              <a:stretch>
                <a:fillRect/>
              </a:stretch>
            </p:blipFill>
            <p:spPr>
              <a:xfrm rot="1974000">
                <a:off x="-54521" y="4429892"/>
                <a:ext cx="1218718" cy="1025939"/>
              </a:xfrm>
              <a:prstGeom prst="rect">
                <a:avLst/>
              </a:prstGeom>
              <a:noFill/>
              <a:ln>
                <a:noFill/>
              </a:ln>
            </p:spPr>
          </p:pic>
          <p:pic>
            <p:nvPicPr>
              <p:cNvPr id="185" name="Google Shape;185;p18"/>
              <p:cNvPicPr preferRelativeResize="0"/>
              <p:nvPr/>
            </p:nvPicPr>
            <p:blipFill>
              <a:blip r:embed="rId5">
                <a:alphaModFix/>
              </a:blip>
              <a:stretch>
                <a:fillRect/>
              </a:stretch>
            </p:blipFill>
            <p:spPr>
              <a:xfrm rot="10800000">
                <a:off x="1154168" y="4451577"/>
                <a:ext cx="876051" cy="861164"/>
              </a:xfrm>
              <a:prstGeom prst="rect">
                <a:avLst/>
              </a:prstGeom>
              <a:noFill/>
              <a:ln>
                <a:noFill/>
              </a:ln>
            </p:spPr>
          </p:pic>
          <p:pic>
            <p:nvPicPr>
              <p:cNvPr id="186" name="Google Shape;186;p18"/>
              <p:cNvPicPr preferRelativeResize="0"/>
              <p:nvPr/>
            </p:nvPicPr>
            <p:blipFill>
              <a:blip r:embed="rId6">
                <a:alphaModFix/>
              </a:blip>
              <a:stretch>
                <a:fillRect/>
              </a:stretch>
            </p:blipFill>
            <p:spPr>
              <a:xfrm>
                <a:off x="816458" y="4646804"/>
                <a:ext cx="1130932" cy="884742"/>
              </a:xfrm>
              <a:prstGeom prst="rect">
                <a:avLst/>
              </a:prstGeom>
              <a:noFill/>
              <a:ln>
                <a:noFill/>
              </a:ln>
            </p:spPr>
          </p:pic>
        </p:grpSp>
        <p:pic>
          <p:nvPicPr>
            <p:cNvPr id="187" name="Google Shape;187;p18"/>
            <p:cNvPicPr preferRelativeResize="0"/>
            <p:nvPr/>
          </p:nvPicPr>
          <p:blipFill>
            <a:blip r:embed="rId7">
              <a:alphaModFix/>
            </a:blip>
            <a:stretch>
              <a:fillRect/>
            </a:stretch>
          </p:blipFill>
          <p:spPr>
            <a:xfrm rot="-5400000" flipH="1">
              <a:off x="8305525" y="-268626"/>
              <a:ext cx="583000" cy="131360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5"/>
        <p:cNvGrpSpPr/>
        <p:nvPr/>
      </p:nvGrpSpPr>
      <p:grpSpPr>
        <a:xfrm>
          <a:off x="0" y="0"/>
          <a:ext cx="0" cy="0"/>
          <a:chOff x="0" y="0"/>
          <a:chExt cx="0" cy="0"/>
        </a:xfrm>
      </p:grpSpPr>
      <p:grpSp>
        <p:nvGrpSpPr>
          <p:cNvPr id="236" name="Google Shape;236;p23"/>
          <p:cNvGrpSpPr/>
          <p:nvPr/>
        </p:nvGrpSpPr>
        <p:grpSpPr>
          <a:xfrm>
            <a:off x="-1443137" y="-737606"/>
            <a:ext cx="14679887" cy="9608706"/>
            <a:chOff x="-1443137" y="-737606"/>
            <a:chExt cx="14679887" cy="9608706"/>
          </a:xfrm>
        </p:grpSpPr>
        <p:sp>
          <p:nvSpPr>
            <p:cNvPr id="237" name="Google Shape;237;p23"/>
            <p:cNvSpPr/>
            <p:nvPr/>
          </p:nvSpPr>
          <p:spPr>
            <a:xfrm>
              <a:off x="6645450" y="2279800"/>
              <a:ext cx="6591300" cy="6591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nvGrpSpPr>
            <p:cNvPr id="238" name="Google Shape;238;p23"/>
            <p:cNvGrpSpPr/>
            <p:nvPr/>
          </p:nvGrpSpPr>
          <p:grpSpPr>
            <a:xfrm rot="9184573" flipH="1">
              <a:off x="-1278151" y="50855"/>
              <a:ext cx="3879286" cy="1657332"/>
              <a:chOff x="-1722257" y="3926869"/>
              <a:chExt cx="3879328" cy="1657350"/>
            </a:xfrm>
          </p:grpSpPr>
          <p:sp>
            <p:nvSpPr>
              <p:cNvPr id="239" name="Google Shape;239;p23"/>
              <p:cNvSpPr/>
              <p:nvPr/>
            </p:nvSpPr>
            <p:spPr>
              <a:xfrm>
                <a:off x="-1062379" y="3926869"/>
                <a:ext cx="3219450" cy="1657350"/>
              </a:xfrm>
              <a:custGeom>
                <a:avLst/>
                <a:gdLst/>
                <a:ahLst/>
                <a:cxnLst/>
                <a:rect l="l" t="t" r="r" b="b"/>
                <a:pathLst>
                  <a:path w="128778" h="66294" extrusionOk="0">
                    <a:moveTo>
                      <a:pt x="0" y="0"/>
                    </a:moveTo>
                    <a:lnTo>
                      <a:pt x="119384" y="38100"/>
                    </a:lnTo>
                    <a:lnTo>
                      <a:pt x="128778" y="66294"/>
                    </a:lnTo>
                  </a:path>
                </a:pathLst>
              </a:custGeom>
              <a:noFill/>
              <a:ln w="9525" cap="flat" cmpd="sng">
                <a:solidFill>
                  <a:schemeClr val="accent4"/>
                </a:solidFill>
                <a:prstDash val="solid"/>
                <a:round/>
                <a:headEnd type="none" w="med" len="med"/>
                <a:tailEnd type="none" w="med" len="med"/>
              </a:ln>
            </p:spPr>
          </p:sp>
          <p:sp>
            <p:nvSpPr>
              <p:cNvPr id="240" name="Google Shape;240;p23"/>
              <p:cNvSpPr/>
              <p:nvPr/>
            </p:nvSpPr>
            <p:spPr>
              <a:xfrm>
                <a:off x="-1722257" y="4140368"/>
                <a:ext cx="3105150" cy="1301600"/>
              </a:xfrm>
              <a:custGeom>
                <a:avLst/>
                <a:gdLst/>
                <a:ahLst/>
                <a:cxnLst/>
                <a:rect l="l" t="t" r="r" b="b"/>
                <a:pathLst>
                  <a:path w="124206" h="52064" extrusionOk="0">
                    <a:moveTo>
                      <a:pt x="0" y="2534"/>
                    </a:moveTo>
                    <a:lnTo>
                      <a:pt x="90857" y="0"/>
                    </a:lnTo>
                    <a:lnTo>
                      <a:pt x="124206" y="52064"/>
                    </a:lnTo>
                  </a:path>
                </a:pathLst>
              </a:custGeom>
              <a:noFill/>
              <a:ln w="9525" cap="flat" cmpd="sng">
                <a:solidFill>
                  <a:schemeClr val="accent4"/>
                </a:solidFill>
                <a:prstDash val="solid"/>
                <a:round/>
                <a:headEnd type="none" w="med" len="med"/>
                <a:tailEnd type="none" w="med" len="med"/>
              </a:ln>
            </p:spPr>
          </p:sp>
        </p:grpSp>
      </p:grpSp>
      <p:grpSp>
        <p:nvGrpSpPr>
          <p:cNvPr id="241" name="Google Shape;241;p23"/>
          <p:cNvGrpSpPr/>
          <p:nvPr/>
        </p:nvGrpSpPr>
        <p:grpSpPr>
          <a:xfrm flipH="1">
            <a:off x="7609365" y="3086688"/>
            <a:ext cx="1807624" cy="2179679"/>
            <a:chOff x="-419391" y="2293896"/>
            <a:chExt cx="2408559" cy="2904302"/>
          </a:xfrm>
        </p:grpSpPr>
        <p:pic>
          <p:nvPicPr>
            <p:cNvPr id="242" name="Google Shape;242;p23"/>
            <p:cNvPicPr preferRelativeResize="0"/>
            <p:nvPr/>
          </p:nvPicPr>
          <p:blipFill>
            <a:blip r:embed="rId2">
              <a:alphaModFix/>
            </a:blip>
            <a:stretch>
              <a:fillRect/>
            </a:stretch>
          </p:blipFill>
          <p:spPr>
            <a:xfrm rot="-5400000">
              <a:off x="-280721" y="2387700"/>
              <a:ext cx="2071893" cy="1884298"/>
            </a:xfrm>
            <a:prstGeom prst="rect">
              <a:avLst/>
            </a:prstGeom>
            <a:noFill/>
            <a:ln>
              <a:noFill/>
            </a:ln>
          </p:spPr>
        </p:pic>
        <p:pic>
          <p:nvPicPr>
            <p:cNvPr id="243" name="Google Shape;243;p23"/>
            <p:cNvPicPr preferRelativeResize="0"/>
            <p:nvPr/>
          </p:nvPicPr>
          <p:blipFill>
            <a:blip r:embed="rId3">
              <a:alphaModFix/>
            </a:blip>
            <a:stretch>
              <a:fillRect/>
            </a:stretch>
          </p:blipFill>
          <p:spPr>
            <a:xfrm>
              <a:off x="57207" y="2293896"/>
              <a:ext cx="813037" cy="1831955"/>
            </a:xfrm>
            <a:prstGeom prst="rect">
              <a:avLst/>
            </a:prstGeom>
            <a:noFill/>
            <a:ln>
              <a:noFill/>
            </a:ln>
          </p:spPr>
        </p:pic>
        <p:pic>
          <p:nvPicPr>
            <p:cNvPr id="244" name="Google Shape;244;p23"/>
            <p:cNvPicPr preferRelativeResize="0"/>
            <p:nvPr/>
          </p:nvPicPr>
          <p:blipFill>
            <a:blip r:embed="rId4">
              <a:alphaModFix/>
            </a:blip>
            <a:stretch>
              <a:fillRect/>
            </a:stretch>
          </p:blipFill>
          <p:spPr>
            <a:xfrm>
              <a:off x="-419391" y="3313900"/>
              <a:ext cx="2408559" cy="1884298"/>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45"/>
        <p:cNvGrpSpPr/>
        <p:nvPr/>
      </p:nvGrpSpPr>
      <p:grpSpPr>
        <a:xfrm>
          <a:off x="0" y="0"/>
          <a:ext cx="0" cy="0"/>
          <a:chOff x="0" y="0"/>
          <a:chExt cx="0" cy="0"/>
        </a:xfrm>
      </p:grpSpPr>
      <p:grpSp>
        <p:nvGrpSpPr>
          <p:cNvPr id="246" name="Google Shape;246;p24"/>
          <p:cNvGrpSpPr/>
          <p:nvPr/>
        </p:nvGrpSpPr>
        <p:grpSpPr>
          <a:xfrm rot="5400000">
            <a:off x="-1145097" y="2581074"/>
            <a:ext cx="3716655" cy="2147259"/>
            <a:chOff x="3675425" y="2045788"/>
            <a:chExt cx="6290886" cy="3634493"/>
          </a:xfrm>
        </p:grpSpPr>
        <p:pic>
          <p:nvPicPr>
            <p:cNvPr id="247" name="Google Shape;247;p24"/>
            <p:cNvPicPr preferRelativeResize="0"/>
            <p:nvPr/>
          </p:nvPicPr>
          <p:blipFill>
            <a:blip r:embed="rId2">
              <a:alphaModFix/>
            </a:blip>
            <a:stretch>
              <a:fillRect/>
            </a:stretch>
          </p:blipFill>
          <p:spPr>
            <a:xfrm rot="1900961">
              <a:off x="3988374" y="3292626"/>
              <a:ext cx="2440853" cy="1884298"/>
            </a:xfrm>
            <a:prstGeom prst="rect">
              <a:avLst/>
            </a:prstGeom>
            <a:noFill/>
            <a:ln>
              <a:noFill/>
            </a:ln>
          </p:spPr>
        </p:pic>
        <p:pic>
          <p:nvPicPr>
            <p:cNvPr id="248" name="Google Shape;248;p24"/>
            <p:cNvPicPr preferRelativeResize="0"/>
            <p:nvPr/>
          </p:nvPicPr>
          <p:blipFill>
            <a:blip r:embed="rId3">
              <a:alphaModFix/>
            </a:blip>
            <a:stretch>
              <a:fillRect/>
            </a:stretch>
          </p:blipFill>
          <p:spPr>
            <a:xfrm rot="-2700000" flipH="1">
              <a:off x="7586656" y="2479575"/>
              <a:ext cx="2007438" cy="1884295"/>
            </a:xfrm>
            <a:prstGeom prst="rect">
              <a:avLst/>
            </a:prstGeom>
            <a:noFill/>
            <a:ln>
              <a:noFill/>
            </a:ln>
          </p:spPr>
        </p:pic>
        <p:pic>
          <p:nvPicPr>
            <p:cNvPr id="249" name="Google Shape;249;p24"/>
            <p:cNvPicPr preferRelativeResize="0"/>
            <p:nvPr/>
          </p:nvPicPr>
          <p:blipFill>
            <a:blip r:embed="rId4">
              <a:alphaModFix/>
            </a:blip>
            <a:stretch>
              <a:fillRect/>
            </a:stretch>
          </p:blipFill>
          <p:spPr>
            <a:xfrm>
              <a:off x="6811959" y="3292625"/>
              <a:ext cx="2408559" cy="1884298"/>
            </a:xfrm>
            <a:prstGeom prst="rect">
              <a:avLst/>
            </a:prstGeom>
            <a:noFill/>
            <a:ln>
              <a:noFill/>
            </a:ln>
          </p:spPr>
        </p:pic>
        <p:pic>
          <p:nvPicPr>
            <p:cNvPr id="250" name="Google Shape;250;p24"/>
            <p:cNvPicPr preferRelativeResize="0"/>
            <p:nvPr/>
          </p:nvPicPr>
          <p:blipFill>
            <a:blip r:embed="rId5">
              <a:alphaModFix/>
            </a:blip>
            <a:stretch>
              <a:fillRect/>
            </a:stretch>
          </p:blipFill>
          <p:spPr>
            <a:xfrm rot="1357567">
              <a:off x="5796770" y="3824109"/>
              <a:ext cx="1852887" cy="1559778"/>
            </a:xfrm>
            <a:prstGeom prst="rect">
              <a:avLst/>
            </a:prstGeom>
            <a:noFill/>
            <a:ln>
              <a:noFill/>
            </a:ln>
          </p:spPr>
        </p:pic>
      </p:grpSp>
      <p:sp>
        <p:nvSpPr>
          <p:cNvPr id="251" name="Google Shape;251;p24"/>
          <p:cNvSpPr/>
          <p:nvPr/>
        </p:nvSpPr>
        <p:spPr>
          <a:xfrm>
            <a:off x="8669200" y="4225"/>
            <a:ext cx="4749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自定义版式">
    <p:bg>
      <p:bgPr>
        <a:pattFill prst="ltVert">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a:srcRect l="2504" t="3711" r="2342" b="3972"/>
          <a:stretch/>
        </p:blipFill>
        <p:spPr>
          <a:xfrm>
            <a:off x="0" y="0"/>
            <a:ext cx="9144000" cy="5143500"/>
          </a:xfrm>
          <a:prstGeom prst="rect">
            <a:avLst/>
          </a:prstGeom>
        </p:spPr>
      </p:pic>
      <p:sp>
        <p:nvSpPr>
          <p:cNvPr id="5" name="矩形 4">
            <a:extLst>
              <a:ext uri="{FF2B5EF4-FFF2-40B4-BE49-F238E27FC236}">
                <a16:creationId xmlns:a16="http://schemas.microsoft.com/office/drawing/2014/main" xmlns="" id="{4B80CD9C-69E5-4166-9200-5235928C8775}"/>
              </a:ext>
            </a:extLst>
          </p:cNvPr>
          <p:cNvSpPr>
            <a:spLocks noChangeArrowheads="1"/>
          </p:cNvSpPr>
          <p:nvPr userDrawn="1"/>
        </p:nvSpPr>
        <p:spPr bwMode="auto">
          <a:xfrm>
            <a:off x="735836" y="319090"/>
            <a:ext cx="3202814" cy="400110"/>
          </a:xfrm>
          <a:prstGeom prst="rect">
            <a:avLst/>
          </a:prstGeom>
          <a:noFill/>
          <a:ln>
            <a:noFill/>
          </a:ln>
        </p:spPr>
        <p:txBody>
          <a:bodyPr wrap="square">
            <a:spAutoFit/>
          </a:bodyPr>
          <a:lstStyle/>
          <a:p>
            <a:pPr lvl="0" algn="l"/>
            <a:r>
              <a:rPr lang="zh-CN" altLang="en-US" sz="2000" b="0" dirty="0">
                <a:solidFill>
                  <a:schemeClr val="accent1"/>
                </a:solidFill>
                <a:latin typeface="迷你简卡通" panose="03000509000000000000" pitchFamily="65" charset="-122"/>
                <a:ea typeface="迷你简卡通" panose="03000509000000000000" pitchFamily="65" charset="-122"/>
              </a:rPr>
              <a:t>如何安排和管理时间？</a:t>
            </a:r>
          </a:p>
        </p:txBody>
      </p:sp>
      <p:sp>
        <p:nvSpPr>
          <p:cNvPr id="15" name="五角星 14"/>
          <p:cNvSpPr/>
          <p:nvPr userDrawn="1"/>
        </p:nvSpPr>
        <p:spPr>
          <a:xfrm>
            <a:off x="381000" y="285750"/>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0518038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4000">
        <p15:prstTrans prst="drape"/>
      </p:transition>
    </mc:Choice>
    <mc:Fallback>
      <p:transition spd="slow" advTm="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legreya"/>
              <a:buNone/>
              <a:defRPr sz="3500">
                <a:solidFill>
                  <a:schemeClr val="dk1"/>
                </a:solidFill>
                <a:latin typeface="Alegreya"/>
                <a:ea typeface="Alegreya"/>
                <a:cs typeface="Alegreya"/>
                <a:sym typeface="Alegreya"/>
              </a:defRPr>
            </a:lvl1pPr>
            <a:lvl2pPr lvl="1" rtl="0">
              <a:spcBef>
                <a:spcPts val="0"/>
              </a:spcBef>
              <a:spcAft>
                <a:spcPts val="0"/>
              </a:spcAft>
              <a:buClr>
                <a:schemeClr val="dk1"/>
              </a:buClr>
              <a:buSzPts val="3500"/>
              <a:buFont typeface="Alegreya"/>
              <a:buNone/>
              <a:defRPr sz="3500">
                <a:solidFill>
                  <a:schemeClr val="dk1"/>
                </a:solidFill>
                <a:latin typeface="Alegreya"/>
                <a:ea typeface="Alegreya"/>
                <a:cs typeface="Alegreya"/>
                <a:sym typeface="Alegreya"/>
              </a:defRPr>
            </a:lvl2pPr>
            <a:lvl3pPr lvl="2" rtl="0">
              <a:spcBef>
                <a:spcPts val="0"/>
              </a:spcBef>
              <a:spcAft>
                <a:spcPts val="0"/>
              </a:spcAft>
              <a:buClr>
                <a:schemeClr val="dk1"/>
              </a:buClr>
              <a:buSzPts val="3500"/>
              <a:buFont typeface="Alegreya"/>
              <a:buNone/>
              <a:defRPr sz="3500">
                <a:solidFill>
                  <a:schemeClr val="dk1"/>
                </a:solidFill>
                <a:latin typeface="Alegreya"/>
                <a:ea typeface="Alegreya"/>
                <a:cs typeface="Alegreya"/>
                <a:sym typeface="Alegreya"/>
              </a:defRPr>
            </a:lvl3pPr>
            <a:lvl4pPr lvl="3" rtl="0">
              <a:spcBef>
                <a:spcPts val="0"/>
              </a:spcBef>
              <a:spcAft>
                <a:spcPts val="0"/>
              </a:spcAft>
              <a:buClr>
                <a:schemeClr val="dk1"/>
              </a:buClr>
              <a:buSzPts val="3500"/>
              <a:buFont typeface="Alegreya"/>
              <a:buNone/>
              <a:defRPr sz="3500">
                <a:solidFill>
                  <a:schemeClr val="dk1"/>
                </a:solidFill>
                <a:latin typeface="Alegreya"/>
                <a:ea typeface="Alegreya"/>
                <a:cs typeface="Alegreya"/>
                <a:sym typeface="Alegreya"/>
              </a:defRPr>
            </a:lvl4pPr>
            <a:lvl5pPr lvl="4" rtl="0">
              <a:spcBef>
                <a:spcPts val="0"/>
              </a:spcBef>
              <a:spcAft>
                <a:spcPts val="0"/>
              </a:spcAft>
              <a:buClr>
                <a:schemeClr val="dk1"/>
              </a:buClr>
              <a:buSzPts val="3500"/>
              <a:buFont typeface="Alegreya"/>
              <a:buNone/>
              <a:defRPr sz="3500">
                <a:solidFill>
                  <a:schemeClr val="dk1"/>
                </a:solidFill>
                <a:latin typeface="Alegreya"/>
                <a:ea typeface="Alegreya"/>
                <a:cs typeface="Alegreya"/>
                <a:sym typeface="Alegreya"/>
              </a:defRPr>
            </a:lvl5pPr>
            <a:lvl6pPr lvl="5" rtl="0">
              <a:spcBef>
                <a:spcPts val="0"/>
              </a:spcBef>
              <a:spcAft>
                <a:spcPts val="0"/>
              </a:spcAft>
              <a:buClr>
                <a:schemeClr val="dk1"/>
              </a:buClr>
              <a:buSzPts val="3500"/>
              <a:buFont typeface="Alegreya"/>
              <a:buNone/>
              <a:defRPr sz="3500">
                <a:solidFill>
                  <a:schemeClr val="dk1"/>
                </a:solidFill>
                <a:latin typeface="Alegreya"/>
                <a:ea typeface="Alegreya"/>
                <a:cs typeface="Alegreya"/>
                <a:sym typeface="Alegreya"/>
              </a:defRPr>
            </a:lvl6pPr>
            <a:lvl7pPr lvl="6" rtl="0">
              <a:spcBef>
                <a:spcPts val="0"/>
              </a:spcBef>
              <a:spcAft>
                <a:spcPts val="0"/>
              </a:spcAft>
              <a:buClr>
                <a:schemeClr val="dk1"/>
              </a:buClr>
              <a:buSzPts val="3500"/>
              <a:buFont typeface="Alegreya"/>
              <a:buNone/>
              <a:defRPr sz="3500">
                <a:solidFill>
                  <a:schemeClr val="dk1"/>
                </a:solidFill>
                <a:latin typeface="Alegreya"/>
                <a:ea typeface="Alegreya"/>
                <a:cs typeface="Alegreya"/>
                <a:sym typeface="Alegreya"/>
              </a:defRPr>
            </a:lvl7pPr>
            <a:lvl8pPr lvl="7" rtl="0">
              <a:spcBef>
                <a:spcPts val="0"/>
              </a:spcBef>
              <a:spcAft>
                <a:spcPts val="0"/>
              </a:spcAft>
              <a:buClr>
                <a:schemeClr val="dk1"/>
              </a:buClr>
              <a:buSzPts val="3500"/>
              <a:buFont typeface="Alegreya"/>
              <a:buNone/>
              <a:defRPr sz="3500">
                <a:solidFill>
                  <a:schemeClr val="dk1"/>
                </a:solidFill>
                <a:latin typeface="Alegreya"/>
                <a:ea typeface="Alegreya"/>
                <a:cs typeface="Alegreya"/>
                <a:sym typeface="Alegreya"/>
              </a:defRPr>
            </a:lvl8pPr>
            <a:lvl9pPr lvl="8" rtl="0">
              <a:spcBef>
                <a:spcPts val="0"/>
              </a:spcBef>
              <a:spcAft>
                <a:spcPts val="0"/>
              </a:spcAft>
              <a:buClr>
                <a:schemeClr val="dk1"/>
              </a:buClr>
              <a:buSzPts val="3500"/>
              <a:buFont typeface="Alegreya"/>
              <a:buNone/>
              <a:defRPr sz="3500">
                <a:solidFill>
                  <a:schemeClr val="dk1"/>
                </a:solidFill>
                <a:latin typeface="Alegreya"/>
                <a:ea typeface="Alegreya"/>
                <a:cs typeface="Alegreya"/>
                <a:sym typeface="Alegrey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2"/>
              </a:buClr>
              <a:buSzPts val="1200"/>
              <a:buFont typeface="Commissioner"/>
              <a:buChar char="■"/>
              <a:defRPr sz="1200">
                <a:solidFill>
                  <a:schemeClr val="dk1"/>
                </a:solidFill>
                <a:latin typeface="Commissioner"/>
                <a:ea typeface="Commissioner"/>
                <a:cs typeface="Commissioner"/>
                <a:sym typeface="Commissioner"/>
              </a:defRPr>
            </a:lvl1pPr>
            <a:lvl2pPr marL="914400" lvl="1" indent="-3048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2pPr>
            <a:lvl3pPr marL="1371600" lvl="2" indent="-3048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3pPr>
            <a:lvl4pPr marL="1828800" lvl="3" indent="-3048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4pPr>
            <a:lvl5pPr marL="2286000" lvl="4" indent="-3048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5pPr>
            <a:lvl6pPr marL="2743200" lvl="5" indent="-3048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6pPr>
            <a:lvl7pPr marL="3200400" lvl="6" indent="-3048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7pPr>
            <a:lvl8pPr marL="3657600" lvl="7" indent="-3048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8pPr>
            <a:lvl9pPr marL="4114800" lvl="8" indent="-3048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8" r:id="rId4"/>
    <p:sldLayoutId id="2147483659" r:id="rId5"/>
    <p:sldLayoutId id="2147483664" r:id="rId6"/>
    <p:sldLayoutId id="2147483669" r:id="rId7"/>
    <p:sldLayoutId id="2147483670" r:id="rId8"/>
    <p:sldLayoutId id="2147483674" r:id="rId9"/>
    <p:sldLayoutId id="2147483675" r:id="rId10"/>
    <p:sldLayoutId id="2147483677" r:id="rId11"/>
    <p:sldLayoutId id="214748367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vtv.vn/video/khat-vong-non-song-su-quan-ngo-si-lien-soan-bo-dai-viet-su-ky-toan-thu-342708.htm" TargetMode="External"/><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microsoft.com/office/2007/relationships/media" Target="../media/media1.mp4"/></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vnews.gov.vn/video/hoc-bac-moi-ngay-bac-ho-voi-cong-bang-xa-hoi-84948.htm" TargetMode="External"/><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5" name="Google Shape;485;p39"/>
          <p:cNvSpPr txBox="1">
            <a:spLocks noGrp="1"/>
          </p:cNvSpPr>
          <p:nvPr>
            <p:ph type="title"/>
          </p:nvPr>
        </p:nvSpPr>
        <p:spPr>
          <a:xfrm>
            <a:off x="142975" y="976493"/>
            <a:ext cx="8858050" cy="3190514"/>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US" sz="4500" b="1" dirty="0" err="1">
                <a:solidFill>
                  <a:srgbClr val="FF0000"/>
                </a:solidFill>
                <a:latin typeface="Times New Roman" pitchFamily="18" charset="0"/>
                <a:cs typeface="Times New Roman" pitchFamily="18" charset="0"/>
              </a:rPr>
              <a:t>XIN</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CHÀO</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CÁC</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EM</a:t>
            </a:r>
            <a:r>
              <a:rPr lang="en-US" sz="4500" b="1" dirty="0">
                <a:solidFill>
                  <a:srgbClr val="FF0000"/>
                </a:solidFill>
                <a:latin typeface="Times New Roman" pitchFamily="18" charset="0"/>
                <a:cs typeface="Times New Roman" pitchFamily="18" charset="0"/>
              </a:rPr>
              <a:t>!</a:t>
            </a:r>
            <a:br>
              <a:rPr lang="en-US" sz="4500" b="1" dirty="0">
                <a:solidFill>
                  <a:srgbClr val="FF0000"/>
                </a:solidFill>
                <a:latin typeface="Times New Roman" pitchFamily="18" charset="0"/>
                <a:cs typeface="Times New Roman" pitchFamily="18" charset="0"/>
              </a:rPr>
            </a:br>
            <a:r>
              <a:rPr lang="en-US" sz="4500" b="1" dirty="0" err="1">
                <a:solidFill>
                  <a:srgbClr val="FF0000"/>
                </a:solidFill>
                <a:latin typeface="Times New Roman" pitchFamily="18" charset="0"/>
                <a:cs typeface="Times New Roman" pitchFamily="18" charset="0"/>
              </a:rPr>
              <a:t>CHÀO</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MỪNG</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CÁC</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EM</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ĐẾN</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VỚI</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BÀI</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HỌC</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NGÀY</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HÔM</a:t>
            </a:r>
            <a:r>
              <a:rPr lang="en-US" sz="4500" b="1" dirty="0">
                <a:solidFill>
                  <a:srgbClr val="FF0000"/>
                </a:solidFill>
                <a:latin typeface="Times New Roman" pitchFamily="18" charset="0"/>
                <a:cs typeface="Times New Roman" pitchFamily="18" charset="0"/>
              </a:rPr>
              <a:t> NAY!</a:t>
            </a:r>
          </a:p>
        </p:txBody>
      </p:sp>
    </p:spTree>
    <p:extLst>
      <p:ext uri="{BB962C8B-B14F-4D97-AF65-F5344CB8AC3E}">
        <p14:creationId xmlns="" xmlns:p14="http://schemas.microsoft.com/office/powerpoint/2010/main" val="5125582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51210" y="170260"/>
            <a:ext cx="4938713" cy="4793456"/>
          </a:xfrm>
          <a:prstGeom prst="rect">
            <a:avLst/>
          </a:prstGeom>
          <a:noFill/>
          <a:ln w="9525">
            <a:solidFill>
              <a:srgbClr val="800080"/>
            </a:solidFill>
            <a:miter lim="800000"/>
            <a:headEnd/>
            <a:tailEnd/>
          </a:ln>
        </p:spPr>
      </p:pic>
      <p:sp>
        <p:nvSpPr>
          <p:cNvPr id="118787" name="TextBox 15"/>
          <p:cNvSpPr txBox="1">
            <a:spLocks noChangeArrowheads="1"/>
          </p:cNvSpPr>
          <p:nvPr/>
        </p:nvSpPr>
        <p:spPr bwMode="auto">
          <a:xfrm>
            <a:off x="5943600" y="261938"/>
            <a:ext cx="2363391" cy="423193"/>
          </a:xfrm>
          <a:prstGeom prst="rect">
            <a:avLst/>
          </a:prstGeom>
          <a:noFill/>
          <a:ln w="9525">
            <a:solidFill>
              <a:srgbClr val="FF0000"/>
            </a:solidFill>
            <a:prstDash val="dash"/>
            <a:miter lim="800000"/>
            <a:headEnd/>
            <a:tailEnd/>
          </a:ln>
        </p:spPr>
        <p:txBody>
          <a:bodyPr lIns="68580" tIns="34290" rIns="68580" bIns="34290">
            <a:spAutoFit/>
          </a:bodyPr>
          <a:lstStyle/>
          <a:p>
            <a:pPr algn="ctr" eaLnBrk="1" hangingPunct="1"/>
            <a:r>
              <a:rPr lang="en-US" altLang="ko-KR" sz="2300" b="1" dirty="0">
                <a:ea typeface="굴림" charset="-127"/>
              </a:rPr>
              <a:t>Ý </a:t>
            </a:r>
            <a:r>
              <a:rPr lang="en-US" altLang="ko-KR" sz="2300" b="1" dirty="0" err="1">
                <a:ea typeface="굴림" charset="-127"/>
              </a:rPr>
              <a:t>NGHĨA</a:t>
            </a:r>
            <a:r>
              <a:rPr lang="en-US" altLang="ko-KR" sz="2300" b="1" dirty="0">
                <a:ea typeface="굴림" charset="-127"/>
              </a:rPr>
              <a:t>:</a:t>
            </a:r>
            <a:r>
              <a:rPr lang="en-US" altLang="ko-KR" sz="2300" dirty="0">
                <a:ea typeface="굴림" charset="-127"/>
              </a:rPr>
              <a:t> </a:t>
            </a:r>
          </a:p>
        </p:txBody>
      </p:sp>
      <p:sp>
        <p:nvSpPr>
          <p:cNvPr id="118797" name="AutoShape 13"/>
          <p:cNvSpPr>
            <a:spLocks noChangeArrowheads="1"/>
          </p:cNvSpPr>
          <p:nvPr/>
        </p:nvSpPr>
        <p:spPr bwMode="auto">
          <a:xfrm>
            <a:off x="5898356" y="696516"/>
            <a:ext cx="2449116" cy="816769"/>
          </a:xfrm>
          <a:prstGeom prst="downArrow">
            <a:avLst>
              <a:gd name="adj1" fmla="val 50000"/>
              <a:gd name="adj2" fmla="val 25000"/>
            </a:avLst>
          </a:prstGeom>
          <a:noFill/>
          <a:ln w="9525">
            <a:solidFill>
              <a:srgbClr val="FF0000"/>
            </a:solidFill>
            <a:prstDash val="dash"/>
            <a:miter lim="800000"/>
            <a:headEnd/>
            <a:tailEnd/>
          </a:ln>
          <a:effectLst/>
        </p:spPr>
        <p:txBody>
          <a:bodyPr wrap="none" lIns="68580" tIns="34290" rIns="68580" bIns="34290" anchor="ctr"/>
          <a:lstStyle/>
          <a:p>
            <a:pPr eaLnBrk="1" hangingPunct="1"/>
            <a:endParaRPr lang="en-US"/>
          </a:p>
        </p:txBody>
      </p:sp>
      <p:sp>
        <p:nvSpPr>
          <p:cNvPr id="118798" name="Rectangle 14"/>
          <p:cNvSpPr>
            <a:spLocks noChangeArrowheads="1"/>
          </p:cNvSpPr>
          <p:nvPr/>
        </p:nvSpPr>
        <p:spPr bwMode="auto">
          <a:xfrm>
            <a:off x="5423297" y="1994297"/>
            <a:ext cx="3339703" cy="1762021"/>
          </a:xfrm>
          <a:prstGeom prst="rect">
            <a:avLst/>
          </a:prstGeom>
          <a:noFill/>
          <a:ln w="9525">
            <a:noFill/>
            <a:miter lim="800000"/>
            <a:headEnd/>
            <a:tailEnd/>
          </a:ln>
          <a:effectLst/>
        </p:spPr>
        <p:txBody>
          <a:bodyPr lIns="68580" tIns="34290" rIns="68580" bIns="34290" anchor="ctr">
            <a:spAutoFit/>
          </a:bodyPr>
          <a:lstStyle/>
          <a:p>
            <a:pPr algn="just" eaLnBrk="1" hangingPunct="1"/>
            <a:r>
              <a:rPr lang="en-US" altLang="en-US" sz="2200" dirty="0" err="1">
                <a:solidFill>
                  <a:srgbClr val="800000"/>
                </a:solidFill>
              </a:rPr>
              <a:t>Để</a:t>
            </a:r>
            <a:r>
              <a:rPr lang="en-US" altLang="en-US" sz="2200" dirty="0">
                <a:solidFill>
                  <a:srgbClr val="800000"/>
                </a:solidFill>
              </a:rPr>
              <a:t> </a:t>
            </a:r>
            <a:r>
              <a:rPr lang="en-US" altLang="en-US" sz="2200" dirty="0" err="1">
                <a:solidFill>
                  <a:srgbClr val="800000"/>
                </a:solidFill>
              </a:rPr>
              <a:t>lại</a:t>
            </a:r>
            <a:r>
              <a:rPr lang="en-US" altLang="en-US" sz="2200" dirty="0">
                <a:solidFill>
                  <a:srgbClr val="800000"/>
                </a:solidFill>
              </a:rPr>
              <a:t> </a:t>
            </a:r>
            <a:r>
              <a:rPr lang="en-US" altLang="en-US" sz="2200" dirty="0" err="1">
                <a:solidFill>
                  <a:srgbClr val="800000"/>
                </a:solidFill>
              </a:rPr>
              <a:t>cho</a:t>
            </a:r>
            <a:r>
              <a:rPr lang="en-US" altLang="en-US" sz="2200" dirty="0">
                <a:solidFill>
                  <a:srgbClr val="800000"/>
                </a:solidFill>
              </a:rPr>
              <a:t> </a:t>
            </a:r>
            <a:r>
              <a:rPr lang="en-US" altLang="en-US" sz="2200" dirty="0" err="1">
                <a:solidFill>
                  <a:srgbClr val="800000"/>
                </a:solidFill>
              </a:rPr>
              <a:t>hậu</a:t>
            </a:r>
            <a:r>
              <a:rPr lang="en-US" altLang="en-US" sz="2200" dirty="0">
                <a:solidFill>
                  <a:srgbClr val="800000"/>
                </a:solidFill>
              </a:rPr>
              <a:t> </a:t>
            </a:r>
            <a:r>
              <a:rPr lang="en-US" altLang="en-US" sz="2200" dirty="0" err="1">
                <a:solidFill>
                  <a:srgbClr val="800000"/>
                </a:solidFill>
              </a:rPr>
              <a:t>thế</a:t>
            </a:r>
            <a:r>
              <a:rPr lang="en-US" altLang="en-US" sz="2200" dirty="0">
                <a:solidFill>
                  <a:srgbClr val="800000"/>
                </a:solidFill>
              </a:rPr>
              <a:t> </a:t>
            </a:r>
            <a:r>
              <a:rPr lang="en-US" altLang="en-US" sz="2200" dirty="0" err="1">
                <a:solidFill>
                  <a:srgbClr val="800000"/>
                </a:solidFill>
              </a:rPr>
              <a:t>những</a:t>
            </a:r>
            <a:r>
              <a:rPr lang="en-US" altLang="en-US" sz="2200" dirty="0">
                <a:solidFill>
                  <a:srgbClr val="800000"/>
                </a:solidFill>
              </a:rPr>
              <a:t> tri </a:t>
            </a:r>
            <a:r>
              <a:rPr lang="en-US" altLang="en-US" sz="2200" dirty="0" err="1">
                <a:solidFill>
                  <a:srgbClr val="800000"/>
                </a:solidFill>
              </a:rPr>
              <a:t>thức</a:t>
            </a:r>
            <a:r>
              <a:rPr lang="en-US" altLang="en-US" sz="2200" dirty="0">
                <a:solidFill>
                  <a:srgbClr val="800000"/>
                </a:solidFill>
              </a:rPr>
              <a:t> </a:t>
            </a:r>
            <a:r>
              <a:rPr lang="en-US" altLang="en-US" sz="2200" dirty="0" err="1">
                <a:solidFill>
                  <a:srgbClr val="800000"/>
                </a:solidFill>
              </a:rPr>
              <a:t>lịch</a:t>
            </a:r>
            <a:r>
              <a:rPr lang="en-US" altLang="en-US" sz="2200" dirty="0">
                <a:solidFill>
                  <a:srgbClr val="800000"/>
                </a:solidFill>
              </a:rPr>
              <a:t> </a:t>
            </a:r>
            <a:r>
              <a:rPr lang="en-US" altLang="en-US" sz="2200" dirty="0" err="1">
                <a:solidFill>
                  <a:srgbClr val="800000"/>
                </a:solidFill>
              </a:rPr>
              <a:t>sử</a:t>
            </a:r>
            <a:r>
              <a:rPr lang="en-US" altLang="en-US" sz="2200" dirty="0">
                <a:solidFill>
                  <a:srgbClr val="800000"/>
                </a:solidFill>
              </a:rPr>
              <a:t> </a:t>
            </a:r>
            <a:r>
              <a:rPr lang="en-US" altLang="en-US" sz="2200" dirty="0" err="1">
                <a:solidFill>
                  <a:srgbClr val="800000"/>
                </a:solidFill>
              </a:rPr>
              <a:t>khách</a:t>
            </a:r>
            <a:r>
              <a:rPr lang="en-US" altLang="en-US" sz="2200" dirty="0">
                <a:solidFill>
                  <a:srgbClr val="800000"/>
                </a:solidFill>
              </a:rPr>
              <a:t> </a:t>
            </a:r>
            <a:r>
              <a:rPr lang="en-US" altLang="en-US" sz="2200" dirty="0" err="1">
                <a:solidFill>
                  <a:srgbClr val="800000"/>
                </a:solidFill>
              </a:rPr>
              <a:t>quan</a:t>
            </a:r>
            <a:r>
              <a:rPr lang="en-US" altLang="en-US" sz="2200" dirty="0">
                <a:solidFill>
                  <a:srgbClr val="800000"/>
                </a:solidFill>
              </a:rPr>
              <a:t>, </a:t>
            </a:r>
            <a:r>
              <a:rPr lang="en-US" altLang="en-US" sz="2200" dirty="0" err="1">
                <a:solidFill>
                  <a:srgbClr val="800000"/>
                </a:solidFill>
              </a:rPr>
              <a:t>trung</a:t>
            </a:r>
            <a:r>
              <a:rPr lang="en-US" altLang="en-US" sz="2200" dirty="0">
                <a:solidFill>
                  <a:srgbClr val="800000"/>
                </a:solidFill>
              </a:rPr>
              <a:t> </a:t>
            </a:r>
            <a:r>
              <a:rPr lang="en-US" altLang="en-US" sz="2200" dirty="0" err="1">
                <a:solidFill>
                  <a:srgbClr val="800000"/>
                </a:solidFill>
              </a:rPr>
              <a:t>thực</a:t>
            </a:r>
            <a:r>
              <a:rPr lang="en-US" altLang="en-US" sz="2200" dirty="0">
                <a:solidFill>
                  <a:srgbClr val="800000"/>
                </a:solidFill>
              </a:rPr>
              <a:t> </a:t>
            </a:r>
            <a:r>
              <a:rPr lang="en-US" altLang="en-US" sz="2200" dirty="0" err="1">
                <a:solidFill>
                  <a:srgbClr val="800000"/>
                </a:solidFill>
              </a:rPr>
              <a:t>đúng</a:t>
            </a:r>
            <a:r>
              <a:rPr lang="en-US" altLang="en-US" sz="2200" dirty="0">
                <a:solidFill>
                  <a:srgbClr val="800000"/>
                </a:solidFill>
              </a:rPr>
              <a:t> </a:t>
            </a:r>
            <a:r>
              <a:rPr lang="en-US" altLang="en-US" sz="2200" dirty="0" err="1">
                <a:solidFill>
                  <a:srgbClr val="800000"/>
                </a:solidFill>
              </a:rPr>
              <a:t>như</a:t>
            </a:r>
            <a:r>
              <a:rPr lang="en-US" altLang="en-US" sz="2200" dirty="0">
                <a:solidFill>
                  <a:srgbClr val="800000"/>
                </a:solidFill>
              </a:rPr>
              <a:t> </a:t>
            </a:r>
            <a:r>
              <a:rPr lang="en-US" altLang="en-US" sz="2200" dirty="0" err="1">
                <a:solidFill>
                  <a:srgbClr val="800000"/>
                </a:solidFill>
              </a:rPr>
              <a:t>những</a:t>
            </a:r>
            <a:r>
              <a:rPr lang="en-US" altLang="en-US" sz="2200" dirty="0">
                <a:solidFill>
                  <a:srgbClr val="800000"/>
                </a:solidFill>
              </a:rPr>
              <a:t> </a:t>
            </a:r>
            <a:r>
              <a:rPr lang="en-US" altLang="en-US" sz="2200" dirty="0" err="1">
                <a:solidFill>
                  <a:srgbClr val="800000"/>
                </a:solidFill>
              </a:rPr>
              <a:t>gì</a:t>
            </a:r>
            <a:r>
              <a:rPr lang="en-US" altLang="en-US" sz="2200" dirty="0">
                <a:solidFill>
                  <a:srgbClr val="800000"/>
                </a:solidFill>
              </a:rPr>
              <a:t> </a:t>
            </a:r>
            <a:r>
              <a:rPr lang="en-US" altLang="en-US" sz="2200" dirty="0" err="1">
                <a:solidFill>
                  <a:srgbClr val="800000"/>
                </a:solidFill>
              </a:rPr>
              <a:t>đã</a:t>
            </a:r>
            <a:r>
              <a:rPr lang="en-US" altLang="en-US" sz="2200" dirty="0">
                <a:solidFill>
                  <a:srgbClr val="800000"/>
                </a:solidFill>
              </a:rPr>
              <a:t> </a:t>
            </a:r>
            <a:r>
              <a:rPr lang="en-US" altLang="en-US" sz="2200" dirty="0" err="1">
                <a:solidFill>
                  <a:srgbClr val="800000"/>
                </a:solidFill>
              </a:rPr>
              <a:t>diễn</a:t>
            </a:r>
            <a:r>
              <a:rPr lang="en-US" altLang="en-US" sz="2200" dirty="0">
                <a:solidFill>
                  <a:srgbClr val="800000"/>
                </a:solidFill>
              </a:rPr>
              <a:t> </a:t>
            </a:r>
            <a:r>
              <a:rPr lang="en-US" altLang="en-US" sz="2200" dirty="0" err="1">
                <a:solidFill>
                  <a:srgbClr val="800000"/>
                </a:solidFill>
              </a:rPr>
              <a:t>ra</a:t>
            </a:r>
            <a:r>
              <a:rPr lang="en-US" altLang="en-US" sz="2200" dirty="0">
                <a:solidFill>
                  <a:srgbClr val="800000"/>
                </a:solidFill>
              </a:rPr>
              <a:t> </a:t>
            </a:r>
            <a:r>
              <a:rPr lang="en-US" altLang="en-US" sz="2200" dirty="0" err="1">
                <a:solidFill>
                  <a:srgbClr val="800000"/>
                </a:solidFill>
              </a:rPr>
              <a:t>trong</a:t>
            </a:r>
            <a:r>
              <a:rPr lang="en-US" altLang="en-US" sz="2200" dirty="0">
                <a:solidFill>
                  <a:srgbClr val="800000"/>
                </a:solidFill>
              </a:rPr>
              <a:t> </a:t>
            </a:r>
            <a:r>
              <a:rPr lang="en-US" altLang="en-US" sz="2200" dirty="0" err="1">
                <a:solidFill>
                  <a:srgbClr val="800000"/>
                </a:solidFill>
              </a:rPr>
              <a:t>quá</a:t>
            </a:r>
            <a:r>
              <a:rPr lang="en-US" altLang="en-US" sz="2200" dirty="0">
                <a:solidFill>
                  <a:srgbClr val="800000"/>
                </a:solidFill>
              </a:rPr>
              <a:t> </a:t>
            </a:r>
            <a:r>
              <a:rPr lang="en-US" altLang="en-US" sz="2200" dirty="0" err="1">
                <a:solidFill>
                  <a:srgbClr val="800000"/>
                </a:solidFill>
              </a:rPr>
              <a:t>khứ</a:t>
            </a:r>
            <a:r>
              <a:rPr lang="en-US" altLang="en-US" sz="2200" dirty="0">
                <a:solidFill>
                  <a:srgbClr val="800000"/>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blinds(horizontal)">
                                      <p:cBhvr>
                                        <p:cTn id="7" dur="500"/>
                                        <p:tgtEl>
                                          <p:spTgt spid="1187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18797"/>
                                        </p:tgtEl>
                                        <p:attrNameLst>
                                          <p:attrName>style.visibility</p:attrName>
                                        </p:attrNameLst>
                                      </p:cBhvr>
                                      <p:to>
                                        <p:strVal val="visible"/>
                                      </p:to>
                                    </p:set>
                                    <p:animEffect transition="in" filter="blinds(horizontal)">
                                      <p:cBhvr>
                                        <p:cTn id="12" dur="500"/>
                                        <p:tgtEl>
                                          <p:spTgt spid="1187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8798"/>
                                        </p:tgtEl>
                                        <p:attrNameLst>
                                          <p:attrName>style.visibility</p:attrName>
                                        </p:attrNameLst>
                                      </p:cBhvr>
                                      <p:to>
                                        <p:strVal val="visible"/>
                                      </p:to>
                                    </p:set>
                                    <p:animEffect transition="in" filter="blinds(horizontal)">
                                      <p:cBhvr>
                                        <p:cTn id="17" dur="500"/>
                                        <p:tgtEl>
                                          <p:spTgt spid="118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nimBg="1"/>
      <p:bldP spid="11879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ại Việt Sử Ký Toàn Thư (Bản In Nội Các Quan Năm Chính Hòa Thứ 18 1697)">
            <a:extLst>
              <a:ext uri="{FF2B5EF4-FFF2-40B4-BE49-F238E27FC236}">
                <a16:creationId xmlns="" xmlns:a16="http://schemas.microsoft.com/office/drawing/2014/main" id="{FEB88B3E-FDDA-95C8-A969-C432306545E0}"/>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l="8297" r="8063"/>
          <a:stretch/>
        </p:blipFill>
        <p:spPr bwMode="auto">
          <a:xfrm>
            <a:off x="0" y="290916"/>
            <a:ext cx="3955143" cy="472875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0251DE3E-A633-7ACF-5767-001B18C06E6E}"/>
              </a:ext>
            </a:extLst>
          </p:cNvPr>
          <p:cNvSpPr/>
          <p:nvPr/>
        </p:nvSpPr>
        <p:spPr>
          <a:xfrm>
            <a:off x="3824517" y="2082802"/>
            <a:ext cx="2336797" cy="870857"/>
          </a:xfrm>
          <a:prstGeom prst="roundRect">
            <a:avLst>
              <a:gd name="adj" fmla="val 13334"/>
            </a:avLst>
          </a:prstGeom>
          <a:solidFill>
            <a:srgbClr val="D0E6A5"/>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0000"/>
                </a:solidFill>
              </a:rPr>
              <a:t>Tính khách quan </a:t>
            </a:r>
          </a:p>
        </p:txBody>
      </p:sp>
      <p:sp>
        <p:nvSpPr>
          <p:cNvPr id="4" name="Rectangle: Rounded Corners 3">
            <a:extLst>
              <a:ext uri="{FF2B5EF4-FFF2-40B4-BE49-F238E27FC236}">
                <a16:creationId xmlns="" xmlns:a16="http://schemas.microsoft.com/office/drawing/2014/main" id="{CB23AA43-DCE4-9136-7603-4A7230FD22F1}"/>
              </a:ext>
            </a:extLst>
          </p:cNvPr>
          <p:cNvSpPr/>
          <p:nvPr/>
        </p:nvSpPr>
        <p:spPr>
          <a:xfrm>
            <a:off x="6611261" y="2082802"/>
            <a:ext cx="2336797" cy="870857"/>
          </a:xfrm>
          <a:prstGeom prst="roundRect">
            <a:avLst>
              <a:gd name="adj" fmla="val 13334"/>
            </a:avLst>
          </a:prstGeom>
          <a:solidFill>
            <a:srgbClr val="D0E6A5"/>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0000"/>
                </a:solidFill>
              </a:rPr>
              <a:t>Tính chính xác </a:t>
            </a:r>
          </a:p>
        </p:txBody>
      </p:sp>
      <p:sp>
        <p:nvSpPr>
          <p:cNvPr id="5" name="Rectangle: Rounded Corners 4">
            <a:extLst>
              <a:ext uri="{FF2B5EF4-FFF2-40B4-BE49-F238E27FC236}">
                <a16:creationId xmlns="" xmlns:a16="http://schemas.microsoft.com/office/drawing/2014/main" id="{CD1659D8-EB7A-2CDA-0151-BDEF94E1D675}"/>
              </a:ext>
            </a:extLst>
          </p:cNvPr>
          <p:cNvSpPr/>
          <p:nvPr/>
        </p:nvSpPr>
        <p:spPr>
          <a:xfrm>
            <a:off x="5239661" y="729659"/>
            <a:ext cx="2336797" cy="870857"/>
          </a:xfrm>
          <a:prstGeom prst="roundRect">
            <a:avLst>
              <a:gd name="adj" fmla="val 13334"/>
            </a:avLst>
          </a:prstGeom>
          <a:solidFill>
            <a:srgbClr val="FFDD95"/>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0000"/>
                </a:solidFill>
              </a:rPr>
              <a:t>Đánh giá </a:t>
            </a:r>
          </a:p>
        </p:txBody>
      </p:sp>
      <p:cxnSp>
        <p:nvCxnSpPr>
          <p:cNvPr id="8" name="Straight Connector 7">
            <a:extLst>
              <a:ext uri="{FF2B5EF4-FFF2-40B4-BE49-F238E27FC236}">
                <a16:creationId xmlns="" xmlns:a16="http://schemas.microsoft.com/office/drawing/2014/main" id="{706DC719-53E3-093C-FA99-CBD495C0A964}"/>
              </a:ext>
            </a:extLst>
          </p:cNvPr>
          <p:cNvCxnSpPr>
            <a:stCxn id="5" idx="2"/>
            <a:endCxn id="3" idx="0"/>
          </p:cNvCxnSpPr>
          <p:nvPr/>
        </p:nvCxnSpPr>
        <p:spPr>
          <a:xfrm rot="5400000">
            <a:off x="5459345" y="1134087"/>
            <a:ext cx="482286" cy="1415144"/>
          </a:xfrm>
          <a:prstGeom prst="bent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23B9A4C7-56F6-9EE1-26E0-30A5ABF8424C}"/>
              </a:ext>
            </a:extLst>
          </p:cNvPr>
          <p:cNvCxnSpPr>
            <a:cxnSpLocks/>
            <a:stCxn id="5" idx="2"/>
            <a:endCxn id="4" idx="0"/>
          </p:cNvCxnSpPr>
          <p:nvPr/>
        </p:nvCxnSpPr>
        <p:spPr>
          <a:xfrm rot="16200000" flipH="1">
            <a:off x="6852717" y="1155859"/>
            <a:ext cx="482286" cy="1371600"/>
          </a:xfrm>
          <a:prstGeom prst="bent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Left Brace 22">
            <a:extLst>
              <a:ext uri="{FF2B5EF4-FFF2-40B4-BE49-F238E27FC236}">
                <a16:creationId xmlns="" xmlns:a16="http://schemas.microsoft.com/office/drawing/2014/main" id="{0F251767-887E-9362-C242-DC3199494B75}"/>
              </a:ext>
            </a:extLst>
          </p:cNvPr>
          <p:cNvSpPr/>
          <p:nvPr/>
        </p:nvSpPr>
        <p:spPr>
          <a:xfrm rot="16200000">
            <a:off x="6208487" y="1827797"/>
            <a:ext cx="399143" cy="2921751"/>
          </a:xfrm>
          <a:prstGeom prst="leftBrace">
            <a:avLst>
              <a:gd name="adj1" fmla="val 50151"/>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 xmlns:a16="http://schemas.microsoft.com/office/drawing/2014/main" id="{BD0CBE45-26D1-12BC-7457-6C4F665546E0}"/>
              </a:ext>
            </a:extLst>
          </p:cNvPr>
          <p:cNvSpPr txBox="1"/>
          <p:nvPr/>
        </p:nvSpPr>
        <p:spPr>
          <a:xfrm>
            <a:off x="4194629" y="3860174"/>
            <a:ext cx="4572000" cy="430887"/>
          </a:xfrm>
          <a:prstGeom prst="rect">
            <a:avLst/>
          </a:prstGeom>
          <a:noFill/>
        </p:spPr>
        <p:txBody>
          <a:bodyPr wrap="square">
            <a:spAutoFit/>
          </a:bodyPr>
          <a:lstStyle/>
          <a:p>
            <a:pPr algn="ctr"/>
            <a:r>
              <a:rPr lang="vi-VN" sz="2200" i="1">
                <a:solidFill>
                  <a:srgbClr val="C00000"/>
                </a:solidFill>
              </a:rPr>
              <a:t>Cuốn sử trở nên đánh tin cậy hơn</a:t>
            </a:r>
            <a:endParaRPr lang="en-US" sz="2200" i="1">
              <a:solidFill>
                <a:srgbClr val="C00000"/>
              </a:solidFill>
            </a:endParaRPr>
          </a:p>
        </p:txBody>
      </p:sp>
    </p:spTree>
    <p:extLst>
      <p:ext uri="{BB962C8B-B14F-4D97-AF65-F5344CB8AC3E}">
        <p14:creationId xmlns="" xmlns:p14="http://schemas.microsoft.com/office/powerpoint/2010/main" val="257925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3"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975BE40-5840-D797-9B4D-F00A12604CBE}"/>
              </a:ext>
            </a:extLst>
          </p:cNvPr>
          <p:cNvGrpSpPr/>
          <p:nvPr/>
        </p:nvGrpSpPr>
        <p:grpSpPr>
          <a:xfrm>
            <a:off x="2739571" y="468084"/>
            <a:ext cx="3664858" cy="1585687"/>
            <a:chOff x="261257" y="1244600"/>
            <a:chExt cx="3664858" cy="1585687"/>
          </a:xfrm>
        </p:grpSpPr>
        <p:sp>
          <p:nvSpPr>
            <p:cNvPr id="6" name="Rectangle: Rounded Corners 5">
              <a:extLst>
                <a:ext uri="{FF2B5EF4-FFF2-40B4-BE49-F238E27FC236}">
                  <a16:creationId xmlns="" xmlns:a16="http://schemas.microsoft.com/office/drawing/2014/main" id="{4F27C1AF-3C8B-0D0B-8C58-5802FA33D3D7}"/>
                </a:ext>
              </a:extLst>
            </p:cNvPr>
            <p:cNvSpPr/>
            <p:nvPr/>
          </p:nvSpPr>
          <p:spPr>
            <a:xfrm>
              <a:off x="261257" y="1386115"/>
              <a:ext cx="3664858" cy="1444172"/>
            </a:xfrm>
            <a:prstGeom prst="roundRect">
              <a:avLst>
                <a:gd name="adj" fmla="val 8367"/>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100">
                  <a:solidFill>
                    <a:srgbClr val="000000"/>
                  </a:solidFill>
                </a:rPr>
                <a:t>Đưa ra nhận định khách quan về vua Lý Thái  Tông </a:t>
              </a:r>
            </a:p>
          </p:txBody>
        </p:sp>
        <p:sp>
          <p:nvSpPr>
            <p:cNvPr id="7" name="Oval 6">
              <a:extLst>
                <a:ext uri="{FF2B5EF4-FFF2-40B4-BE49-F238E27FC236}">
                  <a16:creationId xmlns="" xmlns:a16="http://schemas.microsoft.com/office/drawing/2014/main" id="{425F2B5A-278A-BDAF-95F2-19A3C182F5E2}"/>
                </a:ext>
              </a:extLst>
            </p:cNvPr>
            <p:cNvSpPr/>
            <p:nvPr/>
          </p:nvSpPr>
          <p:spPr>
            <a:xfrm>
              <a:off x="1944914" y="1244600"/>
              <a:ext cx="283029" cy="283029"/>
            </a:xfrm>
            <a:prstGeom prst="ellipse">
              <a:avLst/>
            </a:prstGeom>
            <a:solidFill>
              <a:srgbClr val="D3C26A"/>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a:extLst>
              <a:ext uri="{FF2B5EF4-FFF2-40B4-BE49-F238E27FC236}">
                <a16:creationId xmlns="" xmlns:a16="http://schemas.microsoft.com/office/drawing/2014/main" id="{05141467-7D28-CCF5-6E91-C2C449E16225}"/>
              </a:ext>
            </a:extLst>
          </p:cNvPr>
          <p:cNvSpPr/>
          <p:nvPr/>
        </p:nvSpPr>
        <p:spPr>
          <a:xfrm>
            <a:off x="362857" y="2438398"/>
            <a:ext cx="3766457" cy="1944915"/>
          </a:xfrm>
          <a:prstGeom prst="roundRect">
            <a:avLst>
              <a:gd name="adj" fmla="val 10637"/>
            </a:avLst>
          </a:prstGeom>
          <a:solidFill>
            <a:srgbClr val="FFFF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Không chỉ tập trung vào các thành tựu mà còn chỉ ra những hành động không đúng đắn của vị vua này. </a:t>
            </a:r>
          </a:p>
        </p:txBody>
      </p:sp>
      <p:sp>
        <p:nvSpPr>
          <p:cNvPr id="11" name="Rectangle: Rounded Corners 10">
            <a:extLst>
              <a:ext uri="{FF2B5EF4-FFF2-40B4-BE49-F238E27FC236}">
                <a16:creationId xmlns="" xmlns:a16="http://schemas.microsoft.com/office/drawing/2014/main" id="{98F06622-7D24-A7C6-1270-F28665D41D36}"/>
              </a:ext>
            </a:extLst>
          </p:cNvPr>
          <p:cNvSpPr/>
          <p:nvPr/>
        </p:nvSpPr>
        <p:spPr>
          <a:xfrm>
            <a:off x="5014686" y="2438397"/>
            <a:ext cx="3766457" cy="1944915"/>
          </a:xfrm>
          <a:prstGeom prst="roundRect">
            <a:avLst>
              <a:gd name="adj" fmla="val 10637"/>
            </a:avLst>
          </a:prstGeom>
          <a:solidFill>
            <a:srgbClr val="FFFF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Cung cấp cái nhìn toàn diện về nhân vật lịch sử, không chỉ nhìn mặt tích cực mà còn cả mặt tiêu cực. </a:t>
            </a:r>
          </a:p>
        </p:txBody>
      </p:sp>
      <p:cxnSp>
        <p:nvCxnSpPr>
          <p:cNvPr id="13" name="Straight Connector 12">
            <a:extLst>
              <a:ext uri="{FF2B5EF4-FFF2-40B4-BE49-F238E27FC236}">
                <a16:creationId xmlns="" xmlns:a16="http://schemas.microsoft.com/office/drawing/2014/main" id="{2CA94C2A-B2B2-E8F3-087A-A0E81FEA7919}"/>
              </a:ext>
            </a:extLst>
          </p:cNvPr>
          <p:cNvCxnSpPr>
            <a:cxnSpLocks/>
            <a:stCxn id="6" idx="2"/>
            <a:endCxn id="10" idx="0"/>
          </p:cNvCxnSpPr>
          <p:nvPr/>
        </p:nvCxnSpPr>
        <p:spPr>
          <a:xfrm rot="5400000">
            <a:off x="3216730" y="1083127"/>
            <a:ext cx="384627" cy="2325914"/>
          </a:xfrm>
          <a:prstGeom prst="curvedConnector3">
            <a:avLst>
              <a:gd name="adj1" fmla="val 50000"/>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B55A8ACA-1942-DE4D-7C3B-87AC6301D585}"/>
              </a:ext>
            </a:extLst>
          </p:cNvPr>
          <p:cNvCxnSpPr>
            <a:cxnSpLocks/>
            <a:stCxn id="6" idx="2"/>
            <a:endCxn id="11" idx="0"/>
          </p:cNvCxnSpPr>
          <p:nvPr/>
        </p:nvCxnSpPr>
        <p:spPr>
          <a:xfrm rot="16200000" flipH="1">
            <a:off x="5542644" y="1083126"/>
            <a:ext cx="384626" cy="2325915"/>
          </a:xfrm>
          <a:prstGeom prst="curvedConnector3">
            <a:avLst>
              <a:gd name="adj1" fmla="val 50000"/>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3088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Truyện Lịch Sử Việt Nam: Ngô Sĩ Liên">
            <a:extLst>
              <a:ext uri="{FF2B5EF4-FFF2-40B4-BE49-F238E27FC236}">
                <a16:creationId xmlns="" xmlns:a16="http://schemas.microsoft.com/office/drawing/2014/main" id="{5A4EF031-0897-7044-C9ED-9851F0D943E2}"/>
              </a:ext>
            </a:extLst>
          </p:cNvP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6138" r="15432"/>
          <a:stretch/>
        </p:blipFill>
        <p:spPr bwMode="auto">
          <a:xfrm>
            <a:off x="5624286" y="0"/>
            <a:ext cx="3519714"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A165216D-B17E-9706-37C4-0895A24AF33D}"/>
              </a:ext>
            </a:extLst>
          </p:cNvPr>
          <p:cNvSpPr/>
          <p:nvPr/>
        </p:nvSpPr>
        <p:spPr>
          <a:xfrm>
            <a:off x="261257" y="399143"/>
            <a:ext cx="5188857" cy="486228"/>
          </a:xfrm>
          <a:prstGeom prst="rect">
            <a:avLst/>
          </a:prstGeom>
          <a:solidFill>
            <a:srgbClr val="FFDD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Những chi tiết mang tính khách quan </a:t>
            </a:r>
          </a:p>
        </p:txBody>
      </p:sp>
      <p:grpSp>
        <p:nvGrpSpPr>
          <p:cNvPr id="3" name="Group 12">
            <a:extLst>
              <a:ext uri="{FF2B5EF4-FFF2-40B4-BE49-F238E27FC236}">
                <a16:creationId xmlns="" xmlns:a16="http://schemas.microsoft.com/office/drawing/2014/main" id="{33B6C68E-021F-B280-5C93-C1A201D74A35}"/>
              </a:ext>
            </a:extLst>
          </p:cNvPr>
          <p:cNvGrpSpPr/>
          <p:nvPr/>
        </p:nvGrpSpPr>
        <p:grpSpPr>
          <a:xfrm>
            <a:off x="377371" y="1186542"/>
            <a:ext cx="2206171" cy="2086429"/>
            <a:chOff x="261257" y="1244600"/>
            <a:chExt cx="2206171" cy="2086429"/>
          </a:xfrm>
        </p:grpSpPr>
        <p:sp>
          <p:nvSpPr>
            <p:cNvPr id="7" name="Rectangle: Rounded Corners 6">
              <a:extLst>
                <a:ext uri="{FF2B5EF4-FFF2-40B4-BE49-F238E27FC236}">
                  <a16:creationId xmlns="" xmlns:a16="http://schemas.microsoft.com/office/drawing/2014/main" id="{EB6A5007-DB4C-D686-F315-C98C7CED54D9}"/>
                </a:ext>
              </a:extLst>
            </p:cNvPr>
            <p:cNvSpPr/>
            <p:nvPr/>
          </p:nvSpPr>
          <p:spPr>
            <a:xfrm>
              <a:off x="261257" y="1386115"/>
              <a:ext cx="2206171" cy="1944914"/>
            </a:xfrm>
            <a:prstGeom prst="roundRect">
              <a:avLst>
                <a:gd name="adj" fmla="val 8367"/>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Không chỉ tập trung vào điểm mạnh của hai cuốn sách sử. </a:t>
              </a:r>
            </a:p>
          </p:txBody>
        </p:sp>
        <p:sp>
          <p:nvSpPr>
            <p:cNvPr id="11" name="Oval 10">
              <a:extLst>
                <a:ext uri="{FF2B5EF4-FFF2-40B4-BE49-F238E27FC236}">
                  <a16:creationId xmlns="" xmlns:a16="http://schemas.microsoft.com/office/drawing/2014/main" id="{88D46AF1-3EF0-DAAB-ADD6-B26204358EF9}"/>
                </a:ext>
              </a:extLst>
            </p:cNvPr>
            <p:cNvSpPr/>
            <p:nvPr/>
          </p:nvSpPr>
          <p:spPr>
            <a:xfrm>
              <a:off x="1222827" y="1244600"/>
              <a:ext cx="283029" cy="283029"/>
            </a:xfrm>
            <a:prstGeom prst="ellipse">
              <a:avLst/>
            </a:prstGeom>
            <a:solidFill>
              <a:srgbClr val="D3C26A"/>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3">
            <a:extLst>
              <a:ext uri="{FF2B5EF4-FFF2-40B4-BE49-F238E27FC236}">
                <a16:creationId xmlns="" xmlns:a16="http://schemas.microsoft.com/office/drawing/2014/main" id="{74160DA1-56D0-87A4-DFB2-A2E6931186FF}"/>
              </a:ext>
            </a:extLst>
          </p:cNvPr>
          <p:cNvGrpSpPr/>
          <p:nvPr/>
        </p:nvGrpSpPr>
        <p:grpSpPr>
          <a:xfrm>
            <a:off x="3058885" y="1186542"/>
            <a:ext cx="2206171" cy="2086429"/>
            <a:chOff x="2855685" y="1244600"/>
            <a:chExt cx="2206171" cy="2086429"/>
          </a:xfrm>
        </p:grpSpPr>
        <p:sp>
          <p:nvSpPr>
            <p:cNvPr id="10" name="Rectangle: Rounded Corners 9">
              <a:extLst>
                <a:ext uri="{FF2B5EF4-FFF2-40B4-BE49-F238E27FC236}">
                  <a16:creationId xmlns="" xmlns:a16="http://schemas.microsoft.com/office/drawing/2014/main" id="{433EF278-DE5B-7621-9DFF-D2E9DBB58DA0}"/>
                </a:ext>
              </a:extLst>
            </p:cNvPr>
            <p:cNvSpPr/>
            <p:nvPr/>
          </p:nvSpPr>
          <p:spPr>
            <a:xfrm>
              <a:off x="2855685" y="1386115"/>
              <a:ext cx="2206171" cy="1944914"/>
            </a:xfrm>
            <a:prstGeom prst="roundRect">
              <a:avLst>
                <a:gd name="adj" fmla="val 8367"/>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Không chỉ tập trung vào việc khen ngợi. </a:t>
              </a:r>
            </a:p>
          </p:txBody>
        </p:sp>
        <p:sp>
          <p:nvSpPr>
            <p:cNvPr id="12" name="Oval 11">
              <a:extLst>
                <a:ext uri="{FF2B5EF4-FFF2-40B4-BE49-F238E27FC236}">
                  <a16:creationId xmlns="" xmlns:a16="http://schemas.microsoft.com/office/drawing/2014/main" id="{084088D4-9C50-976A-827C-B2672A0200CC}"/>
                </a:ext>
              </a:extLst>
            </p:cNvPr>
            <p:cNvSpPr/>
            <p:nvPr/>
          </p:nvSpPr>
          <p:spPr>
            <a:xfrm>
              <a:off x="3817255" y="1244600"/>
              <a:ext cx="283029" cy="283029"/>
            </a:xfrm>
            <a:prstGeom prst="ellipse">
              <a:avLst/>
            </a:prstGeom>
            <a:solidFill>
              <a:srgbClr val="D3C26A"/>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6">
            <a:extLst>
              <a:ext uri="{FF2B5EF4-FFF2-40B4-BE49-F238E27FC236}">
                <a16:creationId xmlns="" xmlns:a16="http://schemas.microsoft.com/office/drawing/2014/main" id="{7CE487D1-D881-21E5-1647-A44398402F55}"/>
              </a:ext>
            </a:extLst>
          </p:cNvPr>
          <p:cNvGrpSpPr/>
          <p:nvPr/>
        </p:nvGrpSpPr>
        <p:grpSpPr>
          <a:xfrm>
            <a:off x="312057" y="3526970"/>
            <a:ext cx="2271485" cy="1152789"/>
            <a:chOff x="330198" y="3505200"/>
            <a:chExt cx="2271485" cy="1152789"/>
          </a:xfrm>
        </p:grpSpPr>
        <p:sp>
          <p:nvSpPr>
            <p:cNvPr id="15" name="Arrow: Down 14">
              <a:extLst>
                <a:ext uri="{FF2B5EF4-FFF2-40B4-BE49-F238E27FC236}">
                  <a16:creationId xmlns="" xmlns:a16="http://schemas.microsoft.com/office/drawing/2014/main" id="{4121ACBC-E5FD-4AEF-6C0F-00E65F112159}"/>
                </a:ext>
              </a:extLst>
            </p:cNvPr>
            <p:cNvSpPr/>
            <p:nvPr/>
          </p:nvSpPr>
          <p:spPr>
            <a:xfrm>
              <a:off x="1324427" y="3505200"/>
              <a:ext cx="283029" cy="188686"/>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98A04B3D-0EDE-BDA1-F9C1-12597BDA6AF7}"/>
                </a:ext>
              </a:extLst>
            </p:cNvPr>
            <p:cNvSpPr txBox="1"/>
            <p:nvPr/>
          </p:nvSpPr>
          <p:spPr>
            <a:xfrm>
              <a:off x="330198" y="3699329"/>
              <a:ext cx="2271485" cy="958660"/>
            </a:xfrm>
            <a:prstGeom prst="rect">
              <a:avLst/>
            </a:prstGeom>
            <a:noFill/>
          </p:spPr>
          <p:txBody>
            <a:bodyPr wrap="square" rtlCol="0">
              <a:spAutoFit/>
            </a:bodyPr>
            <a:lstStyle/>
            <a:p>
              <a:pPr algn="ctr">
                <a:lnSpc>
                  <a:spcPct val="150000"/>
                </a:lnSpc>
              </a:pPr>
              <a:r>
                <a:rPr lang="en-US" sz="2000" i="1">
                  <a:solidFill>
                    <a:srgbClr val="C00000"/>
                  </a:solidFill>
                </a:rPr>
                <a:t>Mà còn chỉ ra những điểm yếu. </a:t>
              </a:r>
            </a:p>
          </p:txBody>
        </p:sp>
      </p:grpSp>
      <p:grpSp>
        <p:nvGrpSpPr>
          <p:cNvPr id="6" name="Group 17">
            <a:extLst>
              <a:ext uri="{FF2B5EF4-FFF2-40B4-BE49-F238E27FC236}">
                <a16:creationId xmlns="" xmlns:a16="http://schemas.microsoft.com/office/drawing/2014/main" id="{C867D4E4-B7D4-0FC6-85D1-6BD0B40A7D29}"/>
              </a:ext>
            </a:extLst>
          </p:cNvPr>
          <p:cNvGrpSpPr/>
          <p:nvPr/>
        </p:nvGrpSpPr>
        <p:grpSpPr>
          <a:xfrm>
            <a:off x="2968168" y="3526970"/>
            <a:ext cx="2387602" cy="1152789"/>
            <a:chOff x="272140" y="3505200"/>
            <a:chExt cx="2387602" cy="1152789"/>
          </a:xfrm>
        </p:grpSpPr>
        <p:sp>
          <p:nvSpPr>
            <p:cNvPr id="19" name="Arrow: Down 18">
              <a:extLst>
                <a:ext uri="{FF2B5EF4-FFF2-40B4-BE49-F238E27FC236}">
                  <a16:creationId xmlns="" xmlns:a16="http://schemas.microsoft.com/office/drawing/2014/main" id="{3CF2C5E5-D121-431F-1FEC-6B247629C8EB}"/>
                </a:ext>
              </a:extLst>
            </p:cNvPr>
            <p:cNvSpPr/>
            <p:nvPr/>
          </p:nvSpPr>
          <p:spPr>
            <a:xfrm>
              <a:off x="1324427" y="3505200"/>
              <a:ext cx="283029" cy="188686"/>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42176582-D351-C6D9-67C6-CC78730B35C1}"/>
                </a:ext>
              </a:extLst>
            </p:cNvPr>
            <p:cNvSpPr txBox="1"/>
            <p:nvPr/>
          </p:nvSpPr>
          <p:spPr>
            <a:xfrm>
              <a:off x="272140" y="3699329"/>
              <a:ext cx="2387602" cy="958660"/>
            </a:xfrm>
            <a:prstGeom prst="rect">
              <a:avLst/>
            </a:prstGeom>
            <a:noFill/>
          </p:spPr>
          <p:txBody>
            <a:bodyPr wrap="square" rtlCol="0">
              <a:spAutoFit/>
            </a:bodyPr>
            <a:lstStyle/>
            <a:p>
              <a:pPr algn="ctr">
                <a:lnSpc>
                  <a:spcPct val="150000"/>
                </a:lnSpc>
              </a:pPr>
              <a:r>
                <a:rPr lang="en-US" sz="2000" i="1">
                  <a:solidFill>
                    <a:srgbClr val="C00000"/>
                  </a:solidFill>
                </a:rPr>
                <a:t>Đề cập đến những vấn đề và thiếu sót. </a:t>
              </a:r>
            </a:p>
          </p:txBody>
        </p:sp>
      </p:grpSp>
    </p:spTree>
    <p:extLst>
      <p:ext uri="{BB962C8B-B14F-4D97-AF65-F5344CB8AC3E}">
        <p14:creationId xmlns="" xmlns:p14="http://schemas.microsoft.com/office/powerpoint/2010/main" val="291014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ranh Truyện Lịch Sử Việt Nam: Ngô Sĩ Liên">
            <a:extLst>
              <a:ext uri="{FF2B5EF4-FFF2-40B4-BE49-F238E27FC236}">
                <a16:creationId xmlns="" xmlns:a16="http://schemas.microsoft.com/office/drawing/2014/main" id="{2660045F-9CC9-6478-9951-B3727E1B1172}"/>
              </a:ext>
            </a:extLst>
          </p:cNvPr>
          <p:cNvPicPr>
            <a:picLocks noChangeAspect="1" noChangeArrowheads="1"/>
          </p:cNvPicPr>
          <p:nvPr/>
        </p:nvPicPr>
        <p:blipFill rotWithShape="1">
          <a:blip r:embed="rId2">
            <a:extLst>
              <a:ext uri="{BEBA8EAE-BF5A-486C-A8C5-ECC9F3942E4B}">
                <a14:imgProps xmlns="" xmlns:a14="http://schemas.microsoft.com/office/drawing/2010/main">
                  <a14:imgLayer r:embed="">
                    <a14:imgEffect>
                      <a14:backgroundRemoval t="10000" b="98429" l="22429" r="84143">
                        <a14:foregroundMark x1="60000" y1="36000" x2="60000" y2="36000"/>
                        <a14:foregroundMark x1="60714" y1="32714" x2="60714" y2="32714"/>
                        <a14:foregroundMark x1="52714" y1="48714" x2="54429" y2="60571"/>
                        <a14:foregroundMark x1="47571" y1="54571" x2="49429" y2="64000"/>
                        <a14:foregroundMark x1="46286" y1="55286" x2="53429" y2="71286"/>
                        <a14:foregroundMark x1="42714" y1="60429" x2="43286" y2="67857"/>
                        <a14:foregroundMark x1="40571" y1="58429" x2="45143" y2="68857"/>
                        <a14:foregroundMark x1="40571" y1="58000" x2="47143" y2="71571"/>
                        <a14:foregroundMark x1="46714" y1="67857" x2="53571" y2="79857"/>
                        <a14:foregroundMark x1="52286" y1="68571" x2="59571" y2="79714"/>
                        <a14:foregroundMark x1="61571" y1="59143" x2="68429" y2="70714"/>
                        <a14:foregroundMark x1="68571" y1="59286" x2="73571" y2="69429"/>
                        <a14:foregroundMark x1="65857" y1="49000" x2="70857" y2="64571"/>
                        <a14:foregroundMark x1="63286" y1="47714" x2="72000" y2="62000"/>
                        <a14:foregroundMark x1="80093" y1="65295" x2="80857" y2="66857"/>
                        <a14:foregroundMark x1="72422" y1="49620" x2="73417" y2="51653"/>
                        <a14:foregroundMark x1="73702" y1="55369" x2="73857" y2="56000"/>
                        <a14:foregroundMark x1="72313" y1="49713" x2="72863" y2="51954"/>
                        <a14:foregroundMark x1="71156" y1="50325" x2="72143" y2="56429"/>
                        <a14:foregroundMark x1="73429" y1="68714" x2="78429" y2="85714"/>
                        <a14:foregroundMark x1="74429" y1="68286" x2="76143" y2="87286"/>
                        <a14:foregroundMark x1="66429" y1="78714" x2="66714" y2="91429"/>
                        <a14:foregroundMark x1="59429" y1="82143" x2="62714" y2="92000"/>
                        <a14:foregroundMark x1="62714" y1="92000" x2="62714" y2="92000"/>
                        <a14:foregroundMark x1="54000" y1="78286" x2="60143" y2="88857"/>
                        <a14:foregroundMark x1="73000" y1="83714" x2="74429" y2="88286"/>
                        <a14:foregroundMark x1="74143" y1="83143" x2="80571" y2="91857"/>
                        <a14:foregroundMark x1="77857" y1="81429" x2="82429" y2="92286"/>
                        <a14:foregroundMark x1="82429" y1="92286" x2="82429" y2="92286"/>
                        <a14:foregroundMark x1="79000" y1="77286" x2="82143" y2="86714"/>
                        <a14:foregroundMark x1="81143" y1="73429" x2="83143" y2="80571"/>
                        <a14:foregroundMark x1="65000" y1="83000" x2="68000" y2="94286"/>
                        <a14:foregroundMark x1="61429" y1="81857" x2="65714" y2="89571"/>
                        <a14:foregroundMark x1="60143" y1="64714" x2="65714" y2="76429"/>
                        <a14:foregroundMark x1="58143" y1="62857" x2="61857" y2="73143"/>
                        <a14:foregroundMark x1="69571" y1="83571" x2="72571" y2="93571"/>
                        <a14:foregroundMark x1="46429" y1="75714" x2="54000" y2="93286"/>
                        <a14:foregroundMark x1="44429" y1="74714" x2="49429" y2="92000"/>
                        <a14:foregroundMark x1="43714" y1="74143" x2="48857" y2="83000"/>
                        <a14:foregroundMark x1="39571" y1="72571" x2="45000" y2="82571"/>
                        <a14:foregroundMark x1="37714" y1="62857" x2="45143" y2="74286"/>
                        <a14:foregroundMark x1="40571" y1="61143" x2="44143" y2="72429"/>
                        <a14:foregroundMark x1="39429" y1="57857" x2="44286" y2="70714"/>
                        <a14:foregroundMark x1="41857" y1="68571" x2="44857" y2="83714"/>
                        <a14:foregroundMark x1="41000" y1="74143" x2="43286" y2="80000"/>
                        <a14:foregroundMark x1="37429" y1="64714" x2="43571" y2="81714"/>
                        <a14:foregroundMark x1="59286" y1="31857" x2="66225" y2="40941"/>
                        <a14:foregroundMark x1="60000" y1="33000" x2="68545" y2="38981"/>
                        <a14:foregroundMark x1="71857" y1="34571" x2="78665" y2="40885"/>
                        <a14:foregroundMark x1="74571" y1="34286" x2="76903" y2="41759"/>
                        <a14:foregroundMark x1="70429" y1="71000" x2="74857" y2="84286"/>
                        <a14:foregroundMark x1="70000" y1="71286" x2="70857" y2="81714"/>
                        <a14:foregroundMark x1="70857" y1="81714" x2="69571" y2="85714"/>
                        <a14:foregroundMark x1="66143" y1="86429" x2="67000" y2="91429"/>
                        <a14:foregroundMark x1="62429" y1="86143" x2="62714" y2="98429"/>
                        <a14:foregroundMark x1="50571" y1="71143" x2="53429" y2="75286"/>
                        <a14:foregroundMark x1="81714" y1="69000" x2="83714" y2="72571"/>
                        <a14:foregroundMark x1="62571" y1="73571" x2="66714" y2="80571"/>
                        <a14:foregroundMark x1="55493" y1="46347" x2="62143" y2="54143"/>
                        <a14:foregroundMark x1="65143" y1="44286" x2="65143" y2="44286"/>
                        <a14:foregroundMark x1="61429" y1="39429" x2="66000" y2="55286"/>
                        <a14:foregroundMark x1="56571" y1="38143" x2="62429" y2="36000"/>
                        <a14:foregroundMark x1="61143" y1="79714" x2="73143" y2="95143"/>
                        <a14:foregroundMark x1="76286" y1="84143" x2="80571" y2="91429"/>
                        <a14:foregroundMark x1="52429" y1="38714" x2="55714" y2="39286"/>
                        <a14:foregroundMark x1="59571" y1="38000" x2="62714" y2="37857"/>
                        <a14:foregroundMark x1="59429" y1="31429" x2="67000" y2="38286"/>
                        <a14:foregroundMark x1="64000" y1="33143" x2="70000" y2="41714"/>
                        <a14:foregroundMark x1="66857" y1="30143" x2="66857" y2="41571"/>
                        <a14:foregroundMark x1="66857" y1="41571" x2="54143" y2="52000"/>
                        <a14:foregroundMark x1="54143" y1="52000" x2="49143" y2="38857"/>
                        <a14:foregroundMark x1="49143" y1="38857" x2="62000" y2="32714"/>
                        <a14:foregroundMark x1="62000" y1="32714" x2="68000" y2="38000"/>
                        <a14:foregroundMark x1="62429" y1="36286" x2="59429" y2="46429"/>
                        <a14:foregroundMark x1="59429" y1="46429" x2="59571" y2="56286"/>
                        <a14:foregroundMark x1="54857" y1="44429" x2="58286" y2="51143"/>
                        <a14:foregroundMark x1="55857" y1="36857" x2="57000" y2="46429"/>
                        <a14:foregroundMark x1="52714" y1="40429" x2="55714" y2="46286"/>
                        <a14:foregroundMark x1="52429" y1="39571" x2="60429" y2="45714"/>
                        <a14:foregroundMark x1="57429" y1="32571" x2="67429" y2="31571"/>
                        <a14:foregroundMark x1="53857" y1="35857" x2="65000" y2="26714"/>
                        <a14:foregroundMark x1="65000" y1="26714" x2="65000" y2="26714"/>
                        <a14:foregroundMark x1="53286" y1="36429" x2="61857" y2="23857"/>
                        <a14:foregroundMark x1="61286" y1="26857" x2="53571" y2="40714"/>
                        <a14:foregroundMark x1="57714" y1="28857" x2="52143" y2="40571"/>
                        <a14:foregroundMark x1="66571" y1="41714" x2="72286" y2="50000"/>
                        <a14:foregroundMark x1="70429" y1="46000" x2="81714" y2="65143"/>
                        <a14:foregroundMark x1="76429" y1="57857" x2="79429" y2="71143"/>
                        <a14:foregroundMark x1="79143" y1="68857" x2="81714" y2="79429"/>
                        <a14:foregroundMark x1="82714" y1="72143" x2="83857" y2="79000"/>
                        <a14:foregroundMark x1="83714" y1="72714" x2="84143" y2="76714"/>
                        <a14:foregroundMark x1="35286" y1="62857" x2="39286" y2="69857"/>
                        <a14:foregroundMark x1="38286" y1="60000" x2="40571" y2="65714"/>
                        <a14:foregroundMark x1="39000" y1="56429" x2="42857" y2="66714"/>
                        <a14:foregroundMark x1="47429" y1="44571" x2="47429" y2="58857"/>
                        <a14:foregroundMark x1="51000" y1="46000" x2="43429" y2="53857"/>
                        <a14:foregroundMark x1="43429" y1="53857" x2="41143" y2="58286"/>
                        <a14:foregroundMark x1="47143" y1="46714" x2="44143" y2="56429"/>
                        <a14:foregroundMark x1="46143" y1="48714" x2="40286" y2="60143"/>
                        <a14:foregroundMark x1="44571" y1="48286" x2="41857" y2="57857"/>
                        <a14:foregroundMark x1="55714" y1="41143" x2="36286" y2="48857"/>
                        <a14:foregroundMark x1="53571" y1="40000" x2="52429" y2="50143"/>
                        <a14:foregroundMark x1="42714" y1="57714" x2="42857" y2="59286"/>
                        <a14:foregroundMark x1="41000" y1="51857" x2="35571" y2="65143"/>
                        <a14:foregroundMark x1="36286" y1="55571" x2="37143" y2="66714"/>
                        <a14:foregroundMark x1="37857" y1="61000" x2="39000" y2="68000"/>
                        <a14:foregroundMark x1="39429" y1="52857" x2="40286" y2="70571"/>
                        <a14:foregroundMark x1="36286" y1="66000" x2="38429" y2="73143"/>
                        <a14:foregroundMark x1="67571" y1="41571" x2="74714" y2="52000"/>
                        <a14:foregroundMark x1="72286" y1="47286" x2="80000" y2="60857"/>
                        <a14:foregroundMark x1="67714" y1="34714" x2="69429" y2="40429"/>
                        <a14:foregroundMark x1="63571" y1="28286" x2="71000" y2="37429"/>
                        <a14:foregroundMark x1="65857" y1="29000" x2="71286" y2="35571"/>
                        <a14:foregroundMark x1="65857" y1="25857" x2="73857" y2="38714"/>
                        <a14:foregroundMark x1="66286" y1="28571" x2="74000" y2="39143"/>
                        <a14:foregroundMark x1="65000" y1="55000" x2="69571" y2="69143"/>
                        <a14:foregroundMark x1="62000" y1="58857" x2="66286" y2="72571"/>
                        <a14:foregroundMark x1="63429" y1="65857" x2="67143" y2="75714"/>
                        <a14:foregroundMark x1="50286" y1="38571" x2="56429" y2="30714"/>
                        <a14:foregroundMark x1="56429" y1="30714" x2="56714" y2="30714"/>
                        <a14:foregroundMark x1="48143" y1="41286" x2="52714" y2="31286"/>
                        <a14:foregroundMark x1="53000" y1="30571" x2="50857" y2="36000"/>
                        <a14:foregroundMark x1="47571" y1="36000" x2="54143" y2="31143"/>
                        <a14:foregroundMark x1="52714" y1="29286" x2="51143" y2="37429"/>
                        <a14:foregroundMark x1="48429" y1="35143" x2="47857" y2="41143"/>
                        <a14:foregroundMark x1="46429" y1="37714" x2="47143" y2="42143"/>
                        <a14:foregroundMark x1="46857" y1="36000" x2="55714" y2="29714"/>
                        <a14:foregroundMark x1="50857" y1="32000" x2="56857" y2="27286"/>
                        <a14:foregroundMark x1="50857" y1="30429" x2="58571" y2="26143"/>
                        <a14:foregroundMark x1="55143" y1="26571" x2="46286" y2="34571"/>
                        <a14:foregroundMark x1="46286" y1="34571" x2="46286" y2="34571"/>
                        <a14:foregroundMark x1="46857" y1="30571" x2="46714" y2="37857"/>
                        <a14:foregroundMark x1="48000" y1="30000" x2="45857" y2="37429"/>
                        <a14:foregroundMark x1="45143" y1="33000" x2="53143" y2="28143"/>
                        <a14:foregroundMark x1="50571" y1="27000" x2="45571" y2="34857"/>
                        <a14:foregroundMark x1="45571" y1="34857" x2="45571" y2="35143"/>
                        <a14:backgroundMark x1="24714" y1="88571" x2="32429" y2="99000"/>
                        <a14:backgroundMark x1="23000" y1="84571" x2="37143" y2="99286"/>
                        <a14:backgroundMark x1="79143" y1="51000" x2="82000" y2="55429"/>
                        <a14:backgroundMark x1="77857" y1="41286" x2="81571" y2="48143"/>
                        <a14:backgroundMark x1="77000" y1="44143" x2="80143" y2="51429"/>
                      </a14:backgroundRemoval>
                    </a14:imgEffect>
                  </a14:imgLayer>
                </a14:imgProps>
              </a:ext>
              <a:ext uri="{28A0092B-C50C-407E-A947-70E740481C1C}">
                <a14:useLocalDpi xmlns="" xmlns:a14="http://schemas.microsoft.com/office/drawing/2010/main" val="0"/>
              </a:ext>
            </a:extLst>
          </a:blip>
          <a:srcRect l="16138" t="16517" r="15432"/>
          <a:stretch/>
        </p:blipFill>
        <p:spPr bwMode="auto">
          <a:xfrm>
            <a:off x="4520635" y="-248444"/>
            <a:ext cx="4623365" cy="5640387"/>
          </a:xfrm>
          <a:prstGeom prst="rect">
            <a:avLst/>
          </a:prstGeom>
          <a:noFill/>
          <a:effectLst>
            <a:softEdge rad="317500"/>
          </a:effectLst>
          <a:extLst>
            <a:ext uri="{909E8E84-426E-40DD-AFC4-6F175D3DCCD1}">
              <a14:hiddenFill xmlns="" xmlns:a14="http://schemas.microsoft.com/office/drawing/2010/main">
                <a:solidFill>
                  <a:srgbClr val="FFFFFF"/>
                </a:solidFill>
              </a14:hiddenFill>
            </a:ext>
          </a:extLst>
        </p:spPr>
      </p:pic>
      <p:grpSp>
        <p:nvGrpSpPr>
          <p:cNvPr id="2" name="Group 7">
            <a:extLst>
              <a:ext uri="{FF2B5EF4-FFF2-40B4-BE49-F238E27FC236}">
                <a16:creationId xmlns="" xmlns:a16="http://schemas.microsoft.com/office/drawing/2014/main" id="{ECF673C3-66C4-BE91-0E5E-69E840C035D0}"/>
              </a:ext>
            </a:extLst>
          </p:cNvPr>
          <p:cNvGrpSpPr/>
          <p:nvPr/>
        </p:nvGrpSpPr>
        <p:grpSpPr>
          <a:xfrm>
            <a:off x="4520635" y="137884"/>
            <a:ext cx="1647216" cy="2433865"/>
            <a:chOff x="4463142" y="203200"/>
            <a:chExt cx="1647216" cy="2433865"/>
          </a:xfrm>
        </p:grpSpPr>
        <p:pic>
          <p:nvPicPr>
            <p:cNvPr id="3" name="Picture 2" descr="Đại Việt Sử Ký Toàn Thư (Bản In Nội Các Quan Năm Chính Hòa Thứ 18 1697)">
              <a:extLst>
                <a:ext uri="{FF2B5EF4-FFF2-40B4-BE49-F238E27FC236}">
                  <a16:creationId xmlns="" xmlns:a16="http://schemas.microsoft.com/office/drawing/2014/main" id="{D23CB1E3-C6DD-2F4C-07D9-7D99861B1E2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l="8297" r="8063"/>
            <a:stretch/>
          </p:blipFill>
          <p:spPr bwMode="auto">
            <a:xfrm>
              <a:off x="4463142" y="667658"/>
              <a:ext cx="1647216" cy="19694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Freeform 6">
              <a:extLst>
                <a:ext uri="{FF2B5EF4-FFF2-40B4-BE49-F238E27FC236}">
                  <a16:creationId xmlns="" xmlns:a16="http://schemas.microsoft.com/office/drawing/2014/main" id="{A76A71A7-D61A-202A-55DB-F5078A2DE407}"/>
                </a:ext>
              </a:extLst>
            </p:cNvPr>
            <p:cNvSpPr/>
            <p:nvPr/>
          </p:nvSpPr>
          <p:spPr>
            <a:xfrm>
              <a:off x="5111428" y="203200"/>
              <a:ext cx="552016" cy="55201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
                  </a:ext>
                </a:extLst>
              </a:blip>
              <a:stretch>
                <a:fillRect/>
              </a:stretch>
            </a:blipFill>
          </p:spPr>
        </p:sp>
      </p:grpSp>
      <p:grpSp>
        <p:nvGrpSpPr>
          <p:cNvPr id="6" name="Group 15">
            <a:extLst>
              <a:ext uri="{FF2B5EF4-FFF2-40B4-BE49-F238E27FC236}">
                <a16:creationId xmlns="" xmlns:a16="http://schemas.microsoft.com/office/drawing/2014/main" id="{45BD75C0-7961-BF16-2E72-155C16D400D5}"/>
              </a:ext>
            </a:extLst>
          </p:cNvPr>
          <p:cNvGrpSpPr/>
          <p:nvPr/>
        </p:nvGrpSpPr>
        <p:grpSpPr>
          <a:xfrm>
            <a:off x="321129" y="1224988"/>
            <a:ext cx="3951514" cy="2693522"/>
            <a:chOff x="350158" y="1343931"/>
            <a:chExt cx="3951514" cy="2693522"/>
          </a:xfrm>
        </p:grpSpPr>
        <p:sp>
          <p:nvSpPr>
            <p:cNvPr id="9" name="Rectangle 8">
              <a:extLst>
                <a:ext uri="{FF2B5EF4-FFF2-40B4-BE49-F238E27FC236}">
                  <a16:creationId xmlns="" xmlns:a16="http://schemas.microsoft.com/office/drawing/2014/main" id="{3D7D9E72-A777-1072-306E-34332081CB75}"/>
                </a:ext>
              </a:extLst>
            </p:cNvPr>
            <p:cNvSpPr/>
            <p:nvPr/>
          </p:nvSpPr>
          <p:spPr>
            <a:xfrm>
              <a:off x="486230" y="1343931"/>
              <a:ext cx="3679371" cy="486228"/>
            </a:xfrm>
            <a:prstGeom prst="rect">
              <a:avLst/>
            </a:prstGeom>
            <a:solidFill>
              <a:srgbClr val="FC88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Ý nghĩa </a:t>
              </a:r>
            </a:p>
          </p:txBody>
        </p:sp>
        <p:sp>
          <p:nvSpPr>
            <p:cNvPr id="14" name="TextBox 13">
              <a:extLst>
                <a:ext uri="{FF2B5EF4-FFF2-40B4-BE49-F238E27FC236}">
                  <a16:creationId xmlns="" xmlns:a16="http://schemas.microsoft.com/office/drawing/2014/main" id="{6EE95A5B-44FF-3A54-01B4-992FCD6C5128}"/>
                </a:ext>
              </a:extLst>
            </p:cNvPr>
            <p:cNvSpPr txBox="1"/>
            <p:nvPr/>
          </p:nvSpPr>
          <p:spPr>
            <a:xfrm>
              <a:off x="350158" y="2066016"/>
              <a:ext cx="3951514" cy="1971437"/>
            </a:xfrm>
            <a:prstGeom prst="rect">
              <a:avLst/>
            </a:prstGeom>
            <a:noFill/>
          </p:spPr>
          <p:txBody>
            <a:bodyPr wrap="square">
              <a:spAutoFit/>
            </a:bodyPr>
            <a:lstStyle/>
            <a:p>
              <a:pPr algn="just">
                <a:lnSpc>
                  <a:spcPct val="150000"/>
                </a:lnSpc>
              </a:pPr>
              <a:r>
                <a:rPr lang="en-US" sz="2100"/>
                <a:t>Sách sử do Ngô Sĩ Liên viết đáng tin cậy và mang lại cái nhìn toàn diện, sâu sắc về lịch sử và các nhân vật lịch sử.</a:t>
              </a:r>
            </a:p>
          </p:txBody>
        </p:sp>
      </p:grpSp>
    </p:spTree>
    <p:extLst>
      <p:ext uri="{BB962C8B-B14F-4D97-AF65-F5344CB8AC3E}">
        <p14:creationId xmlns="" xmlns:p14="http://schemas.microsoft.com/office/powerpoint/2010/main" val="402890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4" name="Rectangle 6"/>
          <p:cNvSpPr>
            <a:spLocks noChangeArrowheads="1"/>
          </p:cNvSpPr>
          <p:nvPr/>
        </p:nvSpPr>
        <p:spPr bwMode="auto">
          <a:xfrm>
            <a:off x="666750" y="4502944"/>
            <a:ext cx="2347913" cy="396479"/>
          </a:xfrm>
          <a:prstGeom prst="rect">
            <a:avLst/>
          </a:prstGeom>
          <a:solidFill>
            <a:srgbClr val="FFFFFF"/>
          </a:solidFill>
          <a:ln w="9525">
            <a:solidFill>
              <a:srgbClr val="FF0000"/>
            </a:solidFill>
            <a:miter lim="800000"/>
            <a:headEnd/>
            <a:tailEnd/>
          </a:ln>
          <a:effectLst/>
        </p:spPr>
        <p:txBody>
          <a:bodyPr lIns="68580" tIns="34290" rIns="68580" bIns="34290" anchor="ctr">
            <a:spAutoFit/>
          </a:bodyPr>
          <a:lstStyle/>
          <a:p>
            <a:pPr algn="justLow" eaLnBrk="1" hangingPunct="1"/>
            <a:r>
              <a:rPr lang="en-US" altLang="en-US" sz="2100" b="1" dirty="0" err="1"/>
              <a:t>BIỂU</a:t>
            </a:r>
            <a:r>
              <a:rPr lang="en-US" altLang="en-US" sz="2100" b="1" dirty="0"/>
              <a:t> </a:t>
            </a:r>
            <a:r>
              <a:rPr lang="en-US" altLang="en-US" sz="2100" b="1" dirty="0" err="1"/>
              <a:t>HIỆN</a:t>
            </a:r>
            <a:r>
              <a:rPr lang="en-US" altLang="en-US" sz="2100" b="1" dirty="0"/>
              <a:t> </a:t>
            </a:r>
            <a:r>
              <a:rPr lang="en-US" altLang="en-US" sz="2100" b="1" dirty="0" err="1"/>
              <a:t>CỦA</a:t>
            </a:r>
            <a:endParaRPr lang="en-US" altLang="en-US" sz="2100" b="1" dirty="0"/>
          </a:p>
        </p:txBody>
      </p:sp>
      <p:sp>
        <p:nvSpPr>
          <p:cNvPr id="57" name="Trapezoid 56"/>
          <p:cNvSpPr/>
          <p:nvPr/>
        </p:nvSpPr>
        <p:spPr>
          <a:xfrm flipV="1">
            <a:off x="3801666" y="4392216"/>
            <a:ext cx="1352550" cy="751284"/>
          </a:xfrm>
          <a:prstGeom prst="trapezoid">
            <a:avLst/>
          </a:prstGeom>
          <a:gradFill flip="none" rotWithShape="1">
            <a:gsLst>
              <a:gs pos="0">
                <a:srgbClr val="0099CC"/>
              </a:gs>
              <a:gs pos="55000">
                <a:srgbClr val="863A86"/>
              </a:gs>
              <a:gs pos="77000">
                <a:srgbClr val="A7297A"/>
              </a:gs>
              <a:gs pos="29000">
                <a:srgbClr val="5E5288"/>
              </a:gs>
              <a:gs pos="100000">
                <a:srgbClr val="EB2143"/>
              </a:gs>
            </a:gsLst>
            <a:lin ang="10800000" scaled="1"/>
            <a:tileRect/>
          </a:gradFill>
          <a:ln>
            <a:noFill/>
          </a:ln>
          <a:effectLst>
            <a:outerShdw blurRad="5334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IN" dirty="0"/>
          </a:p>
        </p:txBody>
      </p:sp>
      <p:sp>
        <p:nvSpPr>
          <p:cNvPr id="58" name="Freeform: Shape 57"/>
          <p:cNvSpPr/>
          <p:nvPr/>
        </p:nvSpPr>
        <p:spPr>
          <a:xfrm>
            <a:off x="4477941" y="2980135"/>
            <a:ext cx="4127897"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5000">
                <a:srgbClr val="0099CC"/>
              </a:gs>
              <a:gs pos="100000">
                <a:srgbClr val="17506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IN" dirty="0"/>
          </a:p>
        </p:txBody>
      </p:sp>
      <p:sp>
        <p:nvSpPr>
          <p:cNvPr id="60" name="Freeform: Shape 59"/>
          <p:cNvSpPr/>
          <p:nvPr/>
        </p:nvSpPr>
        <p:spPr>
          <a:xfrm flipH="1">
            <a:off x="205979" y="2396729"/>
            <a:ext cx="4279106"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26000">
                <a:srgbClr val="624F88"/>
              </a:gs>
              <a:gs pos="100000">
                <a:srgbClr val="33294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IN" dirty="0"/>
          </a:p>
        </p:txBody>
      </p:sp>
      <p:sp>
        <p:nvSpPr>
          <p:cNvPr id="62" name="Freeform: Shape 61"/>
          <p:cNvSpPr/>
          <p:nvPr/>
        </p:nvSpPr>
        <p:spPr>
          <a:xfrm>
            <a:off x="4485085" y="1812132"/>
            <a:ext cx="4117181" cy="1618060"/>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16000">
                <a:srgbClr val="7E3F86"/>
              </a:gs>
              <a:gs pos="100000">
                <a:srgbClr val="31183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IN" dirty="0"/>
          </a:p>
        </p:txBody>
      </p:sp>
      <p:sp>
        <p:nvSpPr>
          <p:cNvPr id="64" name="Freeform: Shape 63"/>
          <p:cNvSpPr/>
          <p:nvPr/>
        </p:nvSpPr>
        <p:spPr>
          <a:xfrm flipH="1">
            <a:off x="220267" y="1227535"/>
            <a:ext cx="4269581"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25000">
                <a:srgbClr val="9E2D7D"/>
              </a:gs>
              <a:gs pos="100000">
                <a:srgbClr val="681E5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IN" dirty="0"/>
          </a:p>
        </p:txBody>
      </p:sp>
      <p:sp>
        <p:nvSpPr>
          <p:cNvPr id="66" name="Freeform: Shape 65"/>
          <p:cNvSpPr/>
          <p:nvPr/>
        </p:nvSpPr>
        <p:spPr>
          <a:xfrm>
            <a:off x="4477942" y="653654"/>
            <a:ext cx="4106465"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36000">
                <a:srgbClr val="D52454"/>
              </a:gs>
              <a:gs pos="100000">
                <a:srgbClr val="76142E"/>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IN" dirty="0"/>
          </a:p>
        </p:txBody>
      </p:sp>
      <p:pic>
        <p:nvPicPr>
          <p:cNvPr id="99391" name="Picture 8" descr="https://d30y9cdsu7xlg0.cloudfront.net/png/988809-200.png"/>
          <p:cNvPicPr>
            <a:picLocks noChangeAspect="1" noChangeArrowheads="1"/>
          </p:cNvPicPr>
          <p:nvPr/>
        </p:nvPicPr>
        <p:blipFill>
          <a:blip r:embed="rId2">
            <a:lum bright="70000" contrast="-70000"/>
          </a:blip>
          <a:srcRect/>
          <a:stretch>
            <a:fillRect/>
          </a:stretch>
        </p:blipFill>
        <p:spPr bwMode="auto">
          <a:xfrm>
            <a:off x="4230291" y="4512469"/>
            <a:ext cx="509588" cy="509588"/>
          </a:xfrm>
          <a:prstGeom prst="rect">
            <a:avLst/>
          </a:prstGeom>
          <a:noFill/>
          <a:ln w="9525">
            <a:noFill/>
            <a:miter lim="800000"/>
            <a:headEnd/>
            <a:tailEnd/>
          </a:ln>
        </p:spPr>
      </p:pic>
      <p:pic>
        <p:nvPicPr>
          <p:cNvPr id="99392" name="Picture 10" descr="https://d30y9cdsu7xlg0.cloudfront.net/png/988308-200.png"/>
          <p:cNvPicPr>
            <a:picLocks noChangeAspect="1" noChangeArrowheads="1"/>
          </p:cNvPicPr>
          <p:nvPr/>
        </p:nvPicPr>
        <p:blipFill>
          <a:blip r:embed="rId3">
            <a:lum bright="70000" contrast="-70000"/>
          </a:blip>
          <a:srcRect/>
          <a:stretch>
            <a:fillRect/>
          </a:stretch>
        </p:blipFill>
        <p:spPr bwMode="auto">
          <a:xfrm>
            <a:off x="370285" y="2557463"/>
            <a:ext cx="422672" cy="422672"/>
          </a:xfrm>
          <a:prstGeom prst="rect">
            <a:avLst/>
          </a:prstGeom>
          <a:noFill/>
          <a:ln w="9525">
            <a:noFill/>
            <a:miter lim="800000"/>
            <a:headEnd/>
            <a:tailEnd/>
          </a:ln>
        </p:spPr>
      </p:pic>
      <p:pic>
        <p:nvPicPr>
          <p:cNvPr id="99393" name="Picture 12" descr="https://d30y9cdsu7xlg0.cloudfront.net/png/988330-200.png"/>
          <p:cNvPicPr>
            <a:picLocks noChangeAspect="1" noChangeArrowheads="1"/>
          </p:cNvPicPr>
          <p:nvPr/>
        </p:nvPicPr>
        <p:blipFill>
          <a:blip r:embed="rId4">
            <a:lum bright="70000" contrast="-70000"/>
          </a:blip>
          <a:srcRect/>
          <a:stretch>
            <a:fillRect/>
          </a:stretch>
        </p:blipFill>
        <p:spPr bwMode="auto">
          <a:xfrm>
            <a:off x="8037910" y="3142060"/>
            <a:ext cx="422672" cy="422672"/>
          </a:xfrm>
          <a:prstGeom prst="rect">
            <a:avLst/>
          </a:prstGeom>
          <a:noFill/>
          <a:ln w="9525">
            <a:noFill/>
            <a:miter lim="800000"/>
            <a:headEnd/>
            <a:tailEnd/>
          </a:ln>
        </p:spPr>
      </p:pic>
      <p:pic>
        <p:nvPicPr>
          <p:cNvPr id="99394" name="Picture 14" descr="https://d30y9cdsu7xlg0.cloudfront.net/png/988333-200.png"/>
          <p:cNvPicPr>
            <a:picLocks noChangeAspect="1" noChangeArrowheads="1"/>
          </p:cNvPicPr>
          <p:nvPr/>
        </p:nvPicPr>
        <p:blipFill>
          <a:blip r:embed="rId5">
            <a:lum bright="70000" contrast="-70000"/>
          </a:blip>
          <a:srcRect/>
          <a:stretch>
            <a:fillRect/>
          </a:stretch>
        </p:blipFill>
        <p:spPr bwMode="auto">
          <a:xfrm>
            <a:off x="8009335" y="1994297"/>
            <a:ext cx="422672" cy="422672"/>
          </a:xfrm>
          <a:prstGeom prst="rect">
            <a:avLst/>
          </a:prstGeom>
          <a:noFill/>
          <a:ln w="9525">
            <a:noFill/>
            <a:miter lim="800000"/>
            <a:headEnd/>
            <a:tailEnd/>
          </a:ln>
        </p:spPr>
      </p:pic>
      <p:pic>
        <p:nvPicPr>
          <p:cNvPr id="99395" name="Picture 16" descr="https://d30y9cdsu7xlg0.cloudfront.net/png/909439-200.png"/>
          <p:cNvPicPr>
            <a:picLocks noChangeAspect="1" noChangeArrowheads="1"/>
          </p:cNvPicPr>
          <p:nvPr/>
        </p:nvPicPr>
        <p:blipFill>
          <a:blip r:embed="rId6">
            <a:lum bright="70000" contrast="-70000"/>
          </a:blip>
          <a:srcRect/>
          <a:stretch>
            <a:fillRect/>
          </a:stretch>
        </p:blipFill>
        <p:spPr bwMode="auto">
          <a:xfrm>
            <a:off x="7968853" y="787004"/>
            <a:ext cx="466725" cy="466725"/>
          </a:xfrm>
          <a:prstGeom prst="rect">
            <a:avLst/>
          </a:prstGeom>
          <a:noFill/>
          <a:ln w="9525">
            <a:noFill/>
            <a:miter lim="800000"/>
            <a:headEnd/>
            <a:tailEnd/>
          </a:ln>
        </p:spPr>
      </p:pic>
      <p:pic>
        <p:nvPicPr>
          <p:cNvPr id="99396" name="Picture 18" descr="https://d30y9cdsu7xlg0.cloudfront.net/png/1209071-200.png"/>
          <p:cNvPicPr>
            <a:picLocks noChangeAspect="1" noChangeArrowheads="1"/>
          </p:cNvPicPr>
          <p:nvPr/>
        </p:nvPicPr>
        <p:blipFill>
          <a:blip r:embed="rId7">
            <a:lum bright="70000" contrast="-70000"/>
          </a:blip>
          <a:srcRect/>
          <a:stretch>
            <a:fillRect/>
          </a:stretch>
        </p:blipFill>
        <p:spPr bwMode="auto">
          <a:xfrm>
            <a:off x="305991" y="1322785"/>
            <a:ext cx="508397" cy="509588"/>
          </a:xfrm>
          <a:prstGeom prst="rect">
            <a:avLst/>
          </a:prstGeom>
          <a:noFill/>
          <a:ln w="9525">
            <a:noFill/>
            <a:miter lim="800000"/>
            <a:headEnd/>
            <a:tailEnd/>
          </a:ln>
        </p:spPr>
      </p:pic>
      <p:sp>
        <p:nvSpPr>
          <p:cNvPr id="99402" name="Rectangle 74"/>
          <p:cNvSpPr>
            <a:spLocks noChangeArrowheads="1"/>
          </p:cNvSpPr>
          <p:nvPr/>
        </p:nvSpPr>
        <p:spPr bwMode="auto">
          <a:xfrm>
            <a:off x="5645944" y="4492229"/>
            <a:ext cx="2359819" cy="396478"/>
          </a:xfrm>
          <a:prstGeom prst="rect">
            <a:avLst/>
          </a:prstGeom>
          <a:solidFill>
            <a:srgbClr val="FFFFFF"/>
          </a:solidFill>
          <a:ln w="9525">
            <a:solidFill>
              <a:srgbClr val="FF0000"/>
            </a:solidFill>
            <a:miter lim="800000"/>
            <a:headEnd/>
            <a:tailEnd/>
          </a:ln>
          <a:effectLst/>
        </p:spPr>
        <p:txBody>
          <a:bodyPr lIns="68580" tIns="34290" rIns="68580" bIns="34290" anchor="ctr">
            <a:spAutoFit/>
          </a:bodyPr>
          <a:lstStyle/>
          <a:p>
            <a:pPr algn="justLow" eaLnBrk="1" hangingPunct="1"/>
            <a:r>
              <a:rPr lang="en-US" altLang="en-US" sz="2100" b="1" dirty="0" err="1"/>
              <a:t>KHÁCH</a:t>
            </a:r>
            <a:r>
              <a:rPr lang="en-US" altLang="en-US" sz="2100" b="1" dirty="0"/>
              <a:t> </a:t>
            </a:r>
            <a:r>
              <a:rPr lang="en-US" altLang="en-US" sz="2100" b="1" dirty="0" err="1"/>
              <a:t>QUAN</a:t>
            </a:r>
            <a:endParaRPr lang="en-US" altLang="en-US" sz="2100" b="1" dirty="0"/>
          </a:p>
        </p:txBody>
      </p:sp>
      <p:sp>
        <p:nvSpPr>
          <p:cNvPr id="99403" name="Rectangle 75"/>
          <p:cNvSpPr>
            <a:spLocks noChangeArrowheads="1"/>
          </p:cNvSpPr>
          <p:nvPr/>
        </p:nvSpPr>
        <p:spPr bwMode="auto">
          <a:xfrm>
            <a:off x="4875610" y="920354"/>
            <a:ext cx="3137297" cy="342900"/>
          </a:xfrm>
          <a:prstGeom prst="rect">
            <a:avLst/>
          </a:prstGeom>
          <a:noFill/>
          <a:ln w="9525">
            <a:noFill/>
            <a:miter lim="800000"/>
            <a:headEnd/>
            <a:tailEnd/>
          </a:ln>
          <a:effectLst/>
        </p:spPr>
        <p:txBody>
          <a:bodyPr wrap="none" lIns="68580" tIns="34290" rIns="68580" bIns="34290" anchor="ctr">
            <a:spAutoFit/>
          </a:bodyPr>
          <a:lstStyle/>
          <a:p>
            <a:pPr eaLnBrk="1" hangingPunct="1"/>
            <a:r>
              <a:rPr lang="en-US" altLang="en-US" sz="1800" dirty="0" err="1">
                <a:solidFill>
                  <a:schemeClr val="bg1"/>
                </a:solidFill>
              </a:rPr>
              <a:t>Nhìn</a:t>
            </a:r>
            <a:r>
              <a:rPr lang="en-US" altLang="en-US" sz="1800" dirty="0">
                <a:solidFill>
                  <a:schemeClr val="bg1"/>
                </a:solidFill>
              </a:rPr>
              <a:t> </a:t>
            </a:r>
            <a:r>
              <a:rPr lang="en-US" altLang="en-US" sz="1800" dirty="0" err="1">
                <a:solidFill>
                  <a:schemeClr val="bg1"/>
                </a:solidFill>
              </a:rPr>
              <a:t>nhận</a:t>
            </a:r>
            <a:r>
              <a:rPr lang="en-US" altLang="en-US" sz="1800" dirty="0">
                <a:solidFill>
                  <a:schemeClr val="bg1"/>
                </a:solidFill>
              </a:rPr>
              <a:t> </a:t>
            </a:r>
            <a:r>
              <a:rPr lang="en-US" altLang="en-US" sz="1800" dirty="0" err="1">
                <a:solidFill>
                  <a:schemeClr val="bg1"/>
                </a:solidFill>
              </a:rPr>
              <a:t>sự</a:t>
            </a:r>
            <a:r>
              <a:rPr lang="en-US" altLang="en-US" sz="1800" dirty="0">
                <a:solidFill>
                  <a:schemeClr val="bg1"/>
                </a:solidFill>
              </a:rPr>
              <a:t> </a:t>
            </a:r>
            <a:r>
              <a:rPr lang="en-US" altLang="en-US" sz="1800" dirty="0" err="1">
                <a:solidFill>
                  <a:schemeClr val="bg1"/>
                </a:solidFill>
              </a:rPr>
              <a:t>vật</a:t>
            </a:r>
            <a:r>
              <a:rPr lang="en-US" altLang="en-US" sz="1800" dirty="0">
                <a:solidFill>
                  <a:schemeClr val="bg1"/>
                </a:solidFill>
              </a:rPr>
              <a:t>, </a:t>
            </a:r>
            <a:r>
              <a:rPr lang="en-US" altLang="en-US" sz="1800" dirty="0" err="1">
                <a:solidFill>
                  <a:schemeClr val="bg1"/>
                </a:solidFill>
              </a:rPr>
              <a:t>hiện</a:t>
            </a:r>
            <a:r>
              <a:rPr lang="en-US" altLang="en-US" sz="1800" dirty="0">
                <a:solidFill>
                  <a:schemeClr val="bg1"/>
                </a:solidFill>
              </a:rPr>
              <a:t> </a:t>
            </a:r>
            <a:r>
              <a:rPr lang="en-US" altLang="en-US" sz="1800" dirty="0" err="1">
                <a:solidFill>
                  <a:schemeClr val="bg1"/>
                </a:solidFill>
              </a:rPr>
              <a:t>tượng</a:t>
            </a:r>
            <a:endParaRPr lang="en-US" altLang="en-US" sz="1800" dirty="0">
              <a:solidFill>
                <a:schemeClr val="bg1"/>
              </a:solidFill>
            </a:endParaRPr>
          </a:p>
        </p:txBody>
      </p:sp>
      <p:sp>
        <p:nvSpPr>
          <p:cNvPr id="99404" name="Rectangle 76"/>
          <p:cNvSpPr>
            <a:spLocks noChangeArrowheads="1"/>
          </p:cNvSpPr>
          <p:nvPr/>
        </p:nvSpPr>
        <p:spPr bwMode="auto">
          <a:xfrm>
            <a:off x="5245894" y="1989535"/>
            <a:ext cx="2646760" cy="423863"/>
          </a:xfrm>
          <a:prstGeom prst="rect">
            <a:avLst/>
          </a:prstGeom>
          <a:noFill/>
          <a:ln w="9525">
            <a:noFill/>
            <a:miter lim="800000"/>
            <a:headEnd/>
            <a:tailEnd/>
          </a:ln>
          <a:effectLst/>
        </p:spPr>
        <p:txBody>
          <a:bodyPr lIns="68580" tIns="34290" rIns="68580" bIns="34290" anchor="ctr">
            <a:spAutoFit/>
          </a:bodyPr>
          <a:lstStyle/>
          <a:p>
            <a:pPr algn="ctr" eaLnBrk="1" hangingPunct="1"/>
            <a:r>
              <a:rPr lang="en-US" altLang="en-US" sz="2300" dirty="0" err="1">
                <a:solidFill>
                  <a:schemeClr val="bg1"/>
                </a:solidFill>
              </a:rPr>
              <a:t>Chính</a:t>
            </a:r>
            <a:r>
              <a:rPr lang="en-US" altLang="en-US" sz="2300" dirty="0">
                <a:solidFill>
                  <a:schemeClr val="bg1"/>
                </a:solidFill>
              </a:rPr>
              <a:t> </a:t>
            </a:r>
            <a:r>
              <a:rPr lang="en-US" altLang="en-US" sz="2300" dirty="0" err="1">
                <a:solidFill>
                  <a:schemeClr val="bg1"/>
                </a:solidFill>
              </a:rPr>
              <a:t>xác</a:t>
            </a:r>
            <a:endParaRPr lang="en-US" altLang="en-US" sz="2300" dirty="0">
              <a:solidFill>
                <a:schemeClr val="bg1"/>
              </a:solidFill>
            </a:endParaRPr>
          </a:p>
        </p:txBody>
      </p:sp>
      <p:sp>
        <p:nvSpPr>
          <p:cNvPr id="99405" name="Rectangle 77"/>
          <p:cNvSpPr>
            <a:spLocks noChangeArrowheads="1"/>
          </p:cNvSpPr>
          <p:nvPr/>
        </p:nvSpPr>
        <p:spPr bwMode="auto">
          <a:xfrm>
            <a:off x="5804298" y="3155156"/>
            <a:ext cx="1583531" cy="423863"/>
          </a:xfrm>
          <a:prstGeom prst="rect">
            <a:avLst/>
          </a:prstGeom>
          <a:noFill/>
          <a:ln w="9525">
            <a:noFill/>
            <a:miter lim="800000"/>
            <a:headEnd/>
            <a:tailEnd/>
          </a:ln>
          <a:effectLst/>
        </p:spPr>
        <p:txBody>
          <a:bodyPr wrap="none" lIns="68580" tIns="34290" rIns="68580" bIns="34290" anchor="ctr">
            <a:spAutoFit/>
          </a:bodyPr>
          <a:lstStyle/>
          <a:p>
            <a:pPr eaLnBrk="1" hangingPunct="1"/>
            <a:r>
              <a:rPr lang="en-US" altLang="en-US" sz="2300" dirty="0" err="1">
                <a:solidFill>
                  <a:schemeClr val="bg1"/>
                </a:solidFill>
              </a:rPr>
              <a:t>Trung</a:t>
            </a:r>
            <a:r>
              <a:rPr lang="en-US" altLang="en-US" sz="2300" dirty="0">
                <a:solidFill>
                  <a:schemeClr val="bg1"/>
                </a:solidFill>
              </a:rPr>
              <a:t> </a:t>
            </a:r>
            <a:r>
              <a:rPr lang="en-US" altLang="en-US" sz="2300" dirty="0" err="1">
                <a:solidFill>
                  <a:schemeClr val="bg1"/>
                </a:solidFill>
              </a:rPr>
              <a:t>thực</a:t>
            </a:r>
            <a:endParaRPr lang="en-US" altLang="en-US" sz="2300" dirty="0">
              <a:solidFill>
                <a:schemeClr val="bg1"/>
              </a:solidFill>
            </a:endParaRPr>
          </a:p>
        </p:txBody>
      </p:sp>
      <p:sp>
        <p:nvSpPr>
          <p:cNvPr id="99406" name="Rectangle 78"/>
          <p:cNvSpPr>
            <a:spLocks noChangeArrowheads="1"/>
          </p:cNvSpPr>
          <p:nvPr/>
        </p:nvSpPr>
        <p:spPr bwMode="auto">
          <a:xfrm>
            <a:off x="1062038" y="2599135"/>
            <a:ext cx="2971800" cy="423863"/>
          </a:xfrm>
          <a:prstGeom prst="rect">
            <a:avLst/>
          </a:prstGeom>
          <a:noFill/>
          <a:ln w="9525">
            <a:noFill/>
            <a:miter lim="800000"/>
            <a:headEnd/>
            <a:tailEnd/>
          </a:ln>
          <a:effectLst/>
        </p:spPr>
        <p:txBody>
          <a:bodyPr lIns="68580" tIns="34290" rIns="68580" bIns="34290" anchor="ctr">
            <a:spAutoFit/>
          </a:bodyPr>
          <a:lstStyle/>
          <a:p>
            <a:pPr eaLnBrk="1" hangingPunct="1"/>
            <a:r>
              <a:rPr lang="en-US" altLang="en-US" sz="2300" dirty="0" err="1">
                <a:solidFill>
                  <a:schemeClr val="bg1"/>
                </a:solidFill>
              </a:rPr>
              <a:t>Không</a:t>
            </a:r>
            <a:r>
              <a:rPr lang="en-US" altLang="en-US" sz="2300" dirty="0">
                <a:solidFill>
                  <a:schemeClr val="bg1"/>
                </a:solidFill>
              </a:rPr>
              <a:t> </a:t>
            </a:r>
            <a:r>
              <a:rPr lang="en-US" altLang="en-US" sz="2300" dirty="0" err="1">
                <a:solidFill>
                  <a:schemeClr val="bg1"/>
                </a:solidFill>
              </a:rPr>
              <a:t>định</a:t>
            </a:r>
            <a:r>
              <a:rPr lang="en-US" altLang="en-US" sz="2300" dirty="0">
                <a:solidFill>
                  <a:schemeClr val="bg1"/>
                </a:solidFill>
              </a:rPr>
              <a:t> </a:t>
            </a:r>
            <a:r>
              <a:rPr lang="en-US" altLang="en-US" sz="2300" dirty="0" err="1">
                <a:solidFill>
                  <a:schemeClr val="bg1"/>
                </a:solidFill>
              </a:rPr>
              <a:t>kiến</a:t>
            </a:r>
            <a:endParaRPr lang="en-US" altLang="en-US" sz="2300" dirty="0">
              <a:solidFill>
                <a:schemeClr val="bg1"/>
              </a:solidFill>
            </a:endParaRPr>
          </a:p>
        </p:txBody>
      </p:sp>
      <p:sp>
        <p:nvSpPr>
          <p:cNvPr id="99407" name="Rectangle 79"/>
          <p:cNvSpPr>
            <a:spLocks noChangeArrowheads="1"/>
          </p:cNvSpPr>
          <p:nvPr/>
        </p:nvSpPr>
        <p:spPr bwMode="auto">
          <a:xfrm>
            <a:off x="1089422" y="1418035"/>
            <a:ext cx="2971800" cy="423863"/>
          </a:xfrm>
          <a:prstGeom prst="rect">
            <a:avLst/>
          </a:prstGeom>
          <a:noFill/>
          <a:ln w="9525">
            <a:noFill/>
            <a:miter lim="800000"/>
            <a:headEnd/>
            <a:tailEnd/>
          </a:ln>
          <a:effectLst/>
        </p:spPr>
        <p:txBody>
          <a:bodyPr lIns="68580" tIns="34290" rIns="68580" bIns="34290" anchor="ctr">
            <a:spAutoFit/>
          </a:bodyPr>
          <a:lstStyle/>
          <a:p>
            <a:pPr eaLnBrk="1" hangingPunct="1"/>
            <a:r>
              <a:rPr lang="en-US" altLang="en-US" sz="2300" dirty="0" err="1">
                <a:solidFill>
                  <a:schemeClr val="bg1"/>
                </a:solidFill>
              </a:rPr>
              <a:t>Không</a:t>
            </a:r>
            <a:r>
              <a:rPr lang="en-US" altLang="en-US" sz="2300" dirty="0">
                <a:solidFill>
                  <a:schemeClr val="bg1"/>
                </a:solidFill>
              </a:rPr>
              <a:t> </a:t>
            </a:r>
            <a:r>
              <a:rPr lang="en-US" altLang="en-US" sz="2300" dirty="0" err="1">
                <a:solidFill>
                  <a:schemeClr val="bg1"/>
                </a:solidFill>
              </a:rPr>
              <a:t>thiên</a:t>
            </a:r>
            <a:r>
              <a:rPr lang="en-US" altLang="en-US" sz="2300" dirty="0">
                <a:solidFill>
                  <a:schemeClr val="bg1"/>
                </a:solidFill>
              </a:rPr>
              <a:t> </a:t>
            </a:r>
            <a:r>
              <a:rPr lang="en-US" altLang="en-US" sz="2300" dirty="0" err="1">
                <a:solidFill>
                  <a:schemeClr val="bg1"/>
                </a:solidFill>
              </a:rPr>
              <a:t>vị</a:t>
            </a:r>
            <a:endParaRPr lang="en-US" altLang="en-US" sz="23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blinds(horizontal)">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9402"/>
                                        </p:tgtEl>
                                        <p:attrNameLst>
                                          <p:attrName>style.visibility</p:attrName>
                                        </p:attrNameLst>
                                      </p:cBhvr>
                                      <p:to>
                                        <p:strVal val="visible"/>
                                      </p:to>
                                    </p:set>
                                    <p:animEffect transition="in" filter="blinds(horizontal)">
                                      <p:cBhvr>
                                        <p:cTn id="12" dur="500"/>
                                        <p:tgtEl>
                                          <p:spTgt spid="994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linds(horizontal)">
                                      <p:cBhvr>
                                        <p:cTn id="17" dur="500"/>
                                        <p:tgtEl>
                                          <p:spTgt spid="57"/>
                                        </p:tgtEl>
                                      </p:cBhvr>
                                    </p:animEffect>
                                  </p:childTnLst>
                                </p:cTn>
                              </p:par>
                              <p:par>
                                <p:cTn id="18" presetID="3" presetClass="entr" presetSubtype="10" fill="hold" nodeType="withEffect">
                                  <p:stCondLst>
                                    <p:cond delay="0"/>
                                  </p:stCondLst>
                                  <p:childTnLst>
                                    <p:set>
                                      <p:cBhvr>
                                        <p:cTn id="19" dur="1" fill="hold">
                                          <p:stCondLst>
                                            <p:cond delay="0"/>
                                          </p:stCondLst>
                                        </p:cTn>
                                        <p:tgtEl>
                                          <p:spTgt spid="99391"/>
                                        </p:tgtEl>
                                        <p:attrNameLst>
                                          <p:attrName>style.visibility</p:attrName>
                                        </p:attrNameLst>
                                      </p:cBhvr>
                                      <p:to>
                                        <p:strVal val="visible"/>
                                      </p:to>
                                    </p:set>
                                    <p:animEffect transition="in" filter="blinds(horizontal)">
                                      <p:cBhvr>
                                        <p:cTn id="20" dur="500"/>
                                        <p:tgtEl>
                                          <p:spTgt spid="9939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99395"/>
                                        </p:tgtEl>
                                        <p:attrNameLst>
                                          <p:attrName>style.visibility</p:attrName>
                                        </p:attrNameLst>
                                      </p:cBhvr>
                                      <p:to>
                                        <p:strVal val="visible"/>
                                      </p:to>
                                    </p:set>
                                    <p:animEffect transition="in" filter="blinds(horizontal)">
                                      <p:cBhvr>
                                        <p:cTn id="25" dur="500"/>
                                        <p:tgtEl>
                                          <p:spTgt spid="9939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9403"/>
                                        </p:tgtEl>
                                        <p:attrNameLst>
                                          <p:attrName>style.visibility</p:attrName>
                                        </p:attrNameLst>
                                      </p:cBhvr>
                                      <p:to>
                                        <p:strVal val="visible"/>
                                      </p:to>
                                    </p:set>
                                    <p:animEffect transition="in" filter="blinds(horizontal)">
                                      <p:cBhvr>
                                        <p:cTn id="28" dur="500"/>
                                        <p:tgtEl>
                                          <p:spTgt spid="99403"/>
                                        </p:tgtEl>
                                      </p:cBhvr>
                                    </p:animEffect>
                                  </p:childTnLst>
                                </p:cTn>
                              </p:par>
                              <p:par>
                                <p:cTn id="29" presetID="3" presetClass="entr" presetSubtype="1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blinds(horizontal)">
                                      <p:cBhvr>
                                        <p:cTn id="31" dur="500"/>
                                        <p:tgtEl>
                                          <p:spTgt spid="6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99394"/>
                                        </p:tgtEl>
                                        <p:attrNameLst>
                                          <p:attrName>style.visibility</p:attrName>
                                        </p:attrNameLst>
                                      </p:cBhvr>
                                      <p:to>
                                        <p:strVal val="visible"/>
                                      </p:to>
                                    </p:set>
                                    <p:animEffect transition="in" filter="blinds(horizontal)">
                                      <p:cBhvr>
                                        <p:cTn id="36" dur="500"/>
                                        <p:tgtEl>
                                          <p:spTgt spid="99394"/>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9404"/>
                                        </p:tgtEl>
                                        <p:attrNameLst>
                                          <p:attrName>style.visibility</p:attrName>
                                        </p:attrNameLst>
                                      </p:cBhvr>
                                      <p:to>
                                        <p:strVal val="visible"/>
                                      </p:to>
                                    </p:set>
                                    <p:animEffect transition="in" filter="blinds(horizontal)">
                                      <p:cBhvr>
                                        <p:cTn id="39" dur="500"/>
                                        <p:tgtEl>
                                          <p:spTgt spid="99404"/>
                                        </p:tgtEl>
                                      </p:cBhvr>
                                    </p:animEffect>
                                  </p:childTnLst>
                                </p:cTn>
                              </p:par>
                              <p:par>
                                <p:cTn id="40" presetID="3" presetClass="entr" presetSubtype="1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blinds(horizontal)">
                                      <p:cBhvr>
                                        <p:cTn id="42" dur="500"/>
                                        <p:tgtEl>
                                          <p:spTgt spid="6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99393"/>
                                        </p:tgtEl>
                                        <p:attrNameLst>
                                          <p:attrName>style.visibility</p:attrName>
                                        </p:attrNameLst>
                                      </p:cBhvr>
                                      <p:to>
                                        <p:strVal val="visible"/>
                                      </p:to>
                                    </p:set>
                                    <p:animEffect transition="in" filter="blinds(horizontal)">
                                      <p:cBhvr>
                                        <p:cTn id="47" dur="500"/>
                                        <p:tgtEl>
                                          <p:spTgt spid="9939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99405"/>
                                        </p:tgtEl>
                                        <p:attrNameLst>
                                          <p:attrName>style.visibility</p:attrName>
                                        </p:attrNameLst>
                                      </p:cBhvr>
                                      <p:to>
                                        <p:strVal val="visible"/>
                                      </p:to>
                                    </p:set>
                                    <p:animEffect transition="in" filter="blinds(horizontal)">
                                      <p:cBhvr>
                                        <p:cTn id="50" dur="500"/>
                                        <p:tgtEl>
                                          <p:spTgt spid="99405"/>
                                        </p:tgtEl>
                                      </p:cBhvr>
                                    </p:animEffect>
                                  </p:childTnLst>
                                </p:cTn>
                              </p:par>
                              <p:par>
                                <p:cTn id="51" presetID="3" presetClass="entr" presetSubtype="1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blinds(horizontal)">
                                      <p:cBhvr>
                                        <p:cTn id="53" dur="500"/>
                                        <p:tgtEl>
                                          <p:spTgt spid="5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blinds(horizontal)">
                                      <p:cBhvr>
                                        <p:cTn id="58" dur="500"/>
                                        <p:tgtEl>
                                          <p:spTgt spid="60"/>
                                        </p:tgtEl>
                                      </p:cBhvr>
                                    </p:animEffect>
                                  </p:childTnLst>
                                </p:cTn>
                              </p:par>
                              <p:par>
                                <p:cTn id="59" presetID="3" presetClass="entr" presetSubtype="10" fill="hold" nodeType="withEffect">
                                  <p:stCondLst>
                                    <p:cond delay="0"/>
                                  </p:stCondLst>
                                  <p:childTnLst>
                                    <p:set>
                                      <p:cBhvr>
                                        <p:cTn id="60" dur="1" fill="hold">
                                          <p:stCondLst>
                                            <p:cond delay="0"/>
                                          </p:stCondLst>
                                        </p:cTn>
                                        <p:tgtEl>
                                          <p:spTgt spid="99392"/>
                                        </p:tgtEl>
                                        <p:attrNameLst>
                                          <p:attrName>style.visibility</p:attrName>
                                        </p:attrNameLst>
                                      </p:cBhvr>
                                      <p:to>
                                        <p:strVal val="visible"/>
                                      </p:to>
                                    </p:set>
                                    <p:animEffect transition="in" filter="blinds(horizontal)">
                                      <p:cBhvr>
                                        <p:cTn id="61" dur="500"/>
                                        <p:tgtEl>
                                          <p:spTgt spid="99392"/>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99406"/>
                                        </p:tgtEl>
                                        <p:attrNameLst>
                                          <p:attrName>style.visibility</p:attrName>
                                        </p:attrNameLst>
                                      </p:cBhvr>
                                      <p:to>
                                        <p:strVal val="visible"/>
                                      </p:to>
                                    </p:set>
                                    <p:animEffect transition="in" filter="blinds(horizontal)">
                                      <p:cBhvr>
                                        <p:cTn id="64" dur="500"/>
                                        <p:tgtEl>
                                          <p:spTgt spid="9940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blinds(horizontal)">
                                      <p:cBhvr>
                                        <p:cTn id="69" dur="500"/>
                                        <p:tgtEl>
                                          <p:spTgt spid="64"/>
                                        </p:tgtEl>
                                      </p:cBhvr>
                                    </p:animEffect>
                                  </p:childTnLst>
                                </p:cTn>
                              </p:par>
                              <p:par>
                                <p:cTn id="70" presetID="3" presetClass="entr" presetSubtype="10" fill="hold" nodeType="withEffect">
                                  <p:stCondLst>
                                    <p:cond delay="0"/>
                                  </p:stCondLst>
                                  <p:childTnLst>
                                    <p:set>
                                      <p:cBhvr>
                                        <p:cTn id="71" dur="1" fill="hold">
                                          <p:stCondLst>
                                            <p:cond delay="0"/>
                                          </p:stCondLst>
                                        </p:cTn>
                                        <p:tgtEl>
                                          <p:spTgt spid="99396"/>
                                        </p:tgtEl>
                                        <p:attrNameLst>
                                          <p:attrName>style.visibility</p:attrName>
                                        </p:attrNameLst>
                                      </p:cBhvr>
                                      <p:to>
                                        <p:strVal val="visible"/>
                                      </p:to>
                                    </p:set>
                                    <p:animEffect transition="in" filter="blinds(horizontal)">
                                      <p:cBhvr>
                                        <p:cTn id="72" dur="500"/>
                                        <p:tgtEl>
                                          <p:spTgt spid="99396"/>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99407"/>
                                        </p:tgtEl>
                                        <p:attrNameLst>
                                          <p:attrName>style.visibility</p:attrName>
                                        </p:attrNameLst>
                                      </p:cBhvr>
                                      <p:to>
                                        <p:strVal val="visible"/>
                                      </p:to>
                                    </p:set>
                                    <p:animEffect transition="in" filter="blinds(horizontal)">
                                      <p:cBhvr>
                                        <p:cTn id="75" dur="500"/>
                                        <p:tgtEl>
                                          <p:spTgt spid="99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animBg="1"/>
      <p:bldP spid="99402" grpId="0" animBg="1"/>
      <p:bldP spid="99403" grpId="0"/>
      <p:bldP spid="99404" grpId="0"/>
      <p:bldP spid="99405" grpId="0"/>
      <p:bldP spid="99406" grpId="0"/>
      <p:bldP spid="994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02" name="Rectangle 50"/>
          <p:cNvSpPr>
            <a:spLocks noChangeArrowheads="1"/>
          </p:cNvSpPr>
          <p:nvPr/>
        </p:nvSpPr>
        <p:spPr bwMode="auto">
          <a:xfrm>
            <a:off x="427435" y="163116"/>
            <a:ext cx="8210550" cy="457048"/>
          </a:xfrm>
          <a:prstGeom prst="rect">
            <a:avLst/>
          </a:prstGeom>
          <a:solidFill>
            <a:schemeClr val="accent2"/>
          </a:solidFill>
          <a:ln w="9525">
            <a:noFill/>
            <a:miter lim="800000"/>
            <a:headEnd/>
            <a:tailEnd/>
          </a:ln>
          <a:effectLst/>
        </p:spPr>
        <p:txBody>
          <a:bodyPr lIns="68580" tIns="34290" rIns="68580" bIns="34290">
            <a:spAutoFit/>
          </a:bodyPr>
          <a:lstStyle/>
          <a:p>
            <a:pPr algn="ctr">
              <a:lnSpc>
                <a:spcPct val="90000"/>
              </a:lnSpc>
              <a:spcBef>
                <a:spcPts val="750"/>
              </a:spcBef>
            </a:pPr>
            <a:r>
              <a:rPr lang="en-US" altLang="en-US" sz="2800" b="1" dirty="0">
                <a:solidFill>
                  <a:schemeClr val="bg1"/>
                </a:solidFill>
              </a:rPr>
              <a:t>Ý </a:t>
            </a:r>
            <a:r>
              <a:rPr lang="en-US" altLang="en-US" sz="2800" b="1" dirty="0" err="1">
                <a:solidFill>
                  <a:schemeClr val="bg1"/>
                </a:solidFill>
              </a:rPr>
              <a:t>NGHĨA</a:t>
            </a:r>
            <a:r>
              <a:rPr lang="en-US" altLang="en-US" sz="2800" b="1" dirty="0">
                <a:solidFill>
                  <a:schemeClr val="bg1"/>
                </a:solidFill>
              </a:rPr>
              <a:t> </a:t>
            </a:r>
            <a:r>
              <a:rPr lang="en-US" altLang="en-US" sz="2800" b="1" dirty="0" err="1">
                <a:solidFill>
                  <a:schemeClr val="bg1"/>
                </a:solidFill>
              </a:rPr>
              <a:t>CỦA</a:t>
            </a:r>
            <a:r>
              <a:rPr lang="en-US" altLang="en-US" sz="2800" b="1" dirty="0">
                <a:solidFill>
                  <a:schemeClr val="bg1"/>
                </a:solidFill>
              </a:rPr>
              <a:t> </a:t>
            </a:r>
            <a:r>
              <a:rPr lang="en-US" altLang="en-US" sz="2800" b="1" dirty="0" err="1">
                <a:solidFill>
                  <a:schemeClr val="bg1"/>
                </a:solidFill>
              </a:rPr>
              <a:t>KHÁCH</a:t>
            </a:r>
            <a:r>
              <a:rPr lang="en-US" altLang="en-US" sz="2800" b="1" dirty="0">
                <a:solidFill>
                  <a:schemeClr val="bg1"/>
                </a:solidFill>
              </a:rPr>
              <a:t> </a:t>
            </a:r>
            <a:r>
              <a:rPr lang="en-US" altLang="en-US" sz="2800" b="1" dirty="0" err="1">
                <a:solidFill>
                  <a:schemeClr val="bg1"/>
                </a:solidFill>
              </a:rPr>
              <a:t>QUAN</a:t>
            </a:r>
            <a:endParaRPr lang="en-US" altLang="en-US" sz="2800" b="1" dirty="0">
              <a:solidFill>
                <a:schemeClr val="bg1"/>
              </a:solidFill>
            </a:endParaRPr>
          </a:p>
        </p:txBody>
      </p:sp>
      <p:pic>
        <p:nvPicPr>
          <p:cNvPr id="100408" name="Picture 56"/>
          <p:cNvPicPr>
            <a:picLocks noChangeAspect="1" noChangeArrowheads="1"/>
          </p:cNvPicPr>
          <p:nvPr/>
        </p:nvPicPr>
        <p:blipFill>
          <a:blip r:embed="rId2"/>
          <a:srcRect/>
          <a:stretch>
            <a:fillRect/>
          </a:stretch>
        </p:blipFill>
        <p:spPr bwMode="auto">
          <a:xfrm>
            <a:off x="5673328" y="1945482"/>
            <a:ext cx="3203972" cy="2412206"/>
          </a:xfrm>
          <a:prstGeom prst="rect">
            <a:avLst/>
          </a:prstGeom>
          <a:noFill/>
          <a:ln w="9525">
            <a:noFill/>
            <a:miter lim="800000"/>
            <a:headEnd/>
            <a:tailEnd/>
          </a:ln>
        </p:spPr>
      </p:pic>
      <p:sp>
        <p:nvSpPr>
          <p:cNvPr id="20" name="Rectangle 4"/>
          <p:cNvSpPr/>
          <p:nvPr/>
        </p:nvSpPr>
        <p:spPr>
          <a:xfrm flipH="1">
            <a:off x="4818928" y="3599748"/>
            <a:ext cx="1569383" cy="1216454"/>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864097">
                <a:moveTo>
                  <a:pt x="8878" y="26632"/>
                </a:moveTo>
                <a:lnTo>
                  <a:pt x="1676901" y="0"/>
                </a:lnTo>
                <a:cubicBezTo>
                  <a:pt x="1676901" y="285073"/>
                  <a:pt x="1659145" y="579024"/>
                  <a:pt x="1659145" y="864097"/>
                </a:cubicBezTo>
                <a:lnTo>
                  <a:pt x="0" y="171640"/>
                </a:lnTo>
                <a:lnTo>
                  <a:pt x="8878" y="26632"/>
                </a:lnTo>
                <a:close/>
              </a:path>
            </a:pathLst>
          </a:custGeom>
          <a:gradFill flip="none" rotWithShape="1">
            <a:gsLst>
              <a:gs pos="35000">
                <a:schemeClr val="accent2">
                  <a:alpha val="0"/>
                </a:schemeClr>
              </a:gs>
              <a:gs pos="80000">
                <a:schemeClr val="accent2">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000" dirty="0"/>
          </a:p>
        </p:txBody>
      </p:sp>
      <p:sp>
        <p:nvSpPr>
          <p:cNvPr id="21" name="Rectangle 20"/>
          <p:cNvSpPr>
            <a:spLocks noChangeArrowheads="1"/>
          </p:cNvSpPr>
          <p:nvPr/>
        </p:nvSpPr>
        <p:spPr bwMode="auto">
          <a:xfrm rot="10800000" flipH="1">
            <a:off x="598885" y="896541"/>
            <a:ext cx="4167188" cy="1226344"/>
          </a:xfrm>
          <a:prstGeom prst="rect">
            <a:avLst/>
          </a:prstGeom>
          <a:solidFill>
            <a:srgbClr val="DC00C8"/>
          </a:solidFill>
          <a:ln>
            <a:noFill/>
          </a:ln>
        </p:spPr>
        <p:txBody>
          <a:bodyPr rot="10800000" lIns="68580" tIns="34290" rIns="68580" bIns="34290" anchor="ctr"/>
          <a:lstStyle/>
          <a:p>
            <a:pPr algn="ctr">
              <a:defRPr/>
            </a:pPr>
            <a:endParaRPr lang="en-US" sz="2000" dirty="0">
              <a:solidFill>
                <a:schemeClr val="lt1"/>
              </a:solidFill>
              <a:latin typeface="+mn-lt"/>
              <a:cs typeface="+mn-cs"/>
            </a:endParaRPr>
          </a:p>
        </p:txBody>
      </p:sp>
      <p:sp>
        <p:nvSpPr>
          <p:cNvPr id="22" name="Rectangle 4"/>
          <p:cNvSpPr/>
          <p:nvPr/>
        </p:nvSpPr>
        <p:spPr>
          <a:xfrm flipH="1">
            <a:off x="4810760" y="1005893"/>
            <a:ext cx="1747919" cy="2367353"/>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20343 h 1829838"/>
              <a:gd name="connsiteX1" fmla="*/ 1660710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70406"/>
              <a:gd name="connsiteY0" fmla="*/ 1720343 h 1829838"/>
              <a:gd name="connsiteX1" fmla="*/ 1669865 w 1670406"/>
              <a:gd name="connsiteY1" fmla="*/ 0 h 1829838"/>
              <a:gd name="connsiteX2" fmla="*/ 1668022 w 1670406"/>
              <a:gd name="connsiteY2" fmla="*/ 862171 h 1829838"/>
              <a:gd name="connsiteX3" fmla="*/ 35511 w 1670406"/>
              <a:gd name="connsiteY3" fmla="*/ 1829838 h 1829838"/>
              <a:gd name="connsiteX4" fmla="*/ 0 w 1670406"/>
              <a:gd name="connsiteY4" fmla="*/ 1720343 h 182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06" h="1829838">
                <a:moveTo>
                  <a:pt x="0" y="1720343"/>
                </a:moveTo>
                <a:lnTo>
                  <a:pt x="1669865" y="0"/>
                </a:lnTo>
                <a:cubicBezTo>
                  <a:pt x="1672302" y="287390"/>
                  <a:pt x="1665585" y="574781"/>
                  <a:pt x="1668022" y="862171"/>
                </a:cubicBezTo>
                <a:lnTo>
                  <a:pt x="35511" y="1829838"/>
                </a:lnTo>
                <a:lnTo>
                  <a:pt x="0" y="1720343"/>
                </a:lnTo>
                <a:close/>
              </a:path>
            </a:pathLst>
          </a:custGeom>
          <a:gradFill flip="none" rotWithShape="1">
            <a:gsLst>
              <a:gs pos="35000">
                <a:schemeClr val="accent5">
                  <a:alpha val="0"/>
                </a:schemeClr>
              </a:gs>
              <a:gs pos="80000">
                <a:schemeClr val="accent5">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000" dirty="0"/>
          </a:p>
        </p:txBody>
      </p:sp>
      <p:sp>
        <p:nvSpPr>
          <p:cNvPr id="23" name="Rectangle 22"/>
          <p:cNvSpPr>
            <a:spLocks noChangeArrowheads="1"/>
          </p:cNvSpPr>
          <p:nvPr/>
        </p:nvSpPr>
        <p:spPr bwMode="auto">
          <a:xfrm rot="10800000" flipH="1">
            <a:off x="607219" y="2225279"/>
            <a:ext cx="4167188" cy="1193006"/>
          </a:xfrm>
          <a:prstGeom prst="rect">
            <a:avLst/>
          </a:prstGeom>
          <a:solidFill>
            <a:schemeClr val="accent1"/>
          </a:solidFill>
          <a:ln>
            <a:noFill/>
          </a:ln>
        </p:spPr>
        <p:txBody>
          <a:bodyPr rot="10800000" lIns="68580" tIns="34290" rIns="68580" bIns="34290" anchor="ctr"/>
          <a:lstStyle/>
          <a:p>
            <a:pPr algn="ctr">
              <a:defRPr/>
            </a:pPr>
            <a:endParaRPr lang="en-US" sz="2000" dirty="0">
              <a:solidFill>
                <a:schemeClr val="lt1"/>
              </a:solidFill>
              <a:latin typeface="+mn-lt"/>
              <a:cs typeface="+mn-cs"/>
            </a:endParaRPr>
          </a:p>
        </p:txBody>
      </p:sp>
      <p:sp>
        <p:nvSpPr>
          <p:cNvPr id="24" name="Rectangle 23"/>
          <p:cNvSpPr>
            <a:spLocks noChangeArrowheads="1"/>
          </p:cNvSpPr>
          <p:nvPr/>
        </p:nvSpPr>
        <p:spPr bwMode="auto">
          <a:xfrm rot="10800000" flipH="1">
            <a:off x="616744" y="3626644"/>
            <a:ext cx="4167188" cy="1204913"/>
          </a:xfrm>
          <a:prstGeom prst="rect">
            <a:avLst/>
          </a:prstGeom>
          <a:solidFill>
            <a:schemeClr val="accent2"/>
          </a:solidFill>
          <a:ln>
            <a:noFill/>
          </a:ln>
        </p:spPr>
        <p:txBody>
          <a:bodyPr rot="10800000" lIns="68580" tIns="34290" rIns="68580" bIns="34290" anchor="ctr"/>
          <a:lstStyle/>
          <a:p>
            <a:pPr algn="ctr">
              <a:defRPr/>
            </a:pPr>
            <a:endParaRPr lang="en-US" sz="2000" dirty="0">
              <a:solidFill>
                <a:schemeClr val="lt1"/>
              </a:solidFill>
              <a:latin typeface="+mn-lt"/>
              <a:cs typeface="+mn-cs"/>
            </a:endParaRPr>
          </a:p>
        </p:txBody>
      </p:sp>
      <p:sp>
        <p:nvSpPr>
          <p:cNvPr id="26" name="Rectangle 4"/>
          <p:cNvSpPr/>
          <p:nvPr/>
        </p:nvSpPr>
        <p:spPr>
          <a:xfrm flipH="1">
            <a:off x="4817604" y="2221524"/>
            <a:ext cx="1577691" cy="1396087"/>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85778"/>
              <a:gd name="connsiteY0" fmla="*/ 905521 h 1002679"/>
              <a:gd name="connsiteX1" fmla="*/ 1678467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78" h="1002679">
                <a:moveTo>
                  <a:pt x="0" y="905521"/>
                </a:moveTo>
                <a:lnTo>
                  <a:pt x="1678467" y="0"/>
                </a:lnTo>
                <a:lnTo>
                  <a:pt x="1685778" y="855218"/>
                </a:lnTo>
                <a:lnTo>
                  <a:pt x="8878" y="908486"/>
                </a:lnTo>
                <a:cubicBezTo>
                  <a:pt x="8878" y="573106"/>
                  <a:pt x="0" y="1240901"/>
                  <a:pt x="0" y="905521"/>
                </a:cubicBezTo>
                <a:close/>
              </a:path>
            </a:pathLst>
          </a:custGeom>
          <a:gradFill flip="none" rotWithShape="1">
            <a:gsLst>
              <a:gs pos="35000">
                <a:schemeClr val="accent1">
                  <a:alpha val="0"/>
                </a:schemeClr>
              </a:gs>
              <a:gs pos="80000">
                <a:schemeClr val="accent1">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000" dirty="0"/>
          </a:p>
        </p:txBody>
      </p:sp>
      <p:sp>
        <p:nvSpPr>
          <p:cNvPr id="9232" name="Rectangle 69"/>
          <p:cNvSpPr>
            <a:spLocks noChangeArrowheads="1"/>
          </p:cNvSpPr>
          <p:nvPr/>
        </p:nvSpPr>
        <p:spPr bwMode="auto">
          <a:xfrm>
            <a:off x="714375" y="962026"/>
            <a:ext cx="4020741" cy="1177245"/>
          </a:xfrm>
          <a:prstGeom prst="rect">
            <a:avLst/>
          </a:prstGeom>
          <a:noFill/>
          <a:ln w="9525">
            <a:noFill/>
            <a:miter lim="800000"/>
            <a:headEnd/>
            <a:tailEnd/>
          </a:ln>
          <a:effectLst/>
        </p:spPr>
        <p:txBody>
          <a:bodyPr lIns="68580" tIns="34290" rIns="68580" bIns="34290" anchor="ctr">
            <a:spAutoFit/>
          </a:bodyPr>
          <a:lstStyle/>
          <a:p>
            <a:pPr eaLnBrk="1" hangingPunct="1"/>
            <a:r>
              <a:rPr lang="vi-VN" altLang="en-US" sz="1800" dirty="0">
                <a:solidFill>
                  <a:schemeClr val="bg1"/>
                </a:solidFill>
              </a:rPr>
              <a:t>Khách quan góp phần rất quan trọng trong việc xây dựng và duy trì một xã hội công bằng, bình đẳng, dân chủ, văn minh</a:t>
            </a:r>
            <a:r>
              <a:rPr lang="en-US" altLang="en-US" sz="1800" dirty="0">
                <a:solidFill>
                  <a:schemeClr val="bg1"/>
                </a:solidFill>
              </a:rPr>
              <a:t> </a:t>
            </a:r>
          </a:p>
        </p:txBody>
      </p:sp>
      <p:sp>
        <p:nvSpPr>
          <p:cNvPr id="100422" name="Rectangle 70"/>
          <p:cNvSpPr>
            <a:spLocks noChangeArrowheads="1"/>
          </p:cNvSpPr>
          <p:nvPr/>
        </p:nvSpPr>
        <p:spPr bwMode="auto">
          <a:xfrm>
            <a:off x="695325" y="2282428"/>
            <a:ext cx="3595688" cy="1084912"/>
          </a:xfrm>
          <a:prstGeom prst="rect">
            <a:avLst/>
          </a:prstGeom>
          <a:noFill/>
          <a:ln w="9525">
            <a:noFill/>
            <a:miter lim="800000"/>
            <a:headEnd/>
            <a:tailEnd/>
          </a:ln>
          <a:effectLst/>
        </p:spPr>
        <p:txBody>
          <a:bodyPr lIns="68580" tIns="34290" rIns="68580" bIns="34290" anchor="ctr">
            <a:spAutoFit/>
          </a:bodyPr>
          <a:lstStyle/>
          <a:p>
            <a:pPr eaLnBrk="1" hangingPunct="1"/>
            <a:r>
              <a:rPr lang="en-US" altLang="en-US" sz="2200" dirty="0">
                <a:solidFill>
                  <a:schemeClr val="bg1"/>
                </a:solidFill>
              </a:rPr>
              <a:t>G</a:t>
            </a:r>
            <a:r>
              <a:rPr lang="vi-VN" altLang="en-US" sz="2200" dirty="0">
                <a:solidFill>
                  <a:schemeClr val="bg1"/>
                </a:solidFill>
              </a:rPr>
              <a:t>iúp cá nhân đưa ra được những quyết định đúng đắn, chính xác</a:t>
            </a:r>
            <a:r>
              <a:rPr lang="en-US" altLang="en-US" sz="2200" dirty="0">
                <a:solidFill>
                  <a:schemeClr val="bg1"/>
                </a:solidFill>
              </a:rPr>
              <a:t> </a:t>
            </a:r>
          </a:p>
        </p:txBody>
      </p:sp>
      <p:sp>
        <p:nvSpPr>
          <p:cNvPr id="100423" name="Rectangle 71"/>
          <p:cNvSpPr>
            <a:spLocks noChangeArrowheads="1"/>
          </p:cNvSpPr>
          <p:nvPr/>
        </p:nvSpPr>
        <p:spPr bwMode="auto">
          <a:xfrm>
            <a:off x="801291" y="3730228"/>
            <a:ext cx="3832622" cy="1084912"/>
          </a:xfrm>
          <a:prstGeom prst="rect">
            <a:avLst/>
          </a:prstGeom>
          <a:noFill/>
          <a:ln w="9525">
            <a:noFill/>
            <a:miter lim="800000"/>
            <a:headEnd/>
            <a:tailEnd/>
          </a:ln>
          <a:effectLst/>
        </p:spPr>
        <p:txBody>
          <a:bodyPr lIns="68580" tIns="34290" rIns="68580" bIns="34290" anchor="ctr">
            <a:spAutoFit/>
          </a:bodyPr>
          <a:lstStyle/>
          <a:p>
            <a:pPr eaLnBrk="1" hangingPunct="1"/>
            <a:r>
              <a:rPr lang="en-US" altLang="en-US" sz="2200" dirty="0"/>
              <a:t>C</a:t>
            </a:r>
            <a:r>
              <a:rPr lang="vi-VN" altLang="en-US" sz="2200" dirty="0"/>
              <a:t>ung cấp cơ hội cho cá nhân mở rộng kiến thức và sự hiểu biết của bản thân.</a:t>
            </a:r>
            <a:r>
              <a:rPr lang="en-US" altLang="en-US" sz="22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402"/>
                                        </p:tgtEl>
                                        <p:attrNameLst>
                                          <p:attrName>style.visibility</p:attrName>
                                        </p:attrNameLst>
                                      </p:cBhvr>
                                      <p:to>
                                        <p:strVal val="visible"/>
                                      </p:to>
                                    </p:set>
                                    <p:animEffect transition="in" filter="blinds(horizontal)">
                                      <p:cBhvr>
                                        <p:cTn id="7" dur="500"/>
                                        <p:tgtEl>
                                          <p:spTgt spid="100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0408"/>
                                        </p:tgtEl>
                                        <p:attrNameLst>
                                          <p:attrName>style.visibility</p:attrName>
                                        </p:attrNameLst>
                                      </p:cBhvr>
                                      <p:to>
                                        <p:strVal val="visible"/>
                                      </p:to>
                                    </p:set>
                                    <p:animEffect transition="in" filter="blinds(horizontal)">
                                      <p:cBhvr>
                                        <p:cTn id="12" dur="500"/>
                                        <p:tgtEl>
                                          <p:spTgt spid="1004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0422"/>
                                        </p:tgtEl>
                                        <p:attrNameLst>
                                          <p:attrName>style.visibility</p:attrName>
                                        </p:attrNameLst>
                                      </p:cBhvr>
                                      <p:to>
                                        <p:strVal val="visible"/>
                                      </p:to>
                                    </p:set>
                                    <p:animEffect transition="in" filter="blinds(horizontal)">
                                      <p:cBhvr>
                                        <p:cTn id="31" dur="500"/>
                                        <p:tgtEl>
                                          <p:spTgt spid="10042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00423"/>
                                        </p:tgtEl>
                                        <p:attrNameLst>
                                          <p:attrName>style.visibility</p:attrName>
                                        </p:attrNameLst>
                                      </p:cBhvr>
                                      <p:to>
                                        <p:strVal val="visible"/>
                                      </p:to>
                                    </p:set>
                                    <p:animEffect transition="in" filter="blinds(horizontal)">
                                      <p:cBhvr>
                                        <p:cTn id="42" dur="500"/>
                                        <p:tgtEl>
                                          <p:spTgt spid="100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02" grpId="0" animBg="1"/>
      <p:bldP spid="21" grpId="0" animBg="1"/>
      <p:bldP spid="23" grpId="0" animBg="1"/>
      <p:bldP spid="24" grpId="0" animBg="1"/>
      <p:bldP spid="100422" grpId="0"/>
      <p:bldP spid="1004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 xmlns:a16="http://schemas.microsoft.com/office/drawing/2014/main" id="{E2667FD8-67F8-5ABC-7066-5FFA6D03DB85}"/>
              </a:ext>
            </a:extLst>
          </p:cNvPr>
          <p:cNvSpPr/>
          <p:nvPr/>
        </p:nvSpPr>
        <p:spPr>
          <a:xfrm>
            <a:off x="4814302" y="1357086"/>
            <a:ext cx="4329697" cy="3931004"/>
          </a:xfrm>
          <a:custGeom>
            <a:avLst/>
            <a:gdLst/>
            <a:ahLst/>
            <a:cxnLst/>
            <a:rect l="l" t="t" r="r" b="b"/>
            <a:pathLst>
              <a:path w="9064268" h="8229600">
                <a:moveTo>
                  <a:pt x="0" y="0"/>
                </a:moveTo>
                <a:lnTo>
                  <a:pt x="9064268" y="0"/>
                </a:lnTo>
                <a:lnTo>
                  <a:pt x="9064268" y="8229600"/>
                </a:lnTo>
                <a:lnTo>
                  <a:pt x="0" y="8229600"/>
                </a:lnTo>
                <a:lnTo>
                  <a:pt x="0" y="0"/>
                </a:lnTo>
                <a:close/>
              </a:path>
            </a:pathLst>
          </a:custGeom>
          <a:blipFill>
            <a:blip r:embed="rId2"/>
            <a:stretch>
              <a:fillRect/>
            </a:stretch>
          </a:blipFill>
        </p:spPr>
      </p:sp>
      <p:grpSp>
        <p:nvGrpSpPr>
          <p:cNvPr id="11" name="Group 10">
            <a:extLst>
              <a:ext uri="{FF2B5EF4-FFF2-40B4-BE49-F238E27FC236}">
                <a16:creationId xmlns="" xmlns:a16="http://schemas.microsoft.com/office/drawing/2014/main" id="{F493A7D7-A3FD-B7F2-BD94-79F40165491C}"/>
              </a:ext>
            </a:extLst>
          </p:cNvPr>
          <p:cNvGrpSpPr/>
          <p:nvPr/>
        </p:nvGrpSpPr>
        <p:grpSpPr>
          <a:xfrm>
            <a:off x="584199" y="246186"/>
            <a:ext cx="8175172" cy="980989"/>
            <a:chOff x="584199" y="275214"/>
            <a:chExt cx="8175172" cy="980989"/>
          </a:xfrm>
        </p:grpSpPr>
        <p:sp>
          <p:nvSpPr>
            <p:cNvPr id="10" name="Rectangle: Rounded Corners 9">
              <a:extLst>
                <a:ext uri="{FF2B5EF4-FFF2-40B4-BE49-F238E27FC236}">
                  <a16:creationId xmlns="" xmlns:a16="http://schemas.microsoft.com/office/drawing/2014/main" id="{DB28B741-5D2E-3C4E-9CFB-08559F113FD9}"/>
                </a:ext>
              </a:extLst>
            </p:cNvPr>
            <p:cNvSpPr/>
            <p:nvPr/>
          </p:nvSpPr>
          <p:spPr>
            <a:xfrm>
              <a:off x="584199" y="297543"/>
              <a:ext cx="8175172" cy="958660"/>
            </a:xfrm>
            <a:prstGeom prst="roundRect">
              <a:avLst/>
            </a:prstGeom>
            <a:solidFill>
              <a:srgbClr val="FFFFFF"/>
            </a:solidFill>
            <a:ln>
              <a:solidFill>
                <a:srgbClr val="73BD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140F68E6-3A0E-43AB-AEA9-86C7457EDD9F}"/>
                </a:ext>
              </a:extLst>
            </p:cNvPr>
            <p:cNvSpPr txBox="1"/>
            <p:nvPr/>
          </p:nvSpPr>
          <p:spPr>
            <a:xfrm>
              <a:off x="683984" y="275214"/>
              <a:ext cx="7975601" cy="958660"/>
            </a:xfrm>
            <a:prstGeom prst="rect">
              <a:avLst/>
            </a:prstGeom>
            <a:noFill/>
          </p:spPr>
          <p:txBody>
            <a:bodyPr wrap="square">
              <a:spAutoFit/>
            </a:bodyPr>
            <a:lstStyle/>
            <a:p>
              <a:pPr algn="just">
                <a:lnSpc>
                  <a:spcPct val="150000"/>
                </a:lnSpc>
              </a:pPr>
              <a:r>
                <a:rPr lang="vi-VN" sz="2000" b="1" i="1"/>
                <a:t>Video: </a:t>
              </a:r>
              <a:r>
                <a:rPr lang="vi-VN" sz="2000"/>
                <a:t>Khát vọng non sông: Sử quan Ngô Sĩ Liên soạn bộ Đại Việt sử ký toàn thư.</a:t>
              </a:r>
              <a:endParaRPr lang="en-US" sz="2000"/>
            </a:p>
          </p:txBody>
        </p:sp>
      </p:grpSp>
      <p:grpSp>
        <p:nvGrpSpPr>
          <p:cNvPr id="19" name="Group 18">
            <a:extLst>
              <a:ext uri="{FF2B5EF4-FFF2-40B4-BE49-F238E27FC236}">
                <a16:creationId xmlns="" xmlns:a16="http://schemas.microsoft.com/office/drawing/2014/main" id="{BFEAE4E4-9865-2726-3A86-8D6C8FE4D107}"/>
              </a:ext>
            </a:extLst>
          </p:cNvPr>
          <p:cNvGrpSpPr/>
          <p:nvPr/>
        </p:nvGrpSpPr>
        <p:grpSpPr>
          <a:xfrm>
            <a:off x="377373" y="1652814"/>
            <a:ext cx="4165599" cy="3106097"/>
            <a:chOff x="406401" y="1652814"/>
            <a:chExt cx="4165599" cy="3106097"/>
          </a:xfrm>
        </p:grpSpPr>
        <p:grpSp>
          <p:nvGrpSpPr>
            <p:cNvPr id="18" name="Group 17">
              <a:extLst>
                <a:ext uri="{FF2B5EF4-FFF2-40B4-BE49-F238E27FC236}">
                  <a16:creationId xmlns="" xmlns:a16="http://schemas.microsoft.com/office/drawing/2014/main" id="{78F862C8-7C41-41FD-7561-87D733588CA7}"/>
                </a:ext>
              </a:extLst>
            </p:cNvPr>
            <p:cNvGrpSpPr/>
            <p:nvPr/>
          </p:nvGrpSpPr>
          <p:grpSpPr>
            <a:xfrm>
              <a:off x="406401" y="1988457"/>
              <a:ext cx="4165599" cy="2770454"/>
              <a:chOff x="406401" y="1988457"/>
              <a:chExt cx="4165599" cy="2770454"/>
            </a:xfrm>
          </p:grpSpPr>
          <p:sp>
            <p:nvSpPr>
              <p:cNvPr id="12" name="Rectangle: Rounded Corners 11">
                <a:extLst>
                  <a:ext uri="{FF2B5EF4-FFF2-40B4-BE49-F238E27FC236}">
                    <a16:creationId xmlns="" xmlns:a16="http://schemas.microsoft.com/office/drawing/2014/main" id="{405F1F68-7BF3-6C77-99D1-80EF77330F90}"/>
                  </a:ext>
                </a:extLst>
              </p:cNvPr>
              <p:cNvSpPr/>
              <p:nvPr/>
            </p:nvSpPr>
            <p:spPr>
              <a:xfrm>
                <a:off x="406401" y="1988457"/>
                <a:ext cx="4165599" cy="2770454"/>
              </a:xfrm>
              <a:prstGeom prst="roundRect">
                <a:avLst>
                  <a:gd name="adj" fmla="val 6618"/>
                </a:avLst>
              </a:prstGeom>
              <a:solidFill>
                <a:srgbClr val="FFDD95"/>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7C1AB083-1811-F14E-AD27-E6223E26A2A1}"/>
                  </a:ext>
                </a:extLst>
              </p:cNvPr>
              <p:cNvSpPr txBox="1"/>
              <p:nvPr/>
            </p:nvSpPr>
            <p:spPr>
              <a:xfrm>
                <a:off x="602343" y="2571750"/>
                <a:ext cx="3773714" cy="1881990"/>
              </a:xfrm>
              <a:prstGeom prst="rect">
                <a:avLst/>
              </a:prstGeom>
              <a:noFill/>
            </p:spPr>
            <p:txBody>
              <a:bodyPr wrap="square">
                <a:spAutoFit/>
              </a:bodyPr>
              <a:lstStyle/>
              <a:p>
                <a:pPr algn="ctr">
                  <a:lnSpc>
                    <a:spcPct val="150000"/>
                  </a:lnSpc>
                </a:pPr>
                <a:r>
                  <a:rPr lang="en-US" sz="2000" dirty="0">
                    <a:hlinkClick r:id="rId3"/>
                  </a:rPr>
                  <a:t>https://</a:t>
                </a:r>
                <a:r>
                  <a:rPr lang="en-US" sz="2000" dirty="0" err="1">
                    <a:hlinkClick r:id="rId3"/>
                  </a:rPr>
                  <a:t>vtv.vn</a:t>
                </a:r>
                <a:r>
                  <a:rPr lang="en-US" sz="2000" dirty="0">
                    <a:hlinkClick r:id="rId3"/>
                  </a:rPr>
                  <a:t>/video/</a:t>
                </a:r>
                <a:r>
                  <a:rPr lang="en-US" sz="2000" dirty="0" err="1">
                    <a:hlinkClick r:id="rId3"/>
                  </a:rPr>
                  <a:t>khat</a:t>
                </a:r>
                <a:r>
                  <a:rPr lang="en-US" sz="2000" dirty="0">
                    <a:hlinkClick r:id="rId3"/>
                  </a:rPr>
                  <a:t>-</a:t>
                </a:r>
                <a:r>
                  <a:rPr lang="en-US" sz="2000" dirty="0" err="1">
                    <a:hlinkClick r:id="rId3"/>
                  </a:rPr>
                  <a:t>vong</a:t>
                </a:r>
                <a:r>
                  <a:rPr lang="en-US" sz="2000" dirty="0">
                    <a:hlinkClick r:id="rId3"/>
                  </a:rPr>
                  <a:t>-non-song-</a:t>
                </a:r>
                <a:r>
                  <a:rPr lang="en-US" sz="2000" dirty="0" err="1">
                    <a:hlinkClick r:id="rId3"/>
                  </a:rPr>
                  <a:t>su</a:t>
                </a:r>
                <a:r>
                  <a:rPr lang="en-US" sz="2000" dirty="0">
                    <a:hlinkClick r:id="rId3"/>
                  </a:rPr>
                  <a:t>-</a:t>
                </a:r>
                <a:r>
                  <a:rPr lang="en-US" sz="2000" dirty="0" err="1">
                    <a:hlinkClick r:id="rId3"/>
                  </a:rPr>
                  <a:t>quan</a:t>
                </a:r>
                <a:r>
                  <a:rPr lang="en-US" sz="2000" dirty="0">
                    <a:hlinkClick r:id="rId3"/>
                  </a:rPr>
                  <a:t>-</a:t>
                </a:r>
                <a:r>
                  <a:rPr lang="en-US" sz="2000" dirty="0" err="1">
                    <a:hlinkClick r:id="rId3"/>
                  </a:rPr>
                  <a:t>ngo</a:t>
                </a:r>
                <a:r>
                  <a:rPr lang="en-US" sz="2000" dirty="0">
                    <a:hlinkClick r:id="rId3"/>
                  </a:rPr>
                  <a:t>-</a:t>
                </a:r>
                <a:r>
                  <a:rPr lang="en-US" sz="2000" dirty="0" err="1">
                    <a:hlinkClick r:id="rId3"/>
                  </a:rPr>
                  <a:t>si</a:t>
                </a:r>
                <a:r>
                  <a:rPr lang="en-US" sz="2000" dirty="0">
                    <a:hlinkClick r:id="rId3"/>
                  </a:rPr>
                  <a:t>-lien-</a:t>
                </a:r>
                <a:r>
                  <a:rPr lang="en-US" sz="2000" dirty="0" err="1">
                    <a:hlinkClick r:id="rId3"/>
                  </a:rPr>
                  <a:t>soan</a:t>
                </a:r>
                <a:r>
                  <a:rPr lang="en-US" sz="2000" dirty="0">
                    <a:hlinkClick r:id="rId3"/>
                  </a:rPr>
                  <a:t>-</a:t>
                </a:r>
                <a:r>
                  <a:rPr lang="en-US" sz="2000" dirty="0" err="1">
                    <a:hlinkClick r:id="rId3"/>
                  </a:rPr>
                  <a:t>bo</a:t>
                </a:r>
                <a:r>
                  <a:rPr lang="en-US" sz="2000" dirty="0">
                    <a:hlinkClick r:id="rId3"/>
                  </a:rPr>
                  <a:t>-</a:t>
                </a:r>
                <a:r>
                  <a:rPr lang="en-US" sz="2000" dirty="0" err="1">
                    <a:hlinkClick r:id="rId3"/>
                  </a:rPr>
                  <a:t>dai</a:t>
                </a:r>
                <a:r>
                  <a:rPr lang="en-US" sz="2000" dirty="0">
                    <a:hlinkClick r:id="rId3"/>
                  </a:rPr>
                  <a:t>-</a:t>
                </a:r>
                <a:r>
                  <a:rPr lang="en-US" sz="2000" dirty="0" err="1">
                    <a:hlinkClick r:id="rId3"/>
                  </a:rPr>
                  <a:t>viet</a:t>
                </a:r>
                <a:r>
                  <a:rPr lang="en-US" sz="2000" dirty="0">
                    <a:hlinkClick r:id="rId3"/>
                  </a:rPr>
                  <a:t>-</a:t>
                </a:r>
                <a:r>
                  <a:rPr lang="en-US" sz="2000" dirty="0" err="1">
                    <a:hlinkClick r:id="rId3"/>
                  </a:rPr>
                  <a:t>su</a:t>
                </a:r>
                <a:r>
                  <a:rPr lang="en-US" sz="2000" dirty="0">
                    <a:hlinkClick r:id="rId3"/>
                  </a:rPr>
                  <a:t>-</a:t>
                </a:r>
                <a:r>
                  <a:rPr lang="en-US" sz="2000" dirty="0" err="1">
                    <a:hlinkClick r:id="rId3"/>
                  </a:rPr>
                  <a:t>ky</a:t>
                </a:r>
                <a:r>
                  <a:rPr lang="en-US" sz="2000" dirty="0">
                    <a:hlinkClick r:id="rId3"/>
                  </a:rPr>
                  <a:t>-</a:t>
                </a:r>
                <a:r>
                  <a:rPr lang="en-US" sz="2000" dirty="0" err="1">
                    <a:hlinkClick r:id="rId3"/>
                  </a:rPr>
                  <a:t>toan</a:t>
                </a:r>
                <a:r>
                  <a:rPr lang="en-US" sz="2000" dirty="0">
                    <a:hlinkClick r:id="rId3"/>
                  </a:rPr>
                  <a:t>-</a:t>
                </a:r>
                <a:r>
                  <a:rPr lang="en-US" sz="2000" dirty="0" err="1">
                    <a:hlinkClick r:id="rId3"/>
                  </a:rPr>
                  <a:t>thu</a:t>
                </a:r>
                <a:r>
                  <a:rPr lang="en-US" sz="2000" dirty="0">
                    <a:hlinkClick r:id="rId3"/>
                  </a:rPr>
                  <a:t>-</a:t>
                </a:r>
                <a:r>
                  <a:rPr lang="en-US" sz="2000" dirty="0" err="1">
                    <a:hlinkClick r:id="rId3"/>
                  </a:rPr>
                  <a:t>342708.htm</a:t>
                </a:r>
                <a:r>
                  <a:rPr lang="en-US" sz="2000" dirty="0"/>
                  <a:t> </a:t>
                </a:r>
              </a:p>
            </p:txBody>
          </p:sp>
        </p:grpSp>
        <p:pic>
          <p:nvPicPr>
            <p:cNvPr id="3074" name="Picture 2" descr="info ">
              <a:extLst>
                <a:ext uri="{FF2B5EF4-FFF2-40B4-BE49-F238E27FC236}">
                  <a16:creationId xmlns="" xmlns:a16="http://schemas.microsoft.com/office/drawing/2014/main" id="{DDA4CABF-38CC-1E80-9C74-24807D3BA862}"/>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153557" y="1652814"/>
              <a:ext cx="671286" cy="671286"/>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206980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16AF165-0ABF-1C22-FDF3-87D97CDC024E}"/>
              </a:ext>
            </a:extLst>
          </p:cNvPr>
          <p:cNvSpPr txBox="1"/>
          <p:nvPr/>
        </p:nvSpPr>
        <p:spPr>
          <a:xfrm>
            <a:off x="-148772" y="217714"/>
            <a:ext cx="9441543" cy="446276"/>
          </a:xfrm>
          <a:prstGeom prst="rect">
            <a:avLst/>
          </a:prstGeom>
          <a:noFill/>
        </p:spPr>
        <p:txBody>
          <a:bodyPr wrap="square" rtlCol="0">
            <a:spAutoFit/>
          </a:bodyPr>
          <a:lstStyle/>
          <a:p>
            <a:pPr algn="ctr"/>
            <a:r>
              <a:rPr lang="vi-VN" sz="2300" b="1">
                <a:solidFill>
                  <a:srgbClr val="C00000"/>
                </a:solidFill>
              </a:rPr>
              <a:t>b. Các trường hợp thể hiện sự khách quan, thiếu khách quan</a:t>
            </a:r>
            <a:endParaRPr lang="en-US" sz="2300" b="1">
              <a:solidFill>
                <a:srgbClr val="C00000"/>
              </a:solidFill>
            </a:endParaRPr>
          </a:p>
        </p:txBody>
      </p:sp>
      <p:pic>
        <p:nvPicPr>
          <p:cNvPr id="2" name="ngữ-văn-7--hoc10---thầy-bói-xem-voi">
            <a:hlinkClick r:id="" action="ppaction://media"/>
            <a:extLst>
              <a:ext uri="{FF2B5EF4-FFF2-40B4-BE49-F238E27FC236}">
                <a16:creationId xmlns="" xmlns:a16="http://schemas.microsoft.com/office/drawing/2014/main" id="{C3F01862-D0F5-5BE4-526C-E02C2FA9AE81}"/>
              </a:ext>
            </a:extLst>
          </p:cNvPr>
          <p:cNvPicPr>
            <a:picLocks noChangeAspect="1"/>
          </p:cNvPicPr>
          <p:nvPr>
            <a:videoFile r:link="rId1"/>
            <p:extLst>
              <p:ext uri="{DAA4B4D4-6D71-4841-9C94-3DE7FCFB9230}">
                <p14:media xmlns="" xmlns:p14="http://schemas.microsoft.com/office/powerpoint/2010/main" r:embed="rId6"/>
              </p:ext>
            </p:extLst>
          </p:nvPr>
        </p:nvPicPr>
        <p:blipFill>
          <a:blip r:embed="rId7"/>
          <a:stretch>
            <a:fillRect/>
          </a:stretch>
        </p:blipFill>
        <p:spPr>
          <a:xfrm>
            <a:off x="4753428" y="1418875"/>
            <a:ext cx="4158344" cy="3038511"/>
          </a:xfrm>
          <a:prstGeom prst="rect">
            <a:avLst/>
          </a:prstGeom>
        </p:spPr>
      </p:pic>
    </p:spTree>
    <p:extLst>
      <p:ext uri="{BB962C8B-B14F-4D97-AF65-F5344CB8AC3E}">
        <p14:creationId xmlns="" xmlns:p14="http://schemas.microsoft.com/office/powerpoint/2010/main" val="409156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7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2"/>
                </p:tgtEl>
              </p:cMediaNode>
            </p:vide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710" name="Google Shape;710;p27"/>
          <p:cNvPicPr preferRelativeResize="0"/>
          <p:nvPr/>
        </p:nvPicPr>
        <p:blipFill rotWithShape="1">
          <a:blip r:embed="rId3">
            <a:alphaModFix/>
          </a:blip>
          <a:srcRect/>
          <a:stretch/>
        </p:blipFill>
        <p:spPr>
          <a:xfrm>
            <a:off x="184150" y="1663260"/>
            <a:ext cx="5171621" cy="2725584"/>
          </a:xfrm>
          <a:prstGeom prst="rect">
            <a:avLst/>
          </a:prstGeom>
          <a:noFill/>
          <a:ln>
            <a:noFill/>
          </a:ln>
          <a:effectLst>
            <a:outerShdw blurRad="190500" algn="tl" rotWithShape="0">
              <a:srgbClr val="000000">
                <a:alpha val="69803"/>
              </a:srgbClr>
            </a:outerShdw>
          </a:effectLst>
        </p:spPr>
      </p:pic>
      <p:sp>
        <p:nvSpPr>
          <p:cNvPr id="711" name="Google Shape;711;p27"/>
          <p:cNvSpPr txBox="1"/>
          <p:nvPr/>
        </p:nvSpPr>
        <p:spPr>
          <a:xfrm>
            <a:off x="5602513" y="1733390"/>
            <a:ext cx="3451679" cy="258532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800" b="1" i="0" u="none" strike="noStrike" cap="none">
                <a:solidFill>
                  <a:srgbClr val="1E4C4A"/>
                </a:solidFill>
                <a:latin typeface="Arial"/>
                <a:ea typeface="Arial"/>
                <a:cs typeface="Arial"/>
                <a:sym typeface="Arial"/>
              </a:rPr>
              <a:t>– Em hãy tìm hiểu và kể lại nội dung câu chuyện ngụ ngôn được thể hiện trong hình ảnh trên. </a:t>
            </a:r>
            <a:endParaRPr sz="1800" b="1" i="0" u="none" strike="noStrike" cap="none">
              <a:solidFill>
                <a:srgbClr val="1E4C4A"/>
              </a:solidFill>
              <a:latin typeface="Arial"/>
              <a:ea typeface="Arial"/>
              <a:cs typeface="Arial"/>
              <a:sym typeface="Arial"/>
            </a:endParaRPr>
          </a:p>
          <a:p>
            <a:pPr marL="0" marR="0" lvl="0" indent="0" algn="just" rtl="0">
              <a:lnSpc>
                <a:spcPct val="100000"/>
              </a:lnSpc>
              <a:spcBef>
                <a:spcPts val="0"/>
              </a:spcBef>
              <a:spcAft>
                <a:spcPts val="0"/>
              </a:spcAft>
              <a:buNone/>
            </a:pPr>
            <a:endParaRPr sz="1800" b="1" i="0" u="none" strike="noStrike" cap="none">
              <a:solidFill>
                <a:srgbClr val="1E4C4A"/>
              </a:solidFill>
              <a:latin typeface="Arial"/>
              <a:ea typeface="Arial"/>
              <a:cs typeface="Arial"/>
              <a:sym typeface="Arial"/>
            </a:endParaRPr>
          </a:p>
          <a:p>
            <a:pPr marL="0" marR="0" lvl="0" indent="0" algn="just" rtl="0">
              <a:lnSpc>
                <a:spcPct val="100000"/>
              </a:lnSpc>
              <a:spcBef>
                <a:spcPts val="0"/>
              </a:spcBef>
              <a:spcAft>
                <a:spcPts val="0"/>
              </a:spcAft>
              <a:buNone/>
            </a:pPr>
            <a:r>
              <a:rPr lang="en-US" sz="1800" b="1" i="0" u="none" strike="noStrike" cap="none">
                <a:solidFill>
                  <a:srgbClr val="1E4C4A"/>
                </a:solidFill>
                <a:latin typeface="Arial"/>
                <a:ea typeface="Arial"/>
                <a:cs typeface="Arial"/>
                <a:sym typeface="Arial"/>
              </a:rPr>
              <a:t>– </a:t>
            </a:r>
            <a:r>
              <a:rPr lang="en-US" sz="1800" b="1" i="0" u="none" strike="noStrike" cap="none">
                <a:solidFill>
                  <a:srgbClr val="DD0921"/>
                </a:solidFill>
                <a:latin typeface="Arial"/>
                <a:ea typeface="Arial"/>
                <a:cs typeface="Arial"/>
                <a:sym typeface="Arial"/>
              </a:rPr>
              <a:t>Em hãy tìm các biểu hiện thể hiện sự thiếu khách quan trong câu chuyện đó và rút ra bài học cho bản thân.</a:t>
            </a:r>
            <a:endParaRPr sz="1800" b="1" i="0" u="none" strike="noStrike" cap="none">
              <a:solidFill>
                <a:srgbClr val="DD0921"/>
              </a:solidFill>
              <a:latin typeface="Arial"/>
              <a:ea typeface="Arial"/>
              <a:cs typeface="Arial"/>
              <a:sym typeface="Arial"/>
            </a:endParaRPr>
          </a:p>
        </p:txBody>
      </p:sp>
      <p:sp>
        <p:nvSpPr>
          <p:cNvPr id="713" name="Google Shape;713;p27"/>
          <p:cNvSpPr txBox="1"/>
          <p:nvPr/>
        </p:nvSpPr>
        <p:spPr>
          <a:xfrm>
            <a:off x="983342" y="587120"/>
            <a:ext cx="7068457" cy="369332"/>
          </a:xfrm>
          <a:prstGeom prst="rect">
            <a:avLst/>
          </a:prstGeom>
          <a:solidFill>
            <a:srgbClr val="E2DF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Em hãy quan sát hình ảnh sau và thực hiện yêu cầu</a:t>
            </a:r>
            <a:endParaRPr sz="1800" b="1" i="0" u="none" strike="noStrike" cap="none">
              <a:solidFill>
                <a:schemeClr val="dk1"/>
              </a:solidFill>
              <a:latin typeface="Arial"/>
              <a:ea typeface="Arial"/>
              <a:cs typeface="Arial"/>
              <a:sym typeface="Arial"/>
            </a:endParaRPr>
          </a:p>
        </p:txBody>
      </p:sp>
      <p:grpSp>
        <p:nvGrpSpPr>
          <p:cNvPr id="2" name="Google Shape;714;p27"/>
          <p:cNvGrpSpPr/>
          <p:nvPr/>
        </p:nvGrpSpPr>
        <p:grpSpPr>
          <a:xfrm>
            <a:off x="5470178" y="1663260"/>
            <a:ext cx="392485" cy="437567"/>
            <a:chOff x="9234555" y="884235"/>
            <a:chExt cx="544588" cy="607142"/>
          </a:xfrm>
        </p:grpSpPr>
        <p:sp>
          <p:nvSpPr>
            <p:cNvPr id="715" name="Google Shape;715;p27"/>
            <p:cNvSpPr/>
            <p:nvPr/>
          </p:nvSpPr>
          <p:spPr>
            <a:xfrm>
              <a:off x="9247919" y="899025"/>
              <a:ext cx="517859" cy="577564"/>
            </a:xfrm>
            <a:custGeom>
              <a:avLst/>
              <a:gdLst/>
              <a:ahLst/>
              <a:cxnLst/>
              <a:rect l="l" t="t" r="r" b="b"/>
              <a:pathLst>
                <a:path w="12308" h="13727" extrusionOk="0">
                  <a:moveTo>
                    <a:pt x="10256" y="2648"/>
                  </a:moveTo>
                  <a:cubicBezTo>
                    <a:pt x="10267" y="2648"/>
                    <a:pt x="10288" y="2659"/>
                    <a:pt x="10298" y="2659"/>
                  </a:cubicBezTo>
                  <a:cubicBezTo>
                    <a:pt x="10277" y="2659"/>
                    <a:pt x="10267" y="2659"/>
                    <a:pt x="10256" y="2648"/>
                  </a:cubicBezTo>
                  <a:close/>
                  <a:moveTo>
                    <a:pt x="2458" y="2773"/>
                  </a:moveTo>
                  <a:cubicBezTo>
                    <a:pt x="2479" y="2773"/>
                    <a:pt x="2500" y="2784"/>
                    <a:pt x="2510" y="2794"/>
                  </a:cubicBezTo>
                  <a:cubicBezTo>
                    <a:pt x="2489" y="2805"/>
                    <a:pt x="2479" y="2815"/>
                    <a:pt x="2458" y="2815"/>
                  </a:cubicBezTo>
                  <a:lnTo>
                    <a:pt x="2458" y="2773"/>
                  </a:lnTo>
                  <a:close/>
                  <a:moveTo>
                    <a:pt x="5977" y="2836"/>
                  </a:moveTo>
                  <a:cubicBezTo>
                    <a:pt x="5987" y="2846"/>
                    <a:pt x="5998" y="2867"/>
                    <a:pt x="6019" y="2888"/>
                  </a:cubicBezTo>
                  <a:cubicBezTo>
                    <a:pt x="5987" y="2888"/>
                    <a:pt x="5946" y="2888"/>
                    <a:pt x="5915" y="2877"/>
                  </a:cubicBezTo>
                  <a:cubicBezTo>
                    <a:pt x="5936" y="2867"/>
                    <a:pt x="5956" y="2846"/>
                    <a:pt x="5977" y="2836"/>
                  </a:cubicBezTo>
                  <a:close/>
                  <a:moveTo>
                    <a:pt x="9069" y="3013"/>
                  </a:moveTo>
                  <a:lnTo>
                    <a:pt x="9069" y="3034"/>
                  </a:lnTo>
                  <a:lnTo>
                    <a:pt x="9059" y="3034"/>
                  </a:lnTo>
                  <a:cubicBezTo>
                    <a:pt x="9059" y="3034"/>
                    <a:pt x="9069" y="3023"/>
                    <a:pt x="9069" y="3013"/>
                  </a:cubicBezTo>
                  <a:close/>
                  <a:moveTo>
                    <a:pt x="5258" y="3190"/>
                  </a:moveTo>
                  <a:cubicBezTo>
                    <a:pt x="5258" y="3190"/>
                    <a:pt x="5258" y="3200"/>
                    <a:pt x="5269" y="3200"/>
                  </a:cubicBezTo>
                  <a:cubicBezTo>
                    <a:pt x="5248" y="3200"/>
                    <a:pt x="5228" y="3190"/>
                    <a:pt x="5217" y="3190"/>
                  </a:cubicBezTo>
                  <a:close/>
                  <a:moveTo>
                    <a:pt x="5373" y="3388"/>
                  </a:moveTo>
                  <a:lnTo>
                    <a:pt x="5373" y="3388"/>
                  </a:lnTo>
                  <a:cubicBezTo>
                    <a:pt x="5383" y="3398"/>
                    <a:pt x="5404" y="3419"/>
                    <a:pt x="5425" y="3429"/>
                  </a:cubicBezTo>
                  <a:cubicBezTo>
                    <a:pt x="5394" y="3429"/>
                    <a:pt x="5373" y="3409"/>
                    <a:pt x="5373" y="3388"/>
                  </a:cubicBezTo>
                  <a:close/>
                  <a:moveTo>
                    <a:pt x="7414" y="3388"/>
                  </a:moveTo>
                  <a:cubicBezTo>
                    <a:pt x="7393" y="3409"/>
                    <a:pt x="7372" y="3429"/>
                    <a:pt x="7352" y="3439"/>
                  </a:cubicBezTo>
                  <a:cubicBezTo>
                    <a:pt x="7372" y="3419"/>
                    <a:pt x="7393" y="3409"/>
                    <a:pt x="7403" y="3388"/>
                  </a:cubicBezTo>
                  <a:close/>
                  <a:moveTo>
                    <a:pt x="8236" y="3450"/>
                  </a:moveTo>
                  <a:cubicBezTo>
                    <a:pt x="8236" y="3460"/>
                    <a:pt x="8246" y="3460"/>
                    <a:pt x="8247" y="3470"/>
                  </a:cubicBezTo>
                  <a:lnTo>
                    <a:pt x="8247" y="3470"/>
                  </a:lnTo>
                  <a:cubicBezTo>
                    <a:pt x="8246" y="3460"/>
                    <a:pt x="8236" y="3460"/>
                    <a:pt x="8236" y="3460"/>
                  </a:cubicBezTo>
                  <a:lnTo>
                    <a:pt x="8236" y="3450"/>
                  </a:lnTo>
                  <a:close/>
                  <a:moveTo>
                    <a:pt x="11391" y="3617"/>
                  </a:moveTo>
                  <a:lnTo>
                    <a:pt x="11391" y="3638"/>
                  </a:lnTo>
                  <a:cubicBezTo>
                    <a:pt x="11391" y="3627"/>
                    <a:pt x="11381" y="3627"/>
                    <a:pt x="11371" y="3617"/>
                  </a:cubicBezTo>
                  <a:close/>
                  <a:moveTo>
                    <a:pt x="2405" y="4272"/>
                  </a:moveTo>
                  <a:lnTo>
                    <a:pt x="2405" y="4272"/>
                  </a:lnTo>
                  <a:cubicBezTo>
                    <a:pt x="2397" y="4316"/>
                    <a:pt x="2381" y="4338"/>
                    <a:pt x="2346" y="4338"/>
                  </a:cubicBezTo>
                  <a:cubicBezTo>
                    <a:pt x="2339" y="4338"/>
                    <a:pt x="2331" y="4337"/>
                    <a:pt x="2322" y="4335"/>
                  </a:cubicBezTo>
                  <a:cubicBezTo>
                    <a:pt x="2364" y="4314"/>
                    <a:pt x="2385" y="4293"/>
                    <a:pt x="2405" y="4272"/>
                  </a:cubicBezTo>
                  <a:close/>
                  <a:moveTo>
                    <a:pt x="4738" y="4471"/>
                  </a:moveTo>
                  <a:lnTo>
                    <a:pt x="4738" y="4471"/>
                  </a:lnTo>
                  <a:cubicBezTo>
                    <a:pt x="4749" y="4481"/>
                    <a:pt x="4759" y="4481"/>
                    <a:pt x="4779" y="4491"/>
                  </a:cubicBezTo>
                  <a:cubicBezTo>
                    <a:pt x="4779" y="4491"/>
                    <a:pt x="4779" y="4501"/>
                    <a:pt x="4769" y="4501"/>
                  </a:cubicBezTo>
                  <a:lnTo>
                    <a:pt x="4738" y="4471"/>
                  </a:lnTo>
                  <a:close/>
                  <a:moveTo>
                    <a:pt x="3687" y="4616"/>
                  </a:moveTo>
                  <a:cubicBezTo>
                    <a:pt x="3687" y="4616"/>
                    <a:pt x="3676" y="4626"/>
                    <a:pt x="3676" y="4637"/>
                  </a:cubicBezTo>
                  <a:lnTo>
                    <a:pt x="3676" y="4616"/>
                  </a:lnTo>
                  <a:close/>
                  <a:moveTo>
                    <a:pt x="7153" y="5168"/>
                  </a:moveTo>
                  <a:cubicBezTo>
                    <a:pt x="7153" y="5179"/>
                    <a:pt x="7143" y="5179"/>
                    <a:pt x="7143" y="5189"/>
                  </a:cubicBezTo>
                  <a:cubicBezTo>
                    <a:pt x="7143" y="5179"/>
                    <a:pt x="7143" y="5179"/>
                    <a:pt x="7153" y="5168"/>
                  </a:cubicBezTo>
                  <a:close/>
                  <a:moveTo>
                    <a:pt x="8798" y="5480"/>
                  </a:moveTo>
                  <a:lnTo>
                    <a:pt x="8798" y="5480"/>
                  </a:lnTo>
                  <a:cubicBezTo>
                    <a:pt x="8788" y="5491"/>
                    <a:pt x="8788" y="5501"/>
                    <a:pt x="8778" y="5512"/>
                  </a:cubicBezTo>
                  <a:cubicBezTo>
                    <a:pt x="8768" y="5501"/>
                    <a:pt x="8768" y="5491"/>
                    <a:pt x="8798" y="5480"/>
                  </a:cubicBezTo>
                  <a:close/>
                  <a:moveTo>
                    <a:pt x="2770" y="5533"/>
                  </a:moveTo>
                  <a:cubicBezTo>
                    <a:pt x="2770" y="5533"/>
                    <a:pt x="2759" y="5533"/>
                    <a:pt x="2759" y="5543"/>
                  </a:cubicBezTo>
                  <a:lnTo>
                    <a:pt x="2759" y="5533"/>
                  </a:lnTo>
                  <a:close/>
                  <a:moveTo>
                    <a:pt x="1198" y="5584"/>
                  </a:moveTo>
                  <a:cubicBezTo>
                    <a:pt x="1198" y="5584"/>
                    <a:pt x="1198" y="5595"/>
                    <a:pt x="1208" y="5605"/>
                  </a:cubicBezTo>
                  <a:cubicBezTo>
                    <a:pt x="1188" y="5595"/>
                    <a:pt x="1188" y="5595"/>
                    <a:pt x="1188" y="5584"/>
                  </a:cubicBezTo>
                  <a:lnTo>
                    <a:pt x="1188" y="5584"/>
                  </a:lnTo>
                  <a:lnTo>
                    <a:pt x="1188" y="5584"/>
                  </a:lnTo>
                  <a:close/>
                  <a:moveTo>
                    <a:pt x="1218" y="5616"/>
                  </a:moveTo>
                  <a:lnTo>
                    <a:pt x="1229" y="5626"/>
                  </a:lnTo>
                  <a:lnTo>
                    <a:pt x="1239" y="5637"/>
                  </a:lnTo>
                  <a:cubicBezTo>
                    <a:pt x="1229" y="5637"/>
                    <a:pt x="1229" y="5626"/>
                    <a:pt x="1218" y="5616"/>
                  </a:cubicBezTo>
                  <a:close/>
                  <a:moveTo>
                    <a:pt x="1781" y="5907"/>
                  </a:moveTo>
                  <a:lnTo>
                    <a:pt x="1771" y="5917"/>
                  </a:lnTo>
                  <a:cubicBezTo>
                    <a:pt x="1771" y="5917"/>
                    <a:pt x="1771" y="5907"/>
                    <a:pt x="1760" y="5907"/>
                  </a:cubicBezTo>
                  <a:close/>
                  <a:moveTo>
                    <a:pt x="7320" y="5917"/>
                  </a:moveTo>
                  <a:cubicBezTo>
                    <a:pt x="7341" y="5917"/>
                    <a:pt x="7352" y="5928"/>
                    <a:pt x="7362" y="5928"/>
                  </a:cubicBezTo>
                  <a:lnTo>
                    <a:pt x="7320" y="5928"/>
                  </a:lnTo>
                  <a:lnTo>
                    <a:pt x="7320" y="5917"/>
                  </a:lnTo>
                  <a:close/>
                  <a:moveTo>
                    <a:pt x="10090" y="6292"/>
                  </a:moveTo>
                  <a:lnTo>
                    <a:pt x="10090" y="6303"/>
                  </a:lnTo>
                  <a:cubicBezTo>
                    <a:pt x="10080" y="6303"/>
                    <a:pt x="10080" y="6303"/>
                    <a:pt x="10080" y="6292"/>
                  </a:cubicBezTo>
                  <a:close/>
                  <a:moveTo>
                    <a:pt x="7748" y="6499"/>
                  </a:moveTo>
                  <a:cubicBezTo>
                    <a:pt x="7751" y="6499"/>
                    <a:pt x="7753" y="6503"/>
                    <a:pt x="7757" y="6511"/>
                  </a:cubicBezTo>
                  <a:lnTo>
                    <a:pt x="7736" y="6511"/>
                  </a:lnTo>
                  <a:cubicBezTo>
                    <a:pt x="7743" y="6505"/>
                    <a:pt x="7745" y="6499"/>
                    <a:pt x="7748" y="6499"/>
                  </a:cubicBezTo>
                  <a:close/>
                  <a:moveTo>
                    <a:pt x="4124" y="6834"/>
                  </a:moveTo>
                  <a:lnTo>
                    <a:pt x="4103" y="6855"/>
                  </a:lnTo>
                  <a:cubicBezTo>
                    <a:pt x="4113" y="6845"/>
                    <a:pt x="4113" y="6845"/>
                    <a:pt x="4113" y="6834"/>
                  </a:cubicBezTo>
                  <a:close/>
                  <a:moveTo>
                    <a:pt x="11808" y="7594"/>
                  </a:moveTo>
                  <a:lnTo>
                    <a:pt x="11808" y="7594"/>
                  </a:lnTo>
                  <a:cubicBezTo>
                    <a:pt x="11808" y="7594"/>
                    <a:pt x="11818" y="7604"/>
                    <a:pt x="11818" y="7615"/>
                  </a:cubicBezTo>
                  <a:cubicBezTo>
                    <a:pt x="11808" y="7604"/>
                    <a:pt x="11808" y="7604"/>
                    <a:pt x="11808" y="7594"/>
                  </a:cubicBezTo>
                  <a:close/>
                  <a:moveTo>
                    <a:pt x="7174" y="8281"/>
                  </a:moveTo>
                  <a:lnTo>
                    <a:pt x="7174" y="8302"/>
                  </a:lnTo>
                  <a:lnTo>
                    <a:pt x="7164" y="8302"/>
                  </a:lnTo>
                  <a:cubicBezTo>
                    <a:pt x="7164" y="8291"/>
                    <a:pt x="7174" y="8291"/>
                    <a:pt x="7174" y="8281"/>
                  </a:cubicBezTo>
                  <a:close/>
                  <a:moveTo>
                    <a:pt x="7601" y="8989"/>
                  </a:moveTo>
                  <a:cubicBezTo>
                    <a:pt x="7601" y="9010"/>
                    <a:pt x="7591" y="9031"/>
                    <a:pt x="7591" y="9052"/>
                  </a:cubicBezTo>
                  <a:cubicBezTo>
                    <a:pt x="7570" y="9041"/>
                    <a:pt x="7570" y="9010"/>
                    <a:pt x="7601" y="8989"/>
                  </a:cubicBezTo>
                  <a:close/>
                  <a:moveTo>
                    <a:pt x="4186" y="13352"/>
                  </a:moveTo>
                  <a:lnTo>
                    <a:pt x="4186" y="13352"/>
                  </a:lnTo>
                  <a:cubicBezTo>
                    <a:pt x="4196" y="13363"/>
                    <a:pt x="4207" y="13383"/>
                    <a:pt x="4217" y="13404"/>
                  </a:cubicBezTo>
                  <a:cubicBezTo>
                    <a:pt x="4207" y="13383"/>
                    <a:pt x="4196" y="13373"/>
                    <a:pt x="4186" y="13352"/>
                  </a:cubicBezTo>
                  <a:close/>
                  <a:moveTo>
                    <a:pt x="6537" y="1"/>
                  </a:moveTo>
                  <a:cubicBezTo>
                    <a:pt x="6528" y="1"/>
                    <a:pt x="6518" y="2"/>
                    <a:pt x="6508" y="3"/>
                  </a:cubicBezTo>
                  <a:cubicBezTo>
                    <a:pt x="6352" y="3"/>
                    <a:pt x="6216" y="45"/>
                    <a:pt x="6133" y="160"/>
                  </a:cubicBezTo>
                  <a:cubicBezTo>
                    <a:pt x="6102" y="170"/>
                    <a:pt x="6070" y="191"/>
                    <a:pt x="6040" y="212"/>
                  </a:cubicBezTo>
                  <a:cubicBezTo>
                    <a:pt x="5894" y="295"/>
                    <a:pt x="5696" y="316"/>
                    <a:pt x="5675" y="545"/>
                  </a:cubicBezTo>
                  <a:cubicBezTo>
                    <a:pt x="5633" y="556"/>
                    <a:pt x="5686" y="587"/>
                    <a:pt x="5696" y="607"/>
                  </a:cubicBezTo>
                  <a:lnTo>
                    <a:pt x="5696" y="639"/>
                  </a:lnTo>
                  <a:cubicBezTo>
                    <a:pt x="5689" y="639"/>
                    <a:pt x="5682" y="643"/>
                    <a:pt x="5669" y="643"/>
                  </a:cubicBezTo>
                  <a:cubicBezTo>
                    <a:pt x="5662" y="643"/>
                    <a:pt x="5654" y="642"/>
                    <a:pt x="5644" y="639"/>
                  </a:cubicBezTo>
                  <a:cubicBezTo>
                    <a:pt x="5602" y="681"/>
                    <a:pt x="5602" y="722"/>
                    <a:pt x="5623" y="774"/>
                  </a:cubicBezTo>
                  <a:cubicBezTo>
                    <a:pt x="5633" y="774"/>
                    <a:pt x="5633" y="774"/>
                    <a:pt x="5633" y="785"/>
                  </a:cubicBezTo>
                  <a:cubicBezTo>
                    <a:pt x="5582" y="878"/>
                    <a:pt x="5561" y="982"/>
                    <a:pt x="5540" y="1086"/>
                  </a:cubicBezTo>
                  <a:cubicBezTo>
                    <a:pt x="5498" y="1149"/>
                    <a:pt x="5477" y="1222"/>
                    <a:pt x="5477" y="1295"/>
                  </a:cubicBezTo>
                  <a:cubicBezTo>
                    <a:pt x="5425" y="1336"/>
                    <a:pt x="5425" y="1399"/>
                    <a:pt x="5425" y="1461"/>
                  </a:cubicBezTo>
                  <a:cubicBezTo>
                    <a:pt x="5383" y="1524"/>
                    <a:pt x="5383" y="1597"/>
                    <a:pt x="5362" y="1659"/>
                  </a:cubicBezTo>
                  <a:cubicBezTo>
                    <a:pt x="5321" y="1774"/>
                    <a:pt x="5342" y="1909"/>
                    <a:pt x="5269" y="2013"/>
                  </a:cubicBezTo>
                  <a:lnTo>
                    <a:pt x="5269" y="2222"/>
                  </a:lnTo>
                  <a:lnTo>
                    <a:pt x="5207" y="2752"/>
                  </a:lnTo>
                  <a:cubicBezTo>
                    <a:pt x="5186" y="2763"/>
                    <a:pt x="5175" y="2763"/>
                    <a:pt x="5154" y="2763"/>
                  </a:cubicBezTo>
                  <a:cubicBezTo>
                    <a:pt x="5029" y="2680"/>
                    <a:pt x="4874" y="2659"/>
                    <a:pt x="4779" y="2544"/>
                  </a:cubicBezTo>
                  <a:cubicBezTo>
                    <a:pt x="4728" y="2544"/>
                    <a:pt x="4696" y="2534"/>
                    <a:pt x="4665" y="2492"/>
                  </a:cubicBezTo>
                  <a:cubicBezTo>
                    <a:pt x="4624" y="2492"/>
                    <a:pt x="4582" y="2482"/>
                    <a:pt x="4550" y="2440"/>
                  </a:cubicBezTo>
                  <a:cubicBezTo>
                    <a:pt x="4519" y="2440"/>
                    <a:pt x="4488" y="2430"/>
                    <a:pt x="4457" y="2430"/>
                  </a:cubicBezTo>
                  <a:cubicBezTo>
                    <a:pt x="4457" y="2419"/>
                    <a:pt x="4446" y="2398"/>
                    <a:pt x="4446" y="2388"/>
                  </a:cubicBezTo>
                  <a:cubicBezTo>
                    <a:pt x="4415" y="2357"/>
                    <a:pt x="4363" y="2367"/>
                    <a:pt x="4332" y="2336"/>
                  </a:cubicBezTo>
                  <a:cubicBezTo>
                    <a:pt x="4311" y="2336"/>
                    <a:pt x="4300" y="2336"/>
                    <a:pt x="4280" y="2326"/>
                  </a:cubicBezTo>
                  <a:lnTo>
                    <a:pt x="4259" y="2315"/>
                  </a:lnTo>
                  <a:lnTo>
                    <a:pt x="4249" y="2315"/>
                  </a:lnTo>
                  <a:cubicBezTo>
                    <a:pt x="4249" y="2305"/>
                    <a:pt x="4238" y="2294"/>
                    <a:pt x="4217" y="2284"/>
                  </a:cubicBezTo>
                  <a:cubicBezTo>
                    <a:pt x="4207" y="2284"/>
                    <a:pt x="4186" y="2284"/>
                    <a:pt x="4175" y="2263"/>
                  </a:cubicBezTo>
                  <a:cubicBezTo>
                    <a:pt x="4155" y="2252"/>
                    <a:pt x="4134" y="2232"/>
                    <a:pt x="4103" y="2232"/>
                  </a:cubicBezTo>
                  <a:cubicBezTo>
                    <a:pt x="4092" y="2232"/>
                    <a:pt x="4071" y="2232"/>
                    <a:pt x="4071" y="2222"/>
                  </a:cubicBezTo>
                  <a:cubicBezTo>
                    <a:pt x="4041" y="2190"/>
                    <a:pt x="3988" y="2201"/>
                    <a:pt x="3957" y="2169"/>
                  </a:cubicBezTo>
                  <a:cubicBezTo>
                    <a:pt x="3926" y="2138"/>
                    <a:pt x="3874" y="2148"/>
                    <a:pt x="3842" y="2118"/>
                  </a:cubicBezTo>
                  <a:cubicBezTo>
                    <a:pt x="3821" y="2118"/>
                    <a:pt x="3811" y="2118"/>
                    <a:pt x="3791" y="2107"/>
                  </a:cubicBezTo>
                  <a:cubicBezTo>
                    <a:pt x="3770" y="2097"/>
                    <a:pt x="3749" y="2076"/>
                    <a:pt x="3728" y="2065"/>
                  </a:cubicBezTo>
                  <a:cubicBezTo>
                    <a:pt x="3707" y="2065"/>
                    <a:pt x="3697" y="2065"/>
                    <a:pt x="3687" y="2055"/>
                  </a:cubicBezTo>
                  <a:cubicBezTo>
                    <a:pt x="3666" y="2034"/>
                    <a:pt x="3645" y="2013"/>
                    <a:pt x="3613" y="2013"/>
                  </a:cubicBezTo>
                  <a:cubicBezTo>
                    <a:pt x="3603" y="2013"/>
                    <a:pt x="3582" y="2013"/>
                    <a:pt x="3582" y="2003"/>
                  </a:cubicBezTo>
                  <a:cubicBezTo>
                    <a:pt x="3551" y="1972"/>
                    <a:pt x="3499" y="1982"/>
                    <a:pt x="3467" y="1951"/>
                  </a:cubicBezTo>
                  <a:cubicBezTo>
                    <a:pt x="3447" y="1951"/>
                    <a:pt x="3437" y="1940"/>
                    <a:pt x="3416" y="1940"/>
                  </a:cubicBezTo>
                  <a:cubicBezTo>
                    <a:pt x="3395" y="1930"/>
                    <a:pt x="3374" y="1909"/>
                    <a:pt x="3343" y="1909"/>
                  </a:cubicBezTo>
                  <a:cubicBezTo>
                    <a:pt x="3333" y="1909"/>
                    <a:pt x="3312" y="1909"/>
                    <a:pt x="3312" y="1888"/>
                  </a:cubicBezTo>
                  <a:cubicBezTo>
                    <a:pt x="3270" y="1868"/>
                    <a:pt x="3228" y="1878"/>
                    <a:pt x="3197" y="1847"/>
                  </a:cubicBezTo>
                  <a:cubicBezTo>
                    <a:pt x="3176" y="1847"/>
                    <a:pt x="3155" y="1847"/>
                    <a:pt x="3145" y="1836"/>
                  </a:cubicBezTo>
                  <a:cubicBezTo>
                    <a:pt x="3113" y="1815"/>
                    <a:pt x="3062" y="1815"/>
                    <a:pt x="3030" y="1794"/>
                  </a:cubicBezTo>
                  <a:cubicBezTo>
                    <a:pt x="3009" y="1794"/>
                    <a:pt x="2999" y="1794"/>
                    <a:pt x="2979" y="1784"/>
                  </a:cubicBezTo>
                  <a:cubicBezTo>
                    <a:pt x="2947" y="1764"/>
                    <a:pt x="2905" y="1764"/>
                    <a:pt x="2874" y="1732"/>
                  </a:cubicBezTo>
                  <a:lnTo>
                    <a:pt x="2822" y="1732"/>
                  </a:lnTo>
                  <a:cubicBezTo>
                    <a:pt x="2775" y="1716"/>
                    <a:pt x="2728" y="1709"/>
                    <a:pt x="2683" y="1709"/>
                  </a:cubicBezTo>
                  <a:cubicBezTo>
                    <a:pt x="2637" y="1709"/>
                    <a:pt x="2593" y="1716"/>
                    <a:pt x="2551" y="1732"/>
                  </a:cubicBezTo>
                  <a:cubicBezTo>
                    <a:pt x="2520" y="1732"/>
                    <a:pt x="2479" y="1732"/>
                    <a:pt x="2447" y="1743"/>
                  </a:cubicBezTo>
                  <a:cubicBezTo>
                    <a:pt x="2416" y="1764"/>
                    <a:pt x="2364" y="1764"/>
                    <a:pt x="2333" y="1784"/>
                  </a:cubicBezTo>
                  <a:lnTo>
                    <a:pt x="2333" y="1805"/>
                  </a:lnTo>
                  <a:cubicBezTo>
                    <a:pt x="2322" y="1794"/>
                    <a:pt x="2301" y="1794"/>
                    <a:pt x="2280" y="1794"/>
                  </a:cubicBezTo>
                  <a:cubicBezTo>
                    <a:pt x="2260" y="1805"/>
                    <a:pt x="2239" y="1826"/>
                    <a:pt x="2229" y="1847"/>
                  </a:cubicBezTo>
                  <a:cubicBezTo>
                    <a:pt x="2208" y="1857"/>
                    <a:pt x="2187" y="1878"/>
                    <a:pt x="2166" y="1898"/>
                  </a:cubicBezTo>
                  <a:cubicBezTo>
                    <a:pt x="2135" y="2023"/>
                    <a:pt x="2125" y="2148"/>
                    <a:pt x="2166" y="2273"/>
                  </a:cubicBezTo>
                  <a:cubicBezTo>
                    <a:pt x="2176" y="2273"/>
                    <a:pt x="2176" y="2284"/>
                    <a:pt x="2187" y="2294"/>
                  </a:cubicBezTo>
                  <a:lnTo>
                    <a:pt x="2166" y="2315"/>
                  </a:lnTo>
                  <a:cubicBezTo>
                    <a:pt x="2135" y="2326"/>
                    <a:pt x="2104" y="2336"/>
                    <a:pt x="2072" y="2336"/>
                  </a:cubicBezTo>
                  <a:cubicBezTo>
                    <a:pt x="2041" y="2357"/>
                    <a:pt x="1989" y="2357"/>
                    <a:pt x="1947" y="2377"/>
                  </a:cubicBezTo>
                  <a:cubicBezTo>
                    <a:pt x="1940" y="2385"/>
                    <a:pt x="1933" y="2392"/>
                    <a:pt x="1922" y="2392"/>
                  </a:cubicBezTo>
                  <a:cubicBezTo>
                    <a:pt x="1917" y="2392"/>
                    <a:pt x="1912" y="2391"/>
                    <a:pt x="1906" y="2388"/>
                  </a:cubicBezTo>
                  <a:cubicBezTo>
                    <a:pt x="1843" y="2419"/>
                    <a:pt x="1792" y="2451"/>
                    <a:pt x="1739" y="2502"/>
                  </a:cubicBezTo>
                  <a:cubicBezTo>
                    <a:pt x="1708" y="2513"/>
                    <a:pt x="1687" y="2544"/>
                    <a:pt x="1687" y="2576"/>
                  </a:cubicBezTo>
                  <a:lnTo>
                    <a:pt x="1687" y="2648"/>
                  </a:lnTo>
                  <a:cubicBezTo>
                    <a:pt x="1687" y="2663"/>
                    <a:pt x="1693" y="2673"/>
                    <a:pt x="1704" y="2673"/>
                  </a:cubicBezTo>
                  <a:cubicBezTo>
                    <a:pt x="1708" y="2673"/>
                    <a:pt x="1713" y="2672"/>
                    <a:pt x="1718" y="2669"/>
                  </a:cubicBezTo>
                  <a:lnTo>
                    <a:pt x="1718" y="2669"/>
                  </a:lnTo>
                  <a:cubicBezTo>
                    <a:pt x="1687" y="2752"/>
                    <a:pt x="1739" y="2846"/>
                    <a:pt x="1677" y="2919"/>
                  </a:cubicBezTo>
                  <a:cubicBezTo>
                    <a:pt x="1667" y="2930"/>
                    <a:pt x="1656" y="2930"/>
                    <a:pt x="1635" y="2930"/>
                  </a:cubicBezTo>
                  <a:cubicBezTo>
                    <a:pt x="1625" y="2940"/>
                    <a:pt x="1614" y="2960"/>
                    <a:pt x="1604" y="2971"/>
                  </a:cubicBezTo>
                  <a:cubicBezTo>
                    <a:pt x="1593" y="2971"/>
                    <a:pt x="1583" y="2971"/>
                    <a:pt x="1572" y="2992"/>
                  </a:cubicBezTo>
                  <a:cubicBezTo>
                    <a:pt x="1531" y="3096"/>
                    <a:pt x="1531" y="3200"/>
                    <a:pt x="1572" y="3314"/>
                  </a:cubicBezTo>
                  <a:lnTo>
                    <a:pt x="1572" y="3356"/>
                  </a:lnTo>
                  <a:cubicBezTo>
                    <a:pt x="1604" y="3388"/>
                    <a:pt x="1593" y="3439"/>
                    <a:pt x="1625" y="3471"/>
                  </a:cubicBezTo>
                  <a:cubicBezTo>
                    <a:pt x="1646" y="3492"/>
                    <a:pt x="1656" y="3502"/>
                    <a:pt x="1677" y="3502"/>
                  </a:cubicBezTo>
                  <a:cubicBezTo>
                    <a:pt x="1677" y="3513"/>
                    <a:pt x="1677" y="3523"/>
                    <a:pt x="1687" y="3523"/>
                  </a:cubicBezTo>
                  <a:cubicBezTo>
                    <a:pt x="1677" y="3544"/>
                    <a:pt x="1677" y="3564"/>
                    <a:pt x="1667" y="3585"/>
                  </a:cubicBezTo>
                  <a:cubicBezTo>
                    <a:pt x="1677" y="3596"/>
                    <a:pt x="1687" y="3617"/>
                    <a:pt x="1677" y="3627"/>
                  </a:cubicBezTo>
                  <a:cubicBezTo>
                    <a:pt x="1692" y="3642"/>
                    <a:pt x="1707" y="3652"/>
                    <a:pt x="1718" y="3652"/>
                  </a:cubicBezTo>
                  <a:cubicBezTo>
                    <a:pt x="1723" y="3652"/>
                    <a:pt x="1726" y="3651"/>
                    <a:pt x="1729" y="3648"/>
                  </a:cubicBezTo>
                  <a:cubicBezTo>
                    <a:pt x="1739" y="3658"/>
                    <a:pt x="1739" y="3679"/>
                    <a:pt x="1729" y="3689"/>
                  </a:cubicBezTo>
                  <a:cubicBezTo>
                    <a:pt x="1771" y="3721"/>
                    <a:pt x="1792" y="3752"/>
                    <a:pt x="1792" y="3793"/>
                  </a:cubicBezTo>
                  <a:cubicBezTo>
                    <a:pt x="1833" y="3825"/>
                    <a:pt x="1843" y="3867"/>
                    <a:pt x="1843" y="3908"/>
                  </a:cubicBezTo>
                  <a:cubicBezTo>
                    <a:pt x="1885" y="3929"/>
                    <a:pt x="1896" y="3971"/>
                    <a:pt x="1906" y="4013"/>
                  </a:cubicBezTo>
                  <a:cubicBezTo>
                    <a:pt x="1937" y="4033"/>
                    <a:pt x="1958" y="4075"/>
                    <a:pt x="1958" y="4117"/>
                  </a:cubicBezTo>
                  <a:cubicBezTo>
                    <a:pt x="1979" y="4137"/>
                    <a:pt x="1989" y="4158"/>
                    <a:pt x="2000" y="4179"/>
                  </a:cubicBezTo>
                  <a:cubicBezTo>
                    <a:pt x="2021" y="4189"/>
                    <a:pt x="2031" y="4189"/>
                    <a:pt x="2051" y="4189"/>
                  </a:cubicBezTo>
                  <a:cubicBezTo>
                    <a:pt x="2051" y="4221"/>
                    <a:pt x="2062" y="4252"/>
                    <a:pt x="2062" y="4283"/>
                  </a:cubicBezTo>
                  <a:cubicBezTo>
                    <a:pt x="2093" y="4293"/>
                    <a:pt x="2114" y="4304"/>
                    <a:pt x="2114" y="4335"/>
                  </a:cubicBezTo>
                  <a:cubicBezTo>
                    <a:pt x="2135" y="4356"/>
                    <a:pt x="2146" y="4377"/>
                    <a:pt x="2166" y="4397"/>
                  </a:cubicBezTo>
                  <a:cubicBezTo>
                    <a:pt x="2187" y="4397"/>
                    <a:pt x="2197" y="4408"/>
                    <a:pt x="2218" y="4408"/>
                  </a:cubicBezTo>
                  <a:cubicBezTo>
                    <a:pt x="2322" y="4533"/>
                    <a:pt x="2437" y="4647"/>
                    <a:pt x="2551" y="4772"/>
                  </a:cubicBezTo>
                  <a:lnTo>
                    <a:pt x="2604" y="4772"/>
                  </a:lnTo>
                  <a:cubicBezTo>
                    <a:pt x="2604" y="4793"/>
                    <a:pt x="2614" y="4804"/>
                    <a:pt x="2614" y="4825"/>
                  </a:cubicBezTo>
                  <a:cubicBezTo>
                    <a:pt x="2666" y="4845"/>
                    <a:pt x="2718" y="4866"/>
                    <a:pt x="2759" y="4887"/>
                  </a:cubicBezTo>
                  <a:cubicBezTo>
                    <a:pt x="2770" y="4887"/>
                    <a:pt x="2770" y="4897"/>
                    <a:pt x="2770" y="4908"/>
                  </a:cubicBezTo>
                  <a:cubicBezTo>
                    <a:pt x="2812" y="5022"/>
                    <a:pt x="2812" y="5022"/>
                    <a:pt x="2708" y="5043"/>
                  </a:cubicBezTo>
                  <a:cubicBezTo>
                    <a:pt x="2697" y="5043"/>
                    <a:pt x="2687" y="5043"/>
                    <a:pt x="2666" y="5054"/>
                  </a:cubicBezTo>
                  <a:cubicBezTo>
                    <a:pt x="2655" y="5043"/>
                    <a:pt x="2645" y="5033"/>
                    <a:pt x="2625" y="5022"/>
                  </a:cubicBezTo>
                  <a:cubicBezTo>
                    <a:pt x="2600" y="5022"/>
                    <a:pt x="2575" y="5021"/>
                    <a:pt x="2551" y="5021"/>
                  </a:cubicBezTo>
                  <a:cubicBezTo>
                    <a:pt x="2514" y="5021"/>
                    <a:pt x="2479" y="5024"/>
                    <a:pt x="2447" y="5043"/>
                  </a:cubicBezTo>
                  <a:cubicBezTo>
                    <a:pt x="2375" y="5043"/>
                    <a:pt x="2301" y="5043"/>
                    <a:pt x="2229" y="5054"/>
                  </a:cubicBezTo>
                  <a:cubicBezTo>
                    <a:pt x="2200" y="5072"/>
                    <a:pt x="2168" y="5076"/>
                    <a:pt x="2136" y="5076"/>
                  </a:cubicBezTo>
                  <a:cubicBezTo>
                    <a:pt x="2108" y="5076"/>
                    <a:pt x="2080" y="5073"/>
                    <a:pt x="2052" y="5073"/>
                  </a:cubicBezTo>
                  <a:cubicBezTo>
                    <a:pt x="2019" y="5073"/>
                    <a:pt x="1987" y="5077"/>
                    <a:pt x="1958" y="5095"/>
                  </a:cubicBezTo>
                  <a:cubicBezTo>
                    <a:pt x="1906" y="5095"/>
                    <a:pt x="1854" y="5105"/>
                    <a:pt x="1802" y="5105"/>
                  </a:cubicBezTo>
                  <a:cubicBezTo>
                    <a:pt x="1750" y="5147"/>
                    <a:pt x="1677" y="5116"/>
                    <a:pt x="1625" y="5147"/>
                  </a:cubicBezTo>
                  <a:cubicBezTo>
                    <a:pt x="1593" y="5147"/>
                    <a:pt x="1562" y="5158"/>
                    <a:pt x="1531" y="5158"/>
                  </a:cubicBezTo>
                  <a:cubicBezTo>
                    <a:pt x="1489" y="5179"/>
                    <a:pt x="1448" y="5179"/>
                    <a:pt x="1406" y="5199"/>
                  </a:cubicBezTo>
                  <a:cubicBezTo>
                    <a:pt x="1375" y="5209"/>
                    <a:pt x="1343" y="5209"/>
                    <a:pt x="1313" y="5209"/>
                  </a:cubicBezTo>
                  <a:cubicBezTo>
                    <a:pt x="1271" y="5241"/>
                    <a:pt x="1229" y="5230"/>
                    <a:pt x="1188" y="5262"/>
                  </a:cubicBezTo>
                  <a:cubicBezTo>
                    <a:pt x="1177" y="5272"/>
                    <a:pt x="1167" y="5272"/>
                    <a:pt x="1156" y="5272"/>
                  </a:cubicBezTo>
                  <a:cubicBezTo>
                    <a:pt x="1125" y="5272"/>
                    <a:pt x="1104" y="5293"/>
                    <a:pt x="1084" y="5314"/>
                  </a:cubicBezTo>
                  <a:cubicBezTo>
                    <a:pt x="1073" y="5324"/>
                    <a:pt x="1052" y="5324"/>
                    <a:pt x="1042" y="5324"/>
                  </a:cubicBezTo>
                  <a:cubicBezTo>
                    <a:pt x="1000" y="5345"/>
                    <a:pt x="948" y="5334"/>
                    <a:pt x="917" y="5376"/>
                  </a:cubicBezTo>
                  <a:lnTo>
                    <a:pt x="927" y="5376"/>
                  </a:lnTo>
                  <a:cubicBezTo>
                    <a:pt x="896" y="5408"/>
                    <a:pt x="844" y="5397"/>
                    <a:pt x="813" y="5429"/>
                  </a:cubicBezTo>
                  <a:cubicBezTo>
                    <a:pt x="781" y="5459"/>
                    <a:pt x="730" y="5449"/>
                    <a:pt x="709" y="5491"/>
                  </a:cubicBezTo>
                  <a:lnTo>
                    <a:pt x="709" y="5480"/>
                  </a:lnTo>
                  <a:cubicBezTo>
                    <a:pt x="677" y="5512"/>
                    <a:pt x="625" y="5501"/>
                    <a:pt x="594" y="5533"/>
                  </a:cubicBezTo>
                  <a:cubicBezTo>
                    <a:pt x="573" y="5584"/>
                    <a:pt x="531" y="5595"/>
                    <a:pt x="490" y="5595"/>
                  </a:cubicBezTo>
                  <a:cubicBezTo>
                    <a:pt x="469" y="5616"/>
                    <a:pt x="448" y="5637"/>
                    <a:pt x="438" y="5658"/>
                  </a:cubicBezTo>
                  <a:cubicBezTo>
                    <a:pt x="417" y="5647"/>
                    <a:pt x="396" y="5647"/>
                    <a:pt x="386" y="5647"/>
                  </a:cubicBezTo>
                  <a:cubicBezTo>
                    <a:pt x="355" y="5678"/>
                    <a:pt x="302" y="5668"/>
                    <a:pt x="271" y="5699"/>
                  </a:cubicBezTo>
                  <a:cubicBezTo>
                    <a:pt x="261" y="5709"/>
                    <a:pt x="240" y="5730"/>
                    <a:pt x="219" y="5741"/>
                  </a:cubicBezTo>
                  <a:cubicBezTo>
                    <a:pt x="198" y="5751"/>
                    <a:pt x="188" y="5751"/>
                    <a:pt x="167" y="5751"/>
                  </a:cubicBezTo>
                  <a:cubicBezTo>
                    <a:pt x="146" y="5772"/>
                    <a:pt x="126" y="5783"/>
                    <a:pt x="105" y="5803"/>
                  </a:cubicBezTo>
                  <a:cubicBezTo>
                    <a:pt x="84" y="5824"/>
                    <a:pt x="73" y="5834"/>
                    <a:pt x="52" y="5845"/>
                  </a:cubicBezTo>
                  <a:lnTo>
                    <a:pt x="42" y="5855"/>
                  </a:lnTo>
                  <a:cubicBezTo>
                    <a:pt x="32" y="5887"/>
                    <a:pt x="11" y="5907"/>
                    <a:pt x="1" y="5928"/>
                  </a:cubicBezTo>
                  <a:lnTo>
                    <a:pt x="1" y="5949"/>
                  </a:lnTo>
                  <a:cubicBezTo>
                    <a:pt x="11" y="5980"/>
                    <a:pt x="32" y="6001"/>
                    <a:pt x="42" y="6022"/>
                  </a:cubicBezTo>
                  <a:cubicBezTo>
                    <a:pt x="52" y="6032"/>
                    <a:pt x="63" y="6042"/>
                    <a:pt x="52" y="6063"/>
                  </a:cubicBezTo>
                  <a:cubicBezTo>
                    <a:pt x="63" y="6095"/>
                    <a:pt x="84" y="6116"/>
                    <a:pt x="105" y="6126"/>
                  </a:cubicBezTo>
                  <a:cubicBezTo>
                    <a:pt x="126" y="6147"/>
                    <a:pt x="146" y="6167"/>
                    <a:pt x="156" y="6188"/>
                  </a:cubicBezTo>
                  <a:cubicBezTo>
                    <a:pt x="198" y="6209"/>
                    <a:pt x="177" y="6271"/>
                    <a:pt x="209" y="6292"/>
                  </a:cubicBezTo>
                  <a:cubicBezTo>
                    <a:pt x="219" y="6324"/>
                    <a:pt x="219" y="6366"/>
                    <a:pt x="219" y="6396"/>
                  </a:cubicBezTo>
                  <a:cubicBezTo>
                    <a:pt x="281" y="6480"/>
                    <a:pt x="261" y="6584"/>
                    <a:pt x="271" y="6678"/>
                  </a:cubicBezTo>
                  <a:cubicBezTo>
                    <a:pt x="261" y="6688"/>
                    <a:pt x="251" y="6688"/>
                    <a:pt x="230" y="6688"/>
                  </a:cubicBezTo>
                  <a:cubicBezTo>
                    <a:pt x="230" y="6699"/>
                    <a:pt x="230" y="6709"/>
                    <a:pt x="219" y="6720"/>
                  </a:cubicBezTo>
                  <a:cubicBezTo>
                    <a:pt x="210" y="6715"/>
                    <a:pt x="201" y="6712"/>
                    <a:pt x="193" y="6712"/>
                  </a:cubicBezTo>
                  <a:cubicBezTo>
                    <a:pt x="181" y="6712"/>
                    <a:pt x="169" y="6718"/>
                    <a:pt x="156" y="6730"/>
                  </a:cubicBezTo>
                  <a:cubicBezTo>
                    <a:pt x="146" y="6750"/>
                    <a:pt x="126" y="6761"/>
                    <a:pt x="105" y="6771"/>
                  </a:cubicBezTo>
                  <a:lnTo>
                    <a:pt x="94" y="6782"/>
                  </a:lnTo>
                  <a:cubicBezTo>
                    <a:pt x="52" y="6845"/>
                    <a:pt x="32" y="6917"/>
                    <a:pt x="52" y="7000"/>
                  </a:cubicBezTo>
                  <a:cubicBezTo>
                    <a:pt x="115" y="7053"/>
                    <a:pt x="115" y="7104"/>
                    <a:pt x="52" y="7167"/>
                  </a:cubicBezTo>
                  <a:cubicBezTo>
                    <a:pt x="1" y="7229"/>
                    <a:pt x="22" y="7303"/>
                    <a:pt x="42" y="7375"/>
                  </a:cubicBezTo>
                  <a:cubicBezTo>
                    <a:pt x="52" y="7386"/>
                    <a:pt x="52" y="7407"/>
                    <a:pt x="52" y="7417"/>
                  </a:cubicBezTo>
                  <a:cubicBezTo>
                    <a:pt x="63" y="7448"/>
                    <a:pt x="84" y="7469"/>
                    <a:pt x="105" y="7490"/>
                  </a:cubicBezTo>
                  <a:cubicBezTo>
                    <a:pt x="136" y="7521"/>
                    <a:pt x="136" y="7563"/>
                    <a:pt x="105" y="7604"/>
                  </a:cubicBezTo>
                  <a:lnTo>
                    <a:pt x="105" y="7594"/>
                  </a:lnTo>
                  <a:cubicBezTo>
                    <a:pt x="73" y="7625"/>
                    <a:pt x="84" y="7678"/>
                    <a:pt x="52" y="7719"/>
                  </a:cubicBezTo>
                  <a:cubicBezTo>
                    <a:pt x="63" y="7729"/>
                    <a:pt x="63" y="7750"/>
                    <a:pt x="52" y="7761"/>
                  </a:cubicBezTo>
                  <a:lnTo>
                    <a:pt x="52" y="8083"/>
                  </a:lnTo>
                  <a:cubicBezTo>
                    <a:pt x="63" y="8094"/>
                    <a:pt x="63" y="8115"/>
                    <a:pt x="52" y="8125"/>
                  </a:cubicBezTo>
                  <a:cubicBezTo>
                    <a:pt x="63" y="8156"/>
                    <a:pt x="84" y="8177"/>
                    <a:pt x="105" y="8187"/>
                  </a:cubicBezTo>
                  <a:lnTo>
                    <a:pt x="167" y="8250"/>
                  </a:lnTo>
                  <a:cubicBezTo>
                    <a:pt x="177" y="8271"/>
                    <a:pt x="198" y="8281"/>
                    <a:pt x="230" y="8302"/>
                  </a:cubicBezTo>
                  <a:cubicBezTo>
                    <a:pt x="240" y="8302"/>
                    <a:pt x="261" y="8302"/>
                    <a:pt x="271" y="8312"/>
                  </a:cubicBezTo>
                  <a:cubicBezTo>
                    <a:pt x="292" y="8323"/>
                    <a:pt x="313" y="8344"/>
                    <a:pt x="323" y="8354"/>
                  </a:cubicBezTo>
                  <a:cubicBezTo>
                    <a:pt x="355" y="8386"/>
                    <a:pt x="406" y="8375"/>
                    <a:pt x="427" y="8416"/>
                  </a:cubicBezTo>
                  <a:cubicBezTo>
                    <a:pt x="448" y="8427"/>
                    <a:pt x="469" y="8448"/>
                    <a:pt x="500" y="8458"/>
                  </a:cubicBezTo>
                  <a:cubicBezTo>
                    <a:pt x="510" y="8458"/>
                    <a:pt x="531" y="8469"/>
                    <a:pt x="542" y="8469"/>
                  </a:cubicBezTo>
                  <a:cubicBezTo>
                    <a:pt x="573" y="8500"/>
                    <a:pt x="625" y="8490"/>
                    <a:pt x="656" y="8520"/>
                  </a:cubicBezTo>
                  <a:lnTo>
                    <a:pt x="709" y="8520"/>
                  </a:lnTo>
                  <a:cubicBezTo>
                    <a:pt x="740" y="8552"/>
                    <a:pt x="781" y="8541"/>
                    <a:pt x="813" y="8573"/>
                  </a:cubicBezTo>
                  <a:cubicBezTo>
                    <a:pt x="834" y="8573"/>
                    <a:pt x="854" y="8573"/>
                    <a:pt x="864" y="8583"/>
                  </a:cubicBezTo>
                  <a:cubicBezTo>
                    <a:pt x="906" y="8604"/>
                    <a:pt x="948" y="8604"/>
                    <a:pt x="989" y="8625"/>
                  </a:cubicBezTo>
                  <a:cubicBezTo>
                    <a:pt x="1021" y="8625"/>
                    <a:pt x="1052" y="8625"/>
                    <a:pt x="1084" y="8635"/>
                  </a:cubicBezTo>
                  <a:cubicBezTo>
                    <a:pt x="1104" y="8646"/>
                    <a:pt x="1122" y="8651"/>
                    <a:pt x="1141" y="8651"/>
                  </a:cubicBezTo>
                  <a:cubicBezTo>
                    <a:pt x="1159" y="8651"/>
                    <a:pt x="1177" y="8646"/>
                    <a:pt x="1198" y="8635"/>
                  </a:cubicBezTo>
                  <a:cubicBezTo>
                    <a:pt x="1208" y="8666"/>
                    <a:pt x="1239" y="8666"/>
                    <a:pt x="1260" y="8677"/>
                  </a:cubicBezTo>
                  <a:lnTo>
                    <a:pt x="1302" y="8677"/>
                  </a:lnTo>
                  <a:cubicBezTo>
                    <a:pt x="1328" y="8703"/>
                    <a:pt x="1359" y="8707"/>
                    <a:pt x="1391" y="8707"/>
                  </a:cubicBezTo>
                  <a:cubicBezTo>
                    <a:pt x="1408" y="8707"/>
                    <a:pt x="1425" y="8706"/>
                    <a:pt x="1442" y="8706"/>
                  </a:cubicBezTo>
                  <a:cubicBezTo>
                    <a:pt x="1470" y="8706"/>
                    <a:pt x="1498" y="8710"/>
                    <a:pt x="1521" y="8729"/>
                  </a:cubicBezTo>
                  <a:cubicBezTo>
                    <a:pt x="1562" y="8740"/>
                    <a:pt x="1593" y="8740"/>
                    <a:pt x="1625" y="8740"/>
                  </a:cubicBezTo>
                  <a:cubicBezTo>
                    <a:pt x="1661" y="8765"/>
                    <a:pt x="1700" y="8765"/>
                    <a:pt x="1739" y="8765"/>
                  </a:cubicBezTo>
                  <a:cubicBezTo>
                    <a:pt x="1778" y="8765"/>
                    <a:pt x="1817" y="8765"/>
                    <a:pt x="1854" y="8791"/>
                  </a:cubicBezTo>
                  <a:cubicBezTo>
                    <a:pt x="1958" y="8791"/>
                    <a:pt x="2062" y="8791"/>
                    <a:pt x="2166" y="8802"/>
                  </a:cubicBezTo>
                  <a:cubicBezTo>
                    <a:pt x="2312" y="8791"/>
                    <a:pt x="2458" y="8791"/>
                    <a:pt x="2604" y="8791"/>
                  </a:cubicBezTo>
                  <a:cubicBezTo>
                    <a:pt x="2687" y="8791"/>
                    <a:pt x="2759" y="8791"/>
                    <a:pt x="2843" y="8802"/>
                  </a:cubicBezTo>
                  <a:cubicBezTo>
                    <a:pt x="2895" y="8802"/>
                    <a:pt x="2947" y="8802"/>
                    <a:pt x="2989" y="8844"/>
                  </a:cubicBezTo>
                  <a:cubicBezTo>
                    <a:pt x="3083" y="8844"/>
                    <a:pt x="3166" y="8833"/>
                    <a:pt x="3259" y="8833"/>
                  </a:cubicBezTo>
                  <a:cubicBezTo>
                    <a:pt x="3416" y="8833"/>
                    <a:pt x="3572" y="8844"/>
                    <a:pt x="3738" y="8844"/>
                  </a:cubicBezTo>
                  <a:cubicBezTo>
                    <a:pt x="3749" y="8833"/>
                    <a:pt x="3759" y="8812"/>
                    <a:pt x="3759" y="8802"/>
                  </a:cubicBezTo>
                  <a:lnTo>
                    <a:pt x="3780" y="8802"/>
                  </a:lnTo>
                  <a:cubicBezTo>
                    <a:pt x="3780" y="8812"/>
                    <a:pt x="3780" y="8833"/>
                    <a:pt x="3801" y="8844"/>
                  </a:cubicBezTo>
                  <a:cubicBezTo>
                    <a:pt x="3801" y="8844"/>
                    <a:pt x="3801" y="8854"/>
                    <a:pt x="3811" y="8865"/>
                  </a:cubicBezTo>
                  <a:cubicBezTo>
                    <a:pt x="3811" y="8875"/>
                    <a:pt x="3811" y="8885"/>
                    <a:pt x="3791" y="8895"/>
                  </a:cubicBezTo>
                  <a:cubicBezTo>
                    <a:pt x="3770" y="8927"/>
                    <a:pt x="3749" y="8948"/>
                    <a:pt x="3749" y="8979"/>
                  </a:cubicBezTo>
                  <a:cubicBezTo>
                    <a:pt x="3749" y="8989"/>
                    <a:pt x="3749" y="8999"/>
                    <a:pt x="3738" y="9010"/>
                  </a:cubicBezTo>
                  <a:cubicBezTo>
                    <a:pt x="3738" y="9010"/>
                    <a:pt x="3728" y="9020"/>
                    <a:pt x="3728" y="9031"/>
                  </a:cubicBezTo>
                  <a:cubicBezTo>
                    <a:pt x="3717" y="9041"/>
                    <a:pt x="3728" y="9052"/>
                    <a:pt x="3738" y="9052"/>
                  </a:cubicBezTo>
                  <a:cubicBezTo>
                    <a:pt x="3717" y="9073"/>
                    <a:pt x="3707" y="9094"/>
                    <a:pt x="3687" y="9114"/>
                  </a:cubicBezTo>
                  <a:cubicBezTo>
                    <a:pt x="3655" y="9145"/>
                    <a:pt x="3666" y="9198"/>
                    <a:pt x="3634" y="9229"/>
                  </a:cubicBezTo>
                  <a:cubicBezTo>
                    <a:pt x="3613" y="9249"/>
                    <a:pt x="3592" y="9270"/>
                    <a:pt x="3582" y="9302"/>
                  </a:cubicBezTo>
                  <a:cubicBezTo>
                    <a:pt x="3592" y="9312"/>
                    <a:pt x="3582" y="9323"/>
                    <a:pt x="3572" y="9333"/>
                  </a:cubicBezTo>
                  <a:cubicBezTo>
                    <a:pt x="3551" y="9364"/>
                    <a:pt x="3562" y="9416"/>
                    <a:pt x="3530" y="9448"/>
                  </a:cubicBezTo>
                  <a:lnTo>
                    <a:pt x="3530" y="9437"/>
                  </a:lnTo>
                  <a:cubicBezTo>
                    <a:pt x="3499" y="9468"/>
                    <a:pt x="3499" y="9520"/>
                    <a:pt x="3478" y="9552"/>
                  </a:cubicBezTo>
                  <a:cubicBezTo>
                    <a:pt x="3437" y="9583"/>
                    <a:pt x="3447" y="9635"/>
                    <a:pt x="3416" y="9666"/>
                  </a:cubicBezTo>
                  <a:lnTo>
                    <a:pt x="3426" y="9656"/>
                  </a:lnTo>
                  <a:lnTo>
                    <a:pt x="3426" y="9656"/>
                  </a:lnTo>
                  <a:cubicBezTo>
                    <a:pt x="3384" y="9698"/>
                    <a:pt x="3384" y="9749"/>
                    <a:pt x="3374" y="9791"/>
                  </a:cubicBezTo>
                  <a:cubicBezTo>
                    <a:pt x="3374" y="9802"/>
                    <a:pt x="3374" y="9812"/>
                    <a:pt x="3363" y="9822"/>
                  </a:cubicBezTo>
                  <a:cubicBezTo>
                    <a:pt x="3333" y="9843"/>
                    <a:pt x="3333" y="9885"/>
                    <a:pt x="3333" y="9916"/>
                  </a:cubicBezTo>
                  <a:cubicBezTo>
                    <a:pt x="3333" y="9916"/>
                    <a:pt x="3333" y="9927"/>
                    <a:pt x="3322" y="9927"/>
                  </a:cubicBezTo>
                  <a:cubicBezTo>
                    <a:pt x="3322" y="9937"/>
                    <a:pt x="3322" y="9937"/>
                    <a:pt x="3312" y="9937"/>
                  </a:cubicBezTo>
                  <a:lnTo>
                    <a:pt x="3312" y="9978"/>
                  </a:lnTo>
                  <a:cubicBezTo>
                    <a:pt x="3301" y="9999"/>
                    <a:pt x="3301" y="10010"/>
                    <a:pt x="3291" y="10031"/>
                  </a:cubicBezTo>
                  <a:cubicBezTo>
                    <a:pt x="3286" y="10028"/>
                    <a:pt x="3281" y="10027"/>
                    <a:pt x="3277" y="10027"/>
                  </a:cubicBezTo>
                  <a:cubicBezTo>
                    <a:pt x="3265" y="10027"/>
                    <a:pt x="3259" y="10038"/>
                    <a:pt x="3259" y="10061"/>
                  </a:cubicBezTo>
                  <a:cubicBezTo>
                    <a:pt x="3270" y="10072"/>
                    <a:pt x="3270" y="10082"/>
                    <a:pt x="3259" y="10093"/>
                  </a:cubicBezTo>
                  <a:cubicBezTo>
                    <a:pt x="3228" y="10124"/>
                    <a:pt x="3228" y="10156"/>
                    <a:pt x="3249" y="10197"/>
                  </a:cubicBezTo>
                  <a:cubicBezTo>
                    <a:pt x="3228" y="10207"/>
                    <a:pt x="3218" y="10239"/>
                    <a:pt x="3197" y="10260"/>
                  </a:cubicBezTo>
                  <a:cubicBezTo>
                    <a:pt x="3166" y="10291"/>
                    <a:pt x="3166" y="10343"/>
                    <a:pt x="3155" y="10385"/>
                  </a:cubicBezTo>
                  <a:cubicBezTo>
                    <a:pt x="3155" y="10395"/>
                    <a:pt x="3155" y="10405"/>
                    <a:pt x="3145" y="10415"/>
                  </a:cubicBezTo>
                  <a:cubicBezTo>
                    <a:pt x="3083" y="10520"/>
                    <a:pt x="3155" y="10645"/>
                    <a:pt x="3093" y="10749"/>
                  </a:cubicBezTo>
                  <a:lnTo>
                    <a:pt x="3103" y="10749"/>
                  </a:lnTo>
                  <a:cubicBezTo>
                    <a:pt x="3103" y="10874"/>
                    <a:pt x="3093" y="10999"/>
                    <a:pt x="3093" y="11124"/>
                  </a:cubicBezTo>
                  <a:lnTo>
                    <a:pt x="3093" y="11613"/>
                  </a:lnTo>
                  <a:lnTo>
                    <a:pt x="3093" y="11769"/>
                  </a:lnTo>
                  <a:cubicBezTo>
                    <a:pt x="3166" y="11905"/>
                    <a:pt x="3134" y="12061"/>
                    <a:pt x="3145" y="12206"/>
                  </a:cubicBezTo>
                  <a:cubicBezTo>
                    <a:pt x="3155" y="12227"/>
                    <a:pt x="3155" y="12238"/>
                    <a:pt x="3145" y="12259"/>
                  </a:cubicBezTo>
                  <a:cubicBezTo>
                    <a:pt x="3208" y="12342"/>
                    <a:pt x="3145" y="12446"/>
                    <a:pt x="3197" y="12540"/>
                  </a:cubicBezTo>
                  <a:cubicBezTo>
                    <a:pt x="3208" y="12550"/>
                    <a:pt x="3208" y="12571"/>
                    <a:pt x="3208" y="12581"/>
                  </a:cubicBezTo>
                  <a:cubicBezTo>
                    <a:pt x="3249" y="12634"/>
                    <a:pt x="3208" y="12706"/>
                    <a:pt x="3249" y="12748"/>
                  </a:cubicBezTo>
                  <a:cubicBezTo>
                    <a:pt x="3259" y="12769"/>
                    <a:pt x="3259" y="12779"/>
                    <a:pt x="3259" y="12789"/>
                  </a:cubicBezTo>
                  <a:cubicBezTo>
                    <a:pt x="3270" y="12821"/>
                    <a:pt x="3291" y="12842"/>
                    <a:pt x="3312" y="12863"/>
                  </a:cubicBezTo>
                  <a:cubicBezTo>
                    <a:pt x="3322" y="12873"/>
                    <a:pt x="3343" y="12894"/>
                    <a:pt x="3353" y="12914"/>
                  </a:cubicBezTo>
                  <a:lnTo>
                    <a:pt x="3363" y="12925"/>
                  </a:lnTo>
                  <a:cubicBezTo>
                    <a:pt x="3384" y="12935"/>
                    <a:pt x="3395" y="12956"/>
                    <a:pt x="3416" y="12967"/>
                  </a:cubicBezTo>
                  <a:lnTo>
                    <a:pt x="3416" y="12977"/>
                  </a:lnTo>
                  <a:cubicBezTo>
                    <a:pt x="3437" y="12988"/>
                    <a:pt x="3457" y="13008"/>
                    <a:pt x="3488" y="13018"/>
                  </a:cubicBezTo>
                  <a:cubicBezTo>
                    <a:pt x="3520" y="13018"/>
                    <a:pt x="3551" y="13029"/>
                    <a:pt x="3582" y="13029"/>
                  </a:cubicBezTo>
                  <a:cubicBezTo>
                    <a:pt x="3591" y="13033"/>
                    <a:pt x="3598" y="13036"/>
                    <a:pt x="3604" y="13036"/>
                  </a:cubicBezTo>
                  <a:cubicBezTo>
                    <a:pt x="3613" y="13036"/>
                    <a:pt x="3622" y="13031"/>
                    <a:pt x="3634" y="13018"/>
                  </a:cubicBezTo>
                  <a:lnTo>
                    <a:pt x="3634" y="13029"/>
                  </a:lnTo>
                  <a:lnTo>
                    <a:pt x="3624" y="13039"/>
                  </a:lnTo>
                  <a:cubicBezTo>
                    <a:pt x="3624" y="13050"/>
                    <a:pt x="3634" y="13060"/>
                    <a:pt x="3645" y="13071"/>
                  </a:cubicBezTo>
                  <a:lnTo>
                    <a:pt x="3791" y="13071"/>
                  </a:lnTo>
                  <a:cubicBezTo>
                    <a:pt x="3801" y="13060"/>
                    <a:pt x="3821" y="13050"/>
                    <a:pt x="3832" y="13029"/>
                  </a:cubicBezTo>
                  <a:lnTo>
                    <a:pt x="3874" y="13029"/>
                  </a:lnTo>
                  <a:cubicBezTo>
                    <a:pt x="3884" y="13050"/>
                    <a:pt x="3895" y="13060"/>
                    <a:pt x="3916" y="13071"/>
                  </a:cubicBezTo>
                  <a:cubicBezTo>
                    <a:pt x="3926" y="13071"/>
                    <a:pt x="3946" y="13081"/>
                    <a:pt x="3957" y="13092"/>
                  </a:cubicBezTo>
                  <a:cubicBezTo>
                    <a:pt x="3978" y="13102"/>
                    <a:pt x="3999" y="13113"/>
                    <a:pt x="4009" y="13133"/>
                  </a:cubicBezTo>
                  <a:cubicBezTo>
                    <a:pt x="4030" y="13154"/>
                    <a:pt x="4051" y="13164"/>
                    <a:pt x="4071" y="13185"/>
                  </a:cubicBezTo>
                  <a:cubicBezTo>
                    <a:pt x="4092" y="13217"/>
                    <a:pt x="4113" y="13258"/>
                    <a:pt x="4155" y="13268"/>
                  </a:cubicBezTo>
                  <a:cubicBezTo>
                    <a:pt x="4155" y="13279"/>
                    <a:pt x="4155" y="13300"/>
                    <a:pt x="4165" y="13310"/>
                  </a:cubicBezTo>
                  <a:cubicBezTo>
                    <a:pt x="4165" y="13321"/>
                    <a:pt x="4175" y="13321"/>
                    <a:pt x="4175" y="13331"/>
                  </a:cubicBezTo>
                  <a:cubicBezTo>
                    <a:pt x="4175" y="13342"/>
                    <a:pt x="4186" y="13342"/>
                    <a:pt x="4186" y="13352"/>
                  </a:cubicBezTo>
                  <a:cubicBezTo>
                    <a:pt x="4175" y="13373"/>
                    <a:pt x="4175" y="13383"/>
                    <a:pt x="4175" y="13404"/>
                  </a:cubicBezTo>
                  <a:cubicBezTo>
                    <a:pt x="4196" y="13404"/>
                    <a:pt x="4207" y="13404"/>
                    <a:pt x="4217" y="13414"/>
                  </a:cubicBezTo>
                  <a:lnTo>
                    <a:pt x="4217" y="13425"/>
                  </a:lnTo>
                  <a:lnTo>
                    <a:pt x="4217" y="13456"/>
                  </a:lnTo>
                  <a:cubicBezTo>
                    <a:pt x="4228" y="13467"/>
                    <a:pt x="4238" y="13477"/>
                    <a:pt x="4238" y="13497"/>
                  </a:cubicBezTo>
                  <a:cubicBezTo>
                    <a:pt x="4249" y="13529"/>
                    <a:pt x="4270" y="13550"/>
                    <a:pt x="4290" y="13560"/>
                  </a:cubicBezTo>
                  <a:cubicBezTo>
                    <a:pt x="4321" y="13592"/>
                    <a:pt x="4363" y="13622"/>
                    <a:pt x="4405" y="13633"/>
                  </a:cubicBezTo>
                  <a:cubicBezTo>
                    <a:pt x="4405" y="13643"/>
                    <a:pt x="4405" y="13654"/>
                    <a:pt x="4395" y="13675"/>
                  </a:cubicBezTo>
                  <a:cubicBezTo>
                    <a:pt x="4405" y="13675"/>
                    <a:pt x="4425" y="13675"/>
                    <a:pt x="4436" y="13685"/>
                  </a:cubicBezTo>
                  <a:lnTo>
                    <a:pt x="4436" y="13696"/>
                  </a:lnTo>
                  <a:cubicBezTo>
                    <a:pt x="4436" y="13706"/>
                    <a:pt x="4436" y="13717"/>
                    <a:pt x="4457" y="13727"/>
                  </a:cubicBezTo>
                  <a:lnTo>
                    <a:pt x="4488" y="13727"/>
                  </a:lnTo>
                  <a:cubicBezTo>
                    <a:pt x="4499" y="13717"/>
                    <a:pt x="4499" y="13696"/>
                    <a:pt x="4509" y="13685"/>
                  </a:cubicBezTo>
                  <a:cubicBezTo>
                    <a:pt x="4509" y="13696"/>
                    <a:pt x="4519" y="13696"/>
                    <a:pt x="4519" y="13696"/>
                  </a:cubicBezTo>
                  <a:cubicBezTo>
                    <a:pt x="4529" y="13696"/>
                    <a:pt x="4540" y="13685"/>
                    <a:pt x="4550" y="13685"/>
                  </a:cubicBezTo>
                  <a:cubicBezTo>
                    <a:pt x="4571" y="13675"/>
                    <a:pt x="4582" y="13675"/>
                    <a:pt x="4592" y="13675"/>
                  </a:cubicBezTo>
                  <a:cubicBezTo>
                    <a:pt x="4624" y="13664"/>
                    <a:pt x="4644" y="13643"/>
                    <a:pt x="4665" y="13622"/>
                  </a:cubicBezTo>
                  <a:lnTo>
                    <a:pt x="4717" y="13571"/>
                  </a:lnTo>
                  <a:lnTo>
                    <a:pt x="4728" y="13571"/>
                  </a:lnTo>
                  <a:cubicBezTo>
                    <a:pt x="4738" y="13550"/>
                    <a:pt x="4749" y="13539"/>
                    <a:pt x="4769" y="13529"/>
                  </a:cubicBezTo>
                  <a:cubicBezTo>
                    <a:pt x="4779" y="13518"/>
                    <a:pt x="4800" y="13508"/>
                    <a:pt x="4811" y="13508"/>
                  </a:cubicBezTo>
                  <a:cubicBezTo>
                    <a:pt x="4842" y="13497"/>
                    <a:pt x="4863" y="13477"/>
                    <a:pt x="4884" y="13456"/>
                  </a:cubicBezTo>
                  <a:lnTo>
                    <a:pt x="4936" y="13404"/>
                  </a:lnTo>
                  <a:cubicBezTo>
                    <a:pt x="4957" y="13383"/>
                    <a:pt x="4978" y="13373"/>
                    <a:pt x="4988" y="13342"/>
                  </a:cubicBezTo>
                  <a:cubicBezTo>
                    <a:pt x="5008" y="13331"/>
                    <a:pt x="5029" y="13310"/>
                    <a:pt x="5040" y="13289"/>
                  </a:cubicBezTo>
                  <a:cubicBezTo>
                    <a:pt x="5061" y="13279"/>
                    <a:pt x="5082" y="13258"/>
                    <a:pt x="5092" y="13227"/>
                  </a:cubicBezTo>
                  <a:cubicBezTo>
                    <a:pt x="5092" y="13206"/>
                    <a:pt x="5103" y="13196"/>
                    <a:pt x="5113" y="13185"/>
                  </a:cubicBezTo>
                  <a:cubicBezTo>
                    <a:pt x="5123" y="13164"/>
                    <a:pt x="5133" y="13154"/>
                    <a:pt x="5154" y="13143"/>
                  </a:cubicBezTo>
                  <a:lnTo>
                    <a:pt x="5165" y="13133"/>
                  </a:lnTo>
                  <a:cubicBezTo>
                    <a:pt x="5175" y="13113"/>
                    <a:pt x="5186" y="13092"/>
                    <a:pt x="5207" y="13081"/>
                  </a:cubicBezTo>
                  <a:cubicBezTo>
                    <a:pt x="5228" y="13060"/>
                    <a:pt x="5248" y="13039"/>
                    <a:pt x="5258" y="13018"/>
                  </a:cubicBezTo>
                  <a:cubicBezTo>
                    <a:pt x="5290" y="12998"/>
                    <a:pt x="5279" y="12946"/>
                    <a:pt x="5321" y="12925"/>
                  </a:cubicBezTo>
                  <a:lnTo>
                    <a:pt x="5321" y="12914"/>
                  </a:lnTo>
                  <a:cubicBezTo>
                    <a:pt x="5342" y="12894"/>
                    <a:pt x="5352" y="12873"/>
                    <a:pt x="5373" y="12863"/>
                  </a:cubicBezTo>
                  <a:cubicBezTo>
                    <a:pt x="5394" y="12842"/>
                    <a:pt x="5415" y="12821"/>
                    <a:pt x="5425" y="12789"/>
                  </a:cubicBezTo>
                  <a:cubicBezTo>
                    <a:pt x="5415" y="12779"/>
                    <a:pt x="5425" y="12769"/>
                    <a:pt x="5425" y="12748"/>
                  </a:cubicBezTo>
                  <a:cubicBezTo>
                    <a:pt x="5446" y="12738"/>
                    <a:pt x="5457" y="12717"/>
                    <a:pt x="5477" y="12696"/>
                  </a:cubicBezTo>
                  <a:cubicBezTo>
                    <a:pt x="5508" y="12664"/>
                    <a:pt x="5498" y="12613"/>
                    <a:pt x="5529" y="12592"/>
                  </a:cubicBezTo>
                  <a:cubicBezTo>
                    <a:pt x="5550" y="12571"/>
                    <a:pt x="5571" y="12550"/>
                    <a:pt x="5582" y="12519"/>
                  </a:cubicBezTo>
                  <a:cubicBezTo>
                    <a:pt x="5582" y="12509"/>
                    <a:pt x="5582" y="12488"/>
                    <a:pt x="5592" y="12477"/>
                  </a:cubicBezTo>
                  <a:cubicBezTo>
                    <a:pt x="5612" y="12456"/>
                    <a:pt x="5623" y="12435"/>
                    <a:pt x="5633" y="12415"/>
                  </a:cubicBezTo>
                  <a:cubicBezTo>
                    <a:pt x="5633" y="12394"/>
                    <a:pt x="5644" y="12384"/>
                    <a:pt x="5644" y="12373"/>
                  </a:cubicBezTo>
                  <a:cubicBezTo>
                    <a:pt x="5665" y="12352"/>
                    <a:pt x="5675" y="12331"/>
                    <a:pt x="5696" y="12310"/>
                  </a:cubicBezTo>
                  <a:cubicBezTo>
                    <a:pt x="5696" y="12290"/>
                    <a:pt x="5706" y="12280"/>
                    <a:pt x="5716" y="12259"/>
                  </a:cubicBezTo>
                  <a:cubicBezTo>
                    <a:pt x="5706" y="12248"/>
                    <a:pt x="5696" y="12248"/>
                    <a:pt x="5686" y="12238"/>
                  </a:cubicBezTo>
                  <a:cubicBezTo>
                    <a:pt x="5696" y="12227"/>
                    <a:pt x="5696" y="12217"/>
                    <a:pt x="5696" y="12217"/>
                  </a:cubicBezTo>
                  <a:cubicBezTo>
                    <a:pt x="5701" y="12220"/>
                    <a:pt x="5707" y="12221"/>
                    <a:pt x="5712" y="12221"/>
                  </a:cubicBezTo>
                  <a:cubicBezTo>
                    <a:pt x="5727" y="12221"/>
                    <a:pt x="5740" y="12212"/>
                    <a:pt x="5748" y="12196"/>
                  </a:cubicBezTo>
                  <a:cubicBezTo>
                    <a:pt x="5737" y="12176"/>
                    <a:pt x="5748" y="12165"/>
                    <a:pt x="5758" y="12155"/>
                  </a:cubicBezTo>
                  <a:cubicBezTo>
                    <a:pt x="5758" y="12155"/>
                    <a:pt x="5769" y="12144"/>
                    <a:pt x="5769" y="12134"/>
                  </a:cubicBezTo>
                  <a:cubicBezTo>
                    <a:pt x="5769" y="12123"/>
                    <a:pt x="5769" y="12123"/>
                    <a:pt x="5758" y="12113"/>
                  </a:cubicBezTo>
                  <a:lnTo>
                    <a:pt x="5779" y="12113"/>
                  </a:lnTo>
                  <a:cubicBezTo>
                    <a:pt x="5790" y="12102"/>
                    <a:pt x="5790" y="12092"/>
                    <a:pt x="5800" y="12081"/>
                  </a:cubicBezTo>
                  <a:cubicBezTo>
                    <a:pt x="5790" y="12061"/>
                    <a:pt x="5800" y="12051"/>
                    <a:pt x="5811" y="12051"/>
                  </a:cubicBezTo>
                  <a:cubicBezTo>
                    <a:pt x="5831" y="12019"/>
                    <a:pt x="5831" y="11967"/>
                    <a:pt x="5852" y="11936"/>
                  </a:cubicBezTo>
                  <a:cubicBezTo>
                    <a:pt x="5915" y="11894"/>
                    <a:pt x="5862" y="11822"/>
                    <a:pt x="5904" y="11769"/>
                  </a:cubicBezTo>
                  <a:cubicBezTo>
                    <a:pt x="5936" y="11717"/>
                    <a:pt x="5966" y="11655"/>
                    <a:pt x="5966" y="11592"/>
                  </a:cubicBezTo>
                  <a:cubicBezTo>
                    <a:pt x="5987" y="11582"/>
                    <a:pt x="6008" y="11572"/>
                    <a:pt x="6019" y="11551"/>
                  </a:cubicBezTo>
                  <a:lnTo>
                    <a:pt x="6019" y="11561"/>
                  </a:lnTo>
                  <a:cubicBezTo>
                    <a:pt x="6070" y="11519"/>
                    <a:pt x="6019" y="11436"/>
                    <a:pt x="6081" y="11394"/>
                  </a:cubicBezTo>
                  <a:cubicBezTo>
                    <a:pt x="6112" y="11363"/>
                    <a:pt x="6102" y="11311"/>
                    <a:pt x="6123" y="11269"/>
                  </a:cubicBezTo>
                  <a:cubicBezTo>
                    <a:pt x="6123" y="11259"/>
                    <a:pt x="6123" y="11238"/>
                    <a:pt x="6133" y="11228"/>
                  </a:cubicBezTo>
                  <a:cubicBezTo>
                    <a:pt x="6154" y="11207"/>
                    <a:pt x="6154" y="11165"/>
                    <a:pt x="6154" y="11134"/>
                  </a:cubicBezTo>
                  <a:lnTo>
                    <a:pt x="6154" y="11124"/>
                  </a:lnTo>
                  <a:cubicBezTo>
                    <a:pt x="6165" y="11124"/>
                    <a:pt x="6175" y="11114"/>
                    <a:pt x="6175" y="11114"/>
                  </a:cubicBezTo>
                  <a:cubicBezTo>
                    <a:pt x="6175" y="11093"/>
                    <a:pt x="6175" y="11082"/>
                    <a:pt x="6165" y="11072"/>
                  </a:cubicBezTo>
                  <a:lnTo>
                    <a:pt x="6185" y="11072"/>
                  </a:lnTo>
                  <a:cubicBezTo>
                    <a:pt x="6216" y="11030"/>
                    <a:pt x="6216" y="10989"/>
                    <a:pt x="6237" y="10947"/>
                  </a:cubicBezTo>
                  <a:cubicBezTo>
                    <a:pt x="6227" y="10936"/>
                    <a:pt x="6237" y="10915"/>
                    <a:pt x="6248" y="10905"/>
                  </a:cubicBezTo>
                  <a:cubicBezTo>
                    <a:pt x="6284" y="10878"/>
                    <a:pt x="6250" y="10782"/>
                    <a:pt x="6313" y="10782"/>
                  </a:cubicBezTo>
                  <a:cubicBezTo>
                    <a:pt x="6323" y="10782"/>
                    <a:pt x="6336" y="10784"/>
                    <a:pt x="6352" y="10790"/>
                  </a:cubicBezTo>
                  <a:cubicBezTo>
                    <a:pt x="6362" y="10822"/>
                    <a:pt x="6383" y="10832"/>
                    <a:pt x="6404" y="10853"/>
                  </a:cubicBezTo>
                  <a:cubicBezTo>
                    <a:pt x="6404" y="10864"/>
                    <a:pt x="6414" y="10874"/>
                    <a:pt x="6424" y="10874"/>
                  </a:cubicBezTo>
                  <a:cubicBezTo>
                    <a:pt x="6435" y="10905"/>
                    <a:pt x="6435" y="10936"/>
                    <a:pt x="6456" y="10957"/>
                  </a:cubicBezTo>
                  <a:cubicBezTo>
                    <a:pt x="6477" y="10978"/>
                    <a:pt x="6487" y="10999"/>
                    <a:pt x="6508" y="11009"/>
                  </a:cubicBezTo>
                  <a:cubicBezTo>
                    <a:pt x="6529" y="11030"/>
                    <a:pt x="6549" y="11051"/>
                    <a:pt x="6560" y="11072"/>
                  </a:cubicBezTo>
                  <a:cubicBezTo>
                    <a:pt x="6581" y="11082"/>
                    <a:pt x="6602" y="11103"/>
                    <a:pt x="6612" y="11124"/>
                  </a:cubicBezTo>
                  <a:cubicBezTo>
                    <a:pt x="6623" y="11134"/>
                    <a:pt x="6623" y="11144"/>
                    <a:pt x="6623" y="11155"/>
                  </a:cubicBezTo>
                  <a:cubicBezTo>
                    <a:pt x="6633" y="11186"/>
                    <a:pt x="6654" y="11218"/>
                    <a:pt x="6674" y="11228"/>
                  </a:cubicBezTo>
                  <a:cubicBezTo>
                    <a:pt x="6695" y="11248"/>
                    <a:pt x="6706" y="11269"/>
                    <a:pt x="6727" y="11280"/>
                  </a:cubicBezTo>
                  <a:lnTo>
                    <a:pt x="6789" y="11343"/>
                  </a:lnTo>
                  <a:cubicBezTo>
                    <a:pt x="6799" y="11363"/>
                    <a:pt x="6820" y="11373"/>
                    <a:pt x="6831" y="11394"/>
                  </a:cubicBezTo>
                  <a:lnTo>
                    <a:pt x="6883" y="11447"/>
                  </a:lnTo>
                  <a:lnTo>
                    <a:pt x="6893" y="11457"/>
                  </a:lnTo>
                  <a:cubicBezTo>
                    <a:pt x="6903" y="11468"/>
                    <a:pt x="6924" y="11488"/>
                    <a:pt x="6935" y="11509"/>
                  </a:cubicBezTo>
                  <a:lnTo>
                    <a:pt x="6945" y="11509"/>
                  </a:lnTo>
                  <a:cubicBezTo>
                    <a:pt x="6966" y="11519"/>
                    <a:pt x="6977" y="11540"/>
                    <a:pt x="6987" y="11561"/>
                  </a:cubicBezTo>
                  <a:lnTo>
                    <a:pt x="6998" y="11561"/>
                  </a:lnTo>
                  <a:cubicBezTo>
                    <a:pt x="7018" y="11582"/>
                    <a:pt x="7039" y="11592"/>
                    <a:pt x="7049" y="11613"/>
                  </a:cubicBezTo>
                  <a:lnTo>
                    <a:pt x="7049" y="11623"/>
                  </a:lnTo>
                  <a:cubicBezTo>
                    <a:pt x="7070" y="11634"/>
                    <a:pt x="7091" y="11644"/>
                    <a:pt x="7102" y="11665"/>
                  </a:cubicBezTo>
                  <a:lnTo>
                    <a:pt x="7102" y="11676"/>
                  </a:lnTo>
                  <a:cubicBezTo>
                    <a:pt x="7122" y="11686"/>
                    <a:pt x="7143" y="11707"/>
                    <a:pt x="7164" y="11717"/>
                  </a:cubicBezTo>
                  <a:cubicBezTo>
                    <a:pt x="7185" y="11738"/>
                    <a:pt x="7195" y="11759"/>
                    <a:pt x="7216" y="11769"/>
                  </a:cubicBezTo>
                  <a:cubicBezTo>
                    <a:pt x="7237" y="11790"/>
                    <a:pt x="7247" y="11811"/>
                    <a:pt x="7268" y="11822"/>
                  </a:cubicBezTo>
                  <a:cubicBezTo>
                    <a:pt x="7289" y="11852"/>
                    <a:pt x="7310" y="11873"/>
                    <a:pt x="7341" y="11884"/>
                  </a:cubicBezTo>
                  <a:cubicBezTo>
                    <a:pt x="7347" y="11881"/>
                    <a:pt x="7352" y="11879"/>
                    <a:pt x="7357" y="11879"/>
                  </a:cubicBezTo>
                  <a:cubicBezTo>
                    <a:pt x="7368" y="11879"/>
                    <a:pt x="7375" y="11887"/>
                    <a:pt x="7382" y="11894"/>
                  </a:cubicBezTo>
                  <a:cubicBezTo>
                    <a:pt x="7403" y="11905"/>
                    <a:pt x="7414" y="11926"/>
                    <a:pt x="7435" y="11936"/>
                  </a:cubicBezTo>
                  <a:cubicBezTo>
                    <a:pt x="7456" y="11956"/>
                    <a:pt x="7466" y="11977"/>
                    <a:pt x="7487" y="11988"/>
                  </a:cubicBezTo>
                  <a:cubicBezTo>
                    <a:pt x="7518" y="12030"/>
                    <a:pt x="7570" y="12019"/>
                    <a:pt x="7601" y="12051"/>
                  </a:cubicBezTo>
                  <a:lnTo>
                    <a:pt x="7591" y="12051"/>
                  </a:lnTo>
                  <a:cubicBezTo>
                    <a:pt x="7622" y="12081"/>
                    <a:pt x="7674" y="12071"/>
                    <a:pt x="7706" y="12102"/>
                  </a:cubicBezTo>
                  <a:cubicBezTo>
                    <a:pt x="7736" y="12134"/>
                    <a:pt x="7778" y="12123"/>
                    <a:pt x="7810" y="12155"/>
                  </a:cubicBezTo>
                  <a:cubicBezTo>
                    <a:pt x="7841" y="12186"/>
                    <a:pt x="7893" y="12176"/>
                    <a:pt x="7924" y="12206"/>
                  </a:cubicBezTo>
                  <a:cubicBezTo>
                    <a:pt x="7945" y="12206"/>
                    <a:pt x="7965" y="12206"/>
                    <a:pt x="7976" y="12217"/>
                  </a:cubicBezTo>
                  <a:cubicBezTo>
                    <a:pt x="8007" y="12238"/>
                    <a:pt x="8060" y="12227"/>
                    <a:pt x="8080" y="12269"/>
                  </a:cubicBezTo>
                  <a:cubicBezTo>
                    <a:pt x="8099" y="12281"/>
                    <a:pt x="8117" y="12286"/>
                    <a:pt x="8136" y="12286"/>
                  </a:cubicBezTo>
                  <a:cubicBezTo>
                    <a:pt x="8148" y="12286"/>
                    <a:pt x="8161" y="12284"/>
                    <a:pt x="8174" y="12280"/>
                  </a:cubicBezTo>
                  <a:cubicBezTo>
                    <a:pt x="8174" y="12290"/>
                    <a:pt x="8185" y="12300"/>
                    <a:pt x="8205" y="12310"/>
                  </a:cubicBezTo>
                  <a:cubicBezTo>
                    <a:pt x="8215" y="12310"/>
                    <a:pt x="8236" y="12310"/>
                    <a:pt x="8247" y="12321"/>
                  </a:cubicBezTo>
                  <a:cubicBezTo>
                    <a:pt x="8299" y="12363"/>
                    <a:pt x="8372" y="12321"/>
                    <a:pt x="8414" y="12373"/>
                  </a:cubicBezTo>
                  <a:lnTo>
                    <a:pt x="8465" y="12373"/>
                  </a:lnTo>
                  <a:cubicBezTo>
                    <a:pt x="8518" y="12415"/>
                    <a:pt x="8590" y="12384"/>
                    <a:pt x="8632" y="12425"/>
                  </a:cubicBezTo>
                  <a:cubicBezTo>
                    <a:pt x="8684" y="12425"/>
                    <a:pt x="8736" y="12435"/>
                    <a:pt x="8788" y="12435"/>
                  </a:cubicBezTo>
                  <a:cubicBezTo>
                    <a:pt x="8889" y="12447"/>
                    <a:pt x="8986" y="12458"/>
                    <a:pt x="9082" y="12458"/>
                  </a:cubicBezTo>
                  <a:cubicBezTo>
                    <a:pt x="9165" y="12458"/>
                    <a:pt x="9248" y="12449"/>
                    <a:pt x="9330" y="12425"/>
                  </a:cubicBezTo>
                  <a:cubicBezTo>
                    <a:pt x="9371" y="12373"/>
                    <a:pt x="9371" y="12321"/>
                    <a:pt x="9330" y="12269"/>
                  </a:cubicBezTo>
                  <a:cubicBezTo>
                    <a:pt x="9330" y="12248"/>
                    <a:pt x="9319" y="12238"/>
                    <a:pt x="9330" y="12227"/>
                  </a:cubicBezTo>
                  <a:cubicBezTo>
                    <a:pt x="9309" y="12186"/>
                    <a:pt x="9309" y="12144"/>
                    <a:pt x="9288" y="12102"/>
                  </a:cubicBezTo>
                  <a:cubicBezTo>
                    <a:pt x="9277" y="12081"/>
                    <a:pt x="9277" y="12061"/>
                    <a:pt x="9277" y="12051"/>
                  </a:cubicBezTo>
                  <a:cubicBezTo>
                    <a:pt x="9267" y="12040"/>
                    <a:pt x="9247" y="12030"/>
                    <a:pt x="9236" y="12030"/>
                  </a:cubicBezTo>
                  <a:cubicBezTo>
                    <a:pt x="9236" y="12019"/>
                    <a:pt x="9247" y="12009"/>
                    <a:pt x="9247" y="11998"/>
                  </a:cubicBezTo>
                  <a:cubicBezTo>
                    <a:pt x="9257" y="11998"/>
                    <a:pt x="9257" y="11998"/>
                    <a:pt x="9257" y="12009"/>
                  </a:cubicBezTo>
                  <a:cubicBezTo>
                    <a:pt x="9298" y="12019"/>
                    <a:pt x="9351" y="12019"/>
                    <a:pt x="9402" y="12040"/>
                  </a:cubicBezTo>
                  <a:lnTo>
                    <a:pt x="9486" y="12040"/>
                  </a:lnTo>
                  <a:cubicBezTo>
                    <a:pt x="9517" y="12019"/>
                    <a:pt x="9569" y="12030"/>
                    <a:pt x="9601" y="11988"/>
                  </a:cubicBezTo>
                  <a:cubicBezTo>
                    <a:pt x="9631" y="11956"/>
                    <a:pt x="9631" y="11926"/>
                    <a:pt x="9631" y="11884"/>
                  </a:cubicBezTo>
                  <a:lnTo>
                    <a:pt x="9652" y="11884"/>
                  </a:lnTo>
                  <a:cubicBezTo>
                    <a:pt x="9663" y="11811"/>
                    <a:pt x="9652" y="11727"/>
                    <a:pt x="9705" y="11665"/>
                  </a:cubicBezTo>
                  <a:cubicBezTo>
                    <a:pt x="9715" y="11634"/>
                    <a:pt x="9735" y="11613"/>
                    <a:pt x="9767" y="11613"/>
                  </a:cubicBezTo>
                  <a:cubicBezTo>
                    <a:pt x="9788" y="11572"/>
                    <a:pt x="9830" y="11572"/>
                    <a:pt x="9871" y="11561"/>
                  </a:cubicBezTo>
                  <a:cubicBezTo>
                    <a:pt x="9934" y="11551"/>
                    <a:pt x="9934" y="11498"/>
                    <a:pt x="9934" y="11457"/>
                  </a:cubicBezTo>
                  <a:lnTo>
                    <a:pt x="9934" y="11447"/>
                  </a:lnTo>
                  <a:cubicBezTo>
                    <a:pt x="9939" y="11452"/>
                    <a:pt x="9946" y="11454"/>
                    <a:pt x="9954" y="11454"/>
                  </a:cubicBezTo>
                  <a:cubicBezTo>
                    <a:pt x="9962" y="11454"/>
                    <a:pt x="9970" y="11452"/>
                    <a:pt x="9975" y="11447"/>
                  </a:cubicBezTo>
                  <a:cubicBezTo>
                    <a:pt x="9985" y="11394"/>
                    <a:pt x="9985" y="11343"/>
                    <a:pt x="9985" y="11290"/>
                  </a:cubicBezTo>
                  <a:cubicBezTo>
                    <a:pt x="10017" y="11218"/>
                    <a:pt x="10017" y="11144"/>
                    <a:pt x="9985" y="11072"/>
                  </a:cubicBezTo>
                  <a:lnTo>
                    <a:pt x="9985" y="10801"/>
                  </a:lnTo>
                  <a:cubicBezTo>
                    <a:pt x="9913" y="10686"/>
                    <a:pt x="9996" y="10540"/>
                    <a:pt x="9934" y="10415"/>
                  </a:cubicBezTo>
                  <a:cubicBezTo>
                    <a:pt x="9923" y="10405"/>
                    <a:pt x="9923" y="10385"/>
                    <a:pt x="9923" y="10374"/>
                  </a:cubicBezTo>
                  <a:cubicBezTo>
                    <a:pt x="9892" y="10343"/>
                    <a:pt x="9913" y="10291"/>
                    <a:pt x="9881" y="10260"/>
                  </a:cubicBezTo>
                  <a:cubicBezTo>
                    <a:pt x="9881" y="10260"/>
                    <a:pt x="9892" y="10249"/>
                    <a:pt x="9892" y="10239"/>
                  </a:cubicBezTo>
                  <a:cubicBezTo>
                    <a:pt x="9902" y="10197"/>
                    <a:pt x="9913" y="10135"/>
                    <a:pt x="9871" y="10093"/>
                  </a:cubicBezTo>
                  <a:lnTo>
                    <a:pt x="9871" y="10051"/>
                  </a:lnTo>
                  <a:cubicBezTo>
                    <a:pt x="9830" y="9999"/>
                    <a:pt x="9860" y="9927"/>
                    <a:pt x="9819" y="9874"/>
                  </a:cubicBezTo>
                  <a:lnTo>
                    <a:pt x="9819" y="9832"/>
                  </a:lnTo>
                  <a:cubicBezTo>
                    <a:pt x="9798" y="9802"/>
                    <a:pt x="9788" y="9781"/>
                    <a:pt x="9777" y="9760"/>
                  </a:cubicBezTo>
                  <a:lnTo>
                    <a:pt x="9777" y="9749"/>
                  </a:lnTo>
                  <a:cubicBezTo>
                    <a:pt x="9788" y="9739"/>
                    <a:pt x="9788" y="9728"/>
                    <a:pt x="9767" y="9718"/>
                  </a:cubicBezTo>
                  <a:lnTo>
                    <a:pt x="9746" y="9718"/>
                  </a:lnTo>
                  <a:cubicBezTo>
                    <a:pt x="9756" y="9697"/>
                    <a:pt x="9756" y="9677"/>
                    <a:pt x="9767" y="9666"/>
                  </a:cubicBezTo>
                  <a:cubicBezTo>
                    <a:pt x="9756" y="9656"/>
                    <a:pt x="9746" y="9656"/>
                    <a:pt x="9735" y="9656"/>
                  </a:cubicBezTo>
                  <a:cubicBezTo>
                    <a:pt x="9735" y="9635"/>
                    <a:pt x="9735" y="9614"/>
                    <a:pt x="9725" y="9593"/>
                  </a:cubicBezTo>
                  <a:cubicBezTo>
                    <a:pt x="9715" y="9593"/>
                    <a:pt x="9715" y="9583"/>
                    <a:pt x="9705" y="9583"/>
                  </a:cubicBezTo>
                  <a:cubicBezTo>
                    <a:pt x="9715" y="9573"/>
                    <a:pt x="9715" y="9562"/>
                    <a:pt x="9715" y="9552"/>
                  </a:cubicBezTo>
                  <a:cubicBezTo>
                    <a:pt x="9705" y="9541"/>
                    <a:pt x="9705" y="9520"/>
                    <a:pt x="9705" y="9510"/>
                  </a:cubicBezTo>
                  <a:cubicBezTo>
                    <a:pt x="9705" y="9489"/>
                    <a:pt x="9694" y="9478"/>
                    <a:pt x="9684" y="9478"/>
                  </a:cubicBezTo>
                  <a:cubicBezTo>
                    <a:pt x="9684" y="9448"/>
                    <a:pt x="9684" y="9416"/>
                    <a:pt x="9652" y="9395"/>
                  </a:cubicBezTo>
                  <a:cubicBezTo>
                    <a:pt x="9601" y="9291"/>
                    <a:pt x="9580" y="9177"/>
                    <a:pt x="9559" y="9062"/>
                  </a:cubicBezTo>
                  <a:cubicBezTo>
                    <a:pt x="9538" y="9052"/>
                    <a:pt x="9538" y="9041"/>
                    <a:pt x="9538" y="9020"/>
                  </a:cubicBezTo>
                  <a:cubicBezTo>
                    <a:pt x="9538" y="9010"/>
                    <a:pt x="9538" y="8999"/>
                    <a:pt x="9527" y="8989"/>
                  </a:cubicBezTo>
                  <a:cubicBezTo>
                    <a:pt x="9538" y="8937"/>
                    <a:pt x="9569" y="8922"/>
                    <a:pt x="9608" y="8922"/>
                  </a:cubicBezTo>
                  <a:cubicBezTo>
                    <a:pt x="9647" y="8922"/>
                    <a:pt x="9694" y="8937"/>
                    <a:pt x="9735" y="8948"/>
                  </a:cubicBezTo>
                  <a:cubicBezTo>
                    <a:pt x="9767" y="8948"/>
                    <a:pt x="9788" y="8958"/>
                    <a:pt x="9819" y="8958"/>
                  </a:cubicBezTo>
                  <a:cubicBezTo>
                    <a:pt x="9837" y="8970"/>
                    <a:pt x="9856" y="8975"/>
                    <a:pt x="9874" y="8975"/>
                  </a:cubicBezTo>
                  <a:cubicBezTo>
                    <a:pt x="9887" y="8975"/>
                    <a:pt x="9900" y="8973"/>
                    <a:pt x="9913" y="8969"/>
                  </a:cubicBezTo>
                  <a:cubicBezTo>
                    <a:pt x="9944" y="8979"/>
                    <a:pt x="9965" y="8989"/>
                    <a:pt x="9996" y="8999"/>
                  </a:cubicBezTo>
                  <a:cubicBezTo>
                    <a:pt x="10027" y="9010"/>
                    <a:pt x="10059" y="9010"/>
                    <a:pt x="10090" y="9020"/>
                  </a:cubicBezTo>
                  <a:cubicBezTo>
                    <a:pt x="10121" y="9036"/>
                    <a:pt x="10152" y="9036"/>
                    <a:pt x="10182" y="9036"/>
                  </a:cubicBezTo>
                  <a:cubicBezTo>
                    <a:pt x="10212" y="9036"/>
                    <a:pt x="10241" y="9036"/>
                    <a:pt x="10267" y="9052"/>
                  </a:cubicBezTo>
                  <a:cubicBezTo>
                    <a:pt x="10298" y="9062"/>
                    <a:pt x="10329" y="9062"/>
                    <a:pt x="10360" y="9062"/>
                  </a:cubicBezTo>
                  <a:cubicBezTo>
                    <a:pt x="10444" y="9104"/>
                    <a:pt x="10538" y="9083"/>
                    <a:pt x="10621" y="9094"/>
                  </a:cubicBezTo>
                  <a:cubicBezTo>
                    <a:pt x="10621" y="9104"/>
                    <a:pt x="10631" y="9104"/>
                    <a:pt x="10642" y="9114"/>
                  </a:cubicBezTo>
                  <a:cubicBezTo>
                    <a:pt x="10673" y="9114"/>
                    <a:pt x="10714" y="9124"/>
                    <a:pt x="10746" y="9124"/>
                  </a:cubicBezTo>
                  <a:cubicBezTo>
                    <a:pt x="10796" y="9136"/>
                    <a:pt x="10843" y="9147"/>
                    <a:pt x="10889" y="9147"/>
                  </a:cubicBezTo>
                  <a:cubicBezTo>
                    <a:pt x="10928" y="9147"/>
                    <a:pt x="10967" y="9138"/>
                    <a:pt x="11006" y="9114"/>
                  </a:cubicBezTo>
                  <a:lnTo>
                    <a:pt x="11017" y="9104"/>
                  </a:lnTo>
                  <a:lnTo>
                    <a:pt x="11058" y="9145"/>
                  </a:lnTo>
                  <a:cubicBezTo>
                    <a:pt x="11076" y="9144"/>
                    <a:pt x="11094" y="9143"/>
                    <a:pt x="11112" y="9143"/>
                  </a:cubicBezTo>
                  <a:cubicBezTo>
                    <a:pt x="11158" y="9143"/>
                    <a:pt x="11205" y="9147"/>
                    <a:pt x="11250" y="9147"/>
                  </a:cubicBezTo>
                  <a:cubicBezTo>
                    <a:pt x="11299" y="9147"/>
                    <a:pt x="11346" y="9143"/>
                    <a:pt x="11391" y="9124"/>
                  </a:cubicBezTo>
                  <a:cubicBezTo>
                    <a:pt x="11422" y="9124"/>
                    <a:pt x="11464" y="9114"/>
                    <a:pt x="11496" y="9114"/>
                  </a:cubicBezTo>
                  <a:cubicBezTo>
                    <a:pt x="11547" y="9073"/>
                    <a:pt x="11620" y="9114"/>
                    <a:pt x="11662" y="9062"/>
                  </a:cubicBezTo>
                  <a:lnTo>
                    <a:pt x="11683" y="9052"/>
                  </a:lnTo>
                  <a:lnTo>
                    <a:pt x="11704" y="9062"/>
                  </a:lnTo>
                  <a:cubicBezTo>
                    <a:pt x="11735" y="9052"/>
                    <a:pt x="11745" y="9031"/>
                    <a:pt x="11776" y="9020"/>
                  </a:cubicBezTo>
                  <a:cubicBezTo>
                    <a:pt x="11784" y="9013"/>
                    <a:pt x="11791" y="9006"/>
                    <a:pt x="11802" y="9006"/>
                  </a:cubicBezTo>
                  <a:cubicBezTo>
                    <a:pt x="11807" y="9006"/>
                    <a:pt x="11812" y="9007"/>
                    <a:pt x="11818" y="9010"/>
                  </a:cubicBezTo>
                  <a:cubicBezTo>
                    <a:pt x="11839" y="8989"/>
                    <a:pt x="11860" y="8979"/>
                    <a:pt x="11880" y="8969"/>
                  </a:cubicBezTo>
                  <a:cubicBezTo>
                    <a:pt x="11891" y="8958"/>
                    <a:pt x="11901" y="8948"/>
                    <a:pt x="11922" y="8948"/>
                  </a:cubicBezTo>
                  <a:cubicBezTo>
                    <a:pt x="11954" y="8937"/>
                    <a:pt x="11974" y="8916"/>
                    <a:pt x="11984" y="8895"/>
                  </a:cubicBezTo>
                  <a:cubicBezTo>
                    <a:pt x="12005" y="8885"/>
                    <a:pt x="12026" y="8865"/>
                    <a:pt x="12047" y="8844"/>
                  </a:cubicBezTo>
                  <a:lnTo>
                    <a:pt x="12037" y="8844"/>
                  </a:lnTo>
                  <a:cubicBezTo>
                    <a:pt x="12089" y="8791"/>
                    <a:pt x="12089" y="8740"/>
                    <a:pt x="12047" y="8687"/>
                  </a:cubicBezTo>
                  <a:cubicBezTo>
                    <a:pt x="12037" y="8677"/>
                    <a:pt x="12026" y="8666"/>
                    <a:pt x="12005" y="8656"/>
                  </a:cubicBezTo>
                  <a:cubicBezTo>
                    <a:pt x="12016" y="8625"/>
                    <a:pt x="12016" y="8604"/>
                    <a:pt x="11984" y="8573"/>
                  </a:cubicBezTo>
                  <a:lnTo>
                    <a:pt x="11984" y="8583"/>
                  </a:lnTo>
                  <a:cubicBezTo>
                    <a:pt x="11954" y="8531"/>
                    <a:pt x="11974" y="8490"/>
                    <a:pt x="11984" y="8448"/>
                  </a:cubicBezTo>
                  <a:cubicBezTo>
                    <a:pt x="11984" y="8427"/>
                    <a:pt x="11984" y="8416"/>
                    <a:pt x="11995" y="8406"/>
                  </a:cubicBezTo>
                  <a:cubicBezTo>
                    <a:pt x="12016" y="8396"/>
                    <a:pt x="12026" y="8375"/>
                    <a:pt x="12047" y="8354"/>
                  </a:cubicBezTo>
                  <a:cubicBezTo>
                    <a:pt x="12068" y="8344"/>
                    <a:pt x="12079" y="8323"/>
                    <a:pt x="12099" y="8302"/>
                  </a:cubicBezTo>
                  <a:cubicBezTo>
                    <a:pt x="12130" y="8271"/>
                    <a:pt x="12120" y="8219"/>
                    <a:pt x="12151" y="8187"/>
                  </a:cubicBezTo>
                  <a:lnTo>
                    <a:pt x="12151" y="8198"/>
                  </a:lnTo>
                  <a:cubicBezTo>
                    <a:pt x="12193" y="8146"/>
                    <a:pt x="12183" y="8083"/>
                    <a:pt x="12162" y="8032"/>
                  </a:cubicBezTo>
                  <a:cubicBezTo>
                    <a:pt x="12151" y="8021"/>
                    <a:pt x="12141" y="8011"/>
                    <a:pt x="12151" y="7990"/>
                  </a:cubicBezTo>
                  <a:cubicBezTo>
                    <a:pt x="12141" y="7969"/>
                    <a:pt x="12120" y="7948"/>
                    <a:pt x="12099" y="7927"/>
                  </a:cubicBezTo>
                  <a:lnTo>
                    <a:pt x="12099" y="7917"/>
                  </a:lnTo>
                  <a:cubicBezTo>
                    <a:pt x="12089" y="7907"/>
                    <a:pt x="12079" y="7896"/>
                    <a:pt x="12068" y="7896"/>
                  </a:cubicBezTo>
                  <a:cubicBezTo>
                    <a:pt x="12068" y="7865"/>
                    <a:pt x="12068" y="7833"/>
                    <a:pt x="12037" y="7812"/>
                  </a:cubicBezTo>
                  <a:lnTo>
                    <a:pt x="12037" y="7823"/>
                  </a:lnTo>
                  <a:cubicBezTo>
                    <a:pt x="12037" y="7823"/>
                    <a:pt x="12037" y="7812"/>
                    <a:pt x="12026" y="7802"/>
                  </a:cubicBezTo>
                  <a:cubicBezTo>
                    <a:pt x="12026" y="7792"/>
                    <a:pt x="12037" y="7771"/>
                    <a:pt x="12047" y="7761"/>
                  </a:cubicBezTo>
                  <a:cubicBezTo>
                    <a:pt x="12079" y="7729"/>
                    <a:pt x="12120" y="7740"/>
                    <a:pt x="12151" y="7708"/>
                  </a:cubicBezTo>
                  <a:cubicBezTo>
                    <a:pt x="12162" y="7698"/>
                    <a:pt x="12183" y="7698"/>
                    <a:pt x="12193" y="7698"/>
                  </a:cubicBezTo>
                  <a:cubicBezTo>
                    <a:pt x="12214" y="7688"/>
                    <a:pt x="12224" y="7667"/>
                    <a:pt x="12214" y="7657"/>
                  </a:cubicBezTo>
                  <a:cubicBezTo>
                    <a:pt x="12245" y="7646"/>
                    <a:pt x="12276" y="7646"/>
                    <a:pt x="12308" y="7646"/>
                  </a:cubicBezTo>
                  <a:lnTo>
                    <a:pt x="12308" y="7490"/>
                  </a:lnTo>
                  <a:cubicBezTo>
                    <a:pt x="12276" y="7469"/>
                    <a:pt x="12255" y="7428"/>
                    <a:pt x="12245" y="7386"/>
                  </a:cubicBezTo>
                  <a:cubicBezTo>
                    <a:pt x="12234" y="7365"/>
                    <a:pt x="12214" y="7344"/>
                    <a:pt x="12204" y="7324"/>
                  </a:cubicBezTo>
                  <a:lnTo>
                    <a:pt x="12204" y="7271"/>
                  </a:lnTo>
                  <a:cubicBezTo>
                    <a:pt x="12193" y="7271"/>
                    <a:pt x="12183" y="7271"/>
                    <a:pt x="12172" y="7261"/>
                  </a:cubicBezTo>
                  <a:cubicBezTo>
                    <a:pt x="12162" y="7229"/>
                    <a:pt x="12151" y="7199"/>
                    <a:pt x="12151" y="7167"/>
                  </a:cubicBezTo>
                  <a:cubicBezTo>
                    <a:pt x="12120" y="7157"/>
                    <a:pt x="12109" y="7136"/>
                    <a:pt x="12099" y="7104"/>
                  </a:cubicBezTo>
                  <a:cubicBezTo>
                    <a:pt x="12089" y="7094"/>
                    <a:pt x="12068" y="7084"/>
                    <a:pt x="12047" y="7063"/>
                  </a:cubicBezTo>
                  <a:cubicBezTo>
                    <a:pt x="12068" y="7042"/>
                    <a:pt x="12068" y="7021"/>
                    <a:pt x="12037" y="7000"/>
                  </a:cubicBezTo>
                  <a:lnTo>
                    <a:pt x="12047" y="7000"/>
                  </a:lnTo>
                  <a:cubicBezTo>
                    <a:pt x="12026" y="6980"/>
                    <a:pt x="12005" y="6970"/>
                    <a:pt x="11995" y="6949"/>
                  </a:cubicBezTo>
                  <a:lnTo>
                    <a:pt x="11943" y="6896"/>
                  </a:lnTo>
                  <a:cubicBezTo>
                    <a:pt x="11933" y="6886"/>
                    <a:pt x="11933" y="6875"/>
                    <a:pt x="11933" y="6855"/>
                  </a:cubicBezTo>
                  <a:cubicBezTo>
                    <a:pt x="11922" y="6824"/>
                    <a:pt x="11901" y="6803"/>
                    <a:pt x="11880" y="6782"/>
                  </a:cubicBezTo>
                  <a:lnTo>
                    <a:pt x="11829" y="6730"/>
                  </a:lnTo>
                  <a:cubicBezTo>
                    <a:pt x="11808" y="6709"/>
                    <a:pt x="11797" y="6688"/>
                    <a:pt x="11766" y="6678"/>
                  </a:cubicBezTo>
                  <a:cubicBezTo>
                    <a:pt x="11755" y="6657"/>
                    <a:pt x="11735" y="6636"/>
                    <a:pt x="11704" y="6626"/>
                  </a:cubicBezTo>
                  <a:cubicBezTo>
                    <a:pt x="11683" y="6626"/>
                    <a:pt x="11672" y="6616"/>
                    <a:pt x="11662" y="6605"/>
                  </a:cubicBezTo>
                  <a:cubicBezTo>
                    <a:pt x="11641" y="6595"/>
                    <a:pt x="11630" y="6584"/>
                    <a:pt x="11610" y="6563"/>
                  </a:cubicBezTo>
                  <a:cubicBezTo>
                    <a:pt x="11589" y="6553"/>
                    <a:pt x="11579" y="6532"/>
                    <a:pt x="11558" y="6511"/>
                  </a:cubicBezTo>
                  <a:cubicBezTo>
                    <a:pt x="11537" y="6491"/>
                    <a:pt x="11516" y="6470"/>
                    <a:pt x="11485" y="6459"/>
                  </a:cubicBezTo>
                  <a:cubicBezTo>
                    <a:pt x="11475" y="6459"/>
                    <a:pt x="11454" y="6459"/>
                    <a:pt x="11443" y="6449"/>
                  </a:cubicBezTo>
                  <a:cubicBezTo>
                    <a:pt x="11422" y="6438"/>
                    <a:pt x="11412" y="6417"/>
                    <a:pt x="11381" y="6407"/>
                  </a:cubicBezTo>
                  <a:lnTo>
                    <a:pt x="11329" y="6407"/>
                  </a:lnTo>
                  <a:lnTo>
                    <a:pt x="11339" y="6396"/>
                  </a:lnTo>
                  <a:cubicBezTo>
                    <a:pt x="11318" y="6386"/>
                    <a:pt x="11297" y="6355"/>
                    <a:pt x="11266" y="6355"/>
                  </a:cubicBezTo>
                  <a:cubicBezTo>
                    <a:pt x="11256" y="6355"/>
                    <a:pt x="11235" y="6355"/>
                    <a:pt x="11235" y="6345"/>
                  </a:cubicBezTo>
                  <a:cubicBezTo>
                    <a:pt x="11204" y="6313"/>
                    <a:pt x="11152" y="6324"/>
                    <a:pt x="11121" y="6292"/>
                  </a:cubicBezTo>
                  <a:cubicBezTo>
                    <a:pt x="11113" y="6285"/>
                    <a:pt x="11100" y="6278"/>
                    <a:pt x="11086" y="6278"/>
                  </a:cubicBezTo>
                  <a:cubicBezTo>
                    <a:pt x="11081" y="6278"/>
                    <a:pt x="11074" y="6279"/>
                    <a:pt x="11068" y="6282"/>
                  </a:cubicBezTo>
                  <a:cubicBezTo>
                    <a:pt x="11047" y="6262"/>
                    <a:pt x="11027" y="6262"/>
                    <a:pt x="10996" y="6251"/>
                  </a:cubicBezTo>
                  <a:cubicBezTo>
                    <a:pt x="10985" y="6251"/>
                    <a:pt x="10975" y="6251"/>
                    <a:pt x="10954" y="6230"/>
                  </a:cubicBezTo>
                  <a:cubicBezTo>
                    <a:pt x="10922" y="6209"/>
                    <a:pt x="10881" y="6220"/>
                    <a:pt x="10850" y="6188"/>
                  </a:cubicBezTo>
                  <a:cubicBezTo>
                    <a:pt x="10818" y="6157"/>
                    <a:pt x="10767" y="6157"/>
                    <a:pt x="10725" y="6137"/>
                  </a:cubicBezTo>
                  <a:cubicBezTo>
                    <a:pt x="10722" y="6139"/>
                    <a:pt x="10718" y="6141"/>
                    <a:pt x="10714" y="6141"/>
                  </a:cubicBezTo>
                  <a:cubicBezTo>
                    <a:pt x="10703" y="6141"/>
                    <a:pt x="10690" y="6133"/>
                    <a:pt x="10683" y="6126"/>
                  </a:cubicBezTo>
                  <a:cubicBezTo>
                    <a:pt x="10671" y="6114"/>
                    <a:pt x="10652" y="6109"/>
                    <a:pt x="10632" y="6109"/>
                  </a:cubicBezTo>
                  <a:cubicBezTo>
                    <a:pt x="10618" y="6109"/>
                    <a:pt x="10603" y="6111"/>
                    <a:pt x="10589" y="6116"/>
                  </a:cubicBezTo>
                  <a:cubicBezTo>
                    <a:pt x="10600" y="6095"/>
                    <a:pt x="10589" y="6084"/>
                    <a:pt x="10568" y="6084"/>
                  </a:cubicBezTo>
                  <a:cubicBezTo>
                    <a:pt x="10548" y="6084"/>
                    <a:pt x="10538" y="6084"/>
                    <a:pt x="10527" y="6074"/>
                  </a:cubicBezTo>
                  <a:cubicBezTo>
                    <a:pt x="10485" y="6042"/>
                    <a:pt x="10444" y="6053"/>
                    <a:pt x="10413" y="6032"/>
                  </a:cubicBezTo>
                  <a:cubicBezTo>
                    <a:pt x="10392" y="6032"/>
                    <a:pt x="10371" y="6032"/>
                    <a:pt x="10360" y="6012"/>
                  </a:cubicBezTo>
                  <a:cubicBezTo>
                    <a:pt x="10329" y="5991"/>
                    <a:pt x="10288" y="6001"/>
                    <a:pt x="10256" y="5970"/>
                  </a:cubicBezTo>
                  <a:cubicBezTo>
                    <a:pt x="10214" y="5938"/>
                    <a:pt x="10173" y="5938"/>
                    <a:pt x="10121" y="5917"/>
                  </a:cubicBezTo>
                  <a:cubicBezTo>
                    <a:pt x="10117" y="5922"/>
                    <a:pt x="10112" y="5925"/>
                    <a:pt x="10108" y="5925"/>
                  </a:cubicBezTo>
                  <a:cubicBezTo>
                    <a:pt x="10102" y="5925"/>
                    <a:pt x="10096" y="5920"/>
                    <a:pt x="10090" y="5907"/>
                  </a:cubicBezTo>
                  <a:cubicBezTo>
                    <a:pt x="10077" y="5895"/>
                    <a:pt x="10061" y="5890"/>
                    <a:pt x="10044" y="5890"/>
                  </a:cubicBezTo>
                  <a:cubicBezTo>
                    <a:pt x="10032" y="5890"/>
                    <a:pt x="10019" y="5893"/>
                    <a:pt x="10006" y="5897"/>
                  </a:cubicBezTo>
                  <a:cubicBezTo>
                    <a:pt x="9996" y="5876"/>
                    <a:pt x="9985" y="5876"/>
                    <a:pt x="9965" y="5866"/>
                  </a:cubicBezTo>
                  <a:cubicBezTo>
                    <a:pt x="9956" y="5870"/>
                    <a:pt x="9949" y="5872"/>
                    <a:pt x="9944" y="5872"/>
                  </a:cubicBezTo>
                  <a:cubicBezTo>
                    <a:pt x="9937" y="5872"/>
                    <a:pt x="9934" y="5867"/>
                    <a:pt x="9934" y="5855"/>
                  </a:cubicBezTo>
                  <a:cubicBezTo>
                    <a:pt x="9902" y="5834"/>
                    <a:pt x="9871" y="5824"/>
                    <a:pt x="9840" y="5824"/>
                  </a:cubicBezTo>
                  <a:cubicBezTo>
                    <a:pt x="9850" y="5783"/>
                    <a:pt x="9881" y="5762"/>
                    <a:pt x="9923" y="5751"/>
                  </a:cubicBezTo>
                  <a:cubicBezTo>
                    <a:pt x="9934" y="5720"/>
                    <a:pt x="9955" y="5699"/>
                    <a:pt x="9985" y="5699"/>
                  </a:cubicBezTo>
                  <a:cubicBezTo>
                    <a:pt x="10017" y="5637"/>
                    <a:pt x="10069" y="5595"/>
                    <a:pt x="10142" y="5584"/>
                  </a:cubicBezTo>
                  <a:cubicBezTo>
                    <a:pt x="10152" y="5553"/>
                    <a:pt x="10173" y="5543"/>
                    <a:pt x="10204" y="5533"/>
                  </a:cubicBezTo>
                  <a:cubicBezTo>
                    <a:pt x="10214" y="5491"/>
                    <a:pt x="10256" y="5480"/>
                    <a:pt x="10298" y="5459"/>
                  </a:cubicBezTo>
                  <a:cubicBezTo>
                    <a:pt x="10319" y="5449"/>
                    <a:pt x="10329" y="5429"/>
                    <a:pt x="10350" y="5418"/>
                  </a:cubicBezTo>
                  <a:cubicBezTo>
                    <a:pt x="10360" y="5387"/>
                    <a:pt x="10381" y="5376"/>
                    <a:pt x="10413" y="5366"/>
                  </a:cubicBezTo>
                  <a:cubicBezTo>
                    <a:pt x="10423" y="5334"/>
                    <a:pt x="10444" y="5324"/>
                    <a:pt x="10475" y="5314"/>
                  </a:cubicBezTo>
                  <a:cubicBezTo>
                    <a:pt x="10475" y="5293"/>
                    <a:pt x="10496" y="5272"/>
                    <a:pt x="10527" y="5262"/>
                  </a:cubicBezTo>
                  <a:cubicBezTo>
                    <a:pt x="10548" y="5241"/>
                    <a:pt x="10558" y="5220"/>
                    <a:pt x="10579" y="5199"/>
                  </a:cubicBezTo>
                  <a:lnTo>
                    <a:pt x="10621" y="5199"/>
                  </a:lnTo>
                  <a:cubicBezTo>
                    <a:pt x="10642" y="5179"/>
                    <a:pt x="10663" y="5158"/>
                    <a:pt x="10683" y="5147"/>
                  </a:cubicBezTo>
                  <a:lnTo>
                    <a:pt x="10683" y="5095"/>
                  </a:lnTo>
                  <a:lnTo>
                    <a:pt x="10735" y="5095"/>
                  </a:lnTo>
                  <a:cubicBezTo>
                    <a:pt x="10735" y="5075"/>
                    <a:pt x="10746" y="5064"/>
                    <a:pt x="10746" y="5043"/>
                  </a:cubicBezTo>
                  <a:lnTo>
                    <a:pt x="10798" y="5043"/>
                  </a:lnTo>
                  <a:lnTo>
                    <a:pt x="10798" y="4991"/>
                  </a:lnTo>
                  <a:lnTo>
                    <a:pt x="10850" y="4991"/>
                  </a:lnTo>
                  <a:cubicBezTo>
                    <a:pt x="10850" y="4970"/>
                    <a:pt x="10860" y="4960"/>
                    <a:pt x="10860" y="4939"/>
                  </a:cubicBezTo>
                  <a:lnTo>
                    <a:pt x="10902" y="4939"/>
                  </a:lnTo>
                  <a:cubicBezTo>
                    <a:pt x="10912" y="4908"/>
                    <a:pt x="10933" y="4887"/>
                    <a:pt x="10964" y="4887"/>
                  </a:cubicBezTo>
                  <a:cubicBezTo>
                    <a:pt x="10964" y="4855"/>
                    <a:pt x="10985" y="4835"/>
                    <a:pt x="11017" y="4835"/>
                  </a:cubicBezTo>
                  <a:cubicBezTo>
                    <a:pt x="11027" y="4804"/>
                    <a:pt x="11037" y="4783"/>
                    <a:pt x="11068" y="4772"/>
                  </a:cubicBezTo>
                  <a:cubicBezTo>
                    <a:pt x="11079" y="4751"/>
                    <a:pt x="11100" y="4731"/>
                    <a:pt x="11121" y="4721"/>
                  </a:cubicBezTo>
                  <a:cubicBezTo>
                    <a:pt x="11131" y="4689"/>
                    <a:pt x="11142" y="4668"/>
                    <a:pt x="11172" y="4658"/>
                  </a:cubicBezTo>
                  <a:cubicBezTo>
                    <a:pt x="11172" y="4647"/>
                    <a:pt x="11172" y="4626"/>
                    <a:pt x="11183" y="4616"/>
                  </a:cubicBezTo>
                  <a:cubicBezTo>
                    <a:pt x="11193" y="4616"/>
                    <a:pt x="11214" y="4606"/>
                    <a:pt x="11225" y="4606"/>
                  </a:cubicBezTo>
                  <a:lnTo>
                    <a:pt x="11225" y="4554"/>
                  </a:lnTo>
                  <a:cubicBezTo>
                    <a:pt x="11246" y="4554"/>
                    <a:pt x="11256" y="4543"/>
                    <a:pt x="11276" y="4543"/>
                  </a:cubicBezTo>
                  <a:cubicBezTo>
                    <a:pt x="11276" y="4512"/>
                    <a:pt x="11287" y="4491"/>
                    <a:pt x="11297" y="4460"/>
                  </a:cubicBezTo>
                  <a:cubicBezTo>
                    <a:pt x="11308" y="4460"/>
                    <a:pt x="11329" y="4460"/>
                    <a:pt x="11339" y="4450"/>
                  </a:cubicBezTo>
                  <a:cubicBezTo>
                    <a:pt x="11360" y="4429"/>
                    <a:pt x="11371" y="4408"/>
                    <a:pt x="11391" y="4387"/>
                  </a:cubicBezTo>
                  <a:cubicBezTo>
                    <a:pt x="11391" y="4356"/>
                    <a:pt x="11391" y="4325"/>
                    <a:pt x="11401" y="4293"/>
                  </a:cubicBezTo>
                  <a:cubicBezTo>
                    <a:pt x="11405" y="4296"/>
                    <a:pt x="11409" y="4298"/>
                    <a:pt x="11413" y="4298"/>
                  </a:cubicBezTo>
                  <a:cubicBezTo>
                    <a:pt x="11425" y="4298"/>
                    <a:pt x="11439" y="4290"/>
                    <a:pt x="11454" y="4283"/>
                  </a:cubicBezTo>
                  <a:cubicBezTo>
                    <a:pt x="11475" y="4262"/>
                    <a:pt x="11496" y="4242"/>
                    <a:pt x="11496" y="4210"/>
                  </a:cubicBezTo>
                  <a:cubicBezTo>
                    <a:pt x="11496" y="4200"/>
                    <a:pt x="11496" y="4189"/>
                    <a:pt x="11506" y="4179"/>
                  </a:cubicBezTo>
                  <a:cubicBezTo>
                    <a:pt x="11526" y="4158"/>
                    <a:pt x="11547" y="4137"/>
                    <a:pt x="11547" y="4106"/>
                  </a:cubicBezTo>
                  <a:cubicBezTo>
                    <a:pt x="11547" y="4096"/>
                    <a:pt x="11558" y="4075"/>
                    <a:pt x="11568" y="4064"/>
                  </a:cubicBezTo>
                  <a:lnTo>
                    <a:pt x="11579" y="4043"/>
                  </a:lnTo>
                  <a:lnTo>
                    <a:pt x="11579" y="4033"/>
                  </a:lnTo>
                  <a:lnTo>
                    <a:pt x="11610" y="4002"/>
                  </a:lnTo>
                  <a:cubicBezTo>
                    <a:pt x="11600" y="3981"/>
                    <a:pt x="11610" y="3971"/>
                    <a:pt x="11610" y="3960"/>
                  </a:cubicBezTo>
                  <a:cubicBezTo>
                    <a:pt x="11641" y="3929"/>
                    <a:pt x="11630" y="3877"/>
                    <a:pt x="11662" y="3846"/>
                  </a:cubicBezTo>
                  <a:cubicBezTo>
                    <a:pt x="11662" y="3825"/>
                    <a:pt x="11662" y="3814"/>
                    <a:pt x="11672" y="3793"/>
                  </a:cubicBezTo>
                  <a:cubicBezTo>
                    <a:pt x="11697" y="3720"/>
                    <a:pt x="11689" y="3690"/>
                    <a:pt x="11659" y="3690"/>
                  </a:cubicBezTo>
                  <a:cubicBezTo>
                    <a:pt x="11639" y="3690"/>
                    <a:pt x="11607" y="3705"/>
                    <a:pt x="11568" y="3731"/>
                  </a:cubicBezTo>
                  <a:cubicBezTo>
                    <a:pt x="11579" y="3658"/>
                    <a:pt x="11683" y="3606"/>
                    <a:pt x="11610" y="3523"/>
                  </a:cubicBezTo>
                  <a:cubicBezTo>
                    <a:pt x="11589" y="3513"/>
                    <a:pt x="11579" y="3492"/>
                    <a:pt x="11558" y="3471"/>
                  </a:cubicBezTo>
                  <a:lnTo>
                    <a:pt x="11506" y="3419"/>
                  </a:lnTo>
                  <a:cubicBezTo>
                    <a:pt x="11485" y="3398"/>
                    <a:pt x="11464" y="3388"/>
                    <a:pt x="11454" y="3367"/>
                  </a:cubicBezTo>
                  <a:lnTo>
                    <a:pt x="11454" y="3356"/>
                  </a:lnTo>
                  <a:cubicBezTo>
                    <a:pt x="11381" y="3304"/>
                    <a:pt x="11454" y="3210"/>
                    <a:pt x="11391" y="3148"/>
                  </a:cubicBezTo>
                  <a:cubicBezTo>
                    <a:pt x="11371" y="3127"/>
                    <a:pt x="11350" y="3106"/>
                    <a:pt x="11329" y="3096"/>
                  </a:cubicBezTo>
                  <a:cubicBezTo>
                    <a:pt x="11318" y="3096"/>
                    <a:pt x="11297" y="3096"/>
                    <a:pt x="11287" y="3085"/>
                  </a:cubicBezTo>
                  <a:cubicBezTo>
                    <a:pt x="11266" y="3065"/>
                    <a:pt x="11246" y="3055"/>
                    <a:pt x="11225" y="3044"/>
                  </a:cubicBezTo>
                  <a:cubicBezTo>
                    <a:pt x="11204" y="3044"/>
                    <a:pt x="11193" y="3034"/>
                    <a:pt x="11172" y="3023"/>
                  </a:cubicBezTo>
                  <a:cubicBezTo>
                    <a:pt x="11162" y="3023"/>
                    <a:pt x="11152" y="3023"/>
                    <a:pt x="11142" y="3013"/>
                  </a:cubicBezTo>
                  <a:cubicBezTo>
                    <a:pt x="11142" y="3002"/>
                    <a:pt x="11131" y="2992"/>
                    <a:pt x="11121" y="2981"/>
                  </a:cubicBezTo>
                  <a:cubicBezTo>
                    <a:pt x="11110" y="2971"/>
                    <a:pt x="11100" y="2940"/>
                    <a:pt x="11079" y="2930"/>
                  </a:cubicBezTo>
                  <a:cubicBezTo>
                    <a:pt x="11121" y="2846"/>
                    <a:pt x="11183" y="2763"/>
                    <a:pt x="11246" y="2680"/>
                  </a:cubicBezTo>
                  <a:lnTo>
                    <a:pt x="11276" y="2617"/>
                  </a:lnTo>
                  <a:cubicBezTo>
                    <a:pt x="11287" y="2565"/>
                    <a:pt x="11287" y="2523"/>
                    <a:pt x="11276" y="2472"/>
                  </a:cubicBezTo>
                  <a:lnTo>
                    <a:pt x="11246" y="2409"/>
                  </a:lnTo>
                  <a:lnTo>
                    <a:pt x="11193" y="2357"/>
                  </a:lnTo>
                  <a:cubicBezTo>
                    <a:pt x="11193" y="2347"/>
                    <a:pt x="11183" y="2347"/>
                    <a:pt x="11172" y="2336"/>
                  </a:cubicBezTo>
                  <a:cubicBezTo>
                    <a:pt x="11152" y="2326"/>
                    <a:pt x="11131" y="2305"/>
                    <a:pt x="11110" y="2294"/>
                  </a:cubicBezTo>
                  <a:cubicBezTo>
                    <a:pt x="11089" y="2294"/>
                    <a:pt x="11068" y="2284"/>
                    <a:pt x="11047" y="2284"/>
                  </a:cubicBezTo>
                  <a:cubicBezTo>
                    <a:pt x="10996" y="2273"/>
                    <a:pt x="10933" y="2273"/>
                    <a:pt x="10881" y="2273"/>
                  </a:cubicBezTo>
                  <a:cubicBezTo>
                    <a:pt x="10871" y="2284"/>
                    <a:pt x="10860" y="2284"/>
                    <a:pt x="10850" y="2284"/>
                  </a:cubicBezTo>
                  <a:lnTo>
                    <a:pt x="10204" y="2284"/>
                  </a:lnTo>
                  <a:cubicBezTo>
                    <a:pt x="10194" y="2284"/>
                    <a:pt x="10184" y="2284"/>
                    <a:pt x="10163" y="2273"/>
                  </a:cubicBezTo>
                  <a:cubicBezTo>
                    <a:pt x="10136" y="2270"/>
                    <a:pt x="10109" y="2269"/>
                    <a:pt x="10083" y="2269"/>
                  </a:cubicBezTo>
                  <a:cubicBezTo>
                    <a:pt x="9823" y="2269"/>
                    <a:pt x="9586" y="2398"/>
                    <a:pt x="9351" y="2492"/>
                  </a:cubicBezTo>
                  <a:cubicBezTo>
                    <a:pt x="9319" y="2492"/>
                    <a:pt x="9298" y="2502"/>
                    <a:pt x="9277" y="2513"/>
                  </a:cubicBezTo>
                  <a:cubicBezTo>
                    <a:pt x="9142" y="2565"/>
                    <a:pt x="9027" y="2648"/>
                    <a:pt x="8913" y="2711"/>
                  </a:cubicBezTo>
                  <a:cubicBezTo>
                    <a:pt x="8882" y="2721"/>
                    <a:pt x="8861" y="2731"/>
                    <a:pt x="8840" y="2752"/>
                  </a:cubicBezTo>
                  <a:cubicBezTo>
                    <a:pt x="8611" y="2877"/>
                    <a:pt x="8351" y="2971"/>
                    <a:pt x="8278" y="3273"/>
                  </a:cubicBezTo>
                  <a:lnTo>
                    <a:pt x="8247" y="3304"/>
                  </a:lnTo>
                  <a:lnTo>
                    <a:pt x="8185" y="3367"/>
                  </a:lnTo>
                  <a:cubicBezTo>
                    <a:pt x="8164" y="3377"/>
                    <a:pt x="8143" y="3388"/>
                    <a:pt x="8111" y="3388"/>
                  </a:cubicBezTo>
                  <a:cubicBezTo>
                    <a:pt x="8080" y="3377"/>
                    <a:pt x="8090" y="3346"/>
                    <a:pt x="8090" y="3325"/>
                  </a:cubicBezTo>
                  <a:cubicBezTo>
                    <a:pt x="8090" y="3117"/>
                    <a:pt x="8164" y="2919"/>
                    <a:pt x="8143" y="2711"/>
                  </a:cubicBezTo>
                  <a:cubicBezTo>
                    <a:pt x="8195" y="2659"/>
                    <a:pt x="8185" y="2586"/>
                    <a:pt x="8195" y="2513"/>
                  </a:cubicBezTo>
                  <a:cubicBezTo>
                    <a:pt x="8195" y="2305"/>
                    <a:pt x="8195" y="2107"/>
                    <a:pt x="8205" y="1898"/>
                  </a:cubicBezTo>
                  <a:cubicBezTo>
                    <a:pt x="8205" y="1711"/>
                    <a:pt x="8153" y="1534"/>
                    <a:pt x="8080" y="1357"/>
                  </a:cubicBezTo>
                  <a:cubicBezTo>
                    <a:pt x="8080" y="1305"/>
                    <a:pt x="8060" y="1253"/>
                    <a:pt x="8039" y="1201"/>
                  </a:cubicBezTo>
                  <a:cubicBezTo>
                    <a:pt x="7976" y="1055"/>
                    <a:pt x="7924" y="910"/>
                    <a:pt x="7861" y="764"/>
                  </a:cubicBezTo>
                  <a:cubicBezTo>
                    <a:pt x="7831" y="732"/>
                    <a:pt x="7841" y="681"/>
                    <a:pt x="7810" y="649"/>
                  </a:cubicBezTo>
                  <a:cubicBezTo>
                    <a:pt x="7789" y="493"/>
                    <a:pt x="7736" y="337"/>
                    <a:pt x="7611" y="233"/>
                  </a:cubicBezTo>
                  <a:cubicBezTo>
                    <a:pt x="7555" y="187"/>
                    <a:pt x="7502" y="165"/>
                    <a:pt x="7455" y="165"/>
                  </a:cubicBezTo>
                  <a:cubicBezTo>
                    <a:pt x="7373" y="165"/>
                    <a:pt x="7308" y="232"/>
                    <a:pt x="7268" y="357"/>
                  </a:cubicBezTo>
                  <a:cubicBezTo>
                    <a:pt x="7237" y="357"/>
                    <a:pt x="7216" y="368"/>
                    <a:pt x="7185" y="389"/>
                  </a:cubicBezTo>
                  <a:lnTo>
                    <a:pt x="7143" y="431"/>
                  </a:lnTo>
                  <a:cubicBezTo>
                    <a:pt x="7143" y="420"/>
                    <a:pt x="7132" y="420"/>
                    <a:pt x="7122" y="420"/>
                  </a:cubicBezTo>
                  <a:cubicBezTo>
                    <a:pt x="7114" y="388"/>
                    <a:pt x="7100" y="375"/>
                    <a:pt x="7075" y="375"/>
                  </a:cubicBezTo>
                  <a:cubicBezTo>
                    <a:pt x="7068" y="375"/>
                    <a:pt x="7059" y="376"/>
                    <a:pt x="7049" y="378"/>
                  </a:cubicBezTo>
                  <a:lnTo>
                    <a:pt x="6998" y="378"/>
                  </a:lnTo>
                  <a:cubicBezTo>
                    <a:pt x="6977" y="371"/>
                    <a:pt x="6958" y="368"/>
                    <a:pt x="6941" y="368"/>
                  </a:cubicBezTo>
                  <a:cubicBezTo>
                    <a:pt x="6881" y="368"/>
                    <a:pt x="6842" y="408"/>
                    <a:pt x="6810" y="472"/>
                  </a:cubicBezTo>
                  <a:lnTo>
                    <a:pt x="6810" y="482"/>
                  </a:lnTo>
                  <a:lnTo>
                    <a:pt x="6789" y="482"/>
                  </a:lnTo>
                  <a:cubicBezTo>
                    <a:pt x="6768" y="462"/>
                    <a:pt x="6758" y="431"/>
                    <a:pt x="6748" y="410"/>
                  </a:cubicBezTo>
                  <a:cubicBezTo>
                    <a:pt x="6748" y="399"/>
                    <a:pt x="6737" y="378"/>
                    <a:pt x="6727" y="378"/>
                  </a:cubicBezTo>
                  <a:cubicBezTo>
                    <a:pt x="6737" y="357"/>
                    <a:pt x="6727" y="347"/>
                    <a:pt x="6727" y="327"/>
                  </a:cubicBezTo>
                  <a:cubicBezTo>
                    <a:pt x="6737" y="233"/>
                    <a:pt x="6695" y="139"/>
                    <a:pt x="6644" y="56"/>
                  </a:cubicBezTo>
                  <a:cubicBezTo>
                    <a:pt x="6617" y="21"/>
                    <a:pt x="6584" y="1"/>
                    <a:pt x="6537"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6" name="Google Shape;716;p27"/>
            <p:cNvPicPr preferRelativeResize="0"/>
            <p:nvPr/>
          </p:nvPicPr>
          <p:blipFill rotWithShape="1">
            <a:blip r:embed="rId4">
              <a:alphaModFix/>
            </a:blip>
            <a:srcRect/>
            <a:stretch/>
          </p:blipFill>
          <p:spPr>
            <a:xfrm>
              <a:off x="9234555" y="884235"/>
              <a:ext cx="544588" cy="607142"/>
            </a:xfrm>
            <a:prstGeom prst="rect">
              <a:avLst/>
            </a:prstGeom>
            <a:noFill/>
            <a:ln>
              <a:noFill/>
            </a:ln>
          </p:spPr>
        </p:pic>
      </p:grpSp>
      <p:grpSp>
        <p:nvGrpSpPr>
          <p:cNvPr id="3" name="Google Shape;717;p27"/>
          <p:cNvGrpSpPr/>
          <p:nvPr/>
        </p:nvGrpSpPr>
        <p:grpSpPr>
          <a:xfrm>
            <a:off x="5439310" y="2990986"/>
            <a:ext cx="423354" cy="437568"/>
            <a:chOff x="11035114" y="2286104"/>
            <a:chExt cx="587420" cy="607143"/>
          </a:xfrm>
        </p:grpSpPr>
        <p:sp>
          <p:nvSpPr>
            <p:cNvPr id="718" name="Google Shape;718;p27"/>
            <p:cNvSpPr/>
            <p:nvPr/>
          </p:nvSpPr>
          <p:spPr>
            <a:xfrm>
              <a:off x="11043689" y="2287314"/>
              <a:ext cx="578845" cy="604734"/>
            </a:xfrm>
            <a:custGeom>
              <a:avLst/>
              <a:gdLst/>
              <a:ahLst/>
              <a:cxnLst/>
              <a:rect l="l" t="t" r="r" b="b"/>
              <a:pathLst>
                <a:path w="11403" h="11913" extrusionOk="0">
                  <a:moveTo>
                    <a:pt x="4905" y="4342"/>
                  </a:moveTo>
                  <a:lnTo>
                    <a:pt x="4905" y="4363"/>
                  </a:lnTo>
                  <a:lnTo>
                    <a:pt x="4895" y="4363"/>
                  </a:lnTo>
                  <a:cubicBezTo>
                    <a:pt x="4895" y="4353"/>
                    <a:pt x="4895" y="4353"/>
                    <a:pt x="4905" y="4342"/>
                  </a:cubicBezTo>
                  <a:close/>
                  <a:moveTo>
                    <a:pt x="3937" y="5488"/>
                  </a:moveTo>
                  <a:cubicBezTo>
                    <a:pt x="3947" y="5508"/>
                    <a:pt x="3968" y="5529"/>
                    <a:pt x="3989" y="5561"/>
                  </a:cubicBezTo>
                  <a:cubicBezTo>
                    <a:pt x="3957" y="5561"/>
                    <a:pt x="3916" y="5550"/>
                    <a:pt x="3895" y="5519"/>
                  </a:cubicBezTo>
                  <a:cubicBezTo>
                    <a:pt x="3906" y="5508"/>
                    <a:pt x="3927" y="5498"/>
                    <a:pt x="3937" y="5488"/>
                  </a:cubicBezTo>
                  <a:close/>
                  <a:moveTo>
                    <a:pt x="7373" y="6748"/>
                  </a:moveTo>
                  <a:cubicBezTo>
                    <a:pt x="7363" y="6758"/>
                    <a:pt x="7363" y="6758"/>
                    <a:pt x="7363" y="6769"/>
                  </a:cubicBezTo>
                  <a:lnTo>
                    <a:pt x="7342" y="6748"/>
                  </a:lnTo>
                  <a:close/>
                  <a:moveTo>
                    <a:pt x="8809" y="6883"/>
                  </a:moveTo>
                  <a:lnTo>
                    <a:pt x="8830" y="6904"/>
                  </a:lnTo>
                  <a:cubicBezTo>
                    <a:pt x="8820" y="6894"/>
                    <a:pt x="8809" y="6894"/>
                    <a:pt x="8809" y="6883"/>
                  </a:cubicBezTo>
                  <a:close/>
                  <a:moveTo>
                    <a:pt x="4926" y="6945"/>
                  </a:moveTo>
                  <a:cubicBezTo>
                    <a:pt x="4926" y="6945"/>
                    <a:pt x="4926" y="6956"/>
                    <a:pt x="4936" y="6956"/>
                  </a:cubicBezTo>
                  <a:cubicBezTo>
                    <a:pt x="4926" y="6956"/>
                    <a:pt x="4926" y="6966"/>
                    <a:pt x="4926" y="6966"/>
                  </a:cubicBezTo>
                  <a:lnTo>
                    <a:pt x="4926" y="6945"/>
                  </a:lnTo>
                  <a:close/>
                  <a:moveTo>
                    <a:pt x="4416" y="7393"/>
                  </a:moveTo>
                  <a:cubicBezTo>
                    <a:pt x="4425" y="7393"/>
                    <a:pt x="4434" y="7401"/>
                    <a:pt x="4436" y="7403"/>
                  </a:cubicBezTo>
                  <a:lnTo>
                    <a:pt x="4436" y="7403"/>
                  </a:lnTo>
                  <a:cubicBezTo>
                    <a:pt x="4429" y="7402"/>
                    <a:pt x="4423" y="7400"/>
                    <a:pt x="4416" y="7393"/>
                  </a:cubicBezTo>
                  <a:close/>
                  <a:moveTo>
                    <a:pt x="7425" y="7403"/>
                  </a:moveTo>
                  <a:lnTo>
                    <a:pt x="7414" y="7414"/>
                  </a:lnTo>
                  <a:cubicBezTo>
                    <a:pt x="7414" y="7403"/>
                    <a:pt x="7414" y="7403"/>
                    <a:pt x="7425" y="7403"/>
                  </a:cubicBezTo>
                  <a:close/>
                  <a:moveTo>
                    <a:pt x="6363" y="1"/>
                  </a:moveTo>
                  <a:cubicBezTo>
                    <a:pt x="6311" y="52"/>
                    <a:pt x="6217" y="11"/>
                    <a:pt x="6165" y="63"/>
                  </a:cubicBezTo>
                  <a:cubicBezTo>
                    <a:pt x="6151" y="63"/>
                    <a:pt x="6137" y="68"/>
                    <a:pt x="6123" y="68"/>
                  </a:cubicBezTo>
                  <a:cubicBezTo>
                    <a:pt x="6116" y="68"/>
                    <a:pt x="6109" y="67"/>
                    <a:pt x="6102" y="63"/>
                  </a:cubicBezTo>
                  <a:cubicBezTo>
                    <a:pt x="6071" y="84"/>
                    <a:pt x="6030" y="94"/>
                    <a:pt x="5988" y="94"/>
                  </a:cubicBezTo>
                  <a:lnTo>
                    <a:pt x="5915" y="94"/>
                  </a:lnTo>
                  <a:cubicBezTo>
                    <a:pt x="5884" y="105"/>
                    <a:pt x="5852" y="115"/>
                    <a:pt x="5811" y="136"/>
                  </a:cubicBezTo>
                  <a:lnTo>
                    <a:pt x="5748" y="167"/>
                  </a:lnTo>
                  <a:cubicBezTo>
                    <a:pt x="5727" y="177"/>
                    <a:pt x="5697" y="198"/>
                    <a:pt x="5665" y="209"/>
                  </a:cubicBezTo>
                  <a:lnTo>
                    <a:pt x="5603" y="240"/>
                  </a:lnTo>
                  <a:cubicBezTo>
                    <a:pt x="5582" y="251"/>
                    <a:pt x="5572" y="271"/>
                    <a:pt x="5551" y="281"/>
                  </a:cubicBezTo>
                  <a:cubicBezTo>
                    <a:pt x="5540" y="292"/>
                    <a:pt x="5530" y="302"/>
                    <a:pt x="5530" y="313"/>
                  </a:cubicBezTo>
                  <a:cubicBezTo>
                    <a:pt x="5509" y="323"/>
                    <a:pt x="5498" y="344"/>
                    <a:pt x="5478" y="355"/>
                  </a:cubicBezTo>
                  <a:lnTo>
                    <a:pt x="5457" y="376"/>
                  </a:lnTo>
                  <a:cubicBezTo>
                    <a:pt x="5436" y="396"/>
                    <a:pt x="5415" y="406"/>
                    <a:pt x="5405" y="427"/>
                  </a:cubicBezTo>
                  <a:cubicBezTo>
                    <a:pt x="5394" y="438"/>
                    <a:pt x="5384" y="438"/>
                    <a:pt x="5373" y="448"/>
                  </a:cubicBezTo>
                  <a:cubicBezTo>
                    <a:pt x="5353" y="459"/>
                    <a:pt x="5332" y="469"/>
                    <a:pt x="5311" y="490"/>
                  </a:cubicBezTo>
                  <a:cubicBezTo>
                    <a:pt x="5259" y="521"/>
                    <a:pt x="5218" y="563"/>
                    <a:pt x="5176" y="615"/>
                  </a:cubicBezTo>
                  <a:cubicBezTo>
                    <a:pt x="5165" y="636"/>
                    <a:pt x="5144" y="656"/>
                    <a:pt x="5134" y="677"/>
                  </a:cubicBezTo>
                  <a:cubicBezTo>
                    <a:pt x="5124" y="688"/>
                    <a:pt x="5114" y="698"/>
                    <a:pt x="5114" y="709"/>
                  </a:cubicBezTo>
                  <a:lnTo>
                    <a:pt x="5051" y="771"/>
                  </a:lnTo>
                  <a:cubicBezTo>
                    <a:pt x="5051" y="781"/>
                    <a:pt x="5040" y="802"/>
                    <a:pt x="5030" y="813"/>
                  </a:cubicBezTo>
                  <a:cubicBezTo>
                    <a:pt x="5019" y="834"/>
                    <a:pt x="5009" y="865"/>
                    <a:pt x="5009" y="896"/>
                  </a:cubicBezTo>
                  <a:cubicBezTo>
                    <a:pt x="5009" y="906"/>
                    <a:pt x="5019" y="917"/>
                    <a:pt x="5019" y="927"/>
                  </a:cubicBezTo>
                  <a:lnTo>
                    <a:pt x="5009" y="927"/>
                  </a:lnTo>
                  <a:cubicBezTo>
                    <a:pt x="4989" y="938"/>
                    <a:pt x="4968" y="948"/>
                    <a:pt x="4957" y="969"/>
                  </a:cubicBezTo>
                  <a:cubicBezTo>
                    <a:pt x="4947" y="990"/>
                    <a:pt x="4936" y="1010"/>
                    <a:pt x="4936" y="1031"/>
                  </a:cubicBezTo>
                  <a:cubicBezTo>
                    <a:pt x="4936" y="1063"/>
                    <a:pt x="4926" y="1094"/>
                    <a:pt x="4905" y="1125"/>
                  </a:cubicBezTo>
                  <a:cubicBezTo>
                    <a:pt x="4853" y="1177"/>
                    <a:pt x="4853" y="1239"/>
                    <a:pt x="4874" y="1313"/>
                  </a:cubicBezTo>
                  <a:cubicBezTo>
                    <a:pt x="4853" y="1313"/>
                    <a:pt x="4843" y="1313"/>
                    <a:pt x="4832" y="1323"/>
                  </a:cubicBezTo>
                  <a:cubicBezTo>
                    <a:pt x="4801" y="1364"/>
                    <a:pt x="4801" y="1417"/>
                    <a:pt x="4770" y="1468"/>
                  </a:cubicBezTo>
                  <a:cubicBezTo>
                    <a:pt x="4780" y="1489"/>
                    <a:pt x="4780" y="1500"/>
                    <a:pt x="4770" y="1521"/>
                  </a:cubicBezTo>
                  <a:cubicBezTo>
                    <a:pt x="4770" y="1552"/>
                    <a:pt x="4770" y="1573"/>
                    <a:pt x="4780" y="1604"/>
                  </a:cubicBezTo>
                  <a:lnTo>
                    <a:pt x="4770" y="1604"/>
                  </a:lnTo>
                  <a:cubicBezTo>
                    <a:pt x="4728" y="1667"/>
                    <a:pt x="4749" y="1739"/>
                    <a:pt x="4707" y="1792"/>
                  </a:cubicBezTo>
                  <a:cubicBezTo>
                    <a:pt x="4665" y="1822"/>
                    <a:pt x="4645" y="1875"/>
                    <a:pt x="4655" y="1927"/>
                  </a:cubicBezTo>
                  <a:cubicBezTo>
                    <a:pt x="4676" y="2083"/>
                    <a:pt x="4697" y="2239"/>
                    <a:pt x="4645" y="2396"/>
                  </a:cubicBezTo>
                  <a:cubicBezTo>
                    <a:pt x="4645" y="2437"/>
                    <a:pt x="4635" y="2468"/>
                    <a:pt x="4635" y="2510"/>
                  </a:cubicBezTo>
                  <a:cubicBezTo>
                    <a:pt x="4572" y="2697"/>
                    <a:pt x="4624" y="2884"/>
                    <a:pt x="4603" y="3062"/>
                  </a:cubicBezTo>
                  <a:lnTo>
                    <a:pt x="4603" y="3104"/>
                  </a:lnTo>
                  <a:cubicBezTo>
                    <a:pt x="4593" y="3104"/>
                    <a:pt x="4582" y="3114"/>
                    <a:pt x="4572" y="3114"/>
                  </a:cubicBezTo>
                  <a:cubicBezTo>
                    <a:pt x="4572" y="3176"/>
                    <a:pt x="4572" y="3249"/>
                    <a:pt x="4561" y="3312"/>
                  </a:cubicBezTo>
                  <a:cubicBezTo>
                    <a:pt x="4561" y="3312"/>
                    <a:pt x="4551" y="3312"/>
                    <a:pt x="4551" y="3333"/>
                  </a:cubicBezTo>
                  <a:cubicBezTo>
                    <a:pt x="4541" y="3343"/>
                    <a:pt x="4551" y="3353"/>
                    <a:pt x="4561" y="3374"/>
                  </a:cubicBezTo>
                  <a:cubicBezTo>
                    <a:pt x="4561" y="3384"/>
                    <a:pt x="4572" y="3405"/>
                    <a:pt x="4572" y="3416"/>
                  </a:cubicBezTo>
                  <a:cubicBezTo>
                    <a:pt x="4561" y="3447"/>
                    <a:pt x="4561" y="3468"/>
                    <a:pt x="4551" y="3488"/>
                  </a:cubicBezTo>
                  <a:cubicBezTo>
                    <a:pt x="4541" y="3541"/>
                    <a:pt x="4531" y="3593"/>
                    <a:pt x="4561" y="3645"/>
                  </a:cubicBezTo>
                  <a:lnTo>
                    <a:pt x="4582" y="3645"/>
                  </a:lnTo>
                  <a:cubicBezTo>
                    <a:pt x="4572" y="3770"/>
                    <a:pt x="4572" y="3895"/>
                    <a:pt x="4561" y="4020"/>
                  </a:cubicBezTo>
                  <a:cubicBezTo>
                    <a:pt x="4541" y="4186"/>
                    <a:pt x="4582" y="4353"/>
                    <a:pt x="4510" y="4499"/>
                  </a:cubicBezTo>
                  <a:cubicBezTo>
                    <a:pt x="4422" y="4538"/>
                    <a:pt x="4542" y="4720"/>
                    <a:pt x="4401" y="4720"/>
                  </a:cubicBezTo>
                  <a:cubicBezTo>
                    <a:pt x="4390" y="4720"/>
                    <a:pt x="4378" y="4719"/>
                    <a:pt x="4364" y="4717"/>
                  </a:cubicBezTo>
                  <a:lnTo>
                    <a:pt x="4364" y="4707"/>
                  </a:lnTo>
                  <a:cubicBezTo>
                    <a:pt x="4332" y="4655"/>
                    <a:pt x="4270" y="4665"/>
                    <a:pt x="4218" y="4634"/>
                  </a:cubicBezTo>
                  <a:cubicBezTo>
                    <a:pt x="4209" y="4638"/>
                    <a:pt x="4202" y="4641"/>
                    <a:pt x="4197" y="4641"/>
                  </a:cubicBezTo>
                  <a:cubicBezTo>
                    <a:pt x="4188" y="4641"/>
                    <a:pt x="4182" y="4636"/>
                    <a:pt x="4177" y="4624"/>
                  </a:cubicBezTo>
                  <a:cubicBezTo>
                    <a:pt x="4166" y="4625"/>
                    <a:pt x="4156" y="4626"/>
                    <a:pt x="4147" y="4626"/>
                  </a:cubicBezTo>
                  <a:cubicBezTo>
                    <a:pt x="4100" y="4626"/>
                    <a:pt x="4067" y="4606"/>
                    <a:pt x="4041" y="4571"/>
                  </a:cubicBezTo>
                  <a:cubicBezTo>
                    <a:pt x="3999" y="4561"/>
                    <a:pt x="3957" y="4561"/>
                    <a:pt x="3916" y="4561"/>
                  </a:cubicBezTo>
                  <a:cubicBezTo>
                    <a:pt x="3906" y="4540"/>
                    <a:pt x="3906" y="4520"/>
                    <a:pt x="3895" y="4509"/>
                  </a:cubicBezTo>
                  <a:cubicBezTo>
                    <a:pt x="3874" y="4499"/>
                    <a:pt x="3843" y="4499"/>
                    <a:pt x="3812" y="4499"/>
                  </a:cubicBezTo>
                  <a:cubicBezTo>
                    <a:pt x="3802" y="4467"/>
                    <a:pt x="3791" y="4446"/>
                    <a:pt x="3749" y="4436"/>
                  </a:cubicBezTo>
                  <a:cubicBezTo>
                    <a:pt x="3745" y="4440"/>
                    <a:pt x="3739" y="4443"/>
                    <a:pt x="3733" y="4443"/>
                  </a:cubicBezTo>
                  <a:cubicBezTo>
                    <a:pt x="3724" y="4443"/>
                    <a:pt x="3714" y="4438"/>
                    <a:pt x="3708" y="4425"/>
                  </a:cubicBezTo>
                  <a:cubicBezTo>
                    <a:pt x="3689" y="4407"/>
                    <a:pt x="3666" y="4403"/>
                    <a:pt x="3642" y="4403"/>
                  </a:cubicBezTo>
                  <a:cubicBezTo>
                    <a:pt x="3626" y="4403"/>
                    <a:pt x="3610" y="4405"/>
                    <a:pt x="3593" y="4405"/>
                  </a:cubicBezTo>
                  <a:cubicBezTo>
                    <a:pt x="3603" y="4384"/>
                    <a:pt x="3593" y="4374"/>
                    <a:pt x="3562" y="4374"/>
                  </a:cubicBezTo>
                  <a:cubicBezTo>
                    <a:pt x="3541" y="4374"/>
                    <a:pt x="3531" y="4374"/>
                    <a:pt x="3510" y="4353"/>
                  </a:cubicBezTo>
                  <a:cubicBezTo>
                    <a:pt x="3500" y="4348"/>
                    <a:pt x="3489" y="4345"/>
                    <a:pt x="3480" y="4345"/>
                  </a:cubicBezTo>
                  <a:cubicBezTo>
                    <a:pt x="3471" y="4345"/>
                    <a:pt x="3463" y="4348"/>
                    <a:pt x="3458" y="4353"/>
                  </a:cubicBezTo>
                  <a:cubicBezTo>
                    <a:pt x="3427" y="4332"/>
                    <a:pt x="3395" y="4321"/>
                    <a:pt x="3364" y="4301"/>
                  </a:cubicBezTo>
                  <a:cubicBezTo>
                    <a:pt x="3358" y="4304"/>
                    <a:pt x="3353" y="4305"/>
                    <a:pt x="3348" y="4305"/>
                  </a:cubicBezTo>
                  <a:cubicBezTo>
                    <a:pt x="3336" y="4305"/>
                    <a:pt x="3327" y="4298"/>
                    <a:pt x="3312" y="4291"/>
                  </a:cubicBezTo>
                  <a:cubicBezTo>
                    <a:pt x="3270" y="4259"/>
                    <a:pt x="3219" y="4270"/>
                    <a:pt x="3177" y="4238"/>
                  </a:cubicBezTo>
                  <a:cubicBezTo>
                    <a:pt x="3145" y="4196"/>
                    <a:pt x="3104" y="4176"/>
                    <a:pt x="3062" y="4176"/>
                  </a:cubicBezTo>
                  <a:cubicBezTo>
                    <a:pt x="3010" y="4176"/>
                    <a:pt x="2969" y="4186"/>
                    <a:pt x="2927" y="4217"/>
                  </a:cubicBezTo>
                  <a:cubicBezTo>
                    <a:pt x="2937" y="4207"/>
                    <a:pt x="2937" y="4196"/>
                    <a:pt x="2937" y="4186"/>
                  </a:cubicBezTo>
                  <a:cubicBezTo>
                    <a:pt x="2906" y="4134"/>
                    <a:pt x="2865" y="4113"/>
                    <a:pt x="2823" y="4113"/>
                  </a:cubicBezTo>
                  <a:cubicBezTo>
                    <a:pt x="2784" y="4113"/>
                    <a:pt x="2746" y="4129"/>
                    <a:pt x="2710" y="4129"/>
                  </a:cubicBezTo>
                  <a:cubicBezTo>
                    <a:pt x="2687" y="4129"/>
                    <a:pt x="2666" y="4123"/>
                    <a:pt x="2646" y="4103"/>
                  </a:cubicBezTo>
                  <a:cubicBezTo>
                    <a:pt x="2604" y="4103"/>
                    <a:pt x="2562" y="4103"/>
                    <a:pt x="2521" y="4092"/>
                  </a:cubicBezTo>
                  <a:cubicBezTo>
                    <a:pt x="2490" y="4073"/>
                    <a:pt x="2455" y="4070"/>
                    <a:pt x="2420" y="4070"/>
                  </a:cubicBezTo>
                  <a:cubicBezTo>
                    <a:pt x="2399" y="4070"/>
                    <a:pt x="2377" y="4071"/>
                    <a:pt x="2357" y="4071"/>
                  </a:cubicBezTo>
                  <a:cubicBezTo>
                    <a:pt x="2318" y="4071"/>
                    <a:pt x="2280" y="4067"/>
                    <a:pt x="2250" y="4041"/>
                  </a:cubicBezTo>
                  <a:cubicBezTo>
                    <a:pt x="2187" y="4030"/>
                    <a:pt x="2115" y="4030"/>
                    <a:pt x="2052" y="4030"/>
                  </a:cubicBezTo>
                  <a:cubicBezTo>
                    <a:pt x="1972" y="3968"/>
                    <a:pt x="1891" y="3944"/>
                    <a:pt x="1810" y="3944"/>
                  </a:cubicBezTo>
                  <a:cubicBezTo>
                    <a:pt x="1714" y="3944"/>
                    <a:pt x="1618" y="3979"/>
                    <a:pt x="1521" y="4030"/>
                  </a:cubicBezTo>
                  <a:cubicBezTo>
                    <a:pt x="1479" y="4030"/>
                    <a:pt x="1449" y="4041"/>
                    <a:pt x="1407" y="4041"/>
                  </a:cubicBezTo>
                  <a:cubicBezTo>
                    <a:pt x="1381" y="4056"/>
                    <a:pt x="1357" y="4061"/>
                    <a:pt x="1334" y="4061"/>
                  </a:cubicBezTo>
                  <a:cubicBezTo>
                    <a:pt x="1310" y="4061"/>
                    <a:pt x="1287" y="4056"/>
                    <a:pt x="1261" y="4051"/>
                  </a:cubicBezTo>
                  <a:cubicBezTo>
                    <a:pt x="1252" y="4048"/>
                    <a:pt x="1242" y="4047"/>
                    <a:pt x="1232" y="4047"/>
                  </a:cubicBezTo>
                  <a:cubicBezTo>
                    <a:pt x="1206" y="4047"/>
                    <a:pt x="1179" y="4054"/>
                    <a:pt x="1157" y="4061"/>
                  </a:cubicBezTo>
                  <a:cubicBezTo>
                    <a:pt x="1115" y="4071"/>
                    <a:pt x="1084" y="4082"/>
                    <a:pt x="1053" y="4103"/>
                  </a:cubicBezTo>
                  <a:lnTo>
                    <a:pt x="990" y="4134"/>
                  </a:lnTo>
                  <a:cubicBezTo>
                    <a:pt x="959" y="4145"/>
                    <a:pt x="928" y="4166"/>
                    <a:pt x="896" y="4176"/>
                  </a:cubicBezTo>
                  <a:cubicBezTo>
                    <a:pt x="875" y="4186"/>
                    <a:pt x="855" y="4196"/>
                    <a:pt x="845" y="4217"/>
                  </a:cubicBezTo>
                  <a:lnTo>
                    <a:pt x="792" y="4270"/>
                  </a:lnTo>
                  <a:lnTo>
                    <a:pt x="771" y="4291"/>
                  </a:lnTo>
                  <a:cubicBezTo>
                    <a:pt x="761" y="4301"/>
                    <a:pt x="741" y="4321"/>
                    <a:pt x="720" y="4332"/>
                  </a:cubicBezTo>
                  <a:cubicBezTo>
                    <a:pt x="699" y="4342"/>
                    <a:pt x="678" y="4353"/>
                    <a:pt x="667" y="4374"/>
                  </a:cubicBezTo>
                  <a:lnTo>
                    <a:pt x="667" y="4363"/>
                  </a:lnTo>
                  <a:cubicBezTo>
                    <a:pt x="646" y="4384"/>
                    <a:pt x="616" y="4405"/>
                    <a:pt x="605" y="4436"/>
                  </a:cubicBezTo>
                  <a:cubicBezTo>
                    <a:pt x="574" y="4457"/>
                    <a:pt x="553" y="4478"/>
                    <a:pt x="532" y="4499"/>
                  </a:cubicBezTo>
                  <a:lnTo>
                    <a:pt x="470" y="4561"/>
                  </a:lnTo>
                  <a:cubicBezTo>
                    <a:pt x="449" y="4582"/>
                    <a:pt x="417" y="4603"/>
                    <a:pt x="407" y="4634"/>
                  </a:cubicBezTo>
                  <a:cubicBezTo>
                    <a:pt x="376" y="4655"/>
                    <a:pt x="345" y="4665"/>
                    <a:pt x="313" y="4686"/>
                  </a:cubicBezTo>
                  <a:cubicBezTo>
                    <a:pt x="303" y="4696"/>
                    <a:pt x="282" y="4717"/>
                    <a:pt x="272" y="4738"/>
                  </a:cubicBezTo>
                  <a:cubicBezTo>
                    <a:pt x="262" y="4759"/>
                    <a:pt x="251" y="4779"/>
                    <a:pt x="251" y="4800"/>
                  </a:cubicBezTo>
                  <a:cubicBezTo>
                    <a:pt x="241" y="4821"/>
                    <a:pt x="230" y="4842"/>
                    <a:pt x="230" y="4874"/>
                  </a:cubicBezTo>
                  <a:cubicBezTo>
                    <a:pt x="241" y="4904"/>
                    <a:pt x="220" y="4936"/>
                    <a:pt x="199" y="4967"/>
                  </a:cubicBezTo>
                  <a:lnTo>
                    <a:pt x="199" y="4957"/>
                  </a:lnTo>
                  <a:cubicBezTo>
                    <a:pt x="167" y="4999"/>
                    <a:pt x="178" y="5061"/>
                    <a:pt x="137" y="5092"/>
                  </a:cubicBezTo>
                  <a:cubicBezTo>
                    <a:pt x="116" y="5113"/>
                    <a:pt x="105" y="5133"/>
                    <a:pt x="105" y="5154"/>
                  </a:cubicBezTo>
                  <a:cubicBezTo>
                    <a:pt x="105" y="5207"/>
                    <a:pt x="105" y="5258"/>
                    <a:pt x="74" y="5300"/>
                  </a:cubicBezTo>
                  <a:lnTo>
                    <a:pt x="74" y="5363"/>
                  </a:lnTo>
                  <a:cubicBezTo>
                    <a:pt x="1" y="5488"/>
                    <a:pt x="53" y="5633"/>
                    <a:pt x="33" y="5769"/>
                  </a:cubicBezTo>
                  <a:lnTo>
                    <a:pt x="95" y="5800"/>
                  </a:lnTo>
                  <a:cubicBezTo>
                    <a:pt x="84" y="5800"/>
                    <a:pt x="84" y="5811"/>
                    <a:pt x="74" y="5821"/>
                  </a:cubicBezTo>
                  <a:cubicBezTo>
                    <a:pt x="74" y="5842"/>
                    <a:pt x="74" y="5862"/>
                    <a:pt x="84" y="5894"/>
                  </a:cubicBezTo>
                  <a:cubicBezTo>
                    <a:pt x="74" y="5915"/>
                    <a:pt x="74" y="5936"/>
                    <a:pt x="63" y="5956"/>
                  </a:cubicBezTo>
                  <a:cubicBezTo>
                    <a:pt x="74" y="5977"/>
                    <a:pt x="74" y="5998"/>
                    <a:pt x="74" y="6019"/>
                  </a:cubicBezTo>
                  <a:cubicBezTo>
                    <a:pt x="95" y="6019"/>
                    <a:pt x="105" y="6029"/>
                    <a:pt x="126" y="6029"/>
                  </a:cubicBezTo>
                  <a:cubicBezTo>
                    <a:pt x="137" y="6091"/>
                    <a:pt x="137" y="6154"/>
                    <a:pt x="137" y="6216"/>
                  </a:cubicBezTo>
                  <a:cubicBezTo>
                    <a:pt x="157" y="6216"/>
                    <a:pt x="178" y="6216"/>
                    <a:pt x="199" y="6227"/>
                  </a:cubicBezTo>
                  <a:cubicBezTo>
                    <a:pt x="199" y="6269"/>
                    <a:pt x="199" y="6310"/>
                    <a:pt x="209" y="6352"/>
                  </a:cubicBezTo>
                  <a:lnTo>
                    <a:pt x="199" y="6352"/>
                  </a:lnTo>
                  <a:cubicBezTo>
                    <a:pt x="220" y="6373"/>
                    <a:pt x="251" y="6394"/>
                    <a:pt x="262" y="6415"/>
                  </a:cubicBezTo>
                  <a:lnTo>
                    <a:pt x="262" y="6425"/>
                  </a:lnTo>
                  <a:cubicBezTo>
                    <a:pt x="313" y="6445"/>
                    <a:pt x="334" y="6487"/>
                    <a:pt x="345" y="6540"/>
                  </a:cubicBezTo>
                  <a:cubicBezTo>
                    <a:pt x="366" y="6560"/>
                    <a:pt x="387" y="6581"/>
                    <a:pt x="407" y="6612"/>
                  </a:cubicBezTo>
                  <a:cubicBezTo>
                    <a:pt x="428" y="6633"/>
                    <a:pt x="459" y="6654"/>
                    <a:pt x="480" y="6674"/>
                  </a:cubicBezTo>
                  <a:cubicBezTo>
                    <a:pt x="501" y="6674"/>
                    <a:pt x="521" y="6685"/>
                    <a:pt x="532" y="6685"/>
                  </a:cubicBezTo>
                  <a:cubicBezTo>
                    <a:pt x="553" y="6706"/>
                    <a:pt x="584" y="6727"/>
                    <a:pt x="605" y="6748"/>
                  </a:cubicBezTo>
                  <a:cubicBezTo>
                    <a:pt x="657" y="6748"/>
                    <a:pt x="699" y="6769"/>
                    <a:pt x="730" y="6810"/>
                  </a:cubicBezTo>
                  <a:cubicBezTo>
                    <a:pt x="761" y="6831"/>
                    <a:pt x="782" y="6852"/>
                    <a:pt x="803" y="6873"/>
                  </a:cubicBezTo>
                  <a:cubicBezTo>
                    <a:pt x="824" y="6873"/>
                    <a:pt x="845" y="6873"/>
                    <a:pt x="865" y="6883"/>
                  </a:cubicBezTo>
                  <a:cubicBezTo>
                    <a:pt x="896" y="6924"/>
                    <a:pt x="959" y="6904"/>
                    <a:pt x="1000" y="6945"/>
                  </a:cubicBezTo>
                  <a:cubicBezTo>
                    <a:pt x="1053" y="7008"/>
                    <a:pt x="1146" y="6956"/>
                    <a:pt x="1199" y="7008"/>
                  </a:cubicBezTo>
                  <a:lnTo>
                    <a:pt x="1229" y="7008"/>
                  </a:lnTo>
                  <a:lnTo>
                    <a:pt x="1261" y="7018"/>
                  </a:lnTo>
                  <a:cubicBezTo>
                    <a:pt x="1303" y="7049"/>
                    <a:pt x="1365" y="7039"/>
                    <a:pt x="1407" y="7070"/>
                  </a:cubicBezTo>
                  <a:cubicBezTo>
                    <a:pt x="1490" y="7081"/>
                    <a:pt x="1574" y="7081"/>
                    <a:pt x="1657" y="7091"/>
                  </a:cubicBezTo>
                  <a:lnTo>
                    <a:pt x="1782" y="7060"/>
                  </a:lnTo>
                  <a:cubicBezTo>
                    <a:pt x="1833" y="7070"/>
                    <a:pt x="1875" y="7070"/>
                    <a:pt x="1928" y="7081"/>
                  </a:cubicBezTo>
                  <a:cubicBezTo>
                    <a:pt x="1958" y="7070"/>
                    <a:pt x="1990" y="7070"/>
                    <a:pt x="2032" y="7070"/>
                  </a:cubicBezTo>
                  <a:lnTo>
                    <a:pt x="2157" y="7039"/>
                  </a:lnTo>
                  <a:cubicBezTo>
                    <a:pt x="2167" y="7049"/>
                    <a:pt x="2187" y="7060"/>
                    <a:pt x="2208" y="7070"/>
                  </a:cubicBezTo>
                  <a:lnTo>
                    <a:pt x="2760" y="7070"/>
                  </a:lnTo>
                  <a:cubicBezTo>
                    <a:pt x="2809" y="7050"/>
                    <a:pt x="2857" y="7042"/>
                    <a:pt x="2905" y="7042"/>
                  </a:cubicBezTo>
                  <a:cubicBezTo>
                    <a:pt x="2981" y="7042"/>
                    <a:pt x="3055" y="7062"/>
                    <a:pt x="3124" y="7081"/>
                  </a:cubicBezTo>
                  <a:lnTo>
                    <a:pt x="3094" y="7143"/>
                  </a:lnTo>
                  <a:lnTo>
                    <a:pt x="3052" y="7143"/>
                  </a:lnTo>
                  <a:cubicBezTo>
                    <a:pt x="3041" y="7174"/>
                    <a:pt x="3020" y="7206"/>
                    <a:pt x="2990" y="7216"/>
                  </a:cubicBezTo>
                  <a:cubicBezTo>
                    <a:pt x="2979" y="7248"/>
                    <a:pt x="2958" y="7278"/>
                    <a:pt x="2927" y="7289"/>
                  </a:cubicBezTo>
                  <a:lnTo>
                    <a:pt x="2865" y="7352"/>
                  </a:lnTo>
                  <a:cubicBezTo>
                    <a:pt x="2854" y="7403"/>
                    <a:pt x="2823" y="7445"/>
                    <a:pt x="2781" y="7477"/>
                  </a:cubicBezTo>
                  <a:lnTo>
                    <a:pt x="2719" y="7539"/>
                  </a:lnTo>
                  <a:cubicBezTo>
                    <a:pt x="2698" y="7570"/>
                    <a:pt x="2677" y="7591"/>
                    <a:pt x="2656" y="7622"/>
                  </a:cubicBezTo>
                  <a:cubicBezTo>
                    <a:pt x="2636" y="7643"/>
                    <a:pt x="2625" y="7664"/>
                    <a:pt x="2604" y="7695"/>
                  </a:cubicBezTo>
                  <a:cubicBezTo>
                    <a:pt x="2583" y="7737"/>
                    <a:pt x="2562" y="7778"/>
                    <a:pt x="2521" y="7799"/>
                  </a:cubicBezTo>
                  <a:lnTo>
                    <a:pt x="2511" y="7810"/>
                  </a:lnTo>
                  <a:cubicBezTo>
                    <a:pt x="2490" y="7831"/>
                    <a:pt x="2479" y="7851"/>
                    <a:pt x="2458" y="7882"/>
                  </a:cubicBezTo>
                  <a:lnTo>
                    <a:pt x="2458" y="7872"/>
                  </a:lnTo>
                  <a:cubicBezTo>
                    <a:pt x="2427" y="7893"/>
                    <a:pt x="2406" y="7914"/>
                    <a:pt x="2396" y="7945"/>
                  </a:cubicBezTo>
                  <a:cubicBezTo>
                    <a:pt x="2344" y="7966"/>
                    <a:pt x="2365" y="8039"/>
                    <a:pt x="2312" y="8070"/>
                  </a:cubicBezTo>
                  <a:cubicBezTo>
                    <a:pt x="2302" y="8101"/>
                    <a:pt x="2271" y="8111"/>
                    <a:pt x="2261" y="8143"/>
                  </a:cubicBezTo>
                  <a:cubicBezTo>
                    <a:pt x="2229" y="8164"/>
                    <a:pt x="2198" y="8195"/>
                    <a:pt x="2198" y="8236"/>
                  </a:cubicBezTo>
                  <a:cubicBezTo>
                    <a:pt x="2198" y="8247"/>
                    <a:pt x="2187" y="8268"/>
                    <a:pt x="2177" y="8278"/>
                  </a:cubicBezTo>
                  <a:cubicBezTo>
                    <a:pt x="2157" y="8299"/>
                    <a:pt x="2146" y="8320"/>
                    <a:pt x="2125" y="8340"/>
                  </a:cubicBezTo>
                  <a:cubicBezTo>
                    <a:pt x="2083" y="8372"/>
                    <a:pt x="2094" y="8435"/>
                    <a:pt x="2052" y="8465"/>
                  </a:cubicBezTo>
                  <a:cubicBezTo>
                    <a:pt x="2042" y="8486"/>
                    <a:pt x="2032" y="8507"/>
                    <a:pt x="2032" y="8518"/>
                  </a:cubicBezTo>
                  <a:cubicBezTo>
                    <a:pt x="2011" y="8518"/>
                    <a:pt x="2000" y="8528"/>
                    <a:pt x="1990" y="8539"/>
                  </a:cubicBezTo>
                  <a:cubicBezTo>
                    <a:pt x="1948" y="8569"/>
                    <a:pt x="1958" y="8632"/>
                    <a:pt x="1917" y="8664"/>
                  </a:cubicBezTo>
                  <a:cubicBezTo>
                    <a:pt x="1896" y="8694"/>
                    <a:pt x="1875" y="8715"/>
                    <a:pt x="1865" y="8757"/>
                  </a:cubicBezTo>
                  <a:cubicBezTo>
                    <a:pt x="1865" y="8778"/>
                    <a:pt x="1865" y="8789"/>
                    <a:pt x="1844" y="8799"/>
                  </a:cubicBezTo>
                  <a:cubicBezTo>
                    <a:pt x="1854" y="8819"/>
                    <a:pt x="1854" y="8840"/>
                    <a:pt x="1854" y="8861"/>
                  </a:cubicBezTo>
                  <a:cubicBezTo>
                    <a:pt x="1833" y="8861"/>
                    <a:pt x="1813" y="8872"/>
                    <a:pt x="1792" y="8872"/>
                  </a:cubicBezTo>
                  <a:cubicBezTo>
                    <a:pt x="1792" y="8923"/>
                    <a:pt x="1771" y="8976"/>
                    <a:pt x="1729" y="8997"/>
                  </a:cubicBezTo>
                  <a:cubicBezTo>
                    <a:pt x="1719" y="9059"/>
                    <a:pt x="1708" y="9101"/>
                    <a:pt x="1667" y="9132"/>
                  </a:cubicBezTo>
                  <a:cubicBezTo>
                    <a:pt x="1657" y="9205"/>
                    <a:pt x="1657" y="9277"/>
                    <a:pt x="1594" y="9330"/>
                  </a:cubicBezTo>
                  <a:cubicBezTo>
                    <a:pt x="1594" y="9372"/>
                    <a:pt x="1584" y="9413"/>
                    <a:pt x="1584" y="9455"/>
                  </a:cubicBezTo>
                  <a:cubicBezTo>
                    <a:pt x="1578" y="9452"/>
                    <a:pt x="1573" y="9451"/>
                    <a:pt x="1569" y="9451"/>
                  </a:cubicBezTo>
                  <a:cubicBezTo>
                    <a:pt x="1557" y="9451"/>
                    <a:pt x="1547" y="9461"/>
                    <a:pt x="1532" y="9476"/>
                  </a:cubicBezTo>
                  <a:cubicBezTo>
                    <a:pt x="1532" y="9517"/>
                    <a:pt x="1521" y="9559"/>
                    <a:pt x="1521" y="9590"/>
                  </a:cubicBezTo>
                  <a:cubicBezTo>
                    <a:pt x="1521" y="9621"/>
                    <a:pt x="1532" y="9642"/>
                    <a:pt x="1532" y="9663"/>
                  </a:cubicBezTo>
                  <a:lnTo>
                    <a:pt x="1532" y="9830"/>
                  </a:lnTo>
                  <a:cubicBezTo>
                    <a:pt x="1511" y="9861"/>
                    <a:pt x="1500" y="9881"/>
                    <a:pt x="1490" y="9913"/>
                  </a:cubicBezTo>
                  <a:cubicBezTo>
                    <a:pt x="1490" y="10090"/>
                    <a:pt x="1500" y="10267"/>
                    <a:pt x="1490" y="10454"/>
                  </a:cubicBezTo>
                  <a:cubicBezTo>
                    <a:pt x="1479" y="10485"/>
                    <a:pt x="1479" y="10517"/>
                    <a:pt x="1479" y="10548"/>
                  </a:cubicBezTo>
                  <a:cubicBezTo>
                    <a:pt x="1479" y="10621"/>
                    <a:pt x="1521" y="10694"/>
                    <a:pt x="1532" y="10767"/>
                  </a:cubicBezTo>
                  <a:cubicBezTo>
                    <a:pt x="1532" y="10798"/>
                    <a:pt x="1542" y="10818"/>
                    <a:pt x="1563" y="10850"/>
                  </a:cubicBezTo>
                  <a:cubicBezTo>
                    <a:pt x="1604" y="10881"/>
                    <a:pt x="1625" y="10943"/>
                    <a:pt x="1657" y="10985"/>
                  </a:cubicBezTo>
                  <a:cubicBezTo>
                    <a:pt x="1678" y="11006"/>
                    <a:pt x="1688" y="11038"/>
                    <a:pt x="1688" y="11079"/>
                  </a:cubicBezTo>
                  <a:cubicBezTo>
                    <a:pt x="1698" y="11100"/>
                    <a:pt x="1698" y="11121"/>
                    <a:pt x="1708" y="11142"/>
                  </a:cubicBezTo>
                  <a:cubicBezTo>
                    <a:pt x="1719" y="11162"/>
                    <a:pt x="1729" y="11172"/>
                    <a:pt x="1750" y="11193"/>
                  </a:cubicBezTo>
                  <a:lnTo>
                    <a:pt x="1771" y="11214"/>
                  </a:lnTo>
                  <a:cubicBezTo>
                    <a:pt x="1792" y="11225"/>
                    <a:pt x="1803" y="11246"/>
                    <a:pt x="1823" y="11256"/>
                  </a:cubicBezTo>
                  <a:cubicBezTo>
                    <a:pt x="1823" y="11256"/>
                    <a:pt x="1839" y="11279"/>
                    <a:pt x="1843" y="11279"/>
                  </a:cubicBezTo>
                  <a:cubicBezTo>
                    <a:pt x="1844" y="11279"/>
                    <a:pt x="1844" y="11278"/>
                    <a:pt x="1844" y="11277"/>
                  </a:cubicBezTo>
                  <a:cubicBezTo>
                    <a:pt x="1854" y="11297"/>
                    <a:pt x="1875" y="11308"/>
                    <a:pt x="1886" y="11329"/>
                  </a:cubicBezTo>
                  <a:lnTo>
                    <a:pt x="1907" y="11350"/>
                  </a:lnTo>
                  <a:cubicBezTo>
                    <a:pt x="1928" y="11360"/>
                    <a:pt x="1938" y="11381"/>
                    <a:pt x="1958" y="11392"/>
                  </a:cubicBezTo>
                  <a:lnTo>
                    <a:pt x="1979" y="11412"/>
                  </a:lnTo>
                  <a:cubicBezTo>
                    <a:pt x="2000" y="11422"/>
                    <a:pt x="2011" y="11433"/>
                    <a:pt x="2032" y="11443"/>
                  </a:cubicBezTo>
                  <a:lnTo>
                    <a:pt x="2062" y="11443"/>
                  </a:lnTo>
                  <a:cubicBezTo>
                    <a:pt x="2083" y="11443"/>
                    <a:pt x="2104" y="11443"/>
                    <a:pt x="2125" y="11454"/>
                  </a:cubicBezTo>
                  <a:cubicBezTo>
                    <a:pt x="2177" y="11485"/>
                    <a:pt x="2229" y="11526"/>
                    <a:pt x="2292" y="11558"/>
                  </a:cubicBezTo>
                  <a:cubicBezTo>
                    <a:pt x="2346" y="11583"/>
                    <a:pt x="2401" y="11596"/>
                    <a:pt x="2454" y="11596"/>
                  </a:cubicBezTo>
                  <a:cubicBezTo>
                    <a:pt x="2513" y="11596"/>
                    <a:pt x="2570" y="11580"/>
                    <a:pt x="2625" y="11547"/>
                  </a:cubicBezTo>
                  <a:cubicBezTo>
                    <a:pt x="2687" y="11485"/>
                    <a:pt x="2781" y="11496"/>
                    <a:pt x="2854" y="11454"/>
                  </a:cubicBezTo>
                  <a:lnTo>
                    <a:pt x="2875" y="11443"/>
                  </a:lnTo>
                  <a:lnTo>
                    <a:pt x="2895" y="11443"/>
                  </a:lnTo>
                  <a:cubicBezTo>
                    <a:pt x="2927" y="11433"/>
                    <a:pt x="2958" y="11412"/>
                    <a:pt x="2979" y="11381"/>
                  </a:cubicBezTo>
                  <a:lnTo>
                    <a:pt x="3031" y="11381"/>
                  </a:lnTo>
                  <a:cubicBezTo>
                    <a:pt x="3062" y="11371"/>
                    <a:pt x="3083" y="11339"/>
                    <a:pt x="3114" y="11318"/>
                  </a:cubicBezTo>
                  <a:cubicBezTo>
                    <a:pt x="3135" y="11308"/>
                    <a:pt x="3145" y="11287"/>
                    <a:pt x="3135" y="11256"/>
                  </a:cubicBezTo>
                  <a:cubicBezTo>
                    <a:pt x="3177" y="11256"/>
                    <a:pt x="3208" y="11246"/>
                    <a:pt x="3239" y="11246"/>
                  </a:cubicBezTo>
                  <a:cubicBezTo>
                    <a:pt x="3239" y="11235"/>
                    <a:pt x="3249" y="11214"/>
                    <a:pt x="3249" y="11204"/>
                  </a:cubicBezTo>
                  <a:cubicBezTo>
                    <a:pt x="3260" y="11204"/>
                    <a:pt x="3260" y="11193"/>
                    <a:pt x="3270" y="11193"/>
                  </a:cubicBezTo>
                  <a:lnTo>
                    <a:pt x="3270" y="11183"/>
                  </a:lnTo>
                  <a:lnTo>
                    <a:pt x="3312" y="11183"/>
                  </a:lnTo>
                  <a:cubicBezTo>
                    <a:pt x="3312" y="11172"/>
                    <a:pt x="3323" y="11162"/>
                    <a:pt x="3323" y="11142"/>
                  </a:cubicBezTo>
                  <a:lnTo>
                    <a:pt x="3333" y="11131"/>
                  </a:lnTo>
                  <a:cubicBezTo>
                    <a:pt x="3333" y="11131"/>
                    <a:pt x="3344" y="11131"/>
                    <a:pt x="3344" y="11121"/>
                  </a:cubicBezTo>
                  <a:lnTo>
                    <a:pt x="3385" y="11121"/>
                  </a:lnTo>
                  <a:lnTo>
                    <a:pt x="3385" y="11089"/>
                  </a:lnTo>
                  <a:cubicBezTo>
                    <a:pt x="3406" y="11089"/>
                    <a:pt x="3416" y="11079"/>
                    <a:pt x="3437" y="11079"/>
                  </a:cubicBezTo>
                  <a:cubicBezTo>
                    <a:pt x="3448" y="11068"/>
                    <a:pt x="3468" y="11058"/>
                    <a:pt x="3478" y="11038"/>
                  </a:cubicBezTo>
                  <a:lnTo>
                    <a:pt x="3499" y="11038"/>
                  </a:lnTo>
                  <a:lnTo>
                    <a:pt x="3562" y="10975"/>
                  </a:lnTo>
                  <a:cubicBezTo>
                    <a:pt x="3593" y="10954"/>
                    <a:pt x="3614" y="10933"/>
                    <a:pt x="3635" y="10913"/>
                  </a:cubicBezTo>
                  <a:cubicBezTo>
                    <a:pt x="3656" y="10892"/>
                    <a:pt x="3677" y="10860"/>
                    <a:pt x="3698" y="10839"/>
                  </a:cubicBezTo>
                  <a:cubicBezTo>
                    <a:pt x="3708" y="10788"/>
                    <a:pt x="3739" y="10756"/>
                    <a:pt x="3781" y="10725"/>
                  </a:cubicBezTo>
                  <a:cubicBezTo>
                    <a:pt x="3802" y="10704"/>
                    <a:pt x="3823" y="10673"/>
                    <a:pt x="3843" y="10652"/>
                  </a:cubicBezTo>
                  <a:lnTo>
                    <a:pt x="3906" y="10589"/>
                  </a:lnTo>
                  <a:cubicBezTo>
                    <a:pt x="3906" y="10559"/>
                    <a:pt x="3916" y="10527"/>
                    <a:pt x="3916" y="10496"/>
                  </a:cubicBezTo>
                  <a:cubicBezTo>
                    <a:pt x="3937" y="10485"/>
                    <a:pt x="3957" y="10475"/>
                    <a:pt x="3978" y="10454"/>
                  </a:cubicBezTo>
                  <a:cubicBezTo>
                    <a:pt x="4010" y="10423"/>
                    <a:pt x="3999" y="10360"/>
                    <a:pt x="4041" y="10330"/>
                  </a:cubicBezTo>
                  <a:lnTo>
                    <a:pt x="4041" y="10319"/>
                  </a:lnTo>
                  <a:cubicBezTo>
                    <a:pt x="4072" y="10298"/>
                    <a:pt x="4093" y="10267"/>
                    <a:pt x="4103" y="10235"/>
                  </a:cubicBezTo>
                  <a:cubicBezTo>
                    <a:pt x="4093" y="10215"/>
                    <a:pt x="4103" y="10205"/>
                    <a:pt x="4114" y="10194"/>
                  </a:cubicBezTo>
                  <a:cubicBezTo>
                    <a:pt x="4135" y="10163"/>
                    <a:pt x="4145" y="10142"/>
                    <a:pt x="4166" y="10121"/>
                  </a:cubicBezTo>
                  <a:cubicBezTo>
                    <a:pt x="4207" y="10090"/>
                    <a:pt x="4207" y="10048"/>
                    <a:pt x="4197" y="10006"/>
                  </a:cubicBezTo>
                  <a:cubicBezTo>
                    <a:pt x="4218" y="10006"/>
                    <a:pt x="4228" y="9996"/>
                    <a:pt x="4228" y="9965"/>
                  </a:cubicBezTo>
                  <a:cubicBezTo>
                    <a:pt x="4228" y="9944"/>
                    <a:pt x="4228" y="9934"/>
                    <a:pt x="4249" y="9923"/>
                  </a:cubicBezTo>
                  <a:cubicBezTo>
                    <a:pt x="4270" y="9892"/>
                    <a:pt x="4291" y="9871"/>
                    <a:pt x="4301" y="9830"/>
                  </a:cubicBezTo>
                  <a:cubicBezTo>
                    <a:pt x="4291" y="9819"/>
                    <a:pt x="4301" y="9798"/>
                    <a:pt x="4311" y="9788"/>
                  </a:cubicBezTo>
                  <a:cubicBezTo>
                    <a:pt x="4322" y="9788"/>
                    <a:pt x="4322" y="9788"/>
                    <a:pt x="4322" y="9767"/>
                  </a:cubicBezTo>
                  <a:cubicBezTo>
                    <a:pt x="4332" y="9756"/>
                    <a:pt x="4332" y="9756"/>
                    <a:pt x="4322" y="9746"/>
                  </a:cubicBezTo>
                  <a:cubicBezTo>
                    <a:pt x="4343" y="9746"/>
                    <a:pt x="4353" y="9726"/>
                    <a:pt x="4364" y="9705"/>
                  </a:cubicBezTo>
                  <a:cubicBezTo>
                    <a:pt x="4364" y="9684"/>
                    <a:pt x="4364" y="9673"/>
                    <a:pt x="4385" y="9663"/>
                  </a:cubicBezTo>
                  <a:cubicBezTo>
                    <a:pt x="4406" y="9631"/>
                    <a:pt x="4426" y="9601"/>
                    <a:pt x="4426" y="9569"/>
                  </a:cubicBezTo>
                  <a:cubicBezTo>
                    <a:pt x="4426" y="9548"/>
                    <a:pt x="4426" y="9538"/>
                    <a:pt x="4436" y="9527"/>
                  </a:cubicBezTo>
                  <a:cubicBezTo>
                    <a:pt x="4457" y="9507"/>
                    <a:pt x="4468" y="9476"/>
                    <a:pt x="4457" y="9444"/>
                  </a:cubicBezTo>
                  <a:cubicBezTo>
                    <a:pt x="4468" y="9423"/>
                    <a:pt x="4489" y="9413"/>
                    <a:pt x="4499" y="9392"/>
                  </a:cubicBezTo>
                  <a:cubicBezTo>
                    <a:pt x="4499" y="9340"/>
                    <a:pt x="4520" y="9298"/>
                    <a:pt x="4572" y="9267"/>
                  </a:cubicBezTo>
                  <a:cubicBezTo>
                    <a:pt x="4572" y="9205"/>
                    <a:pt x="4582" y="9163"/>
                    <a:pt x="4635" y="9132"/>
                  </a:cubicBezTo>
                  <a:cubicBezTo>
                    <a:pt x="4635" y="9090"/>
                    <a:pt x="4635" y="9048"/>
                    <a:pt x="4645" y="9018"/>
                  </a:cubicBezTo>
                  <a:cubicBezTo>
                    <a:pt x="4655" y="9007"/>
                    <a:pt x="4676" y="8997"/>
                    <a:pt x="4697" y="8997"/>
                  </a:cubicBezTo>
                  <a:cubicBezTo>
                    <a:pt x="4697" y="8976"/>
                    <a:pt x="4686" y="8955"/>
                    <a:pt x="4686" y="8934"/>
                  </a:cubicBezTo>
                  <a:cubicBezTo>
                    <a:pt x="4707" y="8913"/>
                    <a:pt x="4728" y="8882"/>
                    <a:pt x="4760" y="8851"/>
                  </a:cubicBezTo>
                  <a:cubicBezTo>
                    <a:pt x="4749" y="8840"/>
                    <a:pt x="4749" y="8830"/>
                    <a:pt x="4749" y="8819"/>
                  </a:cubicBezTo>
                  <a:cubicBezTo>
                    <a:pt x="4801" y="8799"/>
                    <a:pt x="4811" y="8757"/>
                    <a:pt x="4822" y="8715"/>
                  </a:cubicBezTo>
                  <a:cubicBezTo>
                    <a:pt x="4822" y="8694"/>
                    <a:pt x="4822" y="8674"/>
                    <a:pt x="4843" y="8664"/>
                  </a:cubicBezTo>
                  <a:cubicBezTo>
                    <a:pt x="4874" y="8632"/>
                    <a:pt x="4853" y="8569"/>
                    <a:pt x="4905" y="8539"/>
                  </a:cubicBezTo>
                  <a:cubicBezTo>
                    <a:pt x="4936" y="8497"/>
                    <a:pt x="4926" y="8435"/>
                    <a:pt x="4968" y="8403"/>
                  </a:cubicBezTo>
                  <a:cubicBezTo>
                    <a:pt x="5009" y="8361"/>
                    <a:pt x="4999" y="8310"/>
                    <a:pt x="5030" y="8268"/>
                  </a:cubicBezTo>
                  <a:cubicBezTo>
                    <a:pt x="5072" y="8236"/>
                    <a:pt x="5061" y="8174"/>
                    <a:pt x="5093" y="8132"/>
                  </a:cubicBezTo>
                  <a:cubicBezTo>
                    <a:pt x="5114" y="8122"/>
                    <a:pt x="5124" y="8111"/>
                    <a:pt x="5134" y="8101"/>
                  </a:cubicBezTo>
                  <a:cubicBezTo>
                    <a:pt x="5144" y="8111"/>
                    <a:pt x="5144" y="8122"/>
                    <a:pt x="5155" y="8143"/>
                  </a:cubicBezTo>
                  <a:cubicBezTo>
                    <a:pt x="5165" y="8174"/>
                    <a:pt x="5165" y="8215"/>
                    <a:pt x="5176" y="8257"/>
                  </a:cubicBezTo>
                  <a:cubicBezTo>
                    <a:pt x="5186" y="8278"/>
                    <a:pt x="5207" y="8278"/>
                    <a:pt x="5218" y="8278"/>
                  </a:cubicBezTo>
                  <a:cubicBezTo>
                    <a:pt x="5228" y="8320"/>
                    <a:pt x="5239" y="8361"/>
                    <a:pt x="5239" y="8403"/>
                  </a:cubicBezTo>
                  <a:cubicBezTo>
                    <a:pt x="5239" y="8455"/>
                    <a:pt x="5239" y="8497"/>
                    <a:pt x="5228" y="8539"/>
                  </a:cubicBezTo>
                  <a:cubicBezTo>
                    <a:pt x="5249" y="8549"/>
                    <a:pt x="5249" y="8569"/>
                    <a:pt x="5239" y="8590"/>
                  </a:cubicBezTo>
                  <a:cubicBezTo>
                    <a:pt x="5259" y="8601"/>
                    <a:pt x="5269" y="8611"/>
                    <a:pt x="5290" y="8622"/>
                  </a:cubicBezTo>
                  <a:cubicBezTo>
                    <a:pt x="5280" y="8632"/>
                    <a:pt x="5280" y="8632"/>
                    <a:pt x="5280" y="8643"/>
                  </a:cubicBezTo>
                  <a:cubicBezTo>
                    <a:pt x="5280" y="8664"/>
                    <a:pt x="5280" y="8684"/>
                    <a:pt x="5269" y="8705"/>
                  </a:cubicBezTo>
                  <a:cubicBezTo>
                    <a:pt x="5280" y="8778"/>
                    <a:pt x="5239" y="8861"/>
                    <a:pt x="5301" y="8934"/>
                  </a:cubicBezTo>
                  <a:cubicBezTo>
                    <a:pt x="5373" y="9007"/>
                    <a:pt x="5301" y="9122"/>
                    <a:pt x="5363" y="9194"/>
                  </a:cubicBezTo>
                  <a:cubicBezTo>
                    <a:pt x="5384" y="9205"/>
                    <a:pt x="5384" y="9226"/>
                    <a:pt x="5373" y="9247"/>
                  </a:cubicBezTo>
                  <a:cubicBezTo>
                    <a:pt x="5384" y="9277"/>
                    <a:pt x="5394" y="9309"/>
                    <a:pt x="5415" y="9340"/>
                  </a:cubicBezTo>
                  <a:cubicBezTo>
                    <a:pt x="5415" y="9361"/>
                    <a:pt x="5426" y="9382"/>
                    <a:pt x="5436" y="9402"/>
                  </a:cubicBezTo>
                  <a:lnTo>
                    <a:pt x="5436" y="9465"/>
                  </a:lnTo>
                  <a:cubicBezTo>
                    <a:pt x="5447" y="9465"/>
                    <a:pt x="5457" y="9476"/>
                    <a:pt x="5468" y="9476"/>
                  </a:cubicBezTo>
                  <a:cubicBezTo>
                    <a:pt x="5478" y="9486"/>
                    <a:pt x="5478" y="9497"/>
                    <a:pt x="5488" y="9507"/>
                  </a:cubicBezTo>
                  <a:cubicBezTo>
                    <a:pt x="5488" y="9559"/>
                    <a:pt x="5498" y="9611"/>
                    <a:pt x="5498" y="9663"/>
                  </a:cubicBezTo>
                  <a:cubicBezTo>
                    <a:pt x="5509" y="9663"/>
                    <a:pt x="5530" y="9673"/>
                    <a:pt x="5540" y="9673"/>
                  </a:cubicBezTo>
                  <a:cubicBezTo>
                    <a:pt x="5551" y="9673"/>
                    <a:pt x="5551" y="9684"/>
                    <a:pt x="5551" y="9684"/>
                  </a:cubicBezTo>
                  <a:cubicBezTo>
                    <a:pt x="5561" y="9736"/>
                    <a:pt x="5561" y="9798"/>
                    <a:pt x="5572" y="9851"/>
                  </a:cubicBezTo>
                  <a:cubicBezTo>
                    <a:pt x="5623" y="9881"/>
                    <a:pt x="5634" y="9934"/>
                    <a:pt x="5634" y="9986"/>
                  </a:cubicBezTo>
                  <a:cubicBezTo>
                    <a:pt x="5686" y="10017"/>
                    <a:pt x="5697" y="10069"/>
                    <a:pt x="5707" y="10121"/>
                  </a:cubicBezTo>
                  <a:cubicBezTo>
                    <a:pt x="5748" y="10152"/>
                    <a:pt x="5769" y="10194"/>
                    <a:pt x="5780" y="10246"/>
                  </a:cubicBezTo>
                  <a:cubicBezTo>
                    <a:pt x="5811" y="10256"/>
                    <a:pt x="5822" y="10288"/>
                    <a:pt x="5822" y="10330"/>
                  </a:cubicBezTo>
                  <a:cubicBezTo>
                    <a:pt x="5873" y="10360"/>
                    <a:pt x="5894" y="10402"/>
                    <a:pt x="5894" y="10454"/>
                  </a:cubicBezTo>
                  <a:cubicBezTo>
                    <a:pt x="5915" y="10475"/>
                    <a:pt x="5936" y="10496"/>
                    <a:pt x="5957" y="10527"/>
                  </a:cubicBezTo>
                  <a:cubicBezTo>
                    <a:pt x="5988" y="10548"/>
                    <a:pt x="6009" y="10569"/>
                    <a:pt x="6030" y="10589"/>
                  </a:cubicBezTo>
                  <a:lnTo>
                    <a:pt x="6030" y="10652"/>
                  </a:lnTo>
                  <a:cubicBezTo>
                    <a:pt x="6061" y="10663"/>
                    <a:pt x="6081" y="10684"/>
                    <a:pt x="6092" y="10725"/>
                  </a:cubicBezTo>
                  <a:cubicBezTo>
                    <a:pt x="6134" y="10746"/>
                    <a:pt x="6165" y="10788"/>
                    <a:pt x="6176" y="10839"/>
                  </a:cubicBezTo>
                  <a:cubicBezTo>
                    <a:pt x="6196" y="10839"/>
                    <a:pt x="6217" y="10850"/>
                    <a:pt x="6227" y="10850"/>
                  </a:cubicBezTo>
                  <a:cubicBezTo>
                    <a:pt x="6227" y="10871"/>
                    <a:pt x="6238" y="10892"/>
                    <a:pt x="6238" y="10913"/>
                  </a:cubicBezTo>
                  <a:cubicBezTo>
                    <a:pt x="6259" y="10933"/>
                    <a:pt x="6280" y="10954"/>
                    <a:pt x="6301" y="10985"/>
                  </a:cubicBezTo>
                  <a:cubicBezTo>
                    <a:pt x="6331" y="10996"/>
                    <a:pt x="6352" y="11017"/>
                    <a:pt x="6363" y="11048"/>
                  </a:cubicBezTo>
                  <a:cubicBezTo>
                    <a:pt x="6394" y="11058"/>
                    <a:pt x="6415" y="11079"/>
                    <a:pt x="6426" y="11121"/>
                  </a:cubicBezTo>
                  <a:lnTo>
                    <a:pt x="6488" y="11183"/>
                  </a:lnTo>
                  <a:cubicBezTo>
                    <a:pt x="6530" y="11193"/>
                    <a:pt x="6550" y="11214"/>
                    <a:pt x="6560" y="11246"/>
                  </a:cubicBezTo>
                  <a:cubicBezTo>
                    <a:pt x="6592" y="11256"/>
                    <a:pt x="6613" y="11277"/>
                    <a:pt x="6623" y="11308"/>
                  </a:cubicBezTo>
                  <a:cubicBezTo>
                    <a:pt x="6655" y="11329"/>
                    <a:pt x="6675" y="11360"/>
                    <a:pt x="6696" y="11381"/>
                  </a:cubicBezTo>
                  <a:cubicBezTo>
                    <a:pt x="6717" y="11392"/>
                    <a:pt x="6738" y="11412"/>
                    <a:pt x="6769" y="11433"/>
                  </a:cubicBezTo>
                  <a:cubicBezTo>
                    <a:pt x="6821" y="11443"/>
                    <a:pt x="6863" y="11475"/>
                    <a:pt x="6884" y="11516"/>
                  </a:cubicBezTo>
                  <a:cubicBezTo>
                    <a:pt x="6904" y="11516"/>
                    <a:pt x="6925" y="11516"/>
                    <a:pt x="6946" y="11526"/>
                  </a:cubicBezTo>
                  <a:cubicBezTo>
                    <a:pt x="6946" y="11547"/>
                    <a:pt x="6956" y="11558"/>
                    <a:pt x="6956" y="11579"/>
                  </a:cubicBezTo>
                  <a:cubicBezTo>
                    <a:pt x="6998" y="11579"/>
                    <a:pt x="7039" y="11579"/>
                    <a:pt x="7081" y="11589"/>
                  </a:cubicBezTo>
                  <a:lnTo>
                    <a:pt x="7081" y="11651"/>
                  </a:lnTo>
                  <a:lnTo>
                    <a:pt x="7154" y="11651"/>
                  </a:lnTo>
                  <a:cubicBezTo>
                    <a:pt x="7154" y="11672"/>
                    <a:pt x="7154" y="11693"/>
                    <a:pt x="7164" y="11714"/>
                  </a:cubicBezTo>
                  <a:cubicBezTo>
                    <a:pt x="7171" y="11711"/>
                    <a:pt x="7178" y="11709"/>
                    <a:pt x="7185" y="11709"/>
                  </a:cubicBezTo>
                  <a:cubicBezTo>
                    <a:pt x="7198" y="11709"/>
                    <a:pt x="7210" y="11714"/>
                    <a:pt x="7217" y="11714"/>
                  </a:cubicBezTo>
                  <a:cubicBezTo>
                    <a:pt x="7258" y="11756"/>
                    <a:pt x="7321" y="11746"/>
                    <a:pt x="7352" y="11776"/>
                  </a:cubicBezTo>
                  <a:cubicBezTo>
                    <a:pt x="7373" y="11776"/>
                    <a:pt x="7393" y="11776"/>
                    <a:pt x="7414" y="11787"/>
                  </a:cubicBezTo>
                  <a:cubicBezTo>
                    <a:pt x="7446" y="11808"/>
                    <a:pt x="7467" y="11829"/>
                    <a:pt x="7488" y="11839"/>
                  </a:cubicBezTo>
                  <a:cubicBezTo>
                    <a:pt x="7529" y="11891"/>
                    <a:pt x="7592" y="11912"/>
                    <a:pt x="7654" y="11912"/>
                  </a:cubicBezTo>
                  <a:cubicBezTo>
                    <a:pt x="7696" y="11901"/>
                    <a:pt x="7737" y="11880"/>
                    <a:pt x="7789" y="11880"/>
                  </a:cubicBezTo>
                  <a:cubicBezTo>
                    <a:pt x="7810" y="11870"/>
                    <a:pt x="7821" y="11860"/>
                    <a:pt x="7831" y="11839"/>
                  </a:cubicBezTo>
                  <a:lnTo>
                    <a:pt x="7862" y="11839"/>
                  </a:lnTo>
                  <a:cubicBezTo>
                    <a:pt x="7872" y="11860"/>
                    <a:pt x="7883" y="11870"/>
                    <a:pt x="7904" y="11870"/>
                  </a:cubicBezTo>
                  <a:cubicBezTo>
                    <a:pt x="7946" y="11880"/>
                    <a:pt x="7976" y="11891"/>
                    <a:pt x="8029" y="11901"/>
                  </a:cubicBezTo>
                  <a:cubicBezTo>
                    <a:pt x="8071" y="11901"/>
                    <a:pt x="8112" y="11901"/>
                    <a:pt x="8143" y="11880"/>
                  </a:cubicBezTo>
                  <a:cubicBezTo>
                    <a:pt x="8175" y="11829"/>
                    <a:pt x="8237" y="11808"/>
                    <a:pt x="8279" y="11776"/>
                  </a:cubicBezTo>
                  <a:cubicBezTo>
                    <a:pt x="8310" y="11735"/>
                    <a:pt x="8372" y="11756"/>
                    <a:pt x="8414" y="11714"/>
                  </a:cubicBezTo>
                  <a:cubicBezTo>
                    <a:pt x="8425" y="11693"/>
                    <a:pt x="8455" y="11672"/>
                    <a:pt x="8476" y="11651"/>
                  </a:cubicBezTo>
                  <a:lnTo>
                    <a:pt x="8550" y="11579"/>
                  </a:lnTo>
                  <a:cubicBezTo>
                    <a:pt x="8570" y="11558"/>
                    <a:pt x="8591" y="11537"/>
                    <a:pt x="8612" y="11526"/>
                  </a:cubicBezTo>
                  <a:lnTo>
                    <a:pt x="8612" y="11516"/>
                  </a:lnTo>
                  <a:cubicBezTo>
                    <a:pt x="8633" y="11496"/>
                    <a:pt x="8654" y="11464"/>
                    <a:pt x="8674" y="11454"/>
                  </a:cubicBezTo>
                  <a:cubicBezTo>
                    <a:pt x="8695" y="11422"/>
                    <a:pt x="8726" y="11402"/>
                    <a:pt x="8737" y="11371"/>
                  </a:cubicBezTo>
                  <a:cubicBezTo>
                    <a:pt x="8737" y="11350"/>
                    <a:pt x="8737" y="11329"/>
                    <a:pt x="8747" y="11318"/>
                  </a:cubicBezTo>
                  <a:cubicBezTo>
                    <a:pt x="8768" y="11297"/>
                    <a:pt x="8789" y="11267"/>
                    <a:pt x="8799" y="11235"/>
                  </a:cubicBezTo>
                  <a:cubicBezTo>
                    <a:pt x="8799" y="11225"/>
                    <a:pt x="8799" y="11204"/>
                    <a:pt x="8809" y="11183"/>
                  </a:cubicBezTo>
                  <a:cubicBezTo>
                    <a:pt x="8851" y="11142"/>
                    <a:pt x="8830" y="11079"/>
                    <a:pt x="8872" y="11038"/>
                  </a:cubicBezTo>
                  <a:cubicBezTo>
                    <a:pt x="8862" y="11027"/>
                    <a:pt x="8872" y="11006"/>
                    <a:pt x="8872" y="10985"/>
                  </a:cubicBezTo>
                  <a:cubicBezTo>
                    <a:pt x="8955" y="10881"/>
                    <a:pt x="8862" y="10746"/>
                    <a:pt x="8934" y="10652"/>
                  </a:cubicBezTo>
                  <a:lnTo>
                    <a:pt x="8934" y="10069"/>
                  </a:lnTo>
                  <a:cubicBezTo>
                    <a:pt x="8924" y="10038"/>
                    <a:pt x="8914" y="10027"/>
                    <a:pt x="8893" y="10027"/>
                  </a:cubicBezTo>
                  <a:lnTo>
                    <a:pt x="8883" y="10017"/>
                  </a:lnTo>
                  <a:lnTo>
                    <a:pt x="8883" y="9996"/>
                  </a:lnTo>
                  <a:cubicBezTo>
                    <a:pt x="8883" y="9986"/>
                    <a:pt x="8914" y="9976"/>
                    <a:pt x="8904" y="9955"/>
                  </a:cubicBezTo>
                  <a:cubicBezTo>
                    <a:pt x="8904" y="9913"/>
                    <a:pt x="8904" y="9871"/>
                    <a:pt x="8883" y="9840"/>
                  </a:cubicBezTo>
                  <a:cubicBezTo>
                    <a:pt x="8883" y="9830"/>
                    <a:pt x="8872" y="9830"/>
                    <a:pt x="8872" y="9819"/>
                  </a:cubicBezTo>
                  <a:cubicBezTo>
                    <a:pt x="8872" y="9788"/>
                    <a:pt x="8872" y="9756"/>
                    <a:pt x="8883" y="9726"/>
                  </a:cubicBezTo>
                  <a:cubicBezTo>
                    <a:pt x="8872" y="9715"/>
                    <a:pt x="8862" y="9694"/>
                    <a:pt x="8872" y="9673"/>
                  </a:cubicBezTo>
                  <a:cubicBezTo>
                    <a:pt x="8851" y="9642"/>
                    <a:pt x="8830" y="9621"/>
                    <a:pt x="8809" y="9601"/>
                  </a:cubicBezTo>
                  <a:cubicBezTo>
                    <a:pt x="8799" y="9580"/>
                    <a:pt x="8799" y="9559"/>
                    <a:pt x="8799" y="9538"/>
                  </a:cubicBezTo>
                  <a:cubicBezTo>
                    <a:pt x="8737" y="9434"/>
                    <a:pt x="8809" y="9309"/>
                    <a:pt x="8747" y="9194"/>
                  </a:cubicBezTo>
                  <a:cubicBezTo>
                    <a:pt x="8737" y="9184"/>
                    <a:pt x="8737" y="9163"/>
                    <a:pt x="8737" y="9143"/>
                  </a:cubicBezTo>
                  <a:cubicBezTo>
                    <a:pt x="8684" y="9080"/>
                    <a:pt x="8726" y="8997"/>
                    <a:pt x="8684" y="8934"/>
                  </a:cubicBezTo>
                  <a:cubicBezTo>
                    <a:pt x="8674" y="8913"/>
                    <a:pt x="8674" y="8893"/>
                    <a:pt x="8674" y="8882"/>
                  </a:cubicBezTo>
                  <a:cubicBezTo>
                    <a:pt x="8654" y="8851"/>
                    <a:pt x="8633" y="8840"/>
                    <a:pt x="8612" y="8840"/>
                  </a:cubicBezTo>
                  <a:cubicBezTo>
                    <a:pt x="8612" y="8819"/>
                    <a:pt x="8612" y="8809"/>
                    <a:pt x="8601" y="8799"/>
                  </a:cubicBezTo>
                  <a:cubicBezTo>
                    <a:pt x="8581" y="8779"/>
                    <a:pt x="8561" y="8759"/>
                    <a:pt x="8541" y="8730"/>
                  </a:cubicBezTo>
                  <a:lnTo>
                    <a:pt x="8541" y="8730"/>
                  </a:lnTo>
                  <a:cubicBezTo>
                    <a:pt x="8547" y="8733"/>
                    <a:pt x="8554" y="8736"/>
                    <a:pt x="8560" y="8736"/>
                  </a:cubicBezTo>
                  <a:cubicBezTo>
                    <a:pt x="8570" y="8684"/>
                    <a:pt x="8580" y="8643"/>
                    <a:pt x="8539" y="8611"/>
                  </a:cubicBezTo>
                  <a:cubicBezTo>
                    <a:pt x="8518" y="8580"/>
                    <a:pt x="8497" y="8559"/>
                    <a:pt x="8487" y="8539"/>
                  </a:cubicBezTo>
                  <a:lnTo>
                    <a:pt x="8476" y="8528"/>
                  </a:lnTo>
                  <a:cubicBezTo>
                    <a:pt x="8435" y="8507"/>
                    <a:pt x="8445" y="8435"/>
                    <a:pt x="8404" y="8414"/>
                  </a:cubicBezTo>
                  <a:cubicBezTo>
                    <a:pt x="8383" y="8382"/>
                    <a:pt x="8372" y="8361"/>
                    <a:pt x="8351" y="8340"/>
                  </a:cubicBezTo>
                  <a:cubicBezTo>
                    <a:pt x="8341" y="8330"/>
                    <a:pt x="8330" y="8320"/>
                    <a:pt x="8341" y="8299"/>
                  </a:cubicBezTo>
                  <a:cubicBezTo>
                    <a:pt x="8330" y="8257"/>
                    <a:pt x="8310" y="8226"/>
                    <a:pt x="8268" y="8205"/>
                  </a:cubicBezTo>
                  <a:cubicBezTo>
                    <a:pt x="8258" y="8185"/>
                    <a:pt x="8237" y="8164"/>
                    <a:pt x="8206" y="8143"/>
                  </a:cubicBezTo>
                  <a:cubicBezTo>
                    <a:pt x="8185" y="8122"/>
                    <a:pt x="8175" y="8101"/>
                    <a:pt x="8154" y="8070"/>
                  </a:cubicBezTo>
                  <a:lnTo>
                    <a:pt x="8143" y="8060"/>
                  </a:lnTo>
                  <a:cubicBezTo>
                    <a:pt x="8133" y="8049"/>
                    <a:pt x="8112" y="8049"/>
                    <a:pt x="8091" y="8049"/>
                  </a:cubicBezTo>
                  <a:cubicBezTo>
                    <a:pt x="8091" y="8039"/>
                    <a:pt x="8081" y="8018"/>
                    <a:pt x="8081" y="8007"/>
                  </a:cubicBezTo>
                  <a:cubicBezTo>
                    <a:pt x="8018" y="7956"/>
                    <a:pt x="7966" y="7903"/>
                    <a:pt x="7925" y="7831"/>
                  </a:cubicBezTo>
                  <a:cubicBezTo>
                    <a:pt x="7904" y="7810"/>
                    <a:pt x="7883" y="7789"/>
                    <a:pt x="7862" y="7757"/>
                  </a:cubicBezTo>
                  <a:cubicBezTo>
                    <a:pt x="7800" y="7737"/>
                    <a:pt x="7758" y="7695"/>
                    <a:pt x="7727" y="7632"/>
                  </a:cubicBezTo>
                  <a:lnTo>
                    <a:pt x="7633" y="7602"/>
                  </a:lnTo>
                  <a:cubicBezTo>
                    <a:pt x="7622" y="7560"/>
                    <a:pt x="7592" y="7528"/>
                    <a:pt x="7560" y="7518"/>
                  </a:cubicBezTo>
                  <a:cubicBezTo>
                    <a:pt x="7550" y="7487"/>
                    <a:pt x="7529" y="7477"/>
                    <a:pt x="7498" y="7466"/>
                  </a:cubicBezTo>
                  <a:lnTo>
                    <a:pt x="7498" y="7445"/>
                  </a:lnTo>
                  <a:cubicBezTo>
                    <a:pt x="7508" y="7448"/>
                    <a:pt x="7519" y="7449"/>
                    <a:pt x="7529" y="7449"/>
                  </a:cubicBezTo>
                  <a:cubicBezTo>
                    <a:pt x="7560" y="7449"/>
                    <a:pt x="7589" y="7437"/>
                    <a:pt x="7612" y="7414"/>
                  </a:cubicBezTo>
                  <a:cubicBezTo>
                    <a:pt x="7935" y="7403"/>
                    <a:pt x="8268" y="7403"/>
                    <a:pt x="8591" y="7403"/>
                  </a:cubicBezTo>
                  <a:cubicBezTo>
                    <a:pt x="8632" y="7381"/>
                    <a:pt x="8679" y="7376"/>
                    <a:pt x="8727" y="7376"/>
                  </a:cubicBezTo>
                  <a:cubicBezTo>
                    <a:pt x="8765" y="7376"/>
                    <a:pt x="8805" y="7379"/>
                    <a:pt x="8844" y="7379"/>
                  </a:cubicBezTo>
                  <a:cubicBezTo>
                    <a:pt x="8893" y="7379"/>
                    <a:pt x="8942" y="7374"/>
                    <a:pt x="8987" y="7352"/>
                  </a:cubicBezTo>
                  <a:cubicBezTo>
                    <a:pt x="9002" y="7362"/>
                    <a:pt x="9015" y="7367"/>
                    <a:pt x="9028" y="7367"/>
                  </a:cubicBezTo>
                  <a:cubicBezTo>
                    <a:pt x="9041" y="7367"/>
                    <a:pt x="9054" y="7362"/>
                    <a:pt x="9070" y="7352"/>
                  </a:cubicBezTo>
                  <a:cubicBezTo>
                    <a:pt x="9133" y="7352"/>
                    <a:pt x="9195" y="7341"/>
                    <a:pt x="9258" y="7341"/>
                  </a:cubicBezTo>
                  <a:cubicBezTo>
                    <a:pt x="9320" y="7289"/>
                    <a:pt x="9413" y="7331"/>
                    <a:pt x="9476" y="7289"/>
                  </a:cubicBezTo>
                  <a:cubicBezTo>
                    <a:pt x="9486" y="7294"/>
                    <a:pt x="9494" y="7297"/>
                    <a:pt x="9502" y="7297"/>
                  </a:cubicBezTo>
                  <a:cubicBezTo>
                    <a:pt x="9510" y="7297"/>
                    <a:pt x="9518" y="7294"/>
                    <a:pt x="9528" y="7289"/>
                  </a:cubicBezTo>
                  <a:cubicBezTo>
                    <a:pt x="9570" y="7278"/>
                    <a:pt x="9612" y="7278"/>
                    <a:pt x="9653" y="7268"/>
                  </a:cubicBezTo>
                  <a:cubicBezTo>
                    <a:pt x="9695" y="7248"/>
                    <a:pt x="9757" y="7248"/>
                    <a:pt x="9799" y="7216"/>
                  </a:cubicBezTo>
                  <a:lnTo>
                    <a:pt x="9830" y="7206"/>
                  </a:lnTo>
                  <a:lnTo>
                    <a:pt x="9861" y="7206"/>
                  </a:lnTo>
                  <a:cubicBezTo>
                    <a:pt x="9913" y="7153"/>
                    <a:pt x="10007" y="7206"/>
                    <a:pt x="10070" y="7143"/>
                  </a:cubicBezTo>
                  <a:lnTo>
                    <a:pt x="10111" y="7143"/>
                  </a:lnTo>
                  <a:cubicBezTo>
                    <a:pt x="10142" y="7133"/>
                    <a:pt x="10163" y="7102"/>
                    <a:pt x="10195" y="7091"/>
                  </a:cubicBezTo>
                  <a:lnTo>
                    <a:pt x="10195" y="7070"/>
                  </a:lnTo>
                  <a:cubicBezTo>
                    <a:pt x="10215" y="7070"/>
                    <a:pt x="10236" y="7070"/>
                    <a:pt x="10257" y="7081"/>
                  </a:cubicBezTo>
                  <a:cubicBezTo>
                    <a:pt x="10299" y="7039"/>
                    <a:pt x="10361" y="7049"/>
                    <a:pt x="10392" y="7008"/>
                  </a:cubicBezTo>
                  <a:cubicBezTo>
                    <a:pt x="10413" y="6998"/>
                    <a:pt x="10434" y="6977"/>
                    <a:pt x="10455" y="6966"/>
                  </a:cubicBezTo>
                  <a:cubicBezTo>
                    <a:pt x="10475" y="6945"/>
                    <a:pt x="10496" y="6945"/>
                    <a:pt x="10517" y="6945"/>
                  </a:cubicBezTo>
                  <a:cubicBezTo>
                    <a:pt x="10549" y="6924"/>
                    <a:pt x="10569" y="6904"/>
                    <a:pt x="10590" y="6883"/>
                  </a:cubicBezTo>
                  <a:cubicBezTo>
                    <a:pt x="10621" y="6862"/>
                    <a:pt x="10642" y="6831"/>
                    <a:pt x="10663" y="6820"/>
                  </a:cubicBezTo>
                  <a:cubicBezTo>
                    <a:pt x="10684" y="6789"/>
                    <a:pt x="10704" y="6769"/>
                    <a:pt x="10725" y="6758"/>
                  </a:cubicBezTo>
                  <a:lnTo>
                    <a:pt x="10736" y="6748"/>
                  </a:lnTo>
                  <a:cubicBezTo>
                    <a:pt x="10746" y="6727"/>
                    <a:pt x="10767" y="6706"/>
                    <a:pt x="10799" y="6695"/>
                  </a:cubicBezTo>
                  <a:lnTo>
                    <a:pt x="10799" y="6685"/>
                  </a:lnTo>
                  <a:cubicBezTo>
                    <a:pt x="10819" y="6654"/>
                    <a:pt x="10840" y="6633"/>
                    <a:pt x="10861" y="6612"/>
                  </a:cubicBezTo>
                  <a:lnTo>
                    <a:pt x="10923" y="6550"/>
                  </a:lnTo>
                  <a:cubicBezTo>
                    <a:pt x="10944" y="6529"/>
                    <a:pt x="10975" y="6508"/>
                    <a:pt x="10986" y="6477"/>
                  </a:cubicBezTo>
                  <a:cubicBezTo>
                    <a:pt x="11017" y="6466"/>
                    <a:pt x="11038" y="6435"/>
                    <a:pt x="11058" y="6415"/>
                  </a:cubicBezTo>
                  <a:cubicBezTo>
                    <a:pt x="11100" y="6383"/>
                    <a:pt x="11079" y="6320"/>
                    <a:pt x="11121" y="6290"/>
                  </a:cubicBezTo>
                  <a:cubicBezTo>
                    <a:pt x="11153" y="6258"/>
                    <a:pt x="11173" y="6237"/>
                    <a:pt x="11183" y="6206"/>
                  </a:cubicBezTo>
                  <a:cubicBezTo>
                    <a:pt x="11183" y="6186"/>
                    <a:pt x="11183" y="6165"/>
                    <a:pt x="11194" y="6154"/>
                  </a:cubicBezTo>
                  <a:cubicBezTo>
                    <a:pt x="11215" y="6123"/>
                    <a:pt x="11236" y="6102"/>
                    <a:pt x="11257" y="6071"/>
                  </a:cubicBezTo>
                  <a:cubicBezTo>
                    <a:pt x="11246" y="6050"/>
                    <a:pt x="11257" y="6040"/>
                    <a:pt x="11257" y="6019"/>
                  </a:cubicBezTo>
                  <a:cubicBezTo>
                    <a:pt x="11298" y="5977"/>
                    <a:pt x="11287" y="5915"/>
                    <a:pt x="11319" y="5873"/>
                  </a:cubicBezTo>
                  <a:cubicBezTo>
                    <a:pt x="11319" y="5862"/>
                    <a:pt x="11319" y="5842"/>
                    <a:pt x="11329" y="5821"/>
                  </a:cubicBezTo>
                  <a:cubicBezTo>
                    <a:pt x="11371" y="5748"/>
                    <a:pt x="11361" y="5665"/>
                    <a:pt x="11392" y="5592"/>
                  </a:cubicBezTo>
                  <a:cubicBezTo>
                    <a:pt x="11382" y="5582"/>
                    <a:pt x="11382" y="5561"/>
                    <a:pt x="11382" y="5550"/>
                  </a:cubicBezTo>
                  <a:lnTo>
                    <a:pt x="11382" y="5373"/>
                  </a:lnTo>
                  <a:cubicBezTo>
                    <a:pt x="11329" y="5300"/>
                    <a:pt x="11402" y="5228"/>
                    <a:pt x="11371" y="5154"/>
                  </a:cubicBezTo>
                  <a:cubicBezTo>
                    <a:pt x="11371" y="5133"/>
                    <a:pt x="11350" y="5103"/>
                    <a:pt x="11340" y="5082"/>
                  </a:cubicBezTo>
                  <a:cubicBezTo>
                    <a:pt x="11308" y="5071"/>
                    <a:pt x="11287" y="5061"/>
                    <a:pt x="11257" y="5061"/>
                  </a:cubicBezTo>
                  <a:cubicBezTo>
                    <a:pt x="11257" y="5029"/>
                    <a:pt x="11246" y="4999"/>
                    <a:pt x="11246" y="4978"/>
                  </a:cubicBezTo>
                  <a:cubicBezTo>
                    <a:pt x="11225" y="4946"/>
                    <a:pt x="11204" y="4925"/>
                    <a:pt x="11183" y="4904"/>
                  </a:cubicBezTo>
                  <a:cubicBezTo>
                    <a:pt x="11163" y="4904"/>
                    <a:pt x="11142" y="4894"/>
                    <a:pt x="11132" y="4894"/>
                  </a:cubicBezTo>
                  <a:cubicBezTo>
                    <a:pt x="11121" y="4874"/>
                    <a:pt x="11121" y="4853"/>
                    <a:pt x="11121" y="4832"/>
                  </a:cubicBezTo>
                  <a:cubicBezTo>
                    <a:pt x="11069" y="4821"/>
                    <a:pt x="11017" y="4811"/>
                    <a:pt x="10996" y="4759"/>
                  </a:cubicBezTo>
                  <a:cubicBezTo>
                    <a:pt x="10965" y="4738"/>
                    <a:pt x="10944" y="4717"/>
                    <a:pt x="10923" y="4696"/>
                  </a:cubicBezTo>
                  <a:lnTo>
                    <a:pt x="10871" y="4696"/>
                  </a:lnTo>
                  <a:cubicBezTo>
                    <a:pt x="10882" y="4675"/>
                    <a:pt x="10882" y="4655"/>
                    <a:pt x="10850" y="4634"/>
                  </a:cubicBezTo>
                  <a:cubicBezTo>
                    <a:pt x="10829" y="4634"/>
                    <a:pt x="10809" y="4634"/>
                    <a:pt x="10788" y="4624"/>
                  </a:cubicBezTo>
                  <a:cubicBezTo>
                    <a:pt x="10778" y="4614"/>
                    <a:pt x="10767" y="4609"/>
                    <a:pt x="10755" y="4609"/>
                  </a:cubicBezTo>
                  <a:cubicBezTo>
                    <a:pt x="10741" y="4609"/>
                    <a:pt x="10727" y="4617"/>
                    <a:pt x="10715" y="4634"/>
                  </a:cubicBezTo>
                  <a:cubicBezTo>
                    <a:pt x="10704" y="4634"/>
                    <a:pt x="10704" y="4624"/>
                    <a:pt x="10694" y="4624"/>
                  </a:cubicBezTo>
                  <a:cubicBezTo>
                    <a:pt x="10694" y="4603"/>
                    <a:pt x="10684" y="4582"/>
                    <a:pt x="10663" y="4561"/>
                  </a:cubicBezTo>
                  <a:cubicBezTo>
                    <a:pt x="10621" y="4530"/>
                    <a:pt x="10559" y="4540"/>
                    <a:pt x="10528" y="4499"/>
                  </a:cubicBezTo>
                  <a:cubicBezTo>
                    <a:pt x="10507" y="4499"/>
                    <a:pt x="10486" y="4499"/>
                    <a:pt x="10465" y="4488"/>
                  </a:cubicBezTo>
                  <a:cubicBezTo>
                    <a:pt x="10424" y="4457"/>
                    <a:pt x="10361" y="4478"/>
                    <a:pt x="10330" y="4436"/>
                  </a:cubicBezTo>
                  <a:cubicBezTo>
                    <a:pt x="10309" y="4425"/>
                    <a:pt x="10288" y="4425"/>
                    <a:pt x="10257" y="4425"/>
                  </a:cubicBezTo>
                  <a:cubicBezTo>
                    <a:pt x="10247" y="4415"/>
                    <a:pt x="10239" y="4410"/>
                    <a:pt x="10231" y="4410"/>
                  </a:cubicBezTo>
                  <a:cubicBezTo>
                    <a:pt x="10223" y="4410"/>
                    <a:pt x="10215" y="4415"/>
                    <a:pt x="10205" y="4425"/>
                  </a:cubicBezTo>
                  <a:cubicBezTo>
                    <a:pt x="10163" y="4395"/>
                    <a:pt x="10101" y="4405"/>
                    <a:pt x="10059" y="4374"/>
                  </a:cubicBezTo>
                  <a:cubicBezTo>
                    <a:pt x="10038" y="4374"/>
                    <a:pt x="10017" y="4374"/>
                    <a:pt x="9996" y="4363"/>
                  </a:cubicBezTo>
                  <a:cubicBezTo>
                    <a:pt x="9802" y="4363"/>
                    <a:pt x="9608" y="4307"/>
                    <a:pt x="9414" y="4307"/>
                  </a:cubicBezTo>
                  <a:cubicBezTo>
                    <a:pt x="9296" y="4307"/>
                    <a:pt x="9178" y="4328"/>
                    <a:pt x="9059" y="4395"/>
                  </a:cubicBezTo>
                  <a:cubicBezTo>
                    <a:pt x="9070" y="4405"/>
                    <a:pt x="9070" y="4415"/>
                    <a:pt x="9070" y="4425"/>
                  </a:cubicBezTo>
                  <a:cubicBezTo>
                    <a:pt x="9070" y="4425"/>
                    <a:pt x="9070" y="4415"/>
                    <a:pt x="9059" y="4415"/>
                  </a:cubicBezTo>
                  <a:cubicBezTo>
                    <a:pt x="8976" y="4385"/>
                    <a:pt x="8886" y="4366"/>
                    <a:pt x="8791" y="4366"/>
                  </a:cubicBezTo>
                  <a:cubicBezTo>
                    <a:pt x="8756" y="4366"/>
                    <a:pt x="8721" y="4368"/>
                    <a:pt x="8684" y="4374"/>
                  </a:cubicBezTo>
                  <a:lnTo>
                    <a:pt x="8643" y="4332"/>
                  </a:lnTo>
                  <a:cubicBezTo>
                    <a:pt x="8623" y="4333"/>
                    <a:pt x="8604" y="4334"/>
                    <a:pt x="8584" y="4334"/>
                  </a:cubicBezTo>
                  <a:cubicBezTo>
                    <a:pt x="8513" y="4334"/>
                    <a:pt x="8442" y="4328"/>
                    <a:pt x="8370" y="4328"/>
                  </a:cubicBezTo>
                  <a:cubicBezTo>
                    <a:pt x="8295" y="4328"/>
                    <a:pt x="8219" y="4335"/>
                    <a:pt x="8143" y="4363"/>
                  </a:cubicBezTo>
                  <a:cubicBezTo>
                    <a:pt x="8133" y="4374"/>
                    <a:pt x="8112" y="4374"/>
                    <a:pt x="8091" y="4374"/>
                  </a:cubicBezTo>
                  <a:cubicBezTo>
                    <a:pt x="8029" y="4425"/>
                    <a:pt x="7935" y="4374"/>
                    <a:pt x="7883" y="4436"/>
                  </a:cubicBezTo>
                  <a:cubicBezTo>
                    <a:pt x="7842" y="4467"/>
                    <a:pt x="7789" y="4457"/>
                    <a:pt x="7747" y="4488"/>
                  </a:cubicBezTo>
                  <a:cubicBezTo>
                    <a:pt x="7740" y="4496"/>
                    <a:pt x="7728" y="4503"/>
                    <a:pt x="7714" y="4503"/>
                  </a:cubicBezTo>
                  <a:cubicBezTo>
                    <a:pt x="7708" y="4503"/>
                    <a:pt x="7702" y="4502"/>
                    <a:pt x="7696" y="4499"/>
                  </a:cubicBezTo>
                  <a:cubicBezTo>
                    <a:pt x="7654" y="4530"/>
                    <a:pt x="7592" y="4530"/>
                    <a:pt x="7550" y="4561"/>
                  </a:cubicBezTo>
                  <a:cubicBezTo>
                    <a:pt x="7542" y="4568"/>
                    <a:pt x="7535" y="4576"/>
                    <a:pt x="7524" y="4576"/>
                  </a:cubicBezTo>
                  <a:cubicBezTo>
                    <a:pt x="7520" y="4576"/>
                    <a:pt x="7515" y="4574"/>
                    <a:pt x="7508" y="4571"/>
                  </a:cubicBezTo>
                  <a:cubicBezTo>
                    <a:pt x="7488" y="4582"/>
                    <a:pt x="7467" y="4592"/>
                    <a:pt x="7467" y="4613"/>
                  </a:cubicBezTo>
                  <a:cubicBezTo>
                    <a:pt x="7446" y="4613"/>
                    <a:pt x="7435" y="4613"/>
                    <a:pt x="7414" y="4624"/>
                  </a:cubicBezTo>
                  <a:lnTo>
                    <a:pt x="7425" y="4645"/>
                  </a:lnTo>
                  <a:cubicBezTo>
                    <a:pt x="7404" y="4645"/>
                    <a:pt x="7383" y="4634"/>
                    <a:pt x="7363" y="4634"/>
                  </a:cubicBezTo>
                  <a:cubicBezTo>
                    <a:pt x="7352" y="4645"/>
                    <a:pt x="7342" y="4655"/>
                    <a:pt x="7342" y="4665"/>
                  </a:cubicBezTo>
                  <a:cubicBezTo>
                    <a:pt x="7321" y="4665"/>
                    <a:pt x="7300" y="4675"/>
                    <a:pt x="7289" y="4686"/>
                  </a:cubicBezTo>
                  <a:cubicBezTo>
                    <a:pt x="7268" y="4696"/>
                    <a:pt x="7258" y="4707"/>
                    <a:pt x="7238" y="4707"/>
                  </a:cubicBezTo>
                  <a:cubicBezTo>
                    <a:pt x="7206" y="4707"/>
                    <a:pt x="7185" y="4738"/>
                    <a:pt x="7154" y="4749"/>
                  </a:cubicBezTo>
                  <a:cubicBezTo>
                    <a:pt x="7144" y="4769"/>
                    <a:pt x="7123" y="4769"/>
                    <a:pt x="7102" y="4769"/>
                  </a:cubicBezTo>
                  <a:cubicBezTo>
                    <a:pt x="7071" y="4779"/>
                    <a:pt x="7050" y="4800"/>
                    <a:pt x="7019" y="4821"/>
                  </a:cubicBezTo>
                  <a:cubicBezTo>
                    <a:pt x="7011" y="4829"/>
                    <a:pt x="7004" y="4836"/>
                    <a:pt x="6993" y="4836"/>
                  </a:cubicBezTo>
                  <a:cubicBezTo>
                    <a:pt x="6988" y="4836"/>
                    <a:pt x="6983" y="4835"/>
                    <a:pt x="6977" y="4832"/>
                  </a:cubicBezTo>
                  <a:cubicBezTo>
                    <a:pt x="6935" y="4842"/>
                    <a:pt x="6914" y="4863"/>
                    <a:pt x="6894" y="4884"/>
                  </a:cubicBezTo>
                  <a:cubicBezTo>
                    <a:pt x="6884" y="4904"/>
                    <a:pt x="6863" y="4904"/>
                    <a:pt x="6852" y="4904"/>
                  </a:cubicBezTo>
                  <a:cubicBezTo>
                    <a:pt x="6810" y="4904"/>
                    <a:pt x="6780" y="4936"/>
                    <a:pt x="6759" y="4957"/>
                  </a:cubicBezTo>
                  <a:cubicBezTo>
                    <a:pt x="6738" y="4978"/>
                    <a:pt x="6717" y="4999"/>
                    <a:pt x="6717" y="5019"/>
                  </a:cubicBezTo>
                  <a:lnTo>
                    <a:pt x="6623" y="5050"/>
                  </a:lnTo>
                  <a:cubicBezTo>
                    <a:pt x="6623" y="5019"/>
                    <a:pt x="6613" y="4978"/>
                    <a:pt x="6613" y="4946"/>
                  </a:cubicBezTo>
                  <a:cubicBezTo>
                    <a:pt x="6613" y="4925"/>
                    <a:pt x="6613" y="4915"/>
                    <a:pt x="6602" y="4894"/>
                  </a:cubicBezTo>
                  <a:lnTo>
                    <a:pt x="6634" y="4832"/>
                  </a:lnTo>
                  <a:cubicBezTo>
                    <a:pt x="6644" y="4832"/>
                    <a:pt x="6665" y="4821"/>
                    <a:pt x="6675" y="4821"/>
                  </a:cubicBezTo>
                  <a:cubicBezTo>
                    <a:pt x="6675" y="4800"/>
                    <a:pt x="6675" y="4779"/>
                    <a:pt x="6665" y="4769"/>
                  </a:cubicBezTo>
                  <a:lnTo>
                    <a:pt x="6665" y="4759"/>
                  </a:lnTo>
                  <a:cubicBezTo>
                    <a:pt x="6675" y="4749"/>
                    <a:pt x="6685" y="4738"/>
                    <a:pt x="6696" y="4738"/>
                  </a:cubicBezTo>
                  <a:cubicBezTo>
                    <a:pt x="6727" y="4717"/>
                    <a:pt x="6738" y="4696"/>
                    <a:pt x="6748" y="4665"/>
                  </a:cubicBezTo>
                  <a:cubicBezTo>
                    <a:pt x="6738" y="4655"/>
                    <a:pt x="6748" y="4634"/>
                    <a:pt x="6759" y="4634"/>
                  </a:cubicBezTo>
                  <a:cubicBezTo>
                    <a:pt x="6790" y="4592"/>
                    <a:pt x="6780" y="4530"/>
                    <a:pt x="6821" y="4499"/>
                  </a:cubicBezTo>
                  <a:cubicBezTo>
                    <a:pt x="6863" y="4457"/>
                    <a:pt x="6852" y="4395"/>
                    <a:pt x="6884" y="4342"/>
                  </a:cubicBezTo>
                  <a:cubicBezTo>
                    <a:pt x="6873" y="4321"/>
                    <a:pt x="6884" y="4311"/>
                    <a:pt x="6894" y="4301"/>
                  </a:cubicBezTo>
                  <a:cubicBezTo>
                    <a:pt x="6925" y="4259"/>
                    <a:pt x="6914" y="4196"/>
                    <a:pt x="6946" y="4166"/>
                  </a:cubicBezTo>
                  <a:cubicBezTo>
                    <a:pt x="6956" y="4124"/>
                    <a:pt x="6956" y="4082"/>
                    <a:pt x="6956" y="4041"/>
                  </a:cubicBezTo>
                  <a:cubicBezTo>
                    <a:pt x="6977" y="4030"/>
                    <a:pt x="6988" y="4030"/>
                    <a:pt x="7009" y="4020"/>
                  </a:cubicBezTo>
                  <a:cubicBezTo>
                    <a:pt x="7009" y="3999"/>
                    <a:pt x="7009" y="3978"/>
                    <a:pt x="7029" y="3967"/>
                  </a:cubicBezTo>
                  <a:cubicBezTo>
                    <a:pt x="7060" y="3926"/>
                    <a:pt x="7050" y="3863"/>
                    <a:pt x="7081" y="3822"/>
                  </a:cubicBezTo>
                  <a:cubicBezTo>
                    <a:pt x="7081" y="3801"/>
                    <a:pt x="7081" y="3780"/>
                    <a:pt x="7092" y="3770"/>
                  </a:cubicBezTo>
                  <a:cubicBezTo>
                    <a:pt x="7123" y="3728"/>
                    <a:pt x="7113" y="3666"/>
                    <a:pt x="7144" y="3624"/>
                  </a:cubicBezTo>
                  <a:cubicBezTo>
                    <a:pt x="7144" y="3603"/>
                    <a:pt x="7154" y="3583"/>
                    <a:pt x="7164" y="3572"/>
                  </a:cubicBezTo>
                  <a:cubicBezTo>
                    <a:pt x="7185" y="3520"/>
                    <a:pt x="7185" y="3468"/>
                    <a:pt x="7217" y="3426"/>
                  </a:cubicBezTo>
                  <a:cubicBezTo>
                    <a:pt x="7206" y="3405"/>
                    <a:pt x="7217" y="3384"/>
                    <a:pt x="7227" y="3374"/>
                  </a:cubicBezTo>
                  <a:cubicBezTo>
                    <a:pt x="7248" y="3333"/>
                    <a:pt x="7258" y="3301"/>
                    <a:pt x="7238" y="3270"/>
                  </a:cubicBezTo>
                  <a:cubicBezTo>
                    <a:pt x="7258" y="3259"/>
                    <a:pt x="7268" y="3239"/>
                    <a:pt x="7279" y="3218"/>
                  </a:cubicBezTo>
                  <a:cubicBezTo>
                    <a:pt x="7268" y="3197"/>
                    <a:pt x="7268" y="3187"/>
                    <a:pt x="7289" y="3176"/>
                  </a:cubicBezTo>
                  <a:cubicBezTo>
                    <a:pt x="7321" y="3134"/>
                    <a:pt x="7321" y="3093"/>
                    <a:pt x="7289" y="3062"/>
                  </a:cubicBezTo>
                  <a:cubicBezTo>
                    <a:pt x="7331" y="3041"/>
                    <a:pt x="7363" y="3020"/>
                    <a:pt x="7383" y="2989"/>
                  </a:cubicBezTo>
                  <a:cubicBezTo>
                    <a:pt x="7393" y="2958"/>
                    <a:pt x="7404" y="2926"/>
                    <a:pt x="7414" y="2905"/>
                  </a:cubicBezTo>
                  <a:cubicBezTo>
                    <a:pt x="7425" y="2833"/>
                    <a:pt x="7446" y="2760"/>
                    <a:pt x="7446" y="2687"/>
                  </a:cubicBezTo>
                  <a:lnTo>
                    <a:pt x="7446" y="2593"/>
                  </a:lnTo>
                  <a:cubicBezTo>
                    <a:pt x="7425" y="2468"/>
                    <a:pt x="7498" y="2385"/>
                    <a:pt x="7539" y="2281"/>
                  </a:cubicBezTo>
                  <a:cubicBezTo>
                    <a:pt x="7560" y="2229"/>
                    <a:pt x="7560" y="2187"/>
                    <a:pt x="7560" y="2135"/>
                  </a:cubicBezTo>
                  <a:cubicBezTo>
                    <a:pt x="7498" y="1947"/>
                    <a:pt x="7498" y="1750"/>
                    <a:pt x="7560" y="1563"/>
                  </a:cubicBezTo>
                  <a:cubicBezTo>
                    <a:pt x="7571" y="1500"/>
                    <a:pt x="7560" y="1438"/>
                    <a:pt x="7550" y="1364"/>
                  </a:cubicBezTo>
                  <a:cubicBezTo>
                    <a:pt x="7529" y="1302"/>
                    <a:pt x="7498" y="1229"/>
                    <a:pt x="7488" y="1156"/>
                  </a:cubicBezTo>
                  <a:cubicBezTo>
                    <a:pt x="7477" y="1125"/>
                    <a:pt x="7477" y="1104"/>
                    <a:pt x="7467" y="1073"/>
                  </a:cubicBezTo>
                  <a:cubicBezTo>
                    <a:pt x="7446" y="1021"/>
                    <a:pt x="7414" y="959"/>
                    <a:pt x="7404" y="896"/>
                  </a:cubicBezTo>
                  <a:lnTo>
                    <a:pt x="7373" y="834"/>
                  </a:lnTo>
                  <a:cubicBezTo>
                    <a:pt x="7363" y="802"/>
                    <a:pt x="7352" y="760"/>
                    <a:pt x="7342" y="730"/>
                  </a:cubicBezTo>
                  <a:cubicBezTo>
                    <a:pt x="7342" y="709"/>
                    <a:pt x="7331" y="688"/>
                    <a:pt x="7321" y="667"/>
                  </a:cubicBezTo>
                  <a:cubicBezTo>
                    <a:pt x="7310" y="636"/>
                    <a:pt x="7289" y="605"/>
                    <a:pt x="7279" y="573"/>
                  </a:cubicBezTo>
                  <a:cubicBezTo>
                    <a:pt x="7268" y="563"/>
                    <a:pt x="7258" y="542"/>
                    <a:pt x="7248" y="521"/>
                  </a:cubicBezTo>
                  <a:cubicBezTo>
                    <a:pt x="7238" y="501"/>
                    <a:pt x="7227" y="480"/>
                    <a:pt x="7206" y="469"/>
                  </a:cubicBezTo>
                  <a:cubicBezTo>
                    <a:pt x="7196" y="448"/>
                    <a:pt x="7185" y="438"/>
                    <a:pt x="7175" y="417"/>
                  </a:cubicBezTo>
                  <a:cubicBezTo>
                    <a:pt x="7154" y="396"/>
                    <a:pt x="7134" y="365"/>
                    <a:pt x="7123" y="334"/>
                  </a:cubicBezTo>
                  <a:cubicBezTo>
                    <a:pt x="7113" y="313"/>
                    <a:pt x="7092" y="302"/>
                    <a:pt x="7071" y="292"/>
                  </a:cubicBezTo>
                  <a:cubicBezTo>
                    <a:pt x="7050" y="281"/>
                    <a:pt x="7039" y="281"/>
                    <a:pt x="7019" y="261"/>
                  </a:cubicBezTo>
                  <a:cubicBezTo>
                    <a:pt x="6998" y="240"/>
                    <a:pt x="6977" y="219"/>
                    <a:pt x="6946" y="198"/>
                  </a:cubicBezTo>
                  <a:cubicBezTo>
                    <a:pt x="6914" y="157"/>
                    <a:pt x="6852" y="167"/>
                    <a:pt x="6821" y="136"/>
                  </a:cubicBezTo>
                  <a:cubicBezTo>
                    <a:pt x="6727" y="84"/>
                    <a:pt x="6634" y="32"/>
                    <a:pt x="6530"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9" name="Google Shape;719;p27"/>
            <p:cNvPicPr preferRelativeResize="0"/>
            <p:nvPr/>
          </p:nvPicPr>
          <p:blipFill rotWithShape="1">
            <a:blip r:embed="rId5">
              <a:alphaModFix/>
            </a:blip>
            <a:srcRect/>
            <a:stretch/>
          </p:blipFill>
          <p:spPr>
            <a:xfrm>
              <a:off x="11035114" y="2286104"/>
              <a:ext cx="578871" cy="607143"/>
            </a:xfrm>
            <a:prstGeom prst="rect">
              <a:avLst/>
            </a:prstGeom>
            <a:noFill/>
            <a:ln>
              <a:noFill/>
            </a:ln>
          </p:spPr>
        </p:pic>
      </p:gr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Placeholder 1"/>
          <p:cNvSpPr>
            <a:spLocks noGrp="1"/>
          </p:cNvSpPr>
          <p:nvPr>
            <p:ph type="body" sz="quarter" idx="4294967295"/>
          </p:nvPr>
        </p:nvSpPr>
        <p:spPr>
          <a:xfrm>
            <a:off x="242888" y="0"/>
            <a:ext cx="8679656" cy="1082566"/>
          </a:xfrm>
          <a:solidFill>
            <a:schemeClr val="accent2"/>
          </a:solidFill>
        </p:spPr>
        <p:txBody>
          <a:bodyPr anchor="ctr"/>
          <a:lstStyle/>
          <a:p>
            <a:pPr marL="0" indent="0" algn="ctr">
              <a:buNone/>
            </a:pPr>
            <a:r>
              <a:rPr lang="en-US" altLang="en-US" sz="3200" b="1" dirty="0" err="1" smtClean="0">
                <a:solidFill>
                  <a:schemeClr val="bg1"/>
                </a:solidFill>
                <a:latin typeface="Times New Roman" pitchFamily="18" charset="0"/>
                <a:ea typeface="Arial Unicode MS" pitchFamily="34" charset="-128"/>
                <a:cs typeface="Times New Roman" pitchFamily="18" charset="0"/>
              </a:rPr>
              <a:t>TIẾT</a:t>
            </a:r>
            <a:r>
              <a:rPr lang="en-US" altLang="en-US" sz="3200" b="1" dirty="0" smtClean="0">
                <a:solidFill>
                  <a:schemeClr val="bg1"/>
                </a:solidFill>
                <a:latin typeface="Times New Roman" pitchFamily="18" charset="0"/>
                <a:ea typeface="Arial Unicode MS" pitchFamily="34" charset="-128"/>
                <a:cs typeface="Times New Roman" pitchFamily="18" charset="0"/>
              </a:rPr>
              <a:t> 10-</a:t>
            </a:r>
            <a:r>
              <a:rPr lang="en-US" altLang="en-US" sz="3200" b="1" dirty="0" err="1" smtClean="0">
                <a:solidFill>
                  <a:schemeClr val="bg1"/>
                </a:solidFill>
                <a:latin typeface="Times New Roman" pitchFamily="18" charset="0"/>
                <a:ea typeface="Arial Unicode MS" pitchFamily="34" charset="-128"/>
                <a:cs typeface="Times New Roman" pitchFamily="18" charset="0"/>
              </a:rPr>
              <a:t>BÀI</a:t>
            </a:r>
            <a:r>
              <a:rPr lang="en-US" altLang="en-US" sz="3200" b="1" dirty="0" smtClean="0">
                <a:solidFill>
                  <a:schemeClr val="bg1"/>
                </a:solidFill>
                <a:latin typeface="Times New Roman" pitchFamily="18" charset="0"/>
                <a:ea typeface="Arial Unicode MS" pitchFamily="34" charset="-128"/>
                <a:cs typeface="Times New Roman" pitchFamily="18" charset="0"/>
              </a:rPr>
              <a:t> </a:t>
            </a:r>
            <a:r>
              <a:rPr lang="en-US" altLang="en-US" sz="3200" b="1" dirty="0" smtClean="0">
                <a:solidFill>
                  <a:schemeClr val="bg1"/>
                </a:solidFill>
                <a:latin typeface="Times New Roman" pitchFamily="18" charset="0"/>
                <a:ea typeface="Arial Unicode MS" pitchFamily="34" charset="-128"/>
                <a:cs typeface="Times New Roman" pitchFamily="18" charset="0"/>
              </a:rPr>
              <a:t>4: </a:t>
            </a:r>
            <a:r>
              <a:rPr lang="en-US" altLang="en-US" sz="3200" b="1" dirty="0" err="1" smtClean="0">
                <a:solidFill>
                  <a:schemeClr val="bg1"/>
                </a:solidFill>
                <a:latin typeface="Times New Roman" pitchFamily="18" charset="0"/>
                <a:ea typeface="Arial Unicode MS" pitchFamily="34" charset="-128"/>
                <a:cs typeface="Times New Roman" pitchFamily="18" charset="0"/>
              </a:rPr>
              <a:t>KHÁCH</a:t>
            </a:r>
            <a:r>
              <a:rPr lang="en-US" altLang="en-US" sz="3200" b="1" dirty="0" smtClean="0">
                <a:solidFill>
                  <a:schemeClr val="bg1"/>
                </a:solidFill>
                <a:latin typeface="Times New Roman" pitchFamily="18" charset="0"/>
                <a:ea typeface="Arial Unicode MS" pitchFamily="34" charset="-128"/>
                <a:cs typeface="Times New Roman" pitchFamily="18" charset="0"/>
              </a:rPr>
              <a:t> </a:t>
            </a:r>
            <a:r>
              <a:rPr lang="en-US" altLang="en-US" sz="3200" b="1" dirty="0" err="1" smtClean="0">
                <a:solidFill>
                  <a:schemeClr val="bg1"/>
                </a:solidFill>
                <a:latin typeface="Times New Roman" pitchFamily="18" charset="0"/>
                <a:ea typeface="Arial Unicode MS" pitchFamily="34" charset="-128"/>
                <a:cs typeface="Times New Roman" pitchFamily="18" charset="0"/>
              </a:rPr>
              <a:t>QUAN</a:t>
            </a:r>
            <a:r>
              <a:rPr lang="en-US" altLang="en-US" sz="3200" b="1" dirty="0" smtClean="0">
                <a:solidFill>
                  <a:schemeClr val="bg1"/>
                </a:solidFill>
                <a:latin typeface="Times New Roman" pitchFamily="18" charset="0"/>
                <a:ea typeface="Arial Unicode MS" pitchFamily="34" charset="-128"/>
                <a:cs typeface="Times New Roman" pitchFamily="18" charset="0"/>
              </a:rPr>
              <a:t> </a:t>
            </a:r>
            <a:r>
              <a:rPr lang="en-US" altLang="en-US" sz="3200" b="1" dirty="0" err="1" smtClean="0">
                <a:solidFill>
                  <a:schemeClr val="bg1"/>
                </a:solidFill>
                <a:latin typeface="Times New Roman" pitchFamily="18" charset="0"/>
                <a:ea typeface="Arial Unicode MS" pitchFamily="34" charset="-128"/>
                <a:cs typeface="Times New Roman" pitchFamily="18" charset="0"/>
              </a:rPr>
              <a:t>VÀ</a:t>
            </a:r>
            <a:r>
              <a:rPr lang="en-US" altLang="en-US" sz="3200" b="1" dirty="0" smtClean="0">
                <a:solidFill>
                  <a:schemeClr val="bg1"/>
                </a:solidFill>
                <a:latin typeface="Times New Roman" pitchFamily="18" charset="0"/>
                <a:ea typeface="Arial Unicode MS" pitchFamily="34" charset="-128"/>
                <a:cs typeface="Times New Roman" pitchFamily="18" charset="0"/>
              </a:rPr>
              <a:t> </a:t>
            </a:r>
            <a:r>
              <a:rPr lang="en-US" altLang="en-US" sz="3200" b="1" dirty="0" err="1" smtClean="0">
                <a:solidFill>
                  <a:schemeClr val="bg1"/>
                </a:solidFill>
                <a:latin typeface="Times New Roman" pitchFamily="18" charset="0"/>
                <a:ea typeface="Arial Unicode MS" pitchFamily="34" charset="-128"/>
                <a:cs typeface="Times New Roman" pitchFamily="18" charset="0"/>
              </a:rPr>
              <a:t>CÔNG</a:t>
            </a:r>
            <a:r>
              <a:rPr lang="en-US" altLang="en-US" sz="3200" b="1" dirty="0" smtClean="0">
                <a:solidFill>
                  <a:schemeClr val="bg1"/>
                </a:solidFill>
                <a:latin typeface="Times New Roman" pitchFamily="18" charset="0"/>
                <a:ea typeface="Arial Unicode MS" pitchFamily="34" charset="-128"/>
                <a:cs typeface="Times New Roman" pitchFamily="18" charset="0"/>
              </a:rPr>
              <a:t> </a:t>
            </a:r>
            <a:r>
              <a:rPr lang="en-US" altLang="en-US" sz="3200" b="1" dirty="0" err="1" smtClean="0">
                <a:solidFill>
                  <a:schemeClr val="bg1"/>
                </a:solidFill>
                <a:latin typeface="Times New Roman" pitchFamily="18" charset="0"/>
                <a:ea typeface="Arial Unicode MS" pitchFamily="34" charset="-128"/>
                <a:cs typeface="Times New Roman" pitchFamily="18" charset="0"/>
              </a:rPr>
              <a:t>BẰNG</a:t>
            </a:r>
            <a:endParaRPr lang="en-US" altLang="en-US" sz="3200" b="1" dirty="0" smtClean="0">
              <a:solidFill>
                <a:schemeClr val="bg1"/>
              </a:solidFill>
              <a:latin typeface="Times New Roman" pitchFamily="18" charset="0"/>
              <a:ea typeface="Arial Unicode MS" pitchFamily="34" charset="-128"/>
              <a:cs typeface="Times New Roman" pitchFamily="18" charset="0"/>
            </a:endParaRPr>
          </a:p>
        </p:txBody>
      </p:sp>
      <p:pic>
        <p:nvPicPr>
          <p:cNvPr id="3076" name="Picture 50"/>
          <p:cNvPicPr>
            <a:picLocks noChangeAspect="1" noChangeArrowheads="1"/>
          </p:cNvPicPr>
          <p:nvPr/>
        </p:nvPicPr>
        <p:blipFill>
          <a:blip r:embed="rId2"/>
          <a:srcRect/>
          <a:stretch>
            <a:fillRect/>
          </a:stretch>
        </p:blipFill>
        <p:spPr bwMode="auto">
          <a:xfrm>
            <a:off x="300037" y="1250731"/>
            <a:ext cx="4014788" cy="3153103"/>
          </a:xfrm>
          <a:prstGeom prst="rect">
            <a:avLst/>
          </a:prstGeom>
          <a:noFill/>
          <a:ln w="9525">
            <a:solidFill>
              <a:srgbClr val="0000FF"/>
            </a:solidFill>
            <a:miter lim="800000"/>
            <a:headEnd/>
            <a:tailEnd/>
          </a:ln>
        </p:spPr>
      </p:pic>
      <p:pic>
        <p:nvPicPr>
          <p:cNvPr id="3077" name="Picture 51"/>
          <p:cNvPicPr>
            <a:picLocks noChangeAspect="1" noChangeArrowheads="1"/>
          </p:cNvPicPr>
          <p:nvPr/>
        </p:nvPicPr>
        <p:blipFill>
          <a:blip r:embed="rId3"/>
          <a:srcRect/>
          <a:stretch>
            <a:fillRect/>
          </a:stretch>
        </p:blipFill>
        <p:spPr bwMode="auto">
          <a:xfrm>
            <a:off x="4423172" y="1250730"/>
            <a:ext cx="4418409" cy="3142593"/>
          </a:xfrm>
          <a:prstGeom prst="rect">
            <a:avLst/>
          </a:prstGeom>
          <a:noFill/>
          <a:ln w="9525">
            <a:solidFill>
              <a:srgbClr val="0000FF"/>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76A0DC8-EBFD-D07C-0884-EDA7869C84C0}"/>
              </a:ext>
            </a:extLst>
          </p:cNvPr>
          <p:cNvGrpSpPr/>
          <p:nvPr/>
        </p:nvGrpSpPr>
        <p:grpSpPr>
          <a:xfrm>
            <a:off x="137886" y="249464"/>
            <a:ext cx="4746172" cy="4644571"/>
            <a:chOff x="108858" y="137886"/>
            <a:chExt cx="4746172" cy="4644571"/>
          </a:xfrm>
        </p:grpSpPr>
        <p:sp>
          <p:nvSpPr>
            <p:cNvPr id="2" name="Rectangle 1">
              <a:extLst>
                <a:ext uri="{FF2B5EF4-FFF2-40B4-BE49-F238E27FC236}">
                  <a16:creationId xmlns="" xmlns:a16="http://schemas.microsoft.com/office/drawing/2014/main" id="{A357AA21-FBF2-AC19-F46E-98A206B3F831}"/>
                </a:ext>
              </a:extLst>
            </p:cNvPr>
            <p:cNvSpPr/>
            <p:nvPr/>
          </p:nvSpPr>
          <p:spPr>
            <a:xfrm>
              <a:off x="108858" y="137886"/>
              <a:ext cx="4746172" cy="4644571"/>
            </a:xfrm>
            <a:prstGeom prst="rect">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Bài thơ: Thầy bói xem voi (Đào Quang)">
              <a:extLst>
                <a:ext uri="{FF2B5EF4-FFF2-40B4-BE49-F238E27FC236}">
                  <a16:creationId xmlns="" xmlns:a16="http://schemas.microsoft.com/office/drawing/2014/main" id="{9B06C10A-02AF-B299-D9DB-683C50588738}"/>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9314" y="353888"/>
              <a:ext cx="4485260" cy="318759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FBCB62AE-1EEA-04EF-B4CC-73D7A83626CA}"/>
                </a:ext>
              </a:extLst>
            </p:cNvPr>
            <p:cNvSpPr txBox="1"/>
            <p:nvPr/>
          </p:nvSpPr>
          <p:spPr>
            <a:xfrm>
              <a:off x="1030430" y="3813666"/>
              <a:ext cx="2903028" cy="446276"/>
            </a:xfrm>
            <a:prstGeom prst="rect">
              <a:avLst/>
            </a:prstGeom>
            <a:noFill/>
          </p:spPr>
          <p:txBody>
            <a:bodyPr wrap="square" rtlCol="0">
              <a:spAutoFit/>
            </a:bodyPr>
            <a:lstStyle/>
            <a:p>
              <a:pPr algn="ctr"/>
              <a:r>
                <a:rPr lang="en-US" sz="2300" b="1">
                  <a:solidFill>
                    <a:srgbClr val="0070C0"/>
                  </a:solidFill>
                  <a:effectLst/>
                  <a:latin typeface="+mj-lt"/>
                  <a:ea typeface="Times New Roman" panose="02020603050405020304" pitchFamily="18" charset="0"/>
                  <a:cs typeface="Calibri" panose="020F0502020204030204" pitchFamily="34" charset="0"/>
                </a:rPr>
                <a:t>THẦY BÓI XEM VOI</a:t>
              </a:r>
              <a:endParaRPr lang="en-US" sz="2300" b="1">
                <a:solidFill>
                  <a:srgbClr val="0070C0"/>
                </a:solidFill>
                <a:latin typeface="+mj-lt"/>
              </a:endParaRPr>
            </a:p>
          </p:txBody>
        </p:sp>
      </p:grpSp>
      <p:grpSp>
        <p:nvGrpSpPr>
          <p:cNvPr id="13" name="Group 12">
            <a:extLst>
              <a:ext uri="{FF2B5EF4-FFF2-40B4-BE49-F238E27FC236}">
                <a16:creationId xmlns="" xmlns:a16="http://schemas.microsoft.com/office/drawing/2014/main" id="{B9EC1939-3608-B6F7-79DC-E4889E29B9F6}"/>
              </a:ext>
            </a:extLst>
          </p:cNvPr>
          <p:cNvGrpSpPr/>
          <p:nvPr/>
        </p:nvGrpSpPr>
        <p:grpSpPr>
          <a:xfrm>
            <a:off x="5065314" y="978769"/>
            <a:ext cx="3861144" cy="3185960"/>
            <a:chOff x="5094343" y="739284"/>
            <a:chExt cx="3861144" cy="3185960"/>
          </a:xfrm>
        </p:grpSpPr>
        <p:sp>
          <p:nvSpPr>
            <p:cNvPr id="11" name="TextBox 10">
              <a:extLst>
                <a:ext uri="{FF2B5EF4-FFF2-40B4-BE49-F238E27FC236}">
                  <a16:creationId xmlns="" xmlns:a16="http://schemas.microsoft.com/office/drawing/2014/main" id="{9F067658-902D-F7BD-C903-96AC4F48CE07}"/>
                </a:ext>
              </a:extLst>
            </p:cNvPr>
            <p:cNvSpPr txBox="1"/>
            <p:nvPr/>
          </p:nvSpPr>
          <p:spPr>
            <a:xfrm>
              <a:off x="5094343" y="1356527"/>
              <a:ext cx="3861144" cy="2568717"/>
            </a:xfrm>
            <a:prstGeom prst="rect">
              <a:avLst/>
            </a:prstGeom>
            <a:noFill/>
          </p:spPr>
          <p:txBody>
            <a:bodyPr wrap="square">
              <a:spAutoFit/>
            </a:bodyPr>
            <a:lstStyle/>
            <a:p>
              <a:pPr algn="just">
                <a:lnSpc>
                  <a:spcPct val="150000"/>
                </a:lnSpc>
              </a:pPr>
              <a:r>
                <a:rPr lang="vi-VN" sz="2200"/>
                <a:t>Câu chuyện “Thầy bói xem voi” đã đưa đến một bài học rằng muốn hiểu biết sự vật, sự việc phải xem xét chúng một cách toàn diện. </a:t>
              </a:r>
              <a:endParaRPr lang="en-US" sz="2200"/>
            </a:p>
          </p:txBody>
        </p:sp>
        <p:sp>
          <p:nvSpPr>
            <p:cNvPr id="12" name="Rectangle: Rounded Corners 11">
              <a:extLst>
                <a:ext uri="{FF2B5EF4-FFF2-40B4-BE49-F238E27FC236}">
                  <a16:creationId xmlns="" xmlns:a16="http://schemas.microsoft.com/office/drawing/2014/main" id="{7B7FC728-FB98-5809-C25D-92BD0A469E31}"/>
                </a:ext>
              </a:extLst>
            </p:cNvPr>
            <p:cNvSpPr/>
            <p:nvPr/>
          </p:nvSpPr>
          <p:spPr>
            <a:xfrm>
              <a:off x="5733144" y="739284"/>
              <a:ext cx="2583542" cy="478972"/>
            </a:xfrm>
            <a:prstGeom prst="roundRect">
              <a:avLst>
                <a:gd name="adj" fmla="val 50000"/>
              </a:avLst>
            </a:prstGeom>
            <a:solidFill>
              <a:srgbClr val="C2EAF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rgbClr val="000000"/>
                  </a:solidFill>
                </a:rPr>
                <a:t>BÀI HỌC </a:t>
              </a:r>
            </a:p>
          </p:txBody>
        </p:sp>
      </p:grpSp>
    </p:spTree>
    <p:extLst>
      <p:ext uri="{BB962C8B-B14F-4D97-AF65-F5344CB8AC3E}">
        <p14:creationId xmlns="" xmlns:p14="http://schemas.microsoft.com/office/powerpoint/2010/main" val="298438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a:extLst>
              <a:ext uri="{FF2B5EF4-FFF2-40B4-BE49-F238E27FC236}">
                <a16:creationId xmlns="" xmlns:a16="http://schemas.microsoft.com/office/drawing/2014/main" id="{EFEEC60E-2CB0-6A29-59EC-61EC3A494E1A}"/>
              </a:ext>
            </a:extLst>
          </p:cNvPr>
          <p:cNvSpPr/>
          <p:nvPr/>
        </p:nvSpPr>
        <p:spPr>
          <a:xfrm>
            <a:off x="4924573" y="1735387"/>
            <a:ext cx="4103313" cy="3248456"/>
          </a:xfrm>
          <a:custGeom>
            <a:avLst/>
            <a:gdLst/>
            <a:ahLst/>
            <a:cxnLst/>
            <a:rect l="l" t="t" r="r" b="b"/>
            <a:pathLst>
              <a:path w="10395284" h="8229600">
                <a:moveTo>
                  <a:pt x="0" y="0"/>
                </a:moveTo>
                <a:lnTo>
                  <a:pt x="10395284" y="0"/>
                </a:lnTo>
                <a:lnTo>
                  <a:pt x="10395284" y="8229600"/>
                </a:lnTo>
                <a:lnTo>
                  <a:pt x="0" y="8229600"/>
                </a:lnTo>
                <a:lnTo>
                  <a:pt x="0" y="0"/>
                </a:lnTo>
                <a:close/>
              </a:path>
            </a:pathLst>
          </a:custGeom>
          <a:blipFill>
            <a:blip r:embed="rId2"/>
            <a:stretch>
              <a:fillRect/>
            </a:stretch>
          </a:blipFill>
        </p:spPr>
      </p:sp>
      <p:grpSp>
        <p:nvGrpSpPr>
          <p:cNvPr id="15" name="Group 14">
            <a:extLst>
              <a:ext uri="{FF2B5EF4-FFF2-40B4-BE49-F238E27FC236}">
                <a16:creationId xmlns="" xmlns:a16="http://schemas.microsoft.com/office/drawing/2014/main" id="{17E63A97-7596-EC22-3F71-0496C27AD3B4}"/>
              </a:ext>
            </a:extLst>
          </p:cNvPr>
          <p:cNvGrpSpPr/>
          <p:nvPr/>
        </p:nvGrpSpPr>
        <p:grpSpPr>
          <a:xfrm>
            <a:off x="370115" y="1170124"/>
            <a:ext cx="4352772" cy="3416392"/>
            <a:chOff x="391886" y="1213666"/>
            <a:chExt cx="4352772" cy="3416392"/>
          </a:xfrm>
        </p:grpSpPr>
        <p:sp>
          <p:nvSpPr>
            <p:cNvPr id="8" name="Rectangle: Rounded Corners 7">
              <a:extLst>
                <a:ext uri="{FF2B5EF4-FFF2-40B4-BE49-F238E27FC236}">
                  <a16:creationId xmlns="" xmlns:a16="http://schemas.microsoft.com/office/drawing/2014/main" id="{1BD41C76-3DBE-6BE5-7ED7-DE0ED2F0C4F3}"/>
                </a:ext>
              </a:extLst>
            </p:cNvPr>
            <p:cNvSpPr/>
            <p:nvPr/>
          </p:nvSpPr>
          <p:spPr>
            <a:xfrm>
              <a:off x="477458" y="1814287"/>
              <a:ext cx="4267200" cy="2815771"/>
            </a:xfrm>
            <a:prstGeom prst="roundRect">
              <a:avLst>
                <a:gd name="adj" fmla="val 7641"/>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 xmlns:a16="http://schemas.microsoft.com/office/drawing/2014/main" id="{E545514E-8DB4-C6EE-043C-9A828AFBF98A}"/>
                </a:ext>
              </a:extLst>
            </p:cNvPr>
            <p:cNvSpPr/>
            <p:nvPr/>
          </p:nvSpPr>
          <p:spPr>
            <a:xfrm>
              <a:off x="391886" y="1705429"/>
              <a:ext cx="4267200" cy="2815771"/>
            </a:xfrm>
            <a:prstGeom prst="roundRect">
              <a:avLst>
                <a:gd name="adj" fmla="val 76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9B74DC7A-F367-D5CF-2080-A6512C5384C5}"/>
                </a:ext>
              </a:extLst>
            </p:cNvPr>
            <p:cNvSpPr txBox="1"/>
            <p:nvPr/>
          </p:nvSpPr>
          <p:spPr>
            <a:xfrm>
              <a:off x="573314" y="1914249"/>
              <a:ext cx="3904343" cy="2456185"/>
            </a:xfrm>
            <a:prstGeom prst="rect">
              <a:avLst/>
            </a:prstGeom>
            <a:noFill/>
          </p:spPr>
          <p:txBody>
            <a:bodyPr wrap="square">
              <a:spAutoFit/>
            </a:bodyPr>
            <a:lstStyle/>
            <a:p>
              <a:pPr algn="just">
                <a:lnSpc>
                  <a:spcPct val="150000"/>
                </a:lnSpc>
              </a:pPr>
              <a:r>
                <a:rPr lang="vi-VN" sz="2100"/>
                <a:t>Em hãy nêu một số trường hợp thể hiện sự khách quan, thiếu khách quan trong cuộc sống và đưa ra nhận xét cho mỗi trường hợp. </a:t>
              </a:r>
              <a:endParaRPr lang="en-US" sz="2100"/>
            </a:p>
          </p:txBody>
        </p:sp>
        <p:sp>
          <p:nvSpPr>
            <p:cNvPr id="14" name="Freeform 7">
              <a:extLst>
                <a:ext uri="{FF2B5EF4-FFF2-40B4-BE49-F238E27FC236}">
                  <a16:creationId xmlns="" xmlns:a16="http://schemas.microsoft.com/office/drawing/2014/main" id="{96C38F75-D63D-D543-6C3C-7180F895F248}"/>
                </a:ext>
              </a:extLst>
            </p:cNvPr>
            <p:cNvSpPr/>
            <p:nvPr/>
          </p:nvSpPr>
          <p:spPr>
            <a:xfrm>
              <a:off x="2088321" y="1213666"/>
              <a:ext cx="1045474" cy="76581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Tree>
    <p:extLst>
      <p:ext uri="{BB962C8B-B14F-4D97-AF65-F5344CB8AC3E}">
        <p14:creationId xmlns="" xmlns:p14="http://schemas.microsoft.com/office/powerpoint/2010/main" val="224330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 xmlns:a16="http://schemas.microsoft.com/office/drawing/2014/main" id="{3A74E9D6-2C49-8429-0F87-693EFC302B7E}"/>
              </a:ext>
            </a:extLst>
          </p:cNvPr>
          <p:cNvSpPr/>
          <p:nvPr/>
        </p:nvSpPr>
        <p:spPr>
          <a:xfrm>
            <a:off x="221343" y="232229"/>
            <a:ext cx="8701314" cy="515257"/>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881B2E">
                    <a:lumMod val="50000"/>
                  </a:srgbClr>
                </a:solidFill>
                <a:effectLst/>
                <a:uLnTx/>
                <a:uFillTx/>
                <a:latin typeface="Arial"/>
                <a:ea typeface="+mn-ea"/>
                <a:cs typeface="+mn-cs"/>
                <a:sym typeface="Arial"/>
              </a:rPr>
              <a:t>VÍ DỤ THỂ HIỆN SỰ KHÁCH QUAN </a:t>
            </a:r>
          </a:p>
        </p:txBody>
      </p:sp>
      <p:grpSp>
        <p:nvGrpSpPr>
          <p:cNvPr id="19" name="Group 18">
            <a:extLst>
              <a:ext uri="{FF2B5EF4-FFF2-40B4-BE49-F238E27FC236}">
                <a16:creationId xmlns="" xmlns:a16="http://schemas.microsoft.com/office/drawing/2014/main" id="{5F8A5290-6758-60EF-490E-D612DF03C597}"/>
              </a:ext>
            </a:extLst>
          </p:cNvPr>
          <p:cNvGrpSpPr/>
          <p:nvPr/>
        </p:nvGrpSpPr>
        <p:grpSpPr>
          <a:xfrm>
            <a:off x="221343" y="1081314"/>
            <a:ext cx="8701314" cy="2119086"/>
            <a:chOff x="221343" y="1045029"/>
            <a:chExt cx="8701314" cy="2119086"/>
          </a:xfrm>
        </p:grpSpPr>
        <p:sp>
          <p:nvSpPr>
            <p:cNvPr id="16" name="Rectangle: Rounded Corners 15">
              <a:extLst>
                <a:ext uri="{FF2B5EF4-FFF2-40B4-BE49-F238E27FC236}">
                  <a16:creationId xmlns="" xmlns:a16="http://schemas.microsoft.com/office/drawing/2014/main" id="{5CFCE7ED-E206-1435-8F79-7E9FA8039DA3}"/>
                </a:ext>
              </a:extLst>
            </p:cNvPr>
            <p:cNvSpPr/>
            <p:nvPr/>
          </p:nvSpPr>
          <p:spPr>
            <a:xfrm>
              <a:off x="221343" y="1045029"/>
              <a:ext cx="8701314" cy="2119086"/>
            </a:xfrm>
            <a:prstGeom prst="roundRect">
              <a:avLst>
                <a:gd name="adj" fmla="val 6895"/>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8F7"/>
                </a:solidFill>
                <a:effectLst/>
                <a:uLnTx/>
                <a:uFillTx/>
                <a:latin typeface="Arial"/>
                <a:ea typeface="+mn-ea"/>
                <a:cs typeface="+mn-cs"/>
                <a:sym typeface="Arial"/>
              </a:endParaRPr>
            </a:p>
          </p:txBody>
        </p:sp>
        <p:sp>
          <p:nvSpPr>
            <p:cNvPr id="18" name="TextBox 17">
              <a:extLst>
                <a:ext uri="{FF2B5EF4-FFF2-40B4-BE49-F238E27FC236}">
                  <a16:creationId xmlns="" xmlns:a16="http://schemas.microsoft.com/office/drawing/2014/main" id="{CF326649-5F77-80DA-207F-3DA376A500A5}"/>
                </a:ext>
              </a:extLst>
            </p:cNvPr>
            <p:cNvSpPr txBox="1"/>
            <p:nvPr/>
          </p:nvSpPr>
          <p:spPr>
            <a:xfrm>
              <a:off x="337457" y="1163577"/>
              <a:ext cx="8469085"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1" u="none" strike="noStrike" kern="0" cap="none" spc="0" normalizeH="0" baseline="0" noProof="0">
                  <a:ln>
                    <a:noFill/>
                  </a:ln>
                  <a:solidFill>
                    <a:srgbClr val="C00000"/>
                  </a:solidFill>
                  <a:effectLst/>
                  <a:uLnTx/>
                  <a:uFillTx/>
                  <a:latin typeface="Arial"/>
                  <a:cs typeface="Arial"/>
                  <a:sym typeface="Arial"/>
                </a:rPr>
                <a:t>Trường hợp</a:t>
              </a:r>
              <a:r>
                <a:rPr kumimoji="0" lang="en-US" sz="2000" b="1" i="1" u="none" strike="noStrike" kern="0" cap="none" spc="0" normalizeH="0" baseline="0" noProof="0">
                  <a:ln>
                    <a:noFill/>
                  </a:ln>
                  <a:solidFill>
                    <a:srgbClr val="C00000"/>
                  </a:solidFill>
                  <a:effectLst/>
                  <a:uLnTx/>
                  <a:uFillTx/>
                  <a:latin typeface="Arial"/>
                  <a:cs typeface="Arial"/>
                  <a:sym typeface="Arial"/>
                </a:rPr>
                <a:t> 1</a:t>
              </a:r>
              <a:r>
                <a:rPr kumimoji="0" lang="vi-VN" sz="2000" b="1" i="1" u="none" strike="noStrike" kern="0" cap="none" spc="0" normalizeH="0" baseline="0" noProof="0">
                  <a:ln>
                    <a:noFill/>
                  </a:ln>
                  <a:solidFill>
                    <a:srgbClr val="C00000"/>
                  </a:solidFill>
                  <a:effectLst/>
                  <a:uLnTx/>
                  <a:uFillTx/>
                  <a:latin typeface="Arial"/>
                  <a:cs typeface="Arial"/>
                  <a:sym typeface="Arial"/>
                </a:rPr>
                <a:t>: </a:t>
              </a:r>
              <a:r>
                <a:rPr kumimoji="0" lang="vi-VN" sz="2000" b="0" i="0" u="none" strike="noStrike" kern="0" cap="none" spc="0" normalizeH="0" baseline="0" noProof="0">
                  <a:ln>
                    <a:noFill/>
                  </a:ln>
                  <a:solidFill>
                    <a:srgbClr val="000000"/>
                  </a:solidFill>
                  <a:effectLst/>
                  <a:uLnTx/>
                  <a:uFillTx/>
                  <a:latin typeface="Arial"/>
                  <a:cs typeface="Arial"/>
                  <a:sym typeface="Arial"/>
                </a:rPr>
                <a:t>Trong trận chung kết giải bóng đá xã A giữa xóm 1 và xóm 4, anh M ở xóm 1 được chọn làm trọng tài chính. Tuy nhiên anh không hề thiên vị những cầu thủ bên đội xóm 1 mà vẫn sẵn sàng thổi phạt khi họ phạm lỗi.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roup 22">
            <a:extLst>
              <a:ext uri="{FF2B5EF4-FFF2-40B4-BE49-F238E27FC236}">
                <a16:creationId xmlns="" xmlns:a16="http://schemas.microsoft.com/office/drawing/2014/main" id="{2E675A1F-6AC0-05FA-259D-ECD64D4E1B2C}"/>
              </a:ext>
            </a:extLst>
          </p:cNvPr>
          <p:cNvGrpSpPr/>
          <p:nvPr/>
        </p:nvGrpSpPr>
        <p:grpSpPr>
          <a:xfrm>
            <a:off x="709385" y="3214914"/>
            <a:ext cx="7725228" cy="1744725"/>
            <a:chOff x="709385" y="3214914"/>
            <a:chExt cx="7725228" cy="1744725"/>
          </a:xfrm>
        </p:grpSpPr>
        <p:sp>
          <p:nvSpPr>
            <p:cNvPr id="20" name="Arrow: Down 19">
              <a:extLst>
                <a:ext uri="{FF2B5EF4-FFF2-40B4-BE49-F238E27FC236}">
                  <a16:creationId xmlns="" xmlns:a16="http://schemas.microsoft.com/office/drawing/2014/main" id="{E8D66CB3-342F-2692-471F-B2EF59EDE7CD}"/>
                </a:ext>
              </a:extLst>
            </p:cNvPr>
            <p:cNvSpPr/>
            <p:nvPr/>
          </p:nvSpPr>
          <p:spPr>
            <a:xfrm>
              <a:off x="4299856" y="3214914"/>
              <a:ext cx="544286" cy="2032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8F7"/>
                </a:solidFill>
                <a:effectLst/>
                <a:uLnTx/>
                <a:uFillTx/>
                <a:latin typeface="Arial"/>
                <a:ea typeface="+mn-ea"/>
                <a:cs typeface="+mn-cs"/>
                <a:sym typeface="Arial"/>
              </a:endParaRPr>
            </a:p>
          </p:txBody>
        </p:sp>
        <p:sp>
          <p:nvSpPr>
            <p:cNvPr id="22" name="TextBox 21">
              <a:extLst>
                <a:ext uri="{FF2B5EF4-FFF2-40B4-BE49-F238E27FC236}">
                  <a16:creationId xmlns="" xmlns:a16="http://schemas.microsoft.com/office/drawing/2014/main" id="{16E7F5DE-7BBB-B06C-C702-737FE81D2641}"/>
                </a:ext>
              </a:extLst>
            </p:cNvPr>
            <p:cNvSpPr txBox="1"/>
            <p:nvPr/>
          </p:nvSpPr>
          <p:spPr>
            <a:xfrm>
              <a:off x="709385" y="3539314"/>
              <a:ext cx="7725228" cy="142032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1" u="none" strike="noStrike" kern="0" cap="none" spc="0" normalizeH="0" baseline="0" noProof="0">
                  <a:ln>
                    <a:noFill/>
                  </a:ln>
                  <a:solidFill>
                    <a:srgbClr val="002060"/>
                  </a:solidFill>
                  <a:effectLst/>
                  <a:uLnTx/>
                  <a:uFillTx/>
                  <a:latin typeface="Arial"/>
                  <a:cs typeface="Arial"/>
                  <a:sym typeface="Arial"/>
                </a:rPr>
                <a:t>Trong trường hợp trên anh M đã thể hiện tính khách quan. </a:t>
              </a:r>
              <a:endParaRPr kumimoji="0" lang="en-US" sz="2000" b="0" i="1" u="none" strike="noStrike" kern="0" cap="none" spc="0" normalizeH="0" baseline="0" noProof="0">
                <a:ln>
                  <a:noFill/>
                </a:ln>
                <a:solidFill>
                  <a:srgbClr val="00206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1" u="none" strike="noStrike" kern="0" cap="none" spc="0" normalizeH="0" baseline="0" noProof="0">
                  <a:ln>
                    <a:noFill/>
                  </a:ln>
                  <a:solidFill>
                    <a:srgbClr val="002060"/>
                  </a:solidFill>
                  <a:effectLst/>
                  <a:uLnTx/>
                  <a:uFillTx/>
                  <a:latin typeface="Arial"/>
                  <a:cs typeface="Arial"/>
                  <a:sym typeface="Arial"/>
                </a:rPr>
                <a:t>Anh không thiên vị đội của xóm mình mà vẫn thực hiện đúng trách nhiệm của một trọng tài. </a:t>
              </a:r>
              <a:endParaRPr kumimoji="0" lang="en-US" sz="2000" b="0" i="1" u="none" strike="noStrike" kern="0" cap="none" spc="0" normalizeH="0" baseline="0" noProof="0">
                <a:ln>
                  <a:noFill/>
                </a:ln>
                <a:solidFill>
                  <a:srgbClr val="002060"/>
                </a:solidFill>
                <a:effectLst/>
                <a:uLnTx/>
                <a:uFillTx/>
                <a:latin typeface="Arial"/>
                <a:cs typeface="Arial"/>
                <a:sym typeface="Arial"/>
              </a:endParaRPr>
            </a:p>
          </p:txBody>
        </p:sp>
      </p:grpSp>
    </p:spTree>
    <p:extLst>
      <p:ext uri="{BB962C8B-B14F-4D97-AF65-F5344CB8AC3E}">
        <p14:creationId xmlns="" xmlns:p14="http://schemas.microsoft.com/office/powerpoint/2010/main" val="170318333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 xmlns:a16="http://schemas.microsoft.com/office/drawing/2014/main" id="{3A74E9D6-2C49-8429-0F87-693EFC302B7E}"/>
              </a:ext>
            </a:extLst>
          </p:cNvPr>
          <p:cNvSpPr/>
          <p:nvPr/>
        </p:nvSpPr>
        <p:spPr>
          <a:xfrm>
            <a:off x="221343" y="232229"/>
            <a:ext cx="8701314" cy="515257"/>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881B2E">
                    <a:lumMod val="50000"/>
                  </a:srgbClr>
                </a:solidFill>
                <a:effectLst/>
                <a:uLnTx/>
                <a:uFillTx/>
                <a:latin typeface="Arial"/>
                <a:ea typeface="+mn-ea"/>
                <a:cs typeface="+mn-cs"/>
                <a:sym typeface="Arial"/>
              </a:rPr>
              <a:t>VÍ DỤ THỂ HIỆN SỰ KHÁCH QUAN </a:t>
            </a:r>
          </a:p>
        </p:txBody>
      </p:sp>
      <p:grpSp>
        <p:nvGrpSpPr>
          <p:cNvPr id="19" name="Group 18">
            <a:extLst>
              <a:ext uri="{FF2B5EF4-FFF2-40B4-BE49-F238E27FC236}">
                <a16:creationId xmlns="" xmlns:a16="http://schemas.microsoft.com/office/drawing/2014/main" id="{5F8A5290-6758-60EF-490E-D612DF03C597}"/>
              </a:ext>
            </a:extLst>
          </p:cNvPr>
          <p:cNvGrpSpPr/>
          <p:nvPr/>
        </p:nvGrpSpPr>
        <p:grpSpPr>
          <a:xfrm>
            <a:off x="221343" y="912228"/>
            <a:ext cx="8701314" cy="2402928"/>
            <a:chOff x="221343" y="1045029"/>
            <a:chExt cx="8701314" cy="2402928"/>
          </a:xfrm>
        </p:grpSpPr>
        <p:sp>
          <p:nvSpPr>
            <p:cNvPr id="16" name="Rectangle: Rounded Corners 15">
              <a:extLst>
                <a:ext uri="{FF2B5EF4-FFF2-40B4-BE49-F238E27FC236}">
                  <a16:creationId xmlns="" xmlns:a16="http://schemas.microsoft.com/office/drawing/2014/main" id="{5CFCE7ED-E206-1435-8F79-7E9FA8039DA3}"/>
                </a:ext>
              </a:extLst>
            </p:cNvPr>
            <p:cNvSpPr/>
            <p:nvPr/>
          </p:nvSpPr>
          <p:spPr>
            <a:xfrm>
              <a:off x="221343" y="1045029"/>
              <a:ext cx="8701314" cy="2402928"/>
            </a:xfrm>
            <a:prstGeom prst="roundRect">
              <a:avLst>
                <a:gd name="adj" fmla="val 6895"/>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8F7"/>
                </a:solidFill>
                <a:effectLst/>
                <a:uLnTx/>
                <a:uFillTx/>
                <a:latin typeface="Arial"/>
                <a:ea typeface="+mn-ea"/>
                <a:cs typeface="+mn-cs"/>
                <a:sym typeface="Arial"/>
              </a:endParaRPr>
            </a:p>
          </p:txBody>
        </p:sp>
        <p:sp>
          <p:nvSpPr>
            <p:cNvPr id="18" name="TextBox 17">
              <a:extLst>
                <a:ext uri="{FF2B5EF4-FFF2-40B4-BE49-F238E27FC236}">
                  <a16:creationId xmlns="" xmlns:a16="http://schemas.microsoft.com/office/drawing/2014/main" id="{CF326649-5F77-80DA-207F-3DA376A500A5}"/>
                </a:ext>
              </a:extLst>
            </p:cNvPr>
            <p:cNvSpPr txBox="1"/>
            <p:nvPr/>
          </p:nvSpPr>
          <p:spPr>
            <a:xfrm>
              <a:off x="337456" y="1060759"/>
              <a:ext cx="8469085" cy="23436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1" u="none" strike="noStrike" kern="0" cap="none" spc="0" normalizeH="0" baseline="0" noProof="0">
                  <a:ln>
                    <a:noFill/>
                  </a:ln>
                  <a:solidFill>
                    <a:srgbClr val="C00000"/>
                  </a:solidFill>
                  <a:effectLst/>
                  <a:uLnTx/>
                  <a:uFillTx/>
                  <a:latin typeface="Arial"/>
                  <a:cs typeface="Arial"/>
                  <a:sym typeface="Arial"/>
                </a:rPr>
                <a:t>Trường hợp</a:t>
              </a:r>
              <a:r>
                <a:rPr kumimoji="0" lang="en-US" sz="2000" b="1" i="1" u="none" strike="noStrike" kern="0" cap="none" spc="0" normalizeH="0" baseline="0" noProof="0">
                  <a:ln>
                    <a:noFill/>
                  </a:ln>
                  <a:solidFill>
                    <a:srgbClr val="C00000"/>
                  </a:solidFill>
                  <a:effectLst/>
                  <a:uLnTx/>
                  <a:uFillTx/>
                  <a:latin typeface="Arial"/>
                  <a:cs typeface="Arial"/>
                  <a:sym typeface="Arial"/>
                </a:rPr>
                <a:t> 2</a:t>
              </a:r>
              <a:r>
                <a:rPr kumimoji="0" lang="vi-VN" sz="2000" b="1" i="1" u="none" strike="noStrike" kern="0" cap="none" spc="0" normalizeH="0" baseline="0" noProof="0">
                  <a:ln>
                    <a:noFill/>
                  </a:ln>
                  <a:solidFill>
                    <a:srgbClr val="C00000"/>
                  </a:solidFill>
                  <a:effectLst/>
                  <a:uLnTx/>
                  <a:uFillTx/>
                  <a:latin typeface="Arial"/>
                  <a:cs typeface="Arial"/>
                  <a:sym typeface="Arial"/>
                </a:rPr>
                <a:t>: </a:t>
              </a:r>
              <a:r>
                <a:rPr kumimoji="0" lang="vi-VN" sz="2000" b="0" i="0" u="none" strike="noStrike" kern="0" cap="none" spc="0" normalizeH="0" baseline="0" noProof="0">
                  <a:ln>
                    <a:noFill/>
                  </a:ln>
                  <a:solidFill>
                    <a:srgbClr val="000000"/>
                  </a:solidFill>
                  <a:effectLst/>
                  <a:uLnTx/>
                  <a:uFillTx/>
                  <a:latin typeface="Arial"/>
                  <a:cs typeface="Arial"/>
                  <a:sym typeface="Arial"/>
                </a:rPr>
                <a:t>Bác H là giám đốc của công ti G. Khi xét tuyển nhân viên, công ti G yêu cầu các ứng viên phải có trình độ Cao đẳng hoặc Đại học. Cháu gái của bác là chị C mới học hết THPT nhưng muốn nhờ bác H tạo điều kiện cho chị vào công ti G làm việc. Bác H đã từ chối và khuyên chị nên đi học thêm Cao đẳng.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roup 22">
            <a:extLst>
              <a:ext uri="{FF2B5EF4-FFF2-40B4-BE49-F238E27FC236}">
                <a16:creationId xmlns="" xmlns:a16="http://schemas.microsoft.com/office/drawing/2014/main" id="{2E675A1F-6AC0-05FA-259D-ECD64D4E1B2C}"/>
              </a:ext>
            </a:extLst>
          </p:cNvPr>
          <p:cNvGrpSpPr/>
          <p:nvPr/>
        </p:nvGrpSpPr>
        <p:grpSpPr>
          <a:xfrm>
            <a:off x="221343" y="3469173"/>
            <a:ext cx="8701314" cy="1225699"/>
            <a:chOff x="221344" y="3323769"/>
            <a:chExt cx="8701314" cy="1225699"/>
          </a:xfrm>
        </p:grpSpPr>
        <p:sp>
          <p:nvSpPr>
            <p:cNvPr id="20" name="Arrow: Down 19">
              <a:extLst>
                <a:ext uri="{FF2B5EF4-FFF2-40B4-BE49-F238E27FC236}">
                  <a16:creationId xmlns="" xmlns:a16="http://schemas.microsoft.com/office/drawing/2014/main" id="{E8D66CB3-342F-2692-471F-B2EF59EDE7CD}"/>
                </a:ext>
              </a:extLst>
            </p:cNvPr>
            <p:cNvSpPr/>
            <p:nvPr/>
          </p:nvSpPr>
          <p:spPr>
            <a:xfrm>
              <a:off x="4299856" y="3323769"/>
              <a:ext cx="544286" cy="2032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8F7"/>
                </a:solidFill>
                <a:effectLst/>
                <a:uLnTx/>
                <a:uFillTx/>
                <a:latin typeface="Arial"/>
                <a:ea typeface="+mn-ea"/>
                <a:cs typeface="+mn-cs"/>
                <a:sym typeface="Arial"/>
              </a:endParaRPr>
            </a:p>
          </p:txBody>
        </p:sp>
        <p:sp>
          <p:nvSpPr>
            <p:cNvPr id="22" name="TextBox 21">
              <a:extLst>
                <a:ext uri="{FF2B5EF4-FFF2-40B4-BE49-F238E27FC236}">
                  <a16:creationId xmlns="" xmlns:a16="http://schemas.microsoft.com/office/drawing/2014/main" id="{16E7F5DE-7BBB-B06C-C702-737FE81D2641}"/>
                </a:ext>
              </a:extLst>
            </p:cNvPr>
            <p:cNvSpPr txBox="1"/>
            <p:nvPr/>
          </p:nvSpPr>
          <p:spPr>
            <a:xfrm>
              <a:off x="221344" y="3590808"/>
              <a:ext cx="8701314" cy="958660"/>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1" u="none" strike="noStrike" kern="0" cap="none" spc="0" normalizeH="0" baseline="0" noProof="0">
                  <a:ln>
                    <a:noFill/>
                  </a:ln>
                  <a:solidFill>
                    <a:srgbClr val="002060"/>
                  </a:solidFill>
                  <a:effectLst/>
                  <a:uLnTx/>
                  <a:uFillTx/>
                  <a:latin typeface="Arial"/>
                  <a:cs typeface="Arial"/>
                  <a:sym typeface="Arial"/>
                </a:rPr>
                <a:t>Bác H đã đảm bảo tính khách quan vì bác đã tuân thủ đúng quy định của công ti, không thiên vị người nhà. </a:t>
              </a:r>
              <a:endParaRPr kumimoji="0" lang="en-US" sz="2000" b="0" i="1" u="none" strike="noStrike" kern="0" cap="none" spc="0" normalizeH="0" baseline="0" noProof="0">
                <a:ln>
                  <a:noFill/>
                </a:ln>
                <a:solidFill>
                  <a:srgbClr val="002060"/>
                </a:solidFill>
                <a:effectLst/>
                <a:uLnTx/>
                <a:uFillTx/>
                <a:latin typeface="Arial"/>
                <a:cs typeface="Arial"/>
                <a:sym typeface="Arial"/>
              </a:endParaRPr>
            </a:p>
          </p:txBody>
        </p:sp>
      </p:grpSp>
    </p:spTree>
    <p:extLst>
      <p:ext uri="{BB962C8B-B14F-4D97-AF65-F5344CB8AC3E}">
        <p14:creationId xmlns="" xmlns:p14="http://schemas.microsoft.com/office/powerpoint/2010/main" val="636654486"/>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 xmlns:a16="http://schemas.microsoft.com/office/drawing/2014/main" id="{3A74E9D6-2C49-8429-0F87-693EFC302B7E}"/>
              </a:ext>
            </a:extLst>
          </p:cNvPr>
          <p:cNvSpPr/>
          <p:nvPr/>
        </p:nvSpPr>
        <p:spPr>
          <a:xfrm>
            <a:off x="221343" y="232229"/>
            <a:ext cx="8701314" cy="515257"/>
          </a:xfrm>
          <a:prstGeom prst="roundRect">
            <a:avLst>
              <a:gd name="adj" fmla="val 50000"/>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2060"/>
                </a:solidFill>
                <a:effectLst/>
                <a:uLnTx/>
                <a:uFillTx/>
                <a:latin typeface="Arial"/>
                <a:ea typeface="+mn-ea"/>
                <a:cs typeface="+mn-cs"/>
                <a:sym typeface="Arial"/>
              </a:rPr>
              <a:t>VÍ DỤ THỂ HIỆN SỰ THIẾU KHÁCH QUAN </a:t>
            </a:r>
          </a:p>
        </p:txBody>
      </p:sp>
      <p:grpSp>
        <p:nvGrpSpPr>
          <p:cNvPr id="19" name="Group 18">
            <a:extLst>
              <a:ext uri="{FF2B5EF4-FFF2-40B4-BE49-F238E27FC236}">
                <a16:creationId xmlns="" xmlns:a16="http://schemas.microsoft.com/office/drawing/2014/main" id="{5F8A5290-6758-60EF-490E-D612DF03C597}"/>
              </a:ext>
            </a:extLst>
          </p:cNvPr>
          <p:cNvGrpSpPr/>
          <p:nvPr/>
        </p:nvGrpSpPr>
        <p:grpSpPr>
          <a:xfrm>
            <a:off x="221343" y="904971"/>
            <a:ext cx="8701314" cy="1983372"/>
            <a:chOff x="221343" y="1045029"/>
            <a:chExt cx="8701314" cy="1983372"/>
          </a:xfrm>
        </p:grpSpPr>
        <p:sp>
          <p:nvSpPr>
            <p:cNvPr id="16" name="Rectangle: Rounded Corners 15">
              <a:extLst>
                <a:ext uri="{FF2B5EF4-FFF2-40B4-BE49-F238E27FC236}">
                  <a16:creationId xmlns="" xmlns:a16="http://schemas.microsoft.com/office/drawing/2014/main" id="{5CFCE7ED-E206-1435-8F79-7E9FA8039DA3}"/>
                </a:ext>
              </a:extLst>
            </p:cNvPr>
            <p:cNvSpPr/>
            <p:nvPr/>
          </p:nvSpPr>
          <p:spPr>
            <a:xfrm>
              <a:off x="221343" y="1045029"/>
              <a:ext cx="8701314" cy="1983372"/>
            </a:xfrm>
            <a:prstGeom prst="roundRect">
              <a:avLst>
                <a:gd name="adj" fmla="val 6895"/>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8F7"/>
                </a:solidFill>
                <a:effectLst/>
                <a:uLnTx/>
                <a:uFillTx/>
                <a:latin typeface="Arial"/>
                <a:ea typeface="+mn-ea"/>
                <a:cs typeface="+mn-cs"/>
                <a:sym typeface="Arial"/>
              </a:endParaRPr>
            </a:p>
          </p:txBody>
        </p:sp>
        <p:sp>
          <p:nvSpPr>
            <p:cNvPr id="18" name="TextBox 17">
              <a:extLst>
                <a:ext uri="{FF2B5EF4-FFF2-40B4-BE49-F238E27FC236}">
                  <a16:creationId xmlns="" xmlns:a16="http://schemas.microsoft.com/office/drawing/2014/main" id="{CF326649-5F77-80DA-207F-3DA376A500A5}"/>
                </a:ext>
              </a:extLst>
            </p:cNvPr>
            <p:cNvSpPr txBox="1"/>
            <p:nvPr/>
          </p:nvSpPr>
          <p:spPr>
            <a:xfrm>
              <a:off x="337456" y="1060759"/>
              <a:ext cx="8469085"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1" u="none" strike="noStrike" kern="0" cap="none" spc="0" normalizeH="0" baseline="0" noProof="0">
                  <a:ln>
                    <a:noFill/>
                  </a:ln>
                  <a:solidFill>
                    <a:srgbClr val="C00000"/>
                  </a:solidFill>
                  <a:effectLst/>
                  <a:uLnTx/>
                  <a:uFillTx/>
                  <a:latin typeface="Arial"/>
                  <a:cs typeface="Arial"/>
                  <a:sym typeface="Arial"/>
                </a:rPr>
                <a:t>Trường hợp</a:t>
              </a:r>
              <a:r>
                <a:rPr kumimoji="0" lang="en-US" sz="2000" b="1" i="1" u="none" strike="noStrike" kern="0" cap="none" spc="0" normalizeH="0" baseline="0" noProof="0">
                  <a:ln>
                    <a:noFill/>
                  </a:ln>
                  <a:solidFill>
                    <a:srgbClr val="C00000"/>
                  </a:solidFill>
                  <a:effectLst/>
                  <a:uLnTx/>
                  <a:uFillTx/>
                  <a:latin typeface="Arial"/>
                  <a:cs typeface="Arial"/>
                  <a:sym typeface="Arial"/>
                </a:rPr>
                <a:t> 1</a:t>
              </a:r>
              <a:r>
                <a:rPr kumimoji="0" lang="vi-VN" sz="2000" b="1" i="1" u="none" strike="noStrike" kern="0" cap="none" spc="0" normalizeH="0" baseline="0" noProof="0">
                  <a:ln>
                    <a:noFill/>
                  </a:ln>
                  <a:solidFill>
                    <a:srgbClr val="C00000"/>
                  </a:solidFill>
                  <a:effectLst/>
                  <a:uLnTx/>
                  <a:uFillTx/>
                  <a:latin typeface="Arial"/>
                  <a:cs typeface="Arial"/>
                  <a:sym typeface="Arial"/>
                </a:rPr>
                <a:t>: </a:t>
              </a:r>
              <a:r>
                <a:rPr kumimoji="0" lang="vi-VN" sz="2000" b="0" i="0" u="none" strike="noStrike" kern="0" cap="none" spc="0" normalizeH="0" baseline="0" noProof="0">
                  <a:ln>
                    <a:noFill/>
                  </a:ln>
                  <a:solidFill>
                    <a:srgbClr val="000000"/>
                  </a:solidFill>
                  <a:effectLst/>
                  <a:uLnTx/>
                  <a:uFillTx/>
                  <a:latin typeface="Arial"/>
                  <a:cs typeface="Arial"/>
                  <a:sym typeface="Arial"/>
                </a:rPr>
                <a:t>Chị T là phóng viên phụ trách viết bài tin tức hàng ngày của báo X. Thế nhưng chị lại giấu thông tin về sự việc công ti F đã để xảy ra sai phạm trong việc xử lí chất thải công nghiệp vì chồng chị là quản lí ở công ti F.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roup 22">
            <a:extLst>
              <a:ext uri="{FF2B5EF4-FFF2-40B4-BE49-F238E27FC236}">
                <a16:creationId xmlns="" xmlns:a16="http://schemas.microsoft.com/office/drawing/2014/main" id="{2E675A1F-6AC0-05FA-259D-ECD64D4E1B2C}"/>
              </a:ext>
            </a:extLst>
          </p:cNvPr>
          <p:cNvGrpSpPr/>
          <p:nvPr/>
        </p:nvGrpSpPr>
        <p:grpSpPr>
          <a:xfrm>
            <a:off x="221343" y="2997461"/>
            <a:ext cx="8701314" cy="1983590"/>
            <a:chOff x="221344" y="3214914"/>
            <a:chExt cx="8701314" cy="1983590"/>
          </a:xfrm>
        </p:grpSpPr>
        <p:sp>
          <p:nvSpPr>
            <p:cNvPr id="20" name="Arrow: Down 19">
              <a:extLst>
                <a:ext uri="{FF2B5EF4-FFF2-40B4-BE49-F238E27FC236}">
                  <a16:creationId xmlns="" xmlns:a16="http://schemas.microsoft.com/office/drawing/2014/main" id="{E8D66CB3-342F-2692-471F-B2EF59EDE7CD}"/>
                </a:ext>
              </a:extLst>
            </p:cNvPr>
            <p:cNvSpPr/>
            <p:nvPr/>
          </p:nvSpPr>
          <p:spPr>
            <a:xfrm>
              <a:off x="4299856" y="3214914"/>
              <a:ext cx="544286" cy="2032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8F7"/>
                </a:solidFill>
                <a:effectLst/>
                <a:uLnTx/>
                <a:uFillTx/>
                <a:latin typeface="Arial"/>
                <a:ea typeface="+mn-ea"/>
                <a:cs typeface="+mn-cs"/>
                <a:sym typeface="Arial"/>
              </a:endParaRPr>
            </a:p>
          </p:txBody>
        </p:sp>
        <p:sp>
          <p:nvSpPr>
            <p:cNvPr id="22" name="TextBox 21">
              <a:extLst>
                <a:ext uri="{FF2B5EF4-FFF2-40B4-BE49-F238E27FC236}">
                  <a16:creationId xmlns="" xmlns:a16="http://schemas.microsoft.com/office/drawing/2014/main" id="{16E7F5DE-7BBB-B06C-C702-737FE81D2641}"/>
                </a:ext>
              </a:extLst>
            </p:cNvPr>
            <p:cNvSpPr txBox="1"/>
            <p:nvPr/>
          </p:nvSpPr>
          <p:spPr>
            <a:xfrm>
              <a:off x="221344" y="3316514"/>
              <a:ext cx="8701314" cy="1881990"/>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1" u="none" strike="noStrike" kern="0" cap="none" spc="0" normalizeH="0" baseline="0" noProof="0">
                  <a:ln>
                    <a:noFill/>
                  </a:ln>
                  <a:solidFill>
                    <a:srgbClr val="002060"/>
                  </a:solidFill>
                  <a:effectLst/>
                  <a:uLnTx/>
                  <a:uFillTx/>
                  <a:latin typeface="Arial"/>
                  <a:cs typeface="Arial"/>
                  <a:sym typeface="Arial"/>
                </a:rPr>
                <a:t>Chị T thể hiện sự không khách quan vì chị đã để tình cảm cá nhân ảnh hưởng đến công việc của mình. </a:t>
              </a:r>
              <a:endParaRPr kumimoji="0" lang="en-US" sz="2000" b="0" i="1" u="none" strike="noStrike" kern="0" cap="none" spc="0" normalizeH="0" baseline="0" noProof="0">
                <a:ln>
                  <a:noFill/>
                </a:ln>
                <a:solidFill>
                  <a:srgbClr val="00206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1" u="none" strike="noStrike" kern="0" cap="none" spc="0" normalizeH="0" baseline="0" noProof="0">
                  <a:ln>
                    <a:noFill/>
                  </a:ln>
                  <a:solidFill>
                    <a:srgbClr val="002060"/>
                  </a:solidFill>
                  <a:effectLst/>
                  <a:uLnTx/>
                  <a:uFillTx/>
                  <a:latin typeface="Arial"/>
                  <a:cs typeface="Arial"/>
                  <a:sym typeface="Arial"/>
                </a:rPr>
                <a:t>Nhiệm vụ của nhà báo là phải đưa thông tin chính xác, kịp thời thì chị lại giấu tin tức. </a:t>
              </a:r>
              <a:endParaRPr kumimoji="0" lang="en-US" sz="2000" b="0" i="1" u="none" strike="noStrike" kern="0" cap="none" spc="0" normalizeH="0" baseline="0" noProof="0">
                <a:ln>
                  <a:noFill/>
                </a:ln>
                <a:solidFill>
                  <a:srgbClr val="002060"/>
                </a:solidFill>
                <a:effectLst/>
                <a:uLnTx/>
                <a:uFillTx/>
                <a:latin typeface="Arial"/>
                <a:cs typeface="Arial"/>
                <a:sym typeface="Arial"/>
              </a:endParaRPr>
            </a:p>
          </p:txBody>
        </p:sp>
      </p:grpSp>
    </p:spTree>
    <p:extLst>
      <p:ext uri="{BB962C8B-B14F-4D97-AF65-F5344CB8AC3E}">
        <p14:creationId xmlns="" xmlns:p14="http://schemas.microsoft.com/office/powerpoint/2010/main" val="27157744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 xmlns:a16="http://schemas.microsoft.com/office/drawing/2014/main" id="{3A74E9D6-2C49-8429-0F87-693EFC302B7E}"/>
              </a:ext>
            </a:extLst>
          </p:cNvPr>
          <p:cNvSpPr/>
          <p:nvPr/>
        </p:nvSpPr>
        <p:spPr>
          <a:xfrm>
            <a:off x="221343" y="232229"/>
            <a:ext cx="8701314" cy="515257"/>
          </a:xfrm>
          <a:prstGeom prst="roundRect">
            <a:avLst>
              <a:gd name="adj" fmla="val 50000"/>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2060"/>
                </a:solidFill>
                <a:effectLst/>
                <a:uLnTx/>
                <a:uFillTx/>
                <a:latin typeface="Arial"/>
                <a:ea typeface="+mn-ea"/>
                <a:cs typeface="+mn-cs"/>
                <a:sym typeface="Arial"/>
              </a:rPr>
              <a:t>VÍ DỤ THỂ HIỆN SỰ THIẾU KHÁCH QUAN </a:t>
            </a:r>
          </a:p>
        </p:txBody>
      </p:sp>
      <p:grpSp>
        <p:nvGrpSpPr>
          <p:cNvPr id="19" name="Group 18">
            <a:extLst>
              <a:ext uri="{FF2B5EF4-FFF2-40B4-BE49-F238E27FC236}">
                <a16:creationId xmlns="" xmlns:a16="http://schemas.microsoft.com/office/drawing/2014/main" id="{5F8A5290-6758-60EF-490E-D612DF03C597}"/>
              </a:ext>
            </a:extLst>
          </p:cNvPr>
          <p:cNvGrpSpPr/>
          <p:nvPr/>
        </p:nvGrpSpPr>
        <p:grpSpPr>
          <a:xfrm>
            <a:off x="221343" y="1035599"/>
            <a:ext cx="8701314" cy="1666779"/>
            <a:chOff x="221343" y="1045029"/>
            <a:chExt cx="8701314" cy="1666779"/>
          </a:xfrm>
        </p:grpSpPr>
        <p:sp>
          <p:nvSpPr>
            <p:cNvPr id="16" name="Rectangle: Rounded Corners 15">
              <a:extLst>
                <a:ext uri="{FF2B5EF4-FFF2-40B4-BE49-F238E27FC236}">
                  <a16:creationId xmlns="" xmlns:a16="http://schemas.microsoft.com/office/drawing/2014/main" id="{5CFCE7ED-E206-1435-8F79-7E9FA8039DA3}"/>
                </a:ext>
              </a:extLst>
            </p:cNvPr>
            <p:cNvSpPr/>
            <p:nvPr/>
          </p:nvSpPr>
          <p:spPr>
            <a:xfrm>
              <a:off x="221343" y="1045029"/>
              <a:ext cx="8701314" cy="1666779"/>
            </a:xfrm>
            <a:prstGeom prst="roundRect">
              <a:avLst>
                <a:gd name="adj" fmla="val 6895"/>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8F7"/>
                </a:solidFill>
                <a:effectLst/>
                <a:uLnTx/>
                <a:uFillTx/>
                <a:latin typeface="Arial"/>
                <a:ea typeface="+mn-ea"/>
                <a:cs typeface="+mn-cs"/>
                <a:sym typeface="Arial"/>
              </a:endParaRPr>
            </a:p>
          </p:txBody>
        </p:sp>
        <p:sp>
          <p:nvSpPr>
            <p:cNvPr id="18" name="TextBox 17">
              <a:extLst>
                <a:ext uri="{FF2B5EF4-FFF2-40B4-BE49-F238E27FC236}">
                  <a16:creationId xmlns="" xmlns:a16="http://schemas.microsoft.com/office/drawing/2014/main" id="{CF326649-5F77-80DA-207F-3DA376A500A5}"/>
                </a:ext>
              </a:extLst>
            </p:cNvPr>
            <p:cNvSpPr txBox="1"/>
            <p:nvPr/>
          </p:nvSpPr>
          <p:spPr>
            <a:xfrm>
              <a:off x="337456" y="1169614"/>
              <a:ext cx="8469085" cy="14203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1" u="none" strike="noStrike" kern="0" cap="none" spc="0" normalizeH="0" baseline="0" noProof="0">
                  <a:ln>
                    <a:noFill/>
                  </a:ln>
                  <a:solidFill>
                    <a:srgbClr val="C00000"/>
                  </a:solidFill>
                  <a:effectLst/>
                  <a:uLnTx/>
                  <a:uFillTx/>
                  <a:latin typeface="Arial"/>
                  <a:cs typeface="Arial"/>
                  <a:sym typeface="Arial"/>
                </a:rPr>
                <a:t>Trường hợp</a:t>
              </a:r>
              <a:r>
                <a:rPr kumimoji="0" lang="en-US" sz="2000" b="1" i="1" u="none" strike="noStrike" kern="0" cap="none" spc="0" normalizeH="0" baseline="0" noProof="0">
                  <a:ln>
                    <a:noFill/>
                  </a:ln>
                  <a:solidFill>
                    <a:srgbClr val="C00000"/>
                  </a:solidFill>
                  <a:effectLst/>
                  <a:uLnTx/>
                  <a:uFillTx/>
                  <a:latin typeface="Arial"/>
                  <a:cs typeface="Arial"/>
                  <a:sym typeface="Arial"/>
                </a:rPr>
                <a:t> 2</a:t>
              </a:r>
              <a:r>
                <a:rPr kumimoji="0" lang="vi-VN" sz="2000" b="1" i="1" u="none" strike="noStrike" kern="0" cap="none" spc="0" normalizeH="0" baseline="0" noProof="0">
                  <a:ln>
                    <a:noFill/>
                  </a:ln>
                  <a:solidFill>
                    <a:srgbClr val="C00000"/>
                  </a:solidFill>
                  <a:effectLst/>
                  <a:uLnTx/>
                  <a:uFillTx/>
                  <a:latin typeface="Arial"/>
                  <a:cs typeface="Arial"/>
                  <a:sym typeface="Arial"/>
                </a:rPr>
                <a:t>: </a:t>
              </a:r>
              <a:r>
                <a:rPr kumimoji="0" lang="vi-VN" sz="2000" b="0" i="0" u="none" strike="noStrike" kern="0" cap="none" spc="0" normalizeH="0" baseline="0" noProof="0">
                  <a:ln>
                    <a:noFill/>
                  </a:ln>
                  <a:solidFill>
                    <a:srgbClr val="000000"/>
                  </a:solidFill>
                  <a:effectLst/>
                  <a:uLnTx/>
                  <a:uFillTx/>
                  <a:latin typeface="Arial"/>
                  <a:cs typeface="Arial"/>
                  <a:sym typeface="Arial"/>
                </a:rPr>
                <a:t>Bạn C là lớp trưởng của lớp 9C1. Trong đợt đánh giá hàng tuần, bạn C đã cố tình nhận xét bạn K có hạnh kiểm yếu vì bạn K không cho bạn C nhìn bài trong giờ kiểm tra Toán.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roup 22">
            <a:extLst>
              <a:ext uri="{FF2B5EF4-FFF2-40B4-BE49-F238E27FC236}">
                <a16:creationId xmlns="" xmlns:a16="http://schemas.microsoft.com/office/drawing/2014/main" id="{2E675A1F-6AC0-05FA-259D-ECD64D4E1B2C}"/>
              </a:ext>
            </a:extLst>
          </p:cNvPr>
          <p:cNvGrpSpPr/>
          <p:nvPr/>
        </p:nvGrpSpPr>
        <p:grpSpPr>
          <a:xfrm>
            <a:off x="221343" y="2920162"/>
            <a:ext cx="8701314" cy="1702815"/>
            <a:chOff x="221344" y="3144664"/>
            <a:chExt cx="8701314" cy="1648324"/>
          </a:xfrm>
        </p:grpSpPr>
        <p:sp>
          <p:nvSpPr>
            <p:cNvPr id="20" name="Arrow: Down 19">
              <a:extLst>
                <a:ext uri="{FF2B5EF4-FFF2-40B4-BE49-F238E27FC236}">
                  <a16:creationId xmlns="" xmlns:a16="http://schemas.microsoft.com/office/drawing/2014/main" id="{E8D66CB3-342F-2692-471F-B2EF59EDE7CD}"/>
                </a:ext>
              </a:extLst>
            </p:cNvPr>
            <p:cNvSpPr/>
            <p:nvPr/>
          </p:nvSpPr>
          <p:spPr>
            <a:xfrm>
              <a:off x="4299856" y="3144664"/>
              <a:ext cx="518888" cy="27345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8F7"/>
                </a:solidFill>
                <a:effectLst/>
                <a:uLnTx/>
                <a:uFillTx/>
                <a:latin typeface="Arial"/>
                <a:ea typeface="+mn-ea"/>
                <a:cs typeface="+mn-cs"/>
                <a:sym typeface="Arial"/>
              </a:endParaRPr>
            </a:p>
          </p:txBody>
        </p:sp>
        <p:sp>
          <p:nvSpPr>
            <p:cNvPr id="22" name="TextBox 21">
              <a:extLst>
                <a:ext uri="{FF2B5EF4-FFF2-40B4-BE49-F238E27FC236}">
                  <a16:creationId xmlns="" xmlns:a16="http://schemas.microsoft.com/office/drawing/2014/main" id="{16E7F5DE-7BBB-B06C-C702-737FE81D2641}"/>
                </a:ext>
              </a:extLst>
            </p:cNvPr>
            <p:cNvSpPr txBox="1"/>
            <p:nvPr/>
          </p:nvSpPr>
          <p:spPr>
            <a:xfrm>
              <a:off x="221344" y="3418114"/>
              <a:ext cx="8701314" cy="1374874"/>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1" u="none" strike="noStrike" kern="0" cap="none" spc="0" normalizeH="0" baseline="0" noProof="0">
                  <a:ln>
                    <a:noFill/>
                  </a:ln>
                  <a:solidFill>
                    <a:srgbClr val="002060"/>
                  </a:solidFill>
                  <a:effectLst/>
                  <a:uLnTx/>
                  <a:uFillTx/>
                  <a:latin typeface="Arial"/>
                  <a:cs typeface="Arial"/>
                  <a:sym typeface="Arial"/>
                </a:rPr>
                <a:t>Bạn C thể hiện sự thiếu khách quan. </a:t>
              </a:r>
              <a:endParaRPr kumimoji="0" lang="en-US" sz="2000" b="0" i="1" u="none" strike="noStrike" kern="0" cap="none" spc="0" normalizeH="0" baseline="0" noProof="0">
                <a:ln>
                  <a:noFill/>
                </a:ln>
                <a:solidFill>
                  <a:srgbClr val="00206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1" u="none" strike="noStrike" kern="0" cap="none" spc="0" normalizeH="0" baseline="0" noProof="0">
                  <a:ln>
                    <a:noFill/>
                  </a:ln>
                  <a:solidFill>
                    <a:srgbClr val="002060"/>
                  </a:solidFill>
                  <a:effectLst/>
                  <a:uLnTx/>
                  <a:uFillTx/>
                  <a:latin typeface="Arial"/>
                  <a:cs typeface="Arial"/>
                  <a:sym typeface="Arial"/>
                </a:rPr>
                <a:t>Là lớp trưởng, bạn C cần nhìn nhận toàn diện thái độ và năng lực của từng bạn để có thể đánh giá chính xác. </a:t>
              </a:r>
              <a:endParaRPr kumimoji="0" lang="en-US" sz="2000" b="0" i="1" u="none" strike="noStrike" kern="0" cap="none" spc="0" normalizeH="0" baseline="0" noProof="0">
                <a:ln>
                  <a:noFill/>
                </a:ln>
                <a:solidFill>
                  <a:srgbClr val="002060"/>
                </a:solidFill>
                <a:effectLst/>
                <a:uLnTx/>
                <a:uFillTx/>
                <a:latin typeface="Arial"/>
                <a:cs typeface="Arial"/>
                <a:sym typeface="Arial"/>
              </a:endParaRPr>
            </a:p>
          </p:txBody>
        </p:sp>
      </p:grpSp>
    </p:spTree>
    <p:extLst>
      <p:ext uri="{BB962C8B-B14F-4D97-AF65-F5344CB8AC3E}">
        <p14:creationId xmlns="" xmlns:p14="http://schemas.microsoft.com/office/powerpoint/2010/main" val="38212653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rot="10800000" flipH="1">
            <a:off x="213123" y="154782"/>
            <a:ext cx="7725965" cy="398860"/>
          </a:xfrm>
          <a:prstGeom prst="rect">
            <a:avLst/>
          </a:prstGeom>
          <a:solidFill>
            <a:srgbClr val="DC00C8"/>
          </a:solidFill>
          <a:ln>
            <a:noFill/>
          </a:ln>
        </p:spPr>
        <p:txBody>
          <a:bodyPr rot="10800000" lIns="68580" tIns="34290" rIns="68580" bIns="34290" anchor="ctr"/>
          <a:lstStyle/>
          <a:p>
            <a:pPr algn="ctr">
              <a:defRPr/>
            </a:pPr>
            <a:endParaRPr lang="en-US" sz="2000" dirty="0">
              <a:solidFill>
                <a:schemeClr val="lt1"/>
              </a:solidFill>
              <a:latin typeface="+mn-lt"/>
              <a:cs typeface="+mn-cs"/>
            </a:endParaRPr>
          </a:p>
        </p:txBody>
      </p:sp>
      <p:sp>
        <p:nvSpPr>
          <p:cNvPr id="22" name="Rectangle 4"/>
          <p:cNvSpPr/>
          <p:nvPr/>
        </p:nvSpPr>
        <p:spPr>
          <a:xfrm flipH="1">
            <a:off x="8033320" y="140137"/>
            <a:ext cx="1108868" cy="830525"/>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20343 h 1829838"/>
              <a:gd name="connsiteX1" fmla="*/ 1660710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70406"/>
              <a:gd name="connsiteY0" fmla="*/ 1720343 h 1829838"/>
              <a:gd name="connsiteX1" fmla="*/ 1669865 w 1670406"/>
              <a:gd name="connsiteY1" fmla="*/ 0 h 1829838"/>
              <a:gd name="connsiteX2" fmla="*/ 1668022 w 1670406"/>
              <a:gd name="connsiteY2" fmla="*/ 862171 h 1829838"/>
              <a:gd name="connsiteX3" fmla="*/ 35511 w 1670406"/>
              <a:gd name="connsiteY3" fmla="*/ 1829838 h 1829838"/>
              <a:gd name="connsiteX4" fmla="*/ 0 w 1670406"/>
              <a:gd name="connsiteY4" fmla="*/ 1720343 h 182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06" h="1829838">
                <a:moveTo>
                  <a:pt x="0" y="1720343"/>
                </a:moveTo>
                <a:lnTo>
                  <a:pt x="1669865" y="0"/>
                </a:lnTo>
                <a:cubicBezTo>
                  <a:pt x="1672302" y="287390"/>
                  <a:pt x="1665585" y="574781"/>
                  <a:pt x="1668022" y="862171"/>
                </a:cubicBezTo>
                <a:lnTo>
                  <a:pt x="35511" y="1829838"/>
                </a:lnTo>
                <a:lnTo>
                  <a:pt x="0" y="1720343"/>
                </a:lnTo>
                <a:close/>
              </a:path>
            </a:pathLst>
          </a:custGeom>
          <a:gradFill flip="none" rotWithShape="1">
            <a:gsLst>
              <a:gs pos="35000">
                <a:schemeClr val="accent5">
                  <a:alpha val="0"/>
                </a:schemeClr>
              </a:gs>
              <a:gs pos="80000">
                <a:schemeClr val="accent5">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000" dirty="0"/>
          </a:p>
        </p:txBody>
      </p:sp>
      <p:sp>
        <p:nvSpPr>
          <p:cNvPr id="10246" name="Rectangle 15"/>
          <p:cNvSpPr>
            <a:spLocks noChangeArrowheads="1"/>
          </p:cNvSpPr>
          <p:nvPr/>
        </p:nvSpPr>
        <p:spPr bwMode="auto">
          <a:xfrm>
            <a:off x="308372" y="186929"/>
            <a:ext cx="7233047" cy="377428"/>
          </a:xfrm>
          <a:prstGeom prst="rect">
            <a:avLst/>
          </a:prstGeom>
          <a:noFill/>
          <a:ln w="9525">
            <a:noFill/>
            <a:miter lim="800000"/>
            <a:headEnd/>
            <a:tailEnd/>
          </a:ln>
          <a:effectLst/>
        </p:spPr>
        <p:txBody>
          <a:bodyPr lIns="68580" tIns="34290" rIns="68580" bIns="34290" anchor="ctr">
            <a:spAutoFit/>
          </a:bodyPr>
          <a:lstStyle/>
          <a:p>
            <a:pPr eaLnBrk="1" hangingPunct="1"/>
            <a:r>
              <a:rPr lang="en-US" altLang="en-US" sz="2000" b="1" dirty="0">
                <a:solidFill>
                  <a:schemeClr val="bg1"/>
                </a:solidFill>
              </a:rPr>
              <a:t>2. </a:t>
            </a:r>
            <a:r>
              <a:rPr lang="en-US" altLang="en-US" sz="2000" b="1" dirty="0" err="1">
                <a:solidFill>
                  <a:schemeClr val="bg1"/>
                </a:solidFill>
              </a:rPr>
              <a:t>BIỂU</a:t>
            </a:r>
            <a:r>
              <a:rPr lang="en-US" altLang="en-US" sz="2000" b="1" dirty="0">
                <a:solidFill>
                  <a:schemeClr val="bg1"/>
                </a:solidFill>
              </a:rPr>
              <a:t> </a:t>
            </a:r>
            <a:r>
              <a:rPr lang="en-US" altLang="en-US" sz="2000" b="1" dirty="0" err="1">
                <a:solidFill>
                  <a:schemeClr val="bg1"/>
                </a:solidFill>
              </a:rPr>
              <a:t>HIỆN</a:t>
            </a:r>
            <a:r>
              <a:rPr lang="en-US" altLang="en-US" sz="2000" b="1" dirty="0">
                <a:solidFill>
                  <a:schemeClr val="bg1"/>
                </a:solidFill>
              </a:rPr>
              <a:t> </a:t>
            </a:r>
            <a:r>
              <a:rPr lang="en-US" altLang="en-US" sz="2000" b="1" dirty="0" err="1">
                <a:solidFill>
                  <a:schemeClr val="bg1"/>
                </a:solidFill>
              </a:rPr>
              <a:t>VÀ</a:t>
            </a:r>
            <a:r>
              <a:rPr lang="en-US" altLang="en-US" sz="2000" b="1" dirty="0">
                <a:solidFill>
                  <a:schemeClr val="bg1"/>
                </a:solidFill>
              </a:rPr>
              <a:t> Ý </a:t>
            </a:r>
            <a:r>
              <a:rPr lang="en-US" altLang="en-US" sz="2000" b="1" dirty="0" err="1">
                <a:solidFill>
                  <a:schemeClr val="bg1"/>
                </a:solidFill>
              </a:rPr>
              <a:t>NGHĨA</a:t>
            </a:r>
            <a:r>
              <a:rPr lang="en-US" altLang="en-US" sz="2000" b="1" dirty="0">
                <a:solidFill>
                  <a:schemeClr val="bg1"/>
                </a:solidFill>
              </a:rPr>
              <a:t> </a:t>
            </a:r>
            <a:r>
              <a:rPr lang="en-US" altLang="en-US" sz="2000" b="1" dirty="0" err="1">
                <a:solidFill>
                  <a:schemeClr val="bg1"/>
                </a:solidFill>
              </a:rPr>
              <a:t>CỦA</a:t>
            </a:r>
            <a:r>
              <a:rPr lang="en-US" altLang="en-US" sz="2000" b="1" dirty="0">
                <a:solidFill>
                  <a:schemeClr val="bg1"/>
                </a:solidFill>
              </a:rPr>
              <a:t> </a:t>
            </a:r>
            <a:r>
              <a:rPr lang="en-US" altLang="en-US" sz="2000" b="1" dirty="0" err="1">
                <a:solidFill>
                  <a:schemeClr val="bg1"/>
                </a:solidFill>
              </a:rPr>
              <a:t>CÔNG</a:t>
            </a:r>
            <a:r>
              <a:rPr lang="en-US" altLang="en-US" sz="2000" b="1" dirty="0">
                <a:solidFill>
                  <a:schemeClr val="bg1"/>
                </a:solidFill>
              </a:rPr>
              <a:t> </a:t>
            </a:r>
            <a:r>
              <a:rPr lang="en-US" altLang="en-US" sz="2000" b="1" dirty="0" err="1">
                <a:solidFill>
                  <a:schemeClr val="bg1"/>
                </a:solidFill>
              </a:rPr>
              <a:t>BẰNG</a:t>
            </a:r>
            <a:endParaRPr lang="en-US" altLang="en-US" sz="2000" b="1" dirty="0">
              <a:solidFill>
                <a:schemeClr val="bg1"/>
              </a:solidFill>
            </a:endParaRPr>
          </a:p>
        </p:txBody>
      </p:sp>
      <p:sp>
        <p:nvSpPr>
          <p:cNvPr id="72731" name="Rectangle 27"/>
          <p:cNvSpPr>
            <a:spLocks noChangeArrowheads="1"/>
          </p:cNvSpPr>
          <p:nvPr/>
        </p:nvSpPr>
        <p:spPr bwMode="auto">
          <a:xfrm>
            <a:off x="6527006" y="716757"/>
            <a:ext cx="2362200" cy="1177245"/>
          </a:xfrm>
          <a:prstGeom prst="rect">
            <a:avLst/>
          </a:prstGeom>
          <a:noFill/>
          <a:ln w="9525">
            <a:noFill/>
            <a:miter lim="800000"/>
            <a:headEnd/>
            <a:tailEnd/>
          </a:ln>
          <a:effectLst/>
        </p:spPr>
        <p:txBody>
          <a:bodyPr lIns="68580" tIns="34290" rIns="68580" bIns="34290" anchor="ctr">
            <a:spAutoFit/>
          </a:bodyPr>
          <a:lstStyle/>
          <a:p>
            <a:pPr algn="just" eaLnBrk="1" hangingPunct="1"/>
            <a:r>
              <a:rPr lang="en-US" altLang="en-US" sz="1800" dirty="0" err="1">
                <a:solidFill>
                  <a:srgbClr val="FF0000"/>
                </a:solidFill>
              </a:rPr>
              <a:t>Em</a:t>
            </a:r>
            <a:r>
              <a:rPr lang="en-US" altLang="en-US" sz="1800" dirty="0">
                <a:solidFill>
                  <a:srgbClr val="FF0000"/>
                </a:solidFill>
              </a:rPr>
              <a:t> </a:t>
            </a:r>
            <a:r>
              <a:rPr lang="en-US" altLang="en-US" sz="1800" dirty="0" err="1">
                <a:solidFill>
                  <a:srgbClr val="FF0000"/>
                </a:solidFill>
              </a:rPr>
              <a:t>hãy</a:t>
            </a:r>
            <a:r>
              <a:rPr lang="en-US" altLang="en-US" sz="1800" dirty="0">
                <a:solidFill>
                  <a:srgbClr val="FF0000"/>
                </a:solidFill>
              </a:rPr>
              <a:t> </a:t>
            </a:r>
            <a:r>
              <a:rPr lang="en-US" altLang="en-US" sz="1800" dirty="0" err="1">
                <a:solidFill>
                  <a:srgbClr val="FF0000"/>
                </a:solidFill>
              </a:rPr>
              <a:t>xác</a:t>
            </a:r>
            <a:r>
              <a:rPr lang="en-US" altLang="en-US" sz="1800" dirty="0">
                <a:solidFill>
                  <a:srgbClr val="FF0000"/>
                </a:solidFill>
              </a:rPr>
              <a:t> </a:t>
            </a:r>
            <a:r>
              <a:rPr lang="en-US" altLang="en-US" sz="1800" dirty="0" err="1">
                <a:solidFill>
                  <a:srgbClr val="FF0000"/>
                </a:solidFill>
              </a:rPr>
              <a:t>định</a:t>
            </a:r>
            <a:r>
              <a:rPr lang="en-US" altLang="en-US" sz="1800" dirty="0">
                <a:solidFill>
                  <a:srgbClr val="FF0000"/>
                </a:solidFill>
              </a:rPr>
              <a:t> </a:t>
            </a:r>
            <a:r>
              <a:rPr lang="en-US" altLang="en-US" sz="1800" dirty="0" err="1">
                <a:solidFill>
                  <a:srgbClr val="FF0000"/>
                </a:solidFill>
              </a:rPr>
              <a:t>các</a:t>
            </a:r>
            <a:r>
              <a:rPr lang="en-US" altLang="en-US" sz="1800" dirty="0">
                <a:solidFill>
                  <a:srgbClr val="FF0000"/>
                </a:solidFill>
              </a:rPr>
              <a:t> </a:t>
            </a:r>
            <a:r>
              <a:rPr lang="en-US" altLang="en-US" sz="1800" dirty="0" err="1">
                <a:solidFill>
                  <a:srgbClr val="FF0000"/>
                </a:solidFill>
              </a:rPr>
              <a:t>biểu</a:t>
            </a:r>
            <a:r>
              <a:rPr lang="en-US" altLang="en-US" sz="1800" dirty="0">
                <a:solidFill>
                  <a:srgbClr val="FF0000"/>
                </a:solidFill>
              </a:rPr>
              <a:t> </a:t>
            </a:r>
            <a:r>
              <a:rPr lang="en-US" altLang="en-US" sz="1800" dirty="0" err="1">
                <a:solidFill>
                  <a:srgbClr val="FF0000"/>
                </a:solidFill>
              </a:rPr>
              <a:t>hiện</a:t>
            </a:r>
            <a:r>
              <a:rPr lang="en-US" altLang="en-US" sz="1800" dirty="0">
                <a:solidFill>
                  <a:srgbClr val="FF0000"/>
                </a:solidFill>
              </a:rPr>
              <a:t> </a:t>
            </a:r>
            <a:r>
              <a:rPr lang="en-US" altLang="en-US" sz="1800" dirty="0" err="1">
                <a:solidFill>
                  <a:srgbClr val="FF0000"/>
                </a:solidFill>
              </a:rPr>
              <a:t>của</a:t>
            </a:r>
            <a:r>
              <a:rPr lang="en-US" altLang="en-US" sz="1800" dirty="0">
                <a:solidFill>
                  <a:srgbClr val="FF0000"/>
                </a:solidFill>
              </a:rPr>
              <a:t> </a:t>
            </a:r>
            <a:r>
              <a:rPr lang="en-US" altLang="en-US" sz="1800" dirty="0" err="1">
                <a:solidFill>
                  <a:srgbClr val="FF0000"/>
                </a:solidFill>
              </a:rPr>
              <a:t>sự</a:t>
            </a:r>
            <a:r>
              <a:rPr lang="en-US" altLang="en-US" sz="1800" dirty="0">
                <a:solidFill>
                  <a:srgbClr val="FF0000"/>
                </a:solidFill>
              </a:rPr>
              <a:t> </a:t>
            </a:r>
            <a:r>
              <a:rPr lang="en-US" altLang="en-US" sz="1800" dirty="0" err="1">
                <a:solidFill>
                  <a:srgbClr val="FF0000"/>
                </a:solidFill>
              </a:rPr>
              <a:t>công</a:t>
            </a:r>
            <a:r>
              <a:rPr lang="en-US" altLang="en-US" sz="1800" dirty="0">
                <a:solidFill>
                  <a:srgbClr val="FF0000"/>
                </a:solidFill>
              </a:rPr>
              <a:t> </a:t>
            </a:r>
            <a:r>
              <a:rPr lang="en-US" altLang="en-US" sz="1800" dirty="0" err="1">
                <a:solidFill>
                  <a:srgbClr val="FF0000"/>
                </a:solidFill>
              </a:rPr>
              <a:t>bằng</a:t>
            </a:r>
            <a:r>
              <a:rPr lang="en-US" altLang="en-US" sz="1800" dirty="0">
                <a:solidFill>
                  <a:srgbClr val="FF0000"/>
                </a:solidFill>
              </a:rPr>
              <a:t> </a:t>
            </a:r>
            <a:r>
              <a:rPr lang="en-US" altLang="en-US" sz="1800" dirty="0" err="1">
                <a:solidFill>
                  <a:srgbClr val="FF0000"/>
                </a:solidFill>
              </a:rPr>
              <a:t>trong</a:t>
            </a:r>
            <a:r>
              <a:rPr lang="en-US" altLang="en-US" sz="1800" dirty="0">
                <a:solidFill>
                  <a:srgbClr val="FF0000"/>
                </a:solidFill>
              </a:rPr>
              <a:t> </a:t>
            </a:r>
            <a:r>
              <a:rPr lang="en-US" altLang="en-US" sz="1800" dirty="0" err="1">
                <a:solidFill>
                  <a:srgbClr val="FF0000"/>
                </a:solidFill>
              </a:rPr>
              <a:t>câu</a:t>
            </a:r>
            <a:r>
              <a:rPr lang="en-US" altLang="en-US" sz="1800" dirty="0">
                <a:solidFill>
                  <a:srgbClr val="FF0000"/>
                </a:solidFill>
              </a:rPr>
              <a:t> </a:t>
            </a:r>
            <a:r>
              <a:rPr lang="en-US" altLang="en-US" sz="1800" dirty="0" err="1">
                <a:solidFill>
                  <a:srgbClr val="FF0000"/>
                </a:solidFill>
              </a:rPr>
              <a:t>chuyện</a:t>
            </a:r>
            <a:r>
              <a:rPr lang="en-US" altLang="en-US" sz="1800" dirty="0">
                <a:solidFill>
                  <a:srgbClr val="FF0000"/>
                </a:solidFill>
              </a:rPr>
              <a:t> </a:t>
            </a:r>
            <a:r>
              <a:rPr lang="en-US" altLang="en-US" sz="1800" dirty="0" err="1">
                <a:solidFill>
                  <a:srgbClr val="FF0000"/>
                </a:solidFill>
              </a:rPr>
              <a:t>trên</a:t>
            </a:r>
            <a:endParaRPr lang="en-US" altLang="en-US" sz="1800" dirty="0">
              <a:solidFill>
                <a:srgbClr val="FF0000"/>
              </a:solidFill>
            </a:endParaRPr>
          </a:p>
        </p:txBody>
      </p:sp>
      <p:pic>
        <p:nvPicPr>
          <p:cNvPr id="72732" name="Picture 28"/>
          <p:cNvPicPr>
            <a:picLocks noChangeAspect="1" noChangeArrowheads="1"/>
          </p:cNvPicPr>
          <p:nvPr/>
        </p:nvPicPr>
        <p:blipFill>
          <a:blip r:embed="rId2"/>
          <a:srcRect/>
          <a:stretch>
            <a:fillRect/>
          </a:stretch>
        </p:blipFill>
        <p:spPr bwMode="auto">
          <a:xfrm>
            <a:off x="152400" y="697706"/>
            <a:ext cx="5392341" cy="4229100"/>
          </a:xfrm>
          <a:prstGeom prst="rect">
            <a:avLst/>
          </a:prstGeom>
          <a:noFill/>
          <a:ln w="9525">
            <a:solidFill>
              <a:srgbClr val="800080"/>
            </a:solidFill>
            <a:miter lim="800000"/>
            <a:headEnd/>
            <a:tailEnd/>
          </a:ln>
        </p:spPr>
      </p:pic>
      <p:pic>
        <p:nvPicPr>
          <p:cNvPr id="72733" name="Picture 29"/>
          <p:cNvPicPr>
            <a:picLocks noChangeAspect="1" noChangeArrowheads="1"/>
          </p:cNvPicPr>
          <p:nvPr/>
        </p:nvPicPr>
        <p:blipFill>
          <a:blip r:embed="rId3"/>
          <a:srcRect/>
          <a:stretch>
            <a:fillRect/>
          </a:stretch>
        </p:blipFill>
        <p:spPr bwMode="auto">
          <a:xfrm>
            <a:off x="5576888" y="891779"/>
            <a:ext cx="858441" cy="831056"/>
          </a:xfrm>
          <a:prstGeom prst="rect">
            <a:avLst/>
          </a:prstGeom>
          <a:noFill/>
          <a:ln w="9525">
            <a:noFill/>
            <a:miter lim="800000"/>
            <a:headEnd/>
            <a:tailEnd/>
          </a:ln>
        </p:spPr>
      </p:pic>
      <p:sp>
        <p:nvSpPr>
          <p:cNvPr id="72734" name="Rectangle 30"/>
          <p:cNvSpPr>
            <a:spLocks noChangeArrowheads="1"/>
          </p:cNvSpPr>
          <p:nvPr/>
        </p:nvSpPr>
        <p:spPr bwMode="auto">
          <a:xfrm>
            <a:off x="5731669" y="1989535"/>
            <a:ext cx="3278981" cy="1054135"/>
          </a:xfrm>
          <a:prstGeom prst="rect">
            <a:avLst/>
          </a:prstGeom>
          <a:noFill/>
          <a:ln w="9525">
            <a:solidFill>
              <a:srgbClr val="FF0000"/>
            </a:solidFill>
            <a:prstDash val="dash"/>
            <a:miter lim="800000"/>
            <a:headEnd/>
            <a:tailEnd/>
          </a:ln>
          <a:effectLst/>
        </p:spPr>
        <p:txBody>
          <a:bodyPr lIns="68580" tIns="34290" rIns="68580" bIns="34290" anchor="ctr">
            <a:spAutoFit/>
          </a:bodyPr>
          <a:lstStyle/>
          <a:p>
            <a:pPr algn="just" eaLnBrk="1" hangingPunct="1"/>
            <a:r>
              <a:rPr lang="en-US" altLang="en-US" sz="1600" dirty="0" err="1"/>
              <a:t>Trước</a:t>
            </a:r>
            <a:r>
              <a:rPr lang="en-US" altLang="en-US" sz="1600" dirty="0"/>
              <a:t> </a:t>
            </a:r>
            <a:r>
              <a:rPr lang="en-US" altLang="en-US" sz="1600" dirty="0" err="1"/>
              <a:t>khi</a:t>
            </a:r>
            <a:r>
              <a:rPr lang="en-US" altLang="en-US" sz="1600" dirty="0"/>
              <a:t> </a:t>
            </a:r>
            <a:r>
              <a:rPr lang="en-US" altLang="en-US" sz="1600" dirty="0" err="1"/>
              <a:t>đi</a:t>
            </a:r>
            <a:r>
              <a:rPr lang="en-US" altLang="en-US" sz="1600" dirty="0"/>
              <a:t> </a:t>
            </a:r>
            <a:r>
              <a:rPr lang="en-US" altLang="en-US" sz="1600" dirty="0" err="1"/>
              <a:t>công</a:t>
            </a:r>
            <a:r>
              <a:rPr lang="en-US" altLang="en-US" sz="1600" dirty="0"/>
              <a:t> </a:t>
            </a:r>
            <a:r>
              <a:rPr lang="en-US" altLang="en-US" sz="1600" dirty="0" err="1"/>
              <a:t>tác</a:t>
            </a:r>
            <a:r>
              <a:rPr lang="en-US" altLang="en-US" sz="1600" dirty="0"/>
              <a:t>, </a:t>
            </a:r>
            <a:r>
              <a:rPr lang="en-US" altLang="en-US" sz="1600" dirty="0" err="1"/>
              <a:t>Bác</a:t>
            </a:r>
            <a:r>
              <a:rPr lang="en-US" altLang="en-US" sz="1600" dirty="0"/>
              <a:t> </a:t>
            </a:r>
            <a:r>
              <a:rPr lang="en-US" altLang="en-US" sz="1600" dirty="0" err="1"/>
              <a:t>Hồ</a:t>
            </a:r>
            <a:r>
              <a:rPr lang="en-US" altLang="en-US" sz="1600" dirty="0"/>
              <a:t> </a:t>
            </a:r>
            <a:r>
              <a:rPr lang="en-US" altLang="en-US" sz="1600" dirty="0" err="1"/>
              <a:t>đã</a:t>
            </a:r>
            <a:r>
              <a:rPr lang="en-US" altLang="en-US" sz="1600" dirty="0"/>
              <a:t> </a:t>
            </a:r>
            <a:r>
              <a:rPr lang="en-US" altLang="en-US" sz="1600" dirty="0" err="1"/>
              <a:t>yêu</a:t>
            </a:r>
            <a:r>
              <a:rPr lang="en-US" altLang="en-US" sz="1600" dirty="0"/>
              <a:t> </a:t>
            </a:r>
            <a:r>
              <a:rPr lang="en-US" altLang="en-US" sz="1600" dirty="0" err="1"/>
              <a:t>cầu</a:t>
            </a:r>
            <a:r>
              <a:rPr lang="en-US" altLang="en-US" sz="1600" dirty="0"/>
              <a:t> </a:t>
            </a:r>
            <a:r>
              <a:rPr lang="en-US" altLang="en-US" sz="1600" dirty="0" err="1"/>
              <a:t>các</a:t>
            </a:r>
            <a:r>
              <a:rPr lang="en-US" altLang="en-US" sz="1600" dirty="0"/>
              <a:t> </a:t>
            </a:r>
            <a:r>
              <a:rPr lang="en-US" altLang="en-US" sz="1600" dirty="0" err="1"/>
              <a:t>chú</a:t>
            </a:r>
            <a:r>
              <a:rPr lang="en-US" altLang="en-US" sz="1600" dirty="0"/>
              <a:t> </a:t>
            </a:r>
            <a:r>
              <a:rPr lang="en-US" altLang="en-US" sz="1600" dirty="0" err="1"/>
              <a:t>cận</a:t>
            </a:r>
            <a:r>
              <a:rPr lang="en-US" altLang="en-US" sz="1600" dirty="0"/>
              <a:t> </a:t>
            </a:r>
            <a:r>
              <a:rPr lang="en-US" altLang="en-US" sz="1600" dirty="0" err="1"/>
              <a:t>vệ</a:t>
            </a:r>
            <a:r>
              <a:rPr lang="en-US" altLang="en-US" sz="1600" dirty="0"/>
              <a:t>: </a:t>
            </a:r>
            <a:r>
              <a:rPr lang="en-US" altLang="en-US" sz="1600" dirty="0" err="1"/>
              <a:t>hãy</a:t>
            </a:r>
            <a:r>
              <a:rPr lang="en-US" altLang="en-US" sz="1600" dirty="0"/>
              <a:t> </a:t>
            </a:r>
            <a:r>
              <a:rPr lang="en-US" altLang="en-US" sz="1600" dirty="0" err="1"/>
              <a:t>chia</a:t>
            </a:r>
            <a:r>
              <a:rPr lang="en-US" altLang="en-US" sz="1600" dirty="0"/>
              <a:t> </a:t>
            </a:r>
            <a:r>
              <a:rPr lang="en-US" altLang="en-US" sz="1600" dirty="0" err="1"/>
              <a:t>đồ</a:t>
            </a:r>
            <a:r>
              <a:rPr lang="en-US" altLang="en-US" sz="1600" dirty="0"/>
              <a:t> </a:t>
            </a:r>
            <a:r>
              <a:rPr lang="en-US" altLang="en-US" sz="1600" dirty="0" err="1"/>
              <a:t>đạc</a:t>
            </a:r>
            <a:r>
              <a:rPr lang="en-US" altLang="en-US" sz="1600" dirty="0"/>
              <a:t> </a:t>
            </a:r>
            <a:r>
              <a:rPr lang="en-US" altLang="en-US" sz="1600" dirty="0" err="1"/>
              <a:t>ra</a:t>
            </a:r>
            <a:r>
              <a:rPr lang="en-US" altLang="en-US" sz="1600" dirty="0"/>
              <a:t> </a:t>
            </a:r>
            <a:r>
              <a:rPr lang="en-US" altLang="en-US" sz="1600" dirty="0" err="1"/>
              <a:t>ba</a:t>
            </a:r>
            <a:r>
              <a:rPr lang="en-US" altLang="en-US" sz="1600" dirty="0"/>
              <a:t> </a:t>
            </a:r>
            <a:r>
              <a:rPr lang="en-US" altLang="en-US" sz="1600" dirty="0" err="1"/>
              <a:t>chiếc</a:t>
            </a:r>
            <a:r>
              <a:rPr lang="en-US" altLang="en-US" sz="1600" dirty="0"/>
              <a:t> </a:t>
            </a:r>
            <a:r>
              <a:rPr lang="en-US" altLang="en-US" sz="1600" dirty="0" err="1"/>
              <a:t>ba</a:t>
            </a:r>
            <a:r>
              <a:rPr lang="en-US" altLang="en-US" sz="1600" dirty="0"/>
              <a:t> </a:t>
            </a:r>
            <a:r>
              <a:rPr lang="en-US" altLang="en-US" sz="1600" dirty="0" err="1"/>
              <a:t>lô</a:t>
            </a:r>
            <a:r>
              <a:rPr lang="en-US" altLang="en-US" sz="1600" dirty="0"/>
              <a:t> </a:t>
            </a:r>
            <a:r>
              <a:rPr lang="en-US" altLang="en-US" sz="1600" dirty="0" err="1"/>
              <a:t>để</a:t>
            </a:r>
            <a:r>
              <a:rPr lang="en-US" altLang="en-US" sz="1600" dirty="0"/>
              <a:t> </a:t>
            </a:r>
            <a:r>
              <a:rPr lang="en-US" altLang="en-US" sz="1600" dirty="0" err="1"/>
              <a:t>mỗi</a:t>
            </a:r>
            <a:r>
              <a:rPr lang="en-US" altLang="en-US" sz="1600" dirty="0"/>
              <a:t> </a:t>
            </a:r>
            <a:r>
              <a:rPr lang="en-US" altLang="en-US" sz="1600" dirty="0" err="1"/>
              <a:t>người</a:t>
            </a:r>
            <a:r>
              <a:rPr lang="en-US" altLang="en-US" sz="1600" dirty="0"/>
              <a:t> </a:t>
            </a:r>
            <a:r>
              <a:rPr lang="en-US" altLang="en-US" sz="1600" dirty="0" err="1"/>
              <a:t>mang</a:t>
            </a:r>
            <a:r>
              <a:rPr lang="en-US" altLang="en-US" sz="1600" dirty="0"/>
              <a:t> </a:t>
            </a:r>
            <a:r>
              <a:rPr lang="en-US" altLang="en-US" sz="1600" dirty="0" err="1"/>
              <a:t>một</a:t>
            </a:r>
            <a:r>
              <a:rPr lang="en-US" altLang="en-US" sz="1600" dirty="0"/>
              <a:t> </a:t>
            </a:r>
            <a:r>
              <a:rPr lang="en-US" altLang="en-US" sz="1600" dirty="0" err="1"/>
              <a:t>ít</a:t>
            </a:r>
            <a:r>
              <a:rPr lang="en-US" altLang="en-US" sz="1600" dirty="0"/>
              <a:t>. </a:t>
            </a:r>
          </a:p>
        </p:txBody>
      </p:sp>
      <p:sp>
        <p:nvSpPr>
          <p:cNvPr id="72735" name="Rectangle 31"/>
          <p:cNvSpPr>
            <a:spLocks noChangeArrowheads="1"/>
          </p:cNvSpPr>
          <p:nvPr/>
        </p:nvSpPr>
        <p:spPr bwMode="auto">
          <a:xfrm>
            <a:off x="5715001" y="3180160"/>
            <a:ext cx="3278981" cy="1792798"/>
          </a:xfrm>
          <a:prstGeom prst="rect">
            <a:avLst/>
          </a:prstGeom>
          <a:noFill/>
          <a:ln w="9525">
            <a:solidFill>
              <a:srgbClr val="FF0000"/>
            </a:solidFill>
            <a:prstDash val="dash"/>
            <a:miter lim="800000"/>
            <a:headEnd/>
            <a:tailEnd/>
          </a:ln>
          <a:effectLst/>
        </p:spPr>
        <p:txBody>
          <a:bodyPr lIns="68580" tIns="34290" rIns="68580" bIns="34290" anchor="ctr">
            <a:spAutoFit/>
          </a:bodyPr>
          <a:lstStyle/>
          <a:p>
            <a:pPr algn="just" eaLnBrk="1" hangingPunct="1"/>
            <a:r>
              <a:rPr lang="en-US" altLang="en-US" sz="1600" dirty="0" err="1"/>
              <a:t>Đến</a:t>
            </a:r>
            <a:r>
              <a:rPr lang="en-US" altLang="en-US" sz="1600" dirty="0"/>
              <a:t> </a:t>
            </a:r>
            <a:r>
              <a:rPr lang="en-US" altLang="en-US" sz="1600" dirty="0" err="1"/>
              <a:t>trạm</a:t>
            </a:r>
            <a:r>
              <a:rPr lang="en-US" altLang="en-US" sz="1600" dirty="0"/>
              <a:t> </a:t>
            </a:r>
            <a:r>
              <a:rPr lang="en-US" altLang="en-US" sz="1600" dirty="0" err="1"/>
              <a:t>dừng</a:t>
            </a:r>
            <a:r>
              <a:rPr lang="en-US" altLang="en-US" sz="1600" dirty="0"/>
              <a:t> </a:t>
            </a:r>
            <a:r>
              <a:rPr lang="en-US" altLang="en-US" sz="1600" dirty="0" err="1"/>
              <a:t>chân</a:t>
            </a:r>
            <a:r>
              <a:rPr lang="en-US" altLang="en-US" sz="1600" dirty="0"/>
              <a:t>, </a:t>
            </a:r>
            <a:r>
              <a:rPr lang="en-US" altLang="en-US" sz="1600" dirty="0" err="1"/>
              <a:t>sau</a:t>
            </a:r>
            <a:r>
              <a:rPr lang="en-US" altLang="en-US" sz="1600" dirty="0"/>
              <a:t> </a:t>
            </a:r>
            <a:r>
              <a:rPr lang="en-US" altLang="en-US" sz="1600" dirty="0" err="1"/>
              <a:t>khi</a:t>
            </a:r>
            <a:r>
              <a:rPr lang="en-US" altLang="en-US" sz="1600" dirty="0"/>
              <a:t> </a:t>
            </a:r>
            <a:r>
              <a:rPr lang="en-US" altLang="en-US" sz="1600" dirty="0" err="1"/>
              <a:t>kiểm</a:t>
            </a:r>
            <a:r>
              <a:rPr lang="en-US" altLang="en-US" sz="1600" dirty="0"/>
              <a:t> </a:t>
            </a:r>
            <a:r>
              <a:rPr lang="en-US" altLang="en-US" sz="1600" dirty="0" err="1"/>
              <a:t>tra</a:t>
            </a:r>
            <a:r>
              <a:rPr lang="en-US" altLang="en-US" sz="1600" dirty="0"/>
              <a:t> </a:t>
            </a:r>
            <a:r>
              <a:rPr lang="en-US" altLang="en-US" sz="1600" dirty="0" err="1"/>
              <a:t>vật</a:t>
            </a:r>
            <a:r>
              <a:rPr lang="en-US" altLang="en-US" sz="1600" dirty="0"/>
              <a:t> </a:t>
            </a:r>
            <a:r>
              <a:rPr lang="en-US" altLang="en-US" sz="1600" dirty="0" err="1"/>
              <a:t>dụng</a:t>
            </a:r>
            <a:r>
              <a:rPr lang="en-US" altLang="en-US" sz="1600" dirty="0"/>
              <a:t> </a:t>
            </a:r>
            <a:r>
              <a:rPr lang="en-US" altLang="en-US" sz="1600" dirty="0" err="1"/>
              <a:t>trong</a:t>
            </a:r>
            <a:r>
              <a:rPr lang="en-US" altLang="en-US" sz="1600" dirty="0"/>
              <a:t> 3 </a:t>
            </a:r>
            <a:r>
              <a:rPr lang="en-US" altLang="en-US" sz="1600" dirty="0" err="1"/>
              <a:t>chiếc</a:t>
            </a:r>
            <a:r>
              <a:rPr lang="en-US" altLang="en-US" sz="1600" dirty="0"/>
              <a:t> </a:t>
            </a:r>
            <a:r>
              <a:rPr lang="en-US" altLang="en-US" sz="1600" dirty="0" err="1"/>
              <a:t>ba</a:t>
            </a:r>
            <a:r>
              <a:rPr lang="en-US" altLang="en-US" sz="1600" dirty="0"/>
              <a:t> </a:t>
            </a:r>
            <a:r>
              <a:rPr lang="en-US" altLang="en-US" sz="1600" dirty="0" err="1"/>
              <a:t>lô</a:t>
            </a:r>
            <a:r>
              <a:rPr lang="en-US" altLang="en-US" sz="1600" dirty="0"/>
              <a:t>, </a:t>
            </a:r>
            <a:r>
              <a:rPr lang="en-US" altLang="en-US" sz="1600" dirty="0" err="1"/>
              <a:t>Bác</a:t>
            </a:r>
            <a:r>
              <a:rPr lang="en-US" altLang="en-US" sz="1600" dirty="0"/>
              <a:t> </a:t>
            </a:r>
            <a:r>
              <a:rPr lang="en-US" altLang="en-US" sz="1600" dirty="0" err="1"/>
              <a:t>Hồ</a:t>
            </a:r>
            <a:r>
              <a:rPr lang="en-US" altLang="en-US" sz="1600" dirty="0"/>
              <a:t> </a:t>
            </a:r>
            <a:r>
              <a:rPr lang="en-US" altLang="en-US" sz="1600" dirty="0" err="1"/>
              <a:t>không</a:t>
            </a:r>
            <a:r>
              <a:rPr lang="en-US" altLang="en-US" sz="1600" dirty="0"/>
              <a:t> </a:t>
            </a:r>
            <a:r>
              <a:rPr lang="en-US" altLang="en-US" sz="1600" dirty="0" err="1"/>
              <a:t>đồng</a:t>
            </a:r>
            <a:r>
              <a:rPr lang="en-US" altLang="en-US" sz="1600" dirty="0"/>
              <a:t> ý </a:t>
            </a:r>
            <a:r>
              <a:rPr lang="en-US" altLang="en-US" sz="1600" dirty="0" err="1"/>
              <a:t>khi</a:t>
            </a:r>
            <a:r>
              <a:rPr lang="en-US" altLang="en-US" sz="1600" dirty="0"/>
              <a:t> </a:t>
            </a:r>
            <a:r>
              <a:rPr lang="en-US" altLang="en-US" sz="1600" dirty="0" err="1"/>
              <a:t>thấy</a:t>
            </a:r>
            <a:r>
              <a:rPr lang="en-US" altLang="en-US" sz="1600" dirty="0"/>
              <a:t>: </a:t>
            </a:r>
            <a:r>
              <a:rPr lang="en-US" altLang="en-US" sz="1600" dirty="0" err="1"/>
              <a:t>chiếc</a:t>
            </a:r>
            <a:r>
              <a:rPr lang="en-US" altLang="en-US" sz="1600" dirty="0"/>
              <a:t> </a:t>
            </a:r>
            <a:r>
              <a:rPr lang="en-US" altLang="en-US" sz="1600" dirty="0" err="1"/>
              <a:t>ba</a:t>
            </a:r>
            <a:r>
              <a:rPr lang="en-US" altLang="en-US" sz="1600" dirty="0"/>
              <a:t> </a:t>
            </a:r>
            <a:r>
              <a:rPr lang="en-US" altLang="en-US" sz="1600" dirty="0" err="1"/>
              <a:t>lô</a:t>
            </a:r>
            <a:r>
              <a:rPr lang="en-US" altLang="en-US" sz="1600" dirty="0"/>
              <a:t> </a:t>
            </a:r>
            <a:r>
              <a:rPr lang="en-US" altLang="en-US" sz="1600" dirty="0" err="1"/>
              <a:t>của</a:t>
            </a:r>
            <a:r>
              <a:rPr lang="en-US" altLang="en-US" sz="1600" dirty="0"/>
              <a:t> </a:t>
            </a:r>
            <a:r>
              <a:rPr lang="en-US" altLang="en-US" sz="1600" dirty="0" err="1"/>
              <a:t>Bác</a:t>
            </a:r>
            <a:r>
              <a:rPr lang="en-US" altLang="en-US" sz="1600" dirty="0"/>
              <a:t> </a:t>
            </a:r>
            <a:r>
              <a:rPr lang="en-US" altLang="en-US" sz="1600" dirty="0" err="1"/>
              <a:t>nhẹ</a:t>
            </a:r>
            <a:r>
              <a:rPr lang="en-US" altLang="en-US" sz="1600" dirty="0"/>
              <a:t> </a:t>
            </a:r>
            <a:r>
              <a:rPr lang="en-US" altLang="en-US" sz="1600" dirty="0" err="1"/>
              <a:t>nhất</a:t>
            </a:r>
            <a:r>
              <a:rPr lang="en-US" altLang="en-US" sz="1600" dirty="0"/>
              <a:t>; </a:t>
            </a:r>
            <a:r>
              <a:rPr lang="en-US" altLang="en-US" sz="1600" dirty="0" err="1"/>
              <a:t>đồng</a:t>
            </a:r>
            <a:r>
              <a:rPr lang="en-US" altLang="en-US" sz="1600" dirty="0"/>
              <a:t> </a:t>
            </a:r>
            <a:r>
              <a:rPr lang="en-US" altLang="en-US" sz="1600" dirty="0" err="1"/>
              <a:t>thời</a:t>
            </a:r>
            <a:r>
              <a:rPr lang="en-US" altLang="en-US" sz="1600" dirty="0"/>
              <a:t>, </a:t>
            </a:r>
            <a:r>
              <a:rPr lang="en-US" altLang="en-US" sz="1600" dirty="0" err="1"/>
              <a:t>Bác</a:t>
            </a:r>
            <a:r>
              <a:rPr lang="en-US" altLang="en-US" sz="1600" dirty="0"/>
              <a:t> </a:t>
            </a:r>
            <a:r>
              <a:rPr lang="en-US" altLang="en-US" sz="1600" dirty="0" err="1"/>
              <a:t>yêu</a:t>
            </a:r>
            <a:r>
              <a:rPr lang="en-US" altLang="en-US" sz="1600" dirty="0"/>
              <a:t> </a:t>
            </a:r>
            <a:r>
              <a:rPr lang="en-US" altLang="en-US" sz="1600" dirty="0" err="1"/>
              <a:t>cầu</a:t>
            </a:r>
            <a:r>
              <a:rPr lang="en-US" altLang="en-US" sz="1600" dirty="0"/>
              <a:t> </a:t>
            </a:r>
            <a:r>
              <a:rPr lang="en-US" altLang="en-US" sz="1600" dirty="0" err="1"/>
              <a:t>hai</a:t>
            </a:r>
            <a:r>
              <a:rPr lang="en-US" altLang="en-US" sz="1600" dirty="0"/>
              <a:t> </a:t>
            </a:r>
            <a:r>
              <a:rPr lang="en-US" altLang="en-US" sz="1600" dirty="0" err="1"/>
              <a:t>đồng</a:t>
            </a:r>
            <a:r>
              <a:rPr lang="en-US" altLang="en-US" sz="1600" dirty="0"/>
              <a:t> </a:t>
            </a:r>
            <a:r>
              <a:rPr lang="en-US" altLang="en-US" sz="1600" dirty="0" err="1"/>
              <a:t>chí</a:t>
            </a:r>
            <a:r>
              <a:rPr lang="en-US" altLang="en-US" sz="1600" dirty="0"/>
              <a:t> </a:t>
            </a:r>
            <a:r>
              <a:rPr lang="en-US" altLang="en-US" sz="1600" dirty="0" err="1"/>
              <a:t>cận</a:t>
            </a:r>
            <a:r>
              <a:rPr lang="en-US" altLang="en-US" sz="1600" dirty="0"/>
              <a:t> </a:t>
            </a:r>
            <a:r>
              <a:rPr lang="en-US" altLang="en-US" sz="1600" dirty="0" err="1"/>
              <a:t>vệ</a:t>
            </a:r>
            <a:r>
              <a:rPr lang="en-US" altLang="en-US" sz="1600" dirty="0"/>
              <a:t> </a:t>
            </a:r>
            <a:r>
              <a:rPr lang="en-US" altLang="en-US" sz="1600" dirty="0" err="1"/>
              <a:t>phải</a:t>
            </a:r>
            <a:r>
              <a:rPr lang="en-US" altLang="en-US" sz="1600" dirty="0"/>
              <a:t> san </a:t>
            </a:r>
            <a:r>
              <a:rPr lang="en-US" altLang="en-US" sz="1600" dirty="0" err="1"/>
              <a:t>đều</a:t>
            </a:r>
            <a:r>
              <a:rPr lang="en-US" altLang="en-US" sz="1600" dirty="0"/>
              <a:t> </a:t>
            </a:r>
            <a:r>
              <a:rPr lang="en-US" altLang="en-US" sz="1600" dirty="0" err="1"/>
              <a:t>đồ</a:t>
            </a:r>
            <a:r>
              <a:rPr lang="en-US" altLang="en-US" sz="1600" dirty="0"/>
              <a:t> </a:t>
            </a:r>
            <a:r>
              <a:rPr lang="en-US" altLang="en-US" sz="1600" dirty="0" err="1"/>
              <a:t>vật</a:t>
            </a:r>
            <a:r>
              <a:rPr lang="en-US" altLang="en-US" sz="1600" dirty="0"/>
              <a:t> </a:t>
            </a:r>
            <a:r>
              <a:rPr lang="en-US" altLang="en-US" sz="1600" dirty="0" err="1"/>
              <a:t>ra</a:t>
            </a:r>
            <a:r>
              <a:rPr lang="en-US" altLang="en-US" sz="1600" dirty="0"/>
              <a:t> </a:t>
            </a:r>
            <a:r>
              <a:rPr lang="en-US" altLang="en-US" sz="1600" dirty="0" err="1"/>
              <a:t>ba</a:t>
            </a:r>
            <a:r>
              <a:rPr lang="en-US" altLang="en-US" sz="1600" dirty="0"/>
              <a:t> </a:t>
            </a:r>
            <a:r>
              <a:rPr lang="en-US" altLang="en-US" sz="1600" dirty="0" err="1"/>
              <a:t>chiếc</a:t>
            </a:r>
            <a:r>
              <a:rPr lang="en-US" altLang="en-US" sz="1600" dirty="0"/>
              <a:t> </a:t>
            </a:r>
            <a:r>
              <a:rPr lang="en-US" altLang="en-US" sz="1600" dirty="0" err="1"/>
              <a:t>ba</a:t>
            </a:r>
            <a:r>
              <a:rPr lang="en-US" altLang="en-US" sz="1600" dirty="0"/>
              <a:t> </a:t>
            </a:r>
            <a:r>
              <a:rPr lang="en-US" altLang="en-US" sz="1600" dirty="0" err="1"/>
              <a:t>lô</a:t>
            </a:r>
            <a:r>
              <a:rPr lang="en-US" altLang="en-US" sz="1600"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72732"/>
                                        </p:tgtEl>
                                        <p:attrNameLst>
                                          <p:attrName>style.visibility</p:attrName>
                                        </p:attrNameLst>
                                      </p:cBhvr>
                                      <p:to>
                                        <p:strVal val="visible"/>
                                      </p:to>
                                    </p:set>
                                    <p:animEffect transition="in" filter="blinds(horizontal)">
                                      <p:cBhvr>
                                        <p:cTn id="15" dur="500"/>
                                        <p:tgtEl>
                                          <p:spTgt spid="7273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2731"/>
                                        </p:tgtEl>
                                        <p:attrNameLst>
                                          <p:attrName>style.visibility</p:attrName>
                                        </p:attrNameLst>
                                      </p:cBhvr>
                                      <p:to>
                                        <p:strVal val="visible"/>
                                      </p:to>
                                    </p:set>
                                    <p:animEffect transition="in" filter="blinds(horizontal)">
                                      <p:cBhvr>
                                        <p:cTn id="20" dur="500"/>
                                        <p:tgtEl>
                                          <p:spTgt spid="72731"/>
                                        </p:tgtEl>
                                      </p:cBhvr>
                                    </p:animEffect>
                                  </p:childTnLst>
                                </p:cTn>
                              </p:par>
                              <p:par>
                                <p:cTn id="21" presetID="3" presetClass="entr" presetSubtype="10" fill="hold" nodeType="withEffect">
                                  <p:stCondLst>
                                    <p:cond delay="0"/>
                                  </p:stCondLst>
                                  <p:childTnLst>
                                    <p:set>
                                      <p:cBhvr>
                                        <p:cTn id="22" dur="1" fill="hold">
                                          <p:stCondLst>
                                            <p:cond delay="0"/>
                                          </p:stCondLst>
                                        </p:cTn>
                                        <p:tgtEl>
                                          <p:spTgt spid="72733"/>
                                        </p:tgtEl>
                                        <p:attrNameLst>
                                          <p:attrName>style.visibility</p:attrName>
                                        </p:attrNameLst>
                                      </p:cBhvr>
                                      <p:to>
                                        <p:strVal val="visible"/>
                                      </p:to>
                                    </p:set>
                                    <p:animEffect transition="in" filter="blinds(horizontal)">
                                      <p:cBhvr>
                                        <p:cTn id="23" dur="500"/>
                                        <p:tgtEl>
                                          <p:spTgt spid="727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2734"/>
                                        </p:tgtEl>
                                        <p:attrNameLst>
                                          <p:attrName>style.visibility</p:attrName>
                                        </p:attrNameLst>
                                      </p:cBhvr>
                                      <p:to>
                                        <p:strVal val="visible"/>
                                      </p:to>
                                    </p:set>
                                    <p:animEffect transition="in" filter="blinds(horizontal)">
                                      <p:cBhvr>
                                        <p:cTn id="28" dur="500"/>
                                        <p:tgtEl>
                                          <p:spTgt spid="727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2735"/>
                                        </p:tgtEl>
                                        <p:attrNameLst>
                                          <p:attrName>style.visibility</p:attrName>
                                        </p:attrNameLst>
                                      </p:cBhvr>
                                      <p:to>
                                        <p:strVal val="visible"/>
                                      </p:to>
                                    </p:set>
                                    <p:animEffect transition="in" filter="blinds(horizontal)">
                                      <p:cBhvr>
                                        <p:cTn id="33" dur="500"/>
                                        <p:tgtEl>
                                          <p:spTgt spid="72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2731" grpId="0"/>
      <p:bldP spid="72734" grpId="0" animBg="1"/>
      <p:bldP spid="727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rot="10800000" flipH="1">
            <a:off x="213123" y="154782"/>
            <a:ext cx="7725965" cy="398860"/>
          </a:xfrm>
          <a:prstGeom prst="rect">
            <a:avLst/>
          </a:prstGeom>
          <a:solidFill>
            <a:srgbClr val="DC00C8"/>
          </a:solidFill>
          <a:ln>
            <a:noFill/>
          </a:ln>
        </p:spPr>
        <p:txBody>
          <a:bodyPr rot="10800000" lIns="68580" tIns="34290" rIns="68580" bIns="34290" anchor="ctr"/>
          <a:lstStyle/>
          <a:p>
            <a:pPr algn="ctr">
              <a:defRPr/>
            </a:pPr>
            <a:endParaRPr lang="en-US" sz="2000" dirty="0">
              <a:solidFill>
                <a:schemeClr val="lt1"/>
              </a:solidFill>
              <a:latin typeface="+mn-lt"/>
              <a:cs typeface="+mn-cs"/>
            </a:endParaRPr>
          </a:p>
        </p:txBody>
      </p:sp>
      <p:sp>
        <p:nvSpPr>
          <p:cNvPr id="22" name="Rectangle 4"/>
          <p:cNvSpPr/>
          <p:nvPr/>
        </p:nvSpPr>
        <p:spPr>
          <a:xfrm flipH="1">
            <a:off x="8033320" y="140137"/>
            <a:ext cx="1108868" cy="830525"/>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20343 h 1829838"/>
              <a:gd name="connsiteX1" fmla="*/ 1660710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70406"/>
              <a:gd name="connsiteY0" fmla="*/ 1720343 h 1829838"/>
              <a:gd name="connsiteX1" fmla="*/ 1669865 w 1670406"/>
              <a:gd name="connsiteY1" fmla="*/ 0 h 1829838"/>
              <a:gd name="connsiteX2" fmla="*/ 1668022 w 1670406"/>
              <a:gd name="connsiteY2" fmla="*/ 862171 h 1829838"/>
              <a:gd name="connsiteX3" fmla="*/ 35511 w 1670406"/>
              <a:gd name="connsiteY3" fmla="*/ 1829838 h 1829838"/>
              <a:gd name="connsiteX4" fmla="*/ 0 w 1670406"/>
              <a:gd name="connsiteY4" fmla="*/ 1720343 h 182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06" h="1829838">
                <a:moveTo>
                  <a:pt x="0" y="1720343"/>
                </a:moveTo>
                <a:lnTo>
                  <a:pt x="1669865" y="0"/>
                </a:lnTo>
                <a:cubicBezTo>
                  <a:pt x="1672302" y="287390"/>
                  <a:pt x="1665585" y="574781"/>
                  <a:pt x="1668022" y="862171"/>
                </a:cubicBezTo>
                <a:lnTo>
                  <a:pt x="35511" y="1829838"/>
                </a:lnTo>
                <a:lnTo>
                  <a:pt x="0" y="1720343"/>
                </a:lnTo>
                <a:close/>
              </a:path>
            </a:pathLst>
          </a:custGeom>
          <a:gradFill flip="none" rotWithShape="1">
            <a:gsLst>
              <a:gs pos="35000">
                <a:schemeClr val="accent5">
                  <a:alpha val="0"/>
                </a:schemeClr>
              </a:gs>
              <a:gs pos="80000">
                <a:schemeClr val="accent5">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000" dirty="0"/>
          </a:p>
        </p:txBody>
      </p:sp>
      <p:sp>
        <p:nvSpPr>
          <p:cNvPr id="11270" name="Rectangle 6"/>
          <p:cNvSpPr>
            <a:spLocks noChangeArrowheads="1"/>
          </p:cNvSpPr>
          <p:nvPr/>
        </p:nvSpPr>
        <p:spPr bwMode="auto">
          <a:xfrm>
            <a:off x="308372" y="186929"/>
            <a:ext cx="7233047" cy="377428"/>
          </a:xfrm>
          <a:prstGeom prst="rect">
            <a:avLst/>
          </a:prstGeom>
          <a:noFill/>
          <a:ln w="9525">
            <a:noFill/>
            <a:miter lim="800000"/>
            <a:headEnd/>
            <a:tailEnd/>
          </a:ln>
          <a:effectLst/>
        </p:spPr>
        <p:txBody>
          <a:bodyPr lIns="68580" tIns="34290" rIns="68580" bIns="34290" anchor="ctr">
            <a:spAutoFit/>
          </a:bodyPr>
          <a:lstStyle/>
          <a:p>
            <a:pPr eaLnBrk="1" hangingPunct="1"/>
            <a:r>
              <a:rPr lang="en-US" altLang="en-US" sz="2000" b="1" dirty="0">
                <a:solidFill>
                  <a:schemeClr val="bg1"/>
                </a:solidFill>
              </a:rPr>
              <a:t>2. </a:t>
            </a:r>
            <a:r>
              <a:rPr lang="en-US" altLang="en-US" sz="2000" b="1" dirty="0" err="1">
                <a:solidFill>
                  <a:schemeClr val="bg1"/>
                </a:solidFill>
              </a:rPr>
              <a:t>BIỂU</a:t>
            </a:r>
            <a:r>
              <a:rPr lang="en-US" altLang="en-US" sz="2000" b="1" dirty="0">
                <a:solidFill>
                  <a:schemeClr val="bg1"/>
                </a:solidFill>
              </a:rPr>
              <a:t> </a:t>
            </a:r>
            <a:r>
              <a:rPr lang="en-US" altLang="en-US" sz="2000" b="1" dirty="0" err="1">
                <a:solidFill>
                  <a:schemeClr val="bg1"/>
                </a:solidFill>
              </a:rPr>
              <a:t>HIỆN</a:t>
            </a:r>
            <a:r>
              <a:rPr lang="en-US" altLang="en-US" sz="2000" b="1" dirty="0">
                <a:solidFill>
                  <a:schemeClr val="bg1"/>
                </a:solidFill>
              </a:rPr>
              <a:t> </a:t>
            </a:r>
            <a:r>
              <a:rPr lang="en-US" altLang="en-US" sz="2000" b="1" dirty="0" err="1">
                <a:solidFill>
                  <a:schemeClr val="bg1"/>
                </a:solidFill>
              </a:rPr>
              <a:t>VÀ</a:t>
            </a:r>
            <a:r>
              <a:rPr lang="en-US" altLang="en-US" sz="2000" b="1" dirty="0">
                <a:solidFill>
                  <a:schemeClr val="bg1"/>
                </a:solidFill>
              </a:rPr>
              <a:t> Ý </a:t>
            </a:r>
            <a:r>
              <a:rPr lang="en-US" altLang="en-US" sz="2000" b="1" dirty="0" err="1">
                <a:solidFill>
                  <a:schemeClr val="bg1"/>
                </a:solidFill>
              </a:rPr>
              <a:t>NGHĨA</a:t>
            </a:r>
            <a:r>
              <a:rPr lang="en-US" altLang="en-US" sz="2000" b="1" dirty="0">
                <a:solidFill>
                  <a:schemeClr val="bg1"/>
                </a:solidFill>
              </a:rPr>
              <a:t> </a:t>
            </a:r>
            <a:r>
              <a:rPr lang="en-US" altLang="en-US" sz="2000" b="1" dirty="0" err="1">
                <a:solidFill>
                  <a:schemeClr val="bg1"/>
                </a:solidFill>
              </a:rPr>
              <a:t>CỦA</a:t>
            </a:r>
            <a:r>
              <a:rPr lang="en-US" altLang="en-US" sz="2000" b="1" dirty="0">
                <a:solidFill>
                  <a:schemeClr val="bg1"/>
                </a:solidFill>
              </a:rPr>
              <a:t> </a:t>
            </a:r>
            <a:r>
              <a:rPr lang="en-US" altLang="en-US" sz="2000" b="1" dirty="0" err="1">
                <a:solidFill>
                  <a:schemeClr val="bg1"/>
                </a:solidFill>
              </a:rPr>
              <a:t>CÔNG</a:t>
            </a:r>
            <a:r>
              <a:rPr lang="en-US" altLang="en-US" sz="2000" b="1" dirty="0">
                <a:solidFill>
                  <a:schemeClr val="bg1"/>
                </a:solidFill>
              </a:rPr>
              <a:t> </a:t>
            </a:r>
            <a:r>
              <a:rPr lang="en-US" altLang="en-US" sz="2000" b="1" dirty="0" err="1">
                <a:solidFill>
                  <a:schemeClr val="bg1"/>
                </a:solidFill>
              </a:rPr>
              <a:t>BẰNG</a:t>
            </a:r>
            <a:endParaRPr lang="en-US" altLang="en-US" sz="2000" b="1" dirty="0">
              <a:solidFill>
                <a:schemeClr val="bg1"/>
              </a:solidFill>
            </a:endParaRPr>
          </a:p>
        </p:txBody>
      </p:sp>
      <p:sp>
        <p:nvSpPr>
          <p:cNvPr id="121863" name="Rectangle 7"/>
          <p:cNvSpPr>
            <a:spLocks noChangeArrowheads="1"/>
          </p:cNvSpPr>
          <p:nvPr/>
        </p:nvSpPr>
        <p:spPr bwMode="auto">
          <a:xfrm>
            <a:off x="6527006" y="801291"/>
            <a:ext cx="2362200" cy="994172"/>
          </a:xfrm>
          <a:prstGeom prst="rect">
            <a:avLst/>
          </a:prstGeom>
          <a:noFill/>
          <a:ln w="9525">
            <a:noFill/>
            <a:miter lim="800000"/>
            <a:headEnd/>
            <a:tailEnd/>
          </a:ln>
          <a:effectLst/>
        </p:spPr>
        <p:txBody>
          <a:bodyPr lIns="68580" tIns="34290" rIns="68580" bIns="34290" anchor="ctr">
            <a:spAutoFit/>
          </a:bodyPr>
          <a:lstStyle/>
          <a:p>
            <a:pPr algn="just" eaLnBrk="1" hangingPunct="1"/>
            <a:r>
              <a:rPr lang="en-US" altLang="en-US" sz="2000" dirty="0" err="1">
                <a:solidFill>
                  <a:srgbClr val="FF0000"/>
                </a:solidFill>
              </a:rPr>
              <a:t>Em</a:t>
            </a:r>
            <a:r>
              <a:rPr lang="en-US" altLang="en-US" sz="2000" dirty="0">
                <a:solidFill>
                  <a:srgbClr val="FF0000"/>
                </a:solidFill>
              </a:rPr>
              <a:t> </a:t>
            </a:r>
            <a:r>
              <a:rPr lang="en-US" altLang="en-US" sz="2000" dirty="0" err="1">
                <a:solidFill>
                  <a:srgbClr val="FF0000"/>
                </a:solidFill>
              </a:rPr>
              <a:t>hãy</a:t>
            </a:r>
            <a:r>
              <a:rPr lang="en-US" altLang="en-US" sz="2000" dirty="0">
                <a:solidFill>
                  <a:srgbClr val="FF0000"/>
                </a:solidFill>
              </a:rPr>
              <a:t> </a:t>
            </a:r>
            <a:r>
              <a:rPr lang="en-US" altLang="en-US" sz="2000" dirty="0" err="1">
                <a:solidFill>
                  <a:srgbClr val="FF0000"/>
                </a:solidFill>
              </a:rPr>
              <a:t>giải</a:t>
            </a:r>
            <a:r>
              <a:rPr lang="en-US" altLang="en-US" sz="2000" dirty="0">
                <a:solidFill>
                  <a:srgbClr val="FF0000"/>
                </a:solidFill>
              </a:rPr>
              <a:t> </a:t>
            </a:r>
            <a:r>
              <a:rPr lang="en-US" altLang="en-US" sz="2000" dirty="0" err="1">
                <a:solidFill>
                  <a:srgbClr val="FF0000"/>
                </a:solidFill>
              </a:rPr>
              <a:t>thích</a:t>
            </a:r>
            <a:r>
              <a:rPr lang="en-US" altLang="en-US" sz="2000" dirty="0">
                <a:solidFill>
                  <a:srgbClr val="FF0000"/>
                </a:solidFill>
              </a:rPr>
              <a:t> ý </a:t>
            </a:r>
            <a:r>
              <a:rPr lang="en-US" altLang="en-US" sz="2000" dirty="0" err="1">
                <a:solidFill>
                  <a:srgbClr val="FF0000"/>
                </a:solidFill>
              </a:rPr>
              <a:t>nghĩa</a:t>
            </a:r>
            <a:r>
              <a:rPr lang="en-US" altLang="en-US" sz="2000" dirty="0">
                <a:solidFill>
                  <a:srgbClr val="FF0000"/>
                </a:solidFill>
              </a:rPr>
              <a:t> </a:t>
            </a:r>
            <a:r>
              <a:rPr lang="en-US" altLang="en-US" sz="2000" dirty="0" err="1">
                <a:solidFill>
                  <a:srgbClr val="FF0000"/>
                </a:solidFill>
              </a:rPr>
              <a:t>của</a:t>
            </a:r>
            <a:r>
              <a:rPr lang="en-US" altLang="en-US" sz="2000" dirty="0">
                <a:solidFill>
                  <a:srgbClr val="FF0000"/>
                </a:solidFill>
              </a:rPr>
              <a:t> </a:t>
            </a:r>
            <a:r>
              <a:rPr lang="en-US" altLang="en-US" sz="2000" dirty="0" err="1">
                <a:solidFill>
                  <a:srgbClr val="FF0000"/>
                </a:solidFill>
              </a:rPr>
              <a:t>những</a:t>
            </a:r>
            <a:r>
              <a:rPr lang="en-US" altLang="en-US" sz="2000" dirty="0">
                <a:solidFill>
                  <a:srgbClr val="FF0000"/>
                </a:solidFill>
              </a:rPr>
              <a:t> </a:t>
            </a:r>
            <a:r>
              <a:rPr lang="en-US" altLang="en-US" sz="2000" dirty="0" err="1">
                <a:solidFill>
                  <a:srgbClr val="FF0000"/>
                </a:solidFill>
              </a:rPr>
              <a:t>biểu</a:t>
            </a:r>
            <a:r>
              <a:rPr lang="en-US" altLang="en-US" sz="2000" dirty="0">
                <a:solidFill>
                  <a:srgbClr val="FF0000"/>
                </a:solidFill>
              </a:rPr>
              <a:t> </a:t>
            </a:r>
            <a:r>
              <a:rPr lang="en-US" altLang="en-US" sz="2000" dirty="0" err="1">
                <a:solidFill>
                  <a:srgbClr val="FF0000"/>
                </a:solidFill>
              </a:rPr>
              <a:t>hiện</a:t>
            </a:r>
            <a:r>
              <a:rPr lang="en-US" altLang="en-US" sz="2000" dirty="0">
                <a:solidFill>
                  <a:srgbClr val="FF0000"/>
                </a:solidFill>
              </a:rPr>
              <a:t> </a:t>
            </a:r>
            <a:r>
              <a:rPr lang="en-US" altLang="en-US" sz="2000" dirty="0" err="1">
                <a:solidFill>
                  <a:srgbClr val="FF0000"/>
                </a:solidFill>
              </a:rPr>
              <a:t>đó</a:t>
            </a:r>
            <a:r>
              <a:rPr lang="en-US" altLang="en-US" sz="2000" dirty="0">
                <a:solidFill>
                  <a:srgbClr val="FF0000"/>
                </a:solidFill>
              </a:rPr>
              <a:t>. </a:t>
            </a:r>
          </a:p>
        </p:txBody>
      </p:sp>
      <p:pic>
        <p:nvPicPr>
          <p:cNvPr id="121864" name="Picture 8"/>
          <p:cNvPicPr>
            <a:picLocks noChangeAspect="1" noChangeArrowheads="1"/>
          </p:cNvPicPr>
          <p:nvPr/>
        </p:nvPicPr>
        <p:blipFill>
          <a:blip r:embed="rId2"/>
          <a:srcRect/>
          <a:stretch>
            <a:fillRect/>
          </a:stretch>
        </p:blipFill>
        <p:spPr bwMode="auto">
          <a:xfrm>
            <a:off x="152400" y="697706"/>
            <a:ext cx="5392341" cy="4229100"/>
          </a:xfrm>
          <a:prstGeom prst="rect">
            <a:avLst/>
          </a:prstGeom>
          <a:noFill/>
          <a:ln w="9525">
            <a:solidFill>
              <a:srgbClr val="800080"/>
            </a:solidFill>
            <a:miter lim="800000"/>
            <a:headEnd/>
            <a:tailEnd/>
          </a:ln>
        </p:spPr>
      </p:pic>
      <p:pic>
        <p:nvPicPr>
          <p:cNvPr id="121865" name="Picture 9"/>
          <p:cNvPicPr>
            <a:picLocks noChangeAspect="1" noChangeArrowheads="1"/>
          </p:cNvPicPr>
          <p:nvPr/>
        </p:nvPicPr>
        <p:blipFill>
          <a:blip r:embed="rId3"/>
          <a:srcRect/>
          <a:stretch>
            <a:fillRect/>
          </a:stretch>
        </p:blipFill>
        <p:spPr bwMode="auto">
          <a:xfrm>
            <a:off x="5576888" y="891779"/>
            <a:ext cx="858441" cy="831056"/>
          </a:xfrm>
          <a:prstGeom prst="rect">
            <a:avLst/>
          </a:prstGeom>
          <a:noFill/>
          <a:ln w="9525">
            <a:noFill/>
            <a:miter lim="800000"/>
            <a:headEnd/>
            <a:tailEnd/>
          </a:ln>
        </p:spPr>
      </p:pic>
      <p:sp>
        <p:nvSpPr>
          <p:cNvPr id="121866" name="Rectangle 10"/>
          <p:cNvSpPr>
            <a:spLocks noChangeArrowheads="1"/>
          </p:cNvSpPr>
          <p:nvPr/>
        </p:nvSpPr>
        <p:spPr bwMode="auto">
          <a:xfrm>
            <a:off x="5731669" y="2178844"/>
            <a:ext cx="3278981" cy="897731"/>
          </a:xfrm>
          <a:prstGeom prst="rect">
            <a:avLst/>
          </a:prstGeom>
          <a:noFill/>
          <a:ln w="9525">
            <a:solidFill>
              <a:srgbClr val="FF0000"/>
            </a:solidFill>
            <a:prstDash val="dash"/>
            <a:miter lim="800000"/>
            <a:headEnd/>
            <a:tailEnd/>
          </a:ln>
          <a:effectLst/>
        </p:spPr>
        <p:txBody>
          <a:bodyPr lIns="68580" tIns="34290" rIns="68580" bIns="34290" anchor="ctr">
            <a:spAutoFit/>
          </a:bodyPr>
          <a:lstStyle/>
          <a:p>
            <a:pPr algn="just" eaLnBrk="1" hangingPunct="1"/>
            <a:r>
              <a:rPr lang="en-US" altLang="en-US" sz="1800" dirty="0" err="1"/>
              <a:t>Thể</a:t>
            </a:r>
            <a:r>
              <a:rPr lang="en-US" altLang="en-US" sz="1800" dirty="0"/>
              <a:t> </a:t>
            </a:r>
            <a:r>
              <a:rPr lang="en-US" altLang="en-US" sz="1800" dirty="0" err="1"/>
              <a:t>hiện</a:t>
            </a:r>
            <a:r>
              <a:rPr lang="en-US" altLang="en-US" sz="1800" dirty="0"/>
              <a:t> </a:t>
            </a:r>
            <a:r>
              <a:rPr lang="en-US" altLang="en-US" sz="1800" dirty="0" err="1"/>
              <a:t>tình</a:t>
            </a:r>
            <a:r>
              <a:rPr lang="en-US" altLang="en-US" sz="1800" dirty="0"/>
              <a:t> </a:t>
            </a:r>
            <a:r>
              <a:rPr lang="en-US" altLang="en-US" sz="1800" dirty="0" err="1"/>
              <a:t>yêu</a:t>
            </a:r>
            <a:r>
              <a:rPr lang="en-US" altLang="en-US" sz="1800" dirty="0"/>
              <a:t> </a:t>
            </a:r>
            <a:r>
              <a:rPr lang="en-US" altLang="en-US" sz="1800" dirty="0" err="1"/>
              <a:t>thương</a:t>
            </a:r>
            <a:r>
              <a:rPr lang="en-US" altLang="en-US" sz="1800" dirty="0"/>
              <a:t>, </a:t>
            </a:r>
            <a:r>
              <a:rPr lang="en-US" altLang="en-US" sz="1800" dirty="0" err="1"/>
              <a:t>nhân</a:t>
            </a:r>
            <a:r>
              <a:rPr lang="en-US" altLang="en-US" sz="1800" dirty="0"/>
              <a:t> </a:t>
            </a:r>
            <a:r>
              <a:rPr lang="en-US" altLang="en-US" sz="1800" dirty="0" err="1"/>
              <a:t>ái</a:t>
            </a:r>
            <a:r>
              <a:rPr lang="en-US" altLang="en-US" sz="1800" dirty="0"/>
              <a:t> </a:t>
            </a:r>
            <a:r>
              <a:rPr lang="en-US" altLang="en-US" sz="1800" dirty="0" err="1"/>
              <a:t>và</a:t>
            </a:r>
            <a:r>
              <a:rPr lang="en-US" altLang="en-US" sz="1800" dirty="0"/>
              <a:t> </a:t>
            </a:r>
            <a:r>
              <a:rPr lang="en-US" altLang="en-US" sz="1800" dirty="0" err="1"/>
              <a:t>thái</a:t>
            </a:r>
            <a:r>
              <a:rPr lang="en-US" altLang="en-US" sz="1800" dirty="0"/>
              <a:t> </a:t>
            </a:r>
            <a:r>
              <a:rPr lang="en-US" altLang="en-US" sz="1800" dirty="0" err="1"/>
              <a:t>độ</a:t>
            </a:r>
            <a:r>
              <a:rPr lang="en-US" altLang="en-US" sz="1800" dirty="0"/>
              <a:t> </a:t>
            </a:r>
            <a:r>
              <a:rPr lang="en-US" altLang="en-US" sz="1800" dirty="0" err="1"/>
              <a:t>tôn</a:t>
            </a:r>
            <a:r>
              <a:rPr lang="en-US" altLang="en-US" sz="1800" dirty="0"/>
              <a:t> </a:t>
            </a:r>
            <a:r>
              <a:rPr lang="en-US" altLang="en-US" sz="1800" dirty="0" err="1"/>
              <a:t>trong</a:t>
            </a:r>
            <a:r>
              <a:rPr lang="en-US" altLang="en-US" sz="1800" dirty="0"/>
              <a:t> </a:t>
            </a:r>
            <a:r>
              <a:rPr lang="en-US" altLang="en-US" sz="1800" dirty="0" err="1"/>
              <a:t>sự</a:t>
            </a:r>
            <a:r>
              <a:rPr lang="en-US" altLang="en-US" sz="1800" dirty="0"/>
              <a:t> </a:t>
            </a:r>
            <a:r>
              <a:rPr lang="en-US" altLang="en-US" sz="1800" dirty="0" err="1"/>
              <a:t>công</a:t>
            </a:r>
            <a:r>
              <a:rPr lang="en-US" altLang="en-US" sz="1800" dirty="0"/>
              <a:t> </a:t>
            </a:r>
            <a:r>
              <a:rPr lang="en-US" altLang="en-US" sz="1800" dirty="0" err="1"/>
              <a:t>bằng</a:t>
            </a:r>
            <a:r>
              <a:rPr lang="en-US" altLang="en-US" sz="1800" dirty="0"/>
              <a:t> </a:t>
            </a:r>
            <a:r>
              <a:rPr lang="en-US" altLang="en-US" sz="1800" dirty="0" err="1"/>
              <a:t>của</a:t>
            </a:r>
            <a:r>
              <a:rPr lang="en-US" altLang="en-US" sz="1800" dirty="0"/>
              <a:t> </a:t>
            </a:r>
            <a:r>
              <a:rPr lang="en-US" altLang="en-US" sz="1800" dirty="0" err="1"/>
              <a:t>Bác</a:t>
            </a:r>
            <a:r>
              <a:rPr lang="en-US" altLang="en-US" sz="1800" dirty="0"/>
              <a:t> </a:t>
            </a:r>
            <a:r>
              <a:rPr lang="en-US" altLang="en-US" sz="1800" dirty="0" err="1"/>
              <a:t>Hồ</a:t>
            </a:r>
            <a:r>
              <a:rPr lang="en-US" altLang="en-US" sz="1800" dirty="0"/>
              <a:t>. </a:t>
            </a:r>
          </a:p>
        </p:txBody>
      </p:sp>
      <p:sp>
        <p:nvSpPr>
          <p:cNvPr id="121867" name="Rectangle 11"/>
          <p:cNvSpPr>
            <a:spLocks noChangeArrowheads="1"/>
          </p:cNvSpPr>
          <p:nvPr/>
        </p:nvSpPr>
        <p:spPr bwMode="auto">
          <a:xfrm>
            <a:off x="5715001" y="3559969"/>
            <a:ext cx="3278981" cy="1001316"/>
          </a:xfrm>
          <a:prstGeom prst="rect">
            <a:avLst/>
          </a:prstGeom>
          <a:noFill/>
          <a:ln w="9525">
            <a:solidFill>
              <a:srgbClr val="FF0000"/>
            </a:solidFill>
            <a:prstDash val="dash"/>
            <a:miter lim="800000"/>
            <a:headEnd/>
            <a:tailEnd/>
          </a:ln>
          <a:effectLst/>
        </p:spPr>
        <p:txBody>
          <a:bodyPr lIns="68580" tIns="34290" rIns="68580" bIns="34290" anchor="ctr">
            <a:spAutoFit/>
          </a:bodyPr>
          <a:lstStyle/>
          <a:p>
            <a:pPr algn="just" eaLnBrk="1" hangingPunct="1"/>
            <a:r>
              <a:rPr lang="en-US" altLang="en-US" sz="2000" dirty="0" err="1"/>
              <a:t>Góp</a:t>
            </a:r>
            <a:r>
              <a:rPr lang="en-US" altLang="en-US" sz="2000" dirty="0"/>
              <a:t> </a:t>
            </a:r>
            <a:r>
              <a:rPr lang="en-US" altLang="en-US" sz="2000" dirty="0" err="1"/>
              <a:t>phần</a:t>
            </a:r>
            <a:r>
              <a:rPr lang="en-US" altLang="en-US" sz="2000" dirty="0"/>
              <a:t> </a:t>
            </a:r>
            <a:r>
              <a:rPr lang="en-US" altLang="en-US" sz="2000" dirty="0" err="1"/>
              <a:t>xây</a:t>
            </a:r>
            <a:r>
              <a:rPr lang="en-US" altLang="en-US" sz="2000" dirty="0"/>
              <a:t> </a:t>
            </a:r>
            <a:r>
              <a:rPr lang="en-US" altLang="en-US" sz="2000" dirty="0" err="1"/>
              <a:t>dựng</a:t>
            </a:r>
            <a:r>
              <a:rPr lang="en-US" altLang="en-US" sz="2000" dirty="0"/>
              <a:t> </a:t>
            </a:r>
            <a:r>
              <a:rPr lang="en-US" altLang="en-US" sz="2000" dirty="0" err="1"/>
              <a:t>và</a:t>
            </a:r>
            <a:r>
              <a:rPr lang="en-US" altLang="en-US" sz="2000" dirty="0"/>
              <a:t> </a:t>
            </a:r>
            <a:r>
              <a:rPr lang="en-US" altLang="en-US" sz="2000" dirty="0" err="1"/>
              <a:t>duy</a:t>
            </a:r>
            <a:r>
              <a:rPr lang="en-US" altLang="en-US" sz="2000" dirty="0"/>
              <a:t> </a:t>
            </a:r>
            <a:r>
              <a:rPr lang="en-US" altLang="en-US" sz="2000" dirty="0" err="1"/>
              <a:t>trì</a:t>
            </a:r>
            <a:r>
              <a:rPr lang="en-US" altLang="en-US" sz="2000" dirty="0"/>
              <a:t> </a:t>
            </a:r>
            <a:r>
              <a:rPr lang="en-US" altLang="en-US" sz="2000" dirty="0" err="1"/>
              <a:t>xã</a:t>
            </a:r>
            <a:r>
              <a:rPr lang="en-US" altLang="en-US" sz="2000" dirty="0"/>
              <a:t> </a:t>
            </a:r>
            <a:r>
              <a:rPr lang="en-US" altLang="en-US" sz="2000" dirty="0" err="1"/>
              <a:t>hội</a:t>
            </a:r>
            <a:r>
              <a:rPr lang="en-US" altLang="en-US" sz="2000" dirty="0"/>
              <a:t> </a:t>
            </a:r>
            <a:r>
              <a:rPr lang="en-US" altLang="en-US" sz="2000" dirty="0" err="1"/>
              <a:t>bình</a:t>
            </a:r>
            <a:r>
              <a:rPr lang="en-US" altLang="en-US" sz="2000" dirty="0"/>
              <a:t> </a:t>
            </a:r>
            <a:r>
              <a:rPr lang="en-US" altLang="en-US" sz="2000" dirty="0" err="1"/>
              <a:t>đẳng</a:t>
            </a:r>
            <a:r>
              <a:rPr lang="en-US" altLang="en-US" sz="2000" dirty="0"/>
              <a:t>, </a:t>
            </a:r>
            <a:r>
              <a:rPr lang="en-US" altLang="en-US" sz="2000" dirty="0" err="1"/>
              <a:t>dân</a:t>
            </a:r>
            <a:r>
              <a:rPr lang="en-US" altLang="en-US" sz="2000" dirty="0"/>
              <a:t> </a:t>
            </a:r>
            <a:r>
              <a:rPr lang="en-US" altLang="en-US" sz="2000" dirty="0" err="1"/>
              <a:t>chủ</a:t>
            </a:r>
            <a:r>
              <a:rPr lang="en-US" altLang="en-US" sz="2000" dirty="0"/>
              <a:t>, </a:t>
            </a:r>
            <a:r>
              <a:rPr lang="en-US" altLang="en-US" sz="2000" dirty="0" err="1"/>
              <a:t>văn</a:t>
            </a:r>
            <a:r>
              <a:rPr lang="en-US" altLang="en-US" sz="2000" dirty="0"/>
              <a:t> minh.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21864"/>
                                        </p:tgtEl>
                                        <p:attrNameLst>
                                          <p:attrName>style.visibility</p:attrName>
                                        </p:attrNameLst>
                                      </p:cBhvr>
                                      <p:to>
                                        <p:strVal val="visible"/>
                                      </p:to>
                                    </p:set>
                                    <p:animEffect transition="in" filter="blinds(horizontal)">
                                      <p:cBhvr>
                                        <p:cTn id="15" dur="500"/>
                                        <p:tgtEl>
                                          <p:spTgt spid="1218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1863"/>
                                        </p:tgtEl>
                                        <p:attrNameLst>
                                          <p:attrName>style.visibility</p:attrName>
                                        </p:attrNameLst>
                                      </p:cBhvr>
                                      <p:to>
                                        <p:strVal val="visible"/>
                                      </p:to>
                                    </p:set>
                                    <p:animEffect transition="in" filter="blinds(horizontal)">
                                      <p:cBhvr>
                                        <p:cTn id="20" dur="500"/>
                                        <p:tgtEl>
                                          <p:spTgt spid="121863"/>
                                        </p:tgtEl>
                                      </p:cBhvr>
                                    </p:animEffect>
                                  </p:childTnLst>
                                </p:cTn>
                              </p:par>
                              <p:par>
                                <p:cTn id="21" presetID="3" presetClass="entr" presetSubtype="10" fill="hold" nodeType="withEffect">
                                  <p:stCondLst>
                                    <p:cond delay="0"/>
                                  </p:stCondLst>
                                  <p:childTnLst>
                                    <p:set>
                                      <p:cBhvr>
                                        <p:cTn id="22" dur="1" fill="hold">
                                          <p:stCondLst>
                                            <p:cond delay="0"/>
                                          </p:stCondLst>
                                        </p:cTn>
                                        <p:tgtEl>
                                          <p:spTgt spid="121865"/>
                                        </p:tgtEl>
                                        <p:attrNameLst>
                                          <p:attrName>style.visibility</p:attrName>
                                        </p:attrNameLst>
                                      </p:cBhvr>
                                      <p:to>
                                        <p:strVal val="visible"/>
                                      </p:to>
                                    </p:set>
                                    <p:animEffect transition="in" filter="blinds(horizontal)">
                                      <p:cBhvr>
                                        <p:cTn id="23" dur="500"/>
                                        <p:tgtEl>
                                          <p:spTgt spid="12186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1866"/>
                                        </p:tgtEl>
                                        <p:attrNameLst>
                                          <p:attrName>style.visibility</p:attrName>
                                        </p:attrNameLst>
                                      </p:cBhvr>
                                      <p:to>
                                        <p:strVal val="visible"/>
                                      </p:to>
                                    </p:set>
                                    <p:animEffect transition="in" filter="blinds(horizontal)">
                                      <p:cBhvr>
                                        <p:cTn id="28" dur="500"/>
                                        <p:tgtEl>
                                          <p:spTgt spid="12186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1867"/>
                                        </p:tgtEl>
                                        <p:attrNameLst>
                                          <p:attrName>style.visibility</p:attrName>
                                        </p:attrNameLst>
                                      </p:cBhvr>
                                      <p:to>
                                        <p:strVal val="visible"/>
                                      </p:to>
                                    </p:set>
                                    <p:animEffect transition="in" filter="blinds(horizontal)">
                                      <p:cBhvr>
                                        <p:cTn id="33" dur="500"/>
                                        <p:tgtEl>
                                          <p:spTgt spid="121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1863" grpId="0"/>
      <p:bldP spid="121866" grpId="0" animBg="1"/>
      <p:bldP spid="12186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3C5CDC4F-6D3C-41A2-2816-F5A158B86B9F}"/>
              </a:ext>
            </a:extLst>
          </p:cNvPr>
          <p:cNvSpPr/>
          <p:nvPr/>
        </p:nvSpPr>
        <p:spPr>
          <a:xfrm>
            <a:off x="2267857" y="404587"/>
            <a:ext cx="4608286" cy="740228"/>
          </a:xfrm>
          <a:prstGeom prst="roundRect">
            <a:avLst>
              <a:gd name="adj" fmla="val 11173"/>
            </a:avLst>
          </a:prstGeom>
          <a:solidFill>
            <a:srgbClr val="86E3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Biểu hiện của công bằng </a:t>
            </a:r>
          </a:p>
        </p:txBody>
      </p:sp>
      <p:sp>
        <p:nvSpPr>
          <p:cNvPr id="11" name="Rectangle: Rounded Corners 10">
            <a:extLst>
              <a:ext uri="{FF2B5EF4-FFF2-40B4-BE49-F238E27FC236}">
                <a16:creationId xmlns="" xmlns:a16="http://schemas.microsoft.com/office/drawing/2014/main" id="{F5D59B21-D283-6F60-A43C-F5235ED6E8E3}"/>
              </a:ext>
            </a:extLst>
          </p:cNvPr>
          <p:cNvSpPr/>
          <p:nvPr/>
        </p:nvSpPr>
        <p:spPr>
          <a:xfrm>
            <a:off x="453572" y="1719943"/>
            <a:ext cx="3882570" cy="2300512"/>
          </a:xfrm>
          <a:prstGeom prst="roundRect">
            <a:avLst>
              <a:gd name="adj" fmla="val 9550"/>
            </a:avLst>
          </a:prstGeom>
          <a:solidFill>
            <a:srgbClr val="FFFFFF"/>
          </a:solidFill>
          <a:ln>
            <a:solidFill>
              <a:srgbClr val="73BD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Bác Hồ không chấp nhận sự không công bằng khi ba lô của mình nhẹ hơn so với hai đồng chí đi cùng</a:t>
            </a:r>
            <a:r>
              <a:rPr lang="en-US" sz="2000">
                <a:solidFill>
                  <a:srgbClr val="000000"/>
                </a:solidFill>
                <a:latin typeface="Arial" panose="020B0604020202020204" pitchFamily="34" charset="0"/>
                <a:cs typeface="Arial" panose="020B0604020202020204" pitchFamily="34" charset="0"/>
              </a:rPr>
              <a:t>.</a:t>
            </a:r>
          </a:p>
        </p:txBody>
      </p:sp>
      <p:sp>
        <p:nvSpPr>
          <p:cNvPr id="12" name="Rectangle: Rounded Corners 11">
            <a:extLst>
              <a:ext uri="{FF2B5EF4-FFF2-40B4-BE49-F238E27FC236}">
                <a16:creationId xmlns="" xmlns:a16="http://schemas.microsoft.com/office/drawing/2014/main" id="{331DEFEA-940B-FFEB-E893-E66043862457}"/>
              </a:ext>
            </a:extLst>
          </p:cNvPr>
          <p:cNvSpPr/>
          <p:nvPr/>
        </p:nvSpPr>
        <p:spPr>
          <a:xfrm>
            <a:off x="4807860" y="1719944"/>
            <a:ext cx="3882570" cy="2300512"/>
          </a:xfrm>
          <a:prstGeom prst="roundRect">
            <a:avLst>
              <a:gd name="adj" fmla="val 9550"/>
            </a:avLst>
          </a:prstGeom>
          <a:solidFill>
            <a:srgbClr val="FFFFFF"/>
          </a:solidFill>
          <a:ln>
            <a:solidFill>
              <a:srgbClr val="73BD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Bác thể hiện sự tuân thủ nguyên tắc bình đẳng, không phân biệt đối xử trong mọi tình huống khi yêu cầu san đều đồ vật vào ba chiếc ba lô.</a:t>
            </a:r>
            <a:endParaRPr lang="en-US" sz="2000">
              <a:solidFill>
                <a:srgbClr val="000000"/>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 xmlns:a16="http://schemas.microsoft.com/office/drawing/2014/main" id="{88DD35DA-436B-B315-6D6F-C14550503ED6}"/>
              </a:ext>
            </a:extLst>
          </p:cNvPr>
          <p:cNvCxnSpPr>
            <a:stCxn id="9" idx="2"/>
            <a:endCxn id="11" idx="0"/>
          </p:cNvCxnSpPr>
          <p:nvPr/>
        </p:nvCxnSpPr>
        <p:spPr>
          <a:xfrm rot="5400000">
            <a:off x="3195865" y="343808"/>
            <a:ext cx="575128" cy="2177143"/>
          </a:xfrm>
          <a:prstGeom prst="bentConnector3">
            <a:avLst>
              <a:gd name="adj1" fmla="val 5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7C829A24-1E74-5F83-C392-623A6B48E1B1}"/>
              </a:ext>
            </a:extLst>
          </p:cNvPr>
          <p:cNvCxnSpPr>
            <a:cxnSpLocks/>
            <a:stCxn id="9" idx="2"/>
            <a:endCxn id="12" idx="0"/>
          </p:cNvCxnSpPr>
          <p:nvPr/>
        </p:nvCxnSpPr>
        <p:spPr>
          <a:xfrm rot="16200000" flipH="1">
            <a:off x="5373008" y="343806"/>
            <a:ext cx="575129" cy="2177145"/>
          </a:xfrm>
          <a:prstGeom prst="bentConnector3">
            <a:avLst>
              <a:gd name="adj1" fmla="val 5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Freeform 8">
            <a:extLst>
              <a:ext uri="{FF2B5EF4-FFF2-40B4-BE49-F238E27FC236}">
                <a16:creationId xmlns="" xmlns:a16="http://schemas.microsoft.com/office/drawing/2014/main" id="{B71B4A94-438A-D4F7-00B2-BBD7227DC123}"/>
              </a:ext>
            </a:extLst>
          </p:cNvPr>
          <p:cNvSpPr/>
          <p:nvPr/>
        </p:nvSpPr>
        <p:spPr>
          <a:xfrm>
            <a:off x="2839358" y="4020455"/>
            <a:ext cx="3334658" cy="1100790"/>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 xmlns:p14="http://schemas.microsoft.com/office/powerpoint/2010/main" val="288736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2" name="Rectangle 22"/>
          <p:cNvSpPr>
            <a:spLocks noChangeArrowheads="1"/>
          </p:cNvSpPr>
          <p:nvPr/>
        </p:nvSpPr>
        <p:spPr bwMode="auto">
          <a:xfrm>
            <a:off x="415529" y="4593432"/>
            <a:ext cx="3144440" cy="350044"/>
          </a:xfrm>
          <a:prstGeom prst="rect">
            <a:avLst/>
          </a:prstGeom>
          <a:solidFill>
            <a:srgbClr val="FFFFFF"/>
          </a:solidFill>
          <a:ln w="9525">
            <a:solidFill>
              <a:srgbClr val="FF0000"/>
            </a:solidFill>
            <a:miter lim="800000"/>
            <a:headEnd/>
            <a:tailEnd/>
          </a:ln>
          <a:effectLst/>
        </p:spPr>
        <p:txBody>
          <a:bodyPr lIns="68580" tIns="34290" rIns="68580" bIns="34290" anchor="ctr">
            <a:spAutoFit/>
          </a:bodyPr>
          <a:lstStyle/>
          <a:p>
            <a:pPr algn="ctr" eaLnBrk="1" hangingPunct="1"/>
            <a:r>
              <a:rPr lang="en-US" altLang="en-US" sz="1800" b="1" dirty="0"/>
              <a:t>Ý </a:t>
            </a:r>
            <a:r>
              <a:rPr lang="en-US" altLang="en-US" sz="1800" b="1" dirty="0" err="1"/>
              <a:t>NGHĨA</a:t>
            </a:r>
            <a:r>
              <a:rPr lang="en-US" altLang="en-US" sz="1800" b="1" dirty="0"/>
              <a:t> </a:t>
            </a:r>
            <a:r>
              <a:rPr lang="en-US" altLang="en-US" sz="1800" b="1" dirty="0" err="1"/>
              <a:t>CỦA</a:t>
            </a:r>
            <a:r>
              <a:rPr lang="en-US" altLang="en-US" sz="1800" b="1" dirty="0"/>
              <a:t> </a:t>
            </a:r>
            <a:r>
              <a:rPr lang="en-US" altLang="en-US" sz="1800" b="1" dirty="0" err="1"/>
              <a:t>CÔNG</a:t>
            </a:r>
            <a:r>
              <a:rPr lang="en-US" altLang="en-US" sz="1800" b="1" dirty="0"/>
              <a:t> </a:t>
            </a:r>
            <a:r>
              <a:rPr lang="en-US" altLang="en-US" sz="1800" b="1" dirty="0" err="1"/>
              <a:t>BẰNG</a:t>
            </a:r>
            <a:endParaRPr lang="en-US" altLang="en-US" sz="1800" b="1" dirty="0"/>
          </a:p>
        </p:txBody>
      </p:sp>
      <p:sp>
        <p:nvSpPr>
          <p:cNvPr id="21" name="Rectangle 20"/>
          <p:cNvSpPr>
            <a:spLocks noChangeArrowheads="1"/>
          </p:cNvSpPr>
          <p:nvPr/>
        </p:nvSpPr>
        <p:spPr bwMode="auto">
          <a:xfrm rot="10800000" flipH="1">
            <a:off x="190500" y="230981"/>
            <a:ext cx="4167188" cy="1095375"/>
          </a:xfrm>
          <a:prstGeom prst="rect">
            <a:avLst/>
          </a:prstGeom>
          <a:solidFill>
            <a:srgbClr val="DC00C8"/>
          </a:solidFill>
          <a:ln>
            <a:noFill/>
          </a:ln>
        </p:spPr>
        <p:txBody>
          <a:bodyPr rot="10800000" lIns="68580" tIns="34290" rIns="68580" bIns="34290" anchor="ctr"/>
          <a:lstStyle/>
          <a:p>
            <a:pPr algn="ctr">
              <a:defRPr/>
            </a:pPr>
            <a:endParaRPr lang="en-US" sz="2000" dirty="0">
              <a:solidFill>
                <a:schemeClr val="lt1"/>
              </a:solidFill>
              <a:latin typeface="+mn-lt"/>
              <a:cs typeface="+mn-cs"/>
            </a:endParaRPr>
          </a:p>
        </p:txBody>
      </p:sp>
      <p:sp>
        <p:nvSpPr>
          <p:cNvPr id="23" name="Rectangle 22"/>
          <p:cNvSpPr>
            <a:spLocks noChangeArrowheads="1"/>
          </p:cNvSpPr>
          <p:nvPr/>
        </p:nvSpPr>
        <p:spPr bwMode="auto">
          <a:xfrm rot="10800000" flipH="1">
            <a:off x="198835" y="1428751"/>
            <a:ext cx="4167188" cy="1193006"/>
          </a:xfrm>
          <a:prstGeom prst="rect">
            <a:avLst/>
          </a:prstGeom>
          <a:solidFill>
            <a:schemeClr val="accent1"/>
          </a:solidFill>
          <a:ln>
            <a:noFill/>
          </a:ln>
        </p:spPr>
        <p:txBody>
          <a:bodyPr rot="10800000" lIns="68580" tIns="34290" rIns="68580" bIns="34290" anchor="ctr"/>
          <a:lstStyle/>
          <a:p>
            <a:pPr algn="ctr">
              <a:defRPr/>
            </a:pPr>
            <a:endParaRPr lang="en-US" sz="2000" dirty="0">
              <a:solidFill>
                <a:schemeClr val="lt1"/>
              </a:solidFill>
              <a:latin typeface="+mn-lt"/>
              <a:cs typeface="+mn-cs"/>
            </a:endParaRPr>
          </a:p>
        </p:txBody>
      </p:sp>
      <p:sp>
        <p:nvSpPr>
          <p:cNvPr id="24" name="Rectangle 23"/>
          <p:cNvSpPr>
            <a:spLocks noChangeArrowheads="1"/>
          </p:cNvSpPr>
          <p:nvPr/>
        </p:nvSpPr>
        <p:spPr bwMode="auto">
          <a:xfrm rot="10800000" flipH="1">
            <a:off x="208360" y="2830116"/>
            <a:ext cx="4167188" cy="1204913"/>
          </a:xfrm>
          <a:prstGeom prst="rect">
            <a:avLst/>
          </a:prstGeom>
          <a:solidFill>
            <a:schemeClr val="accent2"/>
          </a:solidFill>
          <a:ln>
            <a:noFill/>
          </a:ln>
        </p:spPr>
        <p:txBody>
          <a:bodyPr rot="10800000" lIns="68580" tIns="34290" rIns="68580" bIns="34290" anchor="ctr"/>
          <a:lstStyle/>
          <a:p>
            <a:pPr algn="ctr">
              <a:defRPr/>
            </a:pPr>
            <a:endParaRPr lang="en-US" sz="2000" dirty="0">
              <a:solidFill>
                <a:schemeClr val="lt1"/>
              </a:solidFill>
              <a:latin typeface="+mn-lt"/>
              <a:cs typeface="+mn-cs"/>
            </a:endParaRPr>
          </a:p>
        </p:txBody>
      </p:sp>
      <p:sp>
        <p:nvSpPr>
          <p:cNvPr id="112690" name="Rectangle 50"/>
          <p:cNvSpPr>
            <a:spLocks noChangeArrowheads="1"/>
          </p:cNvSpPr>
          <p:nvPr/>
        </p:nvSpPr>
        <p:spPr bwMode="auto">
          <a:xfrm>
            <a:off x="305991" y="404813"/>
            <a:ext cx="3813572" cy="684803"/>
          </a:xfrm>
          <a:prstGeom prst="rect">
            <a:avLst/>
          </a:prstGeom>
          <a:noFill/>
          <a:ln w="9525">
            <a:noFill/>
            <a:miter lim="800000"/>
            <a:headEnd/>
            <a:tailEnd/>
          </a:ln>
          <a:effectLst/>
        </p:spPr>
        <p:txBody>
          <a:bodyPr lIns="68580" tIns="34290" rIns="68580" bIns="34290" anchor="ctr">
            <a:spAutoFit/>
          </a:bodyPr>
          <a:lstStyle/>
          <a:p>
            <a:pPr algn="ctr" eaLnBrk="1" hangingPunct="1"/>
            <a:r>
              <a:rPr lang="en-US" altLang="en-US" sz="2000" b="1" dirty="0">
                <a:solidFill>
                  <a:schemeClr val="bg1"/>
                </a:solidFill>
              </a:rPr>
              <a:t>B</a:t>
            </a:r>
            <a:r>
              <a:rPr lang="vi-VN" altLang="en-US" sz="2000" b="1" dirty="0">
                <a:solidFill>
                  <a:schemeClr val="bg1"/>
                </a:solidFill>
              </a:rPr>
              <a:t>ẢO VỆ QUYỀN LỢI CHÍNH ĐÁNG CỦA MỖI CÁ NHÂN</a:t>
            </a:r>
            <a:r>
              <a:rPr lang="en-US" altLang="en-US" sz="2000" b="1" dirty="0">
                <a:solidFill>
                  <a:schemeClr val="bg1"/>
                </a:solidFill>
              </a:rPr>
              <a:t> </a:t>
            </a:r>
          </a:p>
        </p:txBody>
      </p:sp>
      <p:sp>
        <p:nvSpPr>
          <p:cNvPr id="112691" name="Rectangle 51"/>
          <p:cNvSpPr>
            <a:spLocks noChangeArrowheads="1"/>
          </p:cNvSpPr>
          <p:nvPr/>
        </p:nvSpPr>
        <p:spPr bwMode="auto">
          <a:xfrm>
            <a:off x="286942" y="1501379"/>
            <a:ext cx="3954065" cy="1054135"/>
          </a:xfrm>
          <a:prstGeom prst="rect">
            <a:avLst/>
          </a:prstGeom>
          <a:noFill/>
          <a:ln w="9525">
            <a:noFill/>
            <a:miter lim="800000"/>
            <a:headEnd/>
            <a:tailEnd/>
          </a:ln>
          <a:effectLst/>
        </p:spPr>
        <p:txBody>
          <a:bodyPr lIns="68580" tIns="34290" rIns="68580" bIns="34290" anchor="ctr">
            <a:spAutoFit/>
          </a:bodyPr>
          <a:lstStyle/>
          <a:p>
            <a:pPr algn="ctr" eaLnBrk="1" hangingPunct="1"/>
            <a:r>
              <a:rPr lang="en-US" altLang="en-US" sz="1600" b="1" dirty="0">
                <a:solidFill>
                  <a:schemeClr val="bg1"/>
                </a:solidFill>
              </a:rPr>
              <a:t>G</a:t>
            </a:r>
            <a:r>
              <a:rPr lang="vi-VN" altLang="en-US" sz="1600" b="1" dirty="0">
                <a:solidFill>
                  <a:schemeClr val="bg1"/>
                </a:solidFill>
              </a:rPr>
              <a:t>IÚP CON NGƯỜI CÓ CƠ HỘI PHÁT TRIỂN BÌNH ĐẲNG VỚI NHAU, ĐƯỢC TÔN TRỌNG, TỰ TIN HƠN TRONG CUỘC SỐNG</a:t>
            </a:r>
            <a:r>
              <a:rPr lang="en-US" altLang="en-US" sz="1600" b="1" dirty="0">
                <a:solidFill>
                  <a:schemeClr val="bg1"/>
                </a:solidFill>
              </a:rPr>
              <a:t> </a:t>
            </a:r>
          </a:p>
        </p:txBody>
      </p:sp>
      <p:sp>
        <p:nvSpPr>
          <p:cNvPr id="112692" name="Rectangle 52"/>
          <p:cNvSpPr>
            <a:spLocks noChangeArrowheads="1"/>
          </p:cNvSpPr>
          <p:nvPr/>
        </p:nvSpPr>
        <p:spPr bwMode="auto">
          <a:xfrm>
            <a:off x="305991" y="2968228"/>
            <a:ext cx="3919538" cy="992579"/>
          </a:xfrm>
          <a:prstGeom prst="rect">
            <a:avLst/>
          </a:prstGeom>
          <a:noFill/>
          <a:ln w="9525">
            <a:noFill/>
            <a:miter lim="800000"/>
            <a:headEnd/>
            <a:tailEnd/>
          </a:ln>
          <a:effectLst/>
        </p:spPr>
        <p:txBody>
          <a:bodyPr lIns="68580" tIns="34290" rIns="68580" bIns="34290" anchor="ctr">
            <a:spAutoFit/>
          </a:bodyPr>
          <a:lstStyle/>
          <a:p>
            <a:pPr algn="ctr" eaLnBrk="1" hangingPunct="1"/>
            <a:r>
              <a:rPr lang="en-US" altLang="en-US" sz="2000" b="1" dirty="0">
                <a:solidFill>
                  <a:schemeClr val="bg1"/>
                </a:solidFill>
              </a:rPr>
              <a:t>G</a:t>
            </a:r>
            <a:r>
              <a:rPr lang="vi-VN" altLang="en-US" sz="2000" b="1" dirty="0">
                <a:solidFill>
                  <a:schemeClr val="bg1"/>
                </a:solidFill>
              </a:rPr>
              <a:t>ÓP PHẦN XÂY DỰNG XÃ HỘI BÌNH ĐẲNG, DÂN CHỦ, VĂN MINH</a:t>
            </a:r>
            <a:r>
              <a:rPr lang="en-US" altLang="en-US" sz="2000" b="1" dirty="0">
                <a:solidFill>
                  <a:schemeClr val="bg1"/>
                </a:solidFill>
              </a:rPr>
              <a:t> </a:t>
            </a:r>
          </a:p>
        </p:txBody>
      </p:sp>
      <p:sp>
        <p:nvSpPr>
          <p:cNvPr id="57" name="Trapezoid 56"/>
          <p:cNvSpPr/>
          <p:nvPr/>
        </p:nvSpPr>
        <p:spPr>
          <a:xfrm flipV="1">
            <a:off x="3801666" y="4392216"/>
            <a:ext cx="1352550" cy="751284"/>
          </a:xfrm>
          <a:prstGeom prst="trapezoid">
            <a:avLst/>
          </a:prstGeom>
          <a:gradFill flip="none" rotWithShape="1">
            <a:gsLst>
              <a:gs pos="0">
                <a:srgbClr val="0099CC"/>
              </a:gs>
              <a:gs pos="55000">
                <a:srgbClr val="863A86"/>
              </a:gs>
              <a:gs pos="77000">
                <a:srgbClr val="A7297A"/>
              </a:gs>
              <a:gs pos="29000">
                <a:srgbClr val="5E5288"/>
              </a:gs>
              <a:gs pos="100000">
                <a:srgbClr val="EB2143"/>
              </a:gs>
            </a:gsLst>
            <a:lin ang="10800000" scaled="1"/>
            <a:tileRect/>
          </a:gradFill>
          <a:ln>
            <a:noFill/>
          </a:ln>
          <a:effectLst>
            <a:outerShdw blurRad="5334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IN" dirty="0"/>
          </a:p>
        </p:txBody>
      </p:sp>
      <p:sp>
        <p:nvSpPr>
          <p:cNvPr id="58" name="Freeform: Shape 57"/>
          <p:cNvSpPr/>
          <p:nvPr/>
        </p:nvSpPr>
        <p:spPr>
          <a:xfrm>
            <a:off x="4477941" y="2980135"/>
            <a:ext cx="4127897"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5000">
                <a:srgbClr val="0099CC"/>
              </a:gs>
              <a:gs pos="100000">
                <a:srgbClr val="17506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IN" dirty="0"/>
          </a:p>
        </p:txBody>
      </p:sp>
      <p:sp>
        <p:nvSpPr>
          <p:cNvPr id="62" name="Freeform: Shape 61"/>
          <p:cNvSpPr/>
          <p:nvPr/>
        </p:nvSpPr>
        <p:spPr>
          <a:xfrm>
            <a:off x="4485085" y="1812132"/>
            <a:ext cx="4117181" cy="1618060"/>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16000">
                <a:srgbClr val="7E3F86"/>
              </a:gs>
              <a:gs pos="100000">
                <a:srgbClr val="31183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IN" dirty="0"/>
          </a:p>
        </p:txBody>
      </p:sp>
      <p:sp>
        <p:nvSpPr>
          <p:cNvPr id="66" name="Freeform: Shape 65"/>
          <p:cNvSpPr/>
          <p:nvPr/>
        </p:nvSpPr>
        <p:spPr>
          <a:xfrm>
            <a:off x="4477942" y="653654"/>
            <a:ext cx="4106465"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36000">
                <a:srgbClr val="D52454"/>
              </a:gs>
              <a:gs pos="100000">
                <a:srgbClr val="76142E"/>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IN" dirty="0"/>
          </a:p>
        </p:txBody>
      </p:sp>
      <p:pic>
        <p:nvPicPr>
          <p:cNvPr id="112697" name="Picture 8" descr="https://d30y9cdsu7xlg0.cloudfront.net/png/988809-200.png"/>
          <p:cNvPicPr>
            <a:picLocks noChangeAspect="1" noChangeArrowheads="1"/>
          </p:cNvPicPr>
          <p:nvPr/>
        </p:nvPicPr>
        <p:blipFill>
          <a:blip r:embed="rId2">
            <a:lum bright="70000" contrast="-70000"/>
          </a:blip>
          <a:srcRect/>
          <a:stretch>
            <a:fillRect/>
          </a:stretch>
        </p:blipFill>
        <p:spPr bwMode="auto">
          <a:xfrm>
            <a:off x="4230291" y="4512469"/>
            <a:ext cx="509588" cy="509588"/>
          </a:xfrm>
          <a:prstGeom prst="rect">
            <a:avLst/>
          </a:prstGeom>
          <a:noFill/>
          <a:ln w="9525">
            <a:noFill/>
            <a:miter lim="800000"/>
            <a:headEnd/>
            <a:tailEnd/>
          </a:ln>
        </p:spPr>
      </p:pic>
      <p:pic>
        <p:nvPicPr>
          <p:cNvPr id="112698" name="Picture 12" descr="https://d30y9cdsu7xlg0.cloudfront.net/png/988330-200.png"/>
          <p:cNvPicPr>
            <a:picLocks noChangeAspect="1" noChangeArrowheads="1"/>
          </p:cNvPicPr>
          <p:nvPr/>
        </p:nvPicPr>
        <p:blipFill>
          <a:blip r:embed="rId3">
            <a:lum bright="70000" contrast="-70000"/>
          </a:blip>
          <a:srcRect/>
          <a:stretch>
            <a:fillRect/>
          </a:stretch>
        </p:blipFill>
        <p:spPr bwMode="auto">
          <a:xfrm>
            <a:off x="8037910" y="3142060"/>
            <a:ext cx="422672" cy="422672"/>
          </a:xfrm>
          <a:prstGeom prst="rect">
            <a:avLst/>
          </a:prstGeom>
          <a:noFill/>
          <a:ln w="9525">
            <a:noFill/>
            <a:miter lim="800000"/>
            <a:headEnd/>
            <a:tailEnd/>
          </a:ln>
        </p:spPr>
      </p:pic>
      <p:pic>
        <p:nvPicPr>
          <p:cNvPr id="112699" name="Picture 14" descr="https://d30y9cdsu7xlg0.cloudfront.net/png/988333-200.png"/>
          <p:cNvPicPr>
            <a:picLocks noChangeAspect="1" noChangeArrowheads="1"/>
          </p:cNvPicPr>
          <p:nvPr/>
        </p:nvPicPr>
        <p:blipFill>
          <a:blip r:embed="rId4">
            <a:lum bright="70000" contrast="-70000"/>
          </a:blip>
          <a:srcRect/>
          <a:stretch>
            <a:fillRect/>
          </a:stretch>
        </p:blipFill>
        <p:spPr bwMode="auto">
          <a:xfrm>
            <a:off x="8009335" y="1994297"/>
            <a:ext cx="422672" cy="422672"/>
          </a:xfrm>
          <a:prstGeom prst="rect">
            <a:avLst/>
          </a:prstGeom>
          <a:noFill/>
          <a:ln w="9525">
            <a:noFill/>
            <a:miter lim="800000"/>
            <a:headEnd/>
            <a:tailEnd/>
          </a:ln>
        </p:spPr>
      </p:pic>
      <p:pic>
        <p:nvPicPr>
          <p:cNvPr id="112700" name="Picture 16" descr="https://d30y9cdsu7xlg0.cloudfront.net/png/909439-200.png"/>
          <p:cNvPicPr>
            <a:picLocks noChangeAspect="1" noChangeArrowheads="1"/>
          </p:cNvPicPr>
          <p:nvPr/>
        </p:nvPicPr>
        <p:blipFill>
          <a:blip r:embed="rId5">
            <a:lum bright="70000" contrast="-70000"/>
          </a:blip>
          <a:srcRect/>
          <a:stretch>
            <a:fillRect/>
          </a:stretch>
        </p:blipFill>
        <p:spPr bwMode="auto">
          <a:xfrm>
            <a:off x="7968853" y="787004"/>
            <a:ext cx="466725" cy="466725"/>
          </a:xfrm>
          <a:prstGeom prst="rect">
            <a:avLst/>
          </a:prstGeom>
          <a:noFill/>
          <a:ln w="9525">
            <a:noFill/>
            <a:miter lim="800000"/>
            <a:headEnd/>
            <a:tailEnd/>
          </a:ln>
        </p:spPr>
      </p:pic>
      <p:sp>
        <p:nvSpPr>
          <p:cNvPr id="112701" name="Rectangle 61"/>
          <p:cNvSpPr>
            <a:spLocks noChangeArrowheads="1"/>
          </p:cNvSpPr>
          <p:nvPr/>
        </p:nvSpPr>
        <p:spPr bwMode="auto">
          <a:xfrm>
            <a:off x="5297091" y="4570810"/>
            <a:ext cx="3557588" cy="350044"/>
          </a:xfrm>
          <a:prstGeom prst="rect">
            <a:avLst/>
          </a:prstGeom>
          <a:solidFill>
            <a:srgbClr val="FFFFFF"/>
          </a:solidFill>
          <a:ln w="9525">
            <a:solidFill>
              <a:srgbClr val="FF0000"/>
            </a:solidFill>
            <a:miter lim="800000"/>
            <a:headEnd/>
            <a:tailEnd/>
          </a:ln>
          <a:effectLst/>
        </p:spPr>
        <p:txBody>
          <a:bodyPr lIns="68580" tIns="34290" rIns="68580" bIns="34290" anchor="ctr">
            <a:spAutoFit/>
          </a:bodyPr>
          <a:lstStyle/>
          <a:p>
            <a:pPr algn="ctr" eaLnBrk="1" hangingPunct="1"/>
            <a:r>
              <a:rPr lang="en-US" altLang="en-US" sz="1800" b="1" dirty="0" err="1"/>
              <a:t>BIỂU</a:t>
            </a:r>
            <a:r>
              <a:rPr lang="en-US" altLang="en-US" sz="1800" b="1" dirty="0"/>
              <a:t> </a:t>
            </a:r>
            <a:r>
              <a:rPr lang="en-US" altLang="en-US" sz="1800" b="1" dirty="0" err="1"/>
              <a:t>HIỆN</a:t>
            </a:r>
            <a:r>
              <a:rPr lang="en-US" altLang="en-US" sz="1800" b="1" dirty="0"/>
              <a:t> </a:t>
            </a:r>
            <a:r>
              <a:rPr lang="en-US" altLang="en-US" sz="1800" b="1" dirty="0" err="1"/>
              <a:t>CỦA</a:t>
            </a:r>
            <a:r>
              <a:rPr lang="en-US" altLang="en-US" sz="1800" b="1" dirty="0"/>
              <a:t> </a:t>
            </a:r>
            <a:r>
              <a:rPr lang="en-US" altLang="en-US" sz="1800" b="1" dirty="0" err="1"/>
              <a:t>CÔNG</a:t>
            </a:r>
            <a:r>
              <a:rPr lang="en-US" altLang="en-US" sz="1800" b="1" dirty="0"/>
              <a:t> </a:t>
            </a:r>
            <a:r>
              <a:rPr lang="en-US" altLang="en-US" sz="1800" b="1" dirty="0" err="1"/>
              <a:t>BẰNG</a:t>
            </a:r>
            <a:endParaRPr lang="en-US" altLang="en-US" sz="1800" b="1" dirty="0"/>
          </a:p>
        </p:txBody>
      </p:sp>
      <p:sp>
        <p:nvSpPr>
          <p:cNvPr id="112702" name="Rectangle 62"/>
          <p:cNvSpPr>
            <a:spLocks noChangeArrowheads="1"/>
          </p:cNvSpPr>
          <p:nvPr/>
        </p:nvSpPr>
        <p:spPr bwMode="auto">
          <a:xfrm>
            <a:off x="5125641" y="920354"/>
            <a:ext cx="1894284" cy="342900"/>
          </a:xfrm>
          <a:prstGeom prst="rect">
            <a:avLst/>
          </a:prstGeom>
          <a:noFill/>
          <a:ln w="9525">
            <a:noFill/>
            <a:miter lim="800000"/>
            <a:headEnd/>
            <a:tailEnd/>
          </a:ln>
          <a:effectLst/>
        </p:spPr>
        <p:txBody>
          <a:bodyPr wrap="none" lIns="68580" tIns="34290" rIns="68580" bIns="34290" anchor="ctr">
            <a:spAutoFit/>
          </a:bodyPr>
          <a:lstStyle/>
          <a:p>
            <a:pPr eaLnBrk="1" hangingPunct="1"/>
            <a:r>
              <a:rPr lang="en-US" altLang="en-US" sz="1800" dirty="0" err="1">
                <a:solidFill>
                  <a:schemeClr val="bg1"/>
                </a:solidFill>
              </a:rPr>
              <a:t>Đối</a:t>
            </a:r>
            <a:r>
              <a:rPr lang="en-US" altLang="en-US" sz="1800" dirty="0">
                <a:solidFill>
                  <a:schemeClr val="bg1"/>
                </a:solidFill>
              </a:rPr>
              <a:t> </a:t>
            </a:r>
            <a:r>
              <a:rPr lang="en-US" altLang="en-US" sz="1800" dirty="0" err="1">
                <a:solidFill>
                  <a:schemeClr val="bg1"/>
                </a:solidFill>
              </a:rPr>
              <a:t>xử</a:t>
            </a:r>
            <a:r>
              <a:rPr lang="en-US" altLang="en-US" sz="1800" dirty="0">
                <a:solidFill>
                  <a:schemeClr val="bg1"/>
                </a:solidFill>
              </a:rPr>
              <a:t> </a:t>
            </a:r>
            <a:r>
              <a:rPr lang="en-US" altLang="en-US" sz="1800" dirty="0" err="1">
                <a:solidFill>
                  <a:schemeClr val="bg1"/>
                </a:solidFill>
              </a:rPr>
              <a:t>bình</a:t>
            </a:r>
            <a:r>
              <a:rPr lang="en-US" altLang="en-US" sz="1800" dirty="0">
                <a:solidFill>
                  <a:schemeClr val="bg1"/>
                </a:solidFill>
              </a:rPr>
              <a:t> </a:t>
            </a:r>
            <a:r>
              <a:rPr lang="en-US" altLang="en-US" sz="1800" dirty="0" err="1">
                <a:solidFill>
                  <a:schemeClr val="bg1"/>
                </a:solidFill>
              </a:rPr>
              <a:t>đẳng</a:t>
            </a:r>
            <a:endParaRPr lang="en-US" altLang="en-US" sz="1800" dirty="0">
              <a:solidFill>
                <a:schemeClr val="bg1"/>
              </a:solidFill>
            </a:endParaRPr>
          </a:p>
        </p:txBody>
      </p:sp>
      <p:sp>
        <p:nvSpPr>
          <p:cNvPr id="112703" name="Rectangle 63"/>
          <p:cNvSpPr>
            <a:spLocks noChangeArrowheads="1"/>
          </p:cNvSpPr>
          <p:nvPr/>
        </p:nvSpPr>
        <p:spPr bwMode="auto">
          <a:xfrm>
            <a:off x="5311379" y="2040731"/>
            <a:ext cx="2646759" cy="330860"/>
          </a:xfrm>
          <a:prstGeom prst="rect">
            <a:avLst/>
          </a:prstGeom>
          <a:noFill/>
          <a:ln w="9525">
            <a:noFill/>
            <a:miter lim="800000"/>
            <a:headEnd/>
            <a:tailEnd/>
          </a:ln>
          <a:effectLst/>
        </p:spPr>
        <p:txBody>
          <a:bodyPr lIns="68580" tIns="34290" rIns="68580" bIns="34290" anchor="ctr">
            <a:spAutoFit/>
          </a:bodyPr>
          <a:lstStyle/>
          <a:p>
            <a:pPr algn="ctr" eaLnBrk="1" hangingPunct="1"/>
            <a:r>
              <a:rPr lang="en-US" altLang="en-US" sz="1700" dirty="0" err="1">
                <a:solidFill>
                  <a:schemeClr val="bg1"/>
                </a:solidFill>
              </a:rPr>
              <a:t>Không</a:t>
            </a:r>
            <a:r>
              <a:rPr lang="en-US" altLang="en-US" sz="1700" dirty="0">
                <a:solidFill>
                  <a:schemeClr val="bg1"/>
                </a:solidFill>
              </a:rPr>
              <a:t> </a:t>
            </a:r>
            <a:r>
              <a:rPr lang="en-US" altLang="en-US" sz="1700" dirty="0" err="1">
                <a:solidFill>
                  <a:schemeClr val="bg1"/>
                </a:solidFill>
              </a:rPr>
              <a:t>thiên</a:t>
            </a:r>
            <a:r>
              <a:rPr lang="en-US" altLang="en-US" sz="1700" dirty="0">
                <a:solidFill>
                  <a:schemeClr val="bg1"/>
                </a:solidFill>
              </a:rPr>
              <a:t> </a:t>
            </a:r>
            <a:r>
              <a:rPr lang="en-US" altLang="en-US" sz="1700" dirty="0" err="1">
                <a:solidFill>
                  <a:schemeClr val="bg1"/>
                </a:solidFill>
              </a:rPr>
              <a:t>vị</a:t>
            </a:r>
            <a:endParaRPr lang="en-US" altLang="en-US" sz="1700" dirty="0">
              <a:solidFill>
                <a:schemeClr val="bg1"/>
              </a:solidFill>
            </a:endParaRPr>
          </a:p>
        </p:txBody>
      </p:sp>
      <p:sp>
        <p:nvSpPr>
          <p:cNvPr id="112704" name="Rectangle 64"/>
          <p:cNvSpPr>
            <a:spLocks noChangeArrowheads="1"/>
          </p:cNvSpPr>
          <p:nvPr/>
        </p:nvSpPr>
        <p:spPr bwMode="auto">
          <a:xfrm>
            <a:off x="5151835" y="3264694"/>
            <a:ext cx="2796778" cy="377429"/>
          </a:xfrm>
          <a:prstGeom prst="rect">
            <a:avLst/>
          </a:prstGeom>
          <a:noFill/>
          <a:ln w="9525">
            <a:noFill/>
            <a:miter lim="800000"/>
            <a:headEnd/>
            <a:tailEnd/>
          </a:ln>
          <a:effectLst/>
        </p:spPr>
        <p:txBody>
          <a:bodyPr wrap="none" lIns="68580" tIns="34290" rIns="68580" bIns="34290" anchor="ctr">
            <a:spAutoFit/>
          </a:bodyPr>
          <a:lstStyle/>
          <a:p>
            <a:pPr eaLnBrk="1" hangingPunct="1"/>
            <a:r>
              <a:rPr lang="en-US" altLang="en-US" sz="2000" dirty="0" err="1">
                <a:solidFill>
                  <a:schemeClr val="bg1"/>
                </a:solidFill>
              </a:rPr>
              <a:t>Không</a:t>
            </a:r>
            <a:r>
              <a:rPr lang="en-US" altLang="en-US" sz="2000" dirty="0">
                <a:solidFill>
                  <a:schemeClr val="bg1"/>
                </a:solidFill>
              </a:rPr>
              <a:t> </a:t>
            </a:r>
            <a:r>
              <a:rPr lang="en-US" altLang="en-US" sz="2000" dirty="0" err="1">
                <a:solidFill>
                  <a:schemeClr val="bg1"/>
                </a:solidFill>
              </a:rPr>
              <a:t>phân</a:t>
            </a:r>
            <a:r>
              <a:rPr lang="en-US" altLang="en-US" sz="2000" dirty="0">
                <a:solidFill>
                  <a:schemeClr val="bg1"/>
                </a:solidFill>
              </a:rPr>
              <a:t> </a:t>
            </a:r>
            <a:r>
              <a:rPr lang="en-US" altLang="en-US" sz="2000" dirty="0" err="1">
                <a:solidFill>
                  <a:schemeClr val="bg1"/>
                </a:solidFill>
              </a:rPr>
              <a:t>biệt</a:t>
            </a:r>
            <a:r>
              <a:rPr lang="en-US" altLang="en-US" sz="2000" dirty="0">
                <a:solidFill>
                  <a:schemeClr val="bg1"/>
                </a:solidFill>
              </a:rPr>
              <a:t> </a:t>
            </a:r>
            <a:r>
              <a:rPr lang="en-US" altLang="en-US" sz="2000" dirty="0" err="1">
                <a:solidFill>
                  <a:schemeClr val="bg1"/>
                </a:solidFill>
              </a:rPr>
              <a:t>đối</a:t>
            </a:r>
            <a:r>
              <a:rPr lang="en-US" altLang="en-US" sz="2000" dirty="0">
                <a:solidFill>
                  <a:schemeClr val="bg1"/>
                </a:solidFill>
              </a:rPr>
              <a:t> </a:t>
            </a:r>
            <a:r>
              <a:rPr lang="en-US" altLang="en-US" sz="2000" dirty="0" err="1">
                <a:solidFill>
                  <a:schemeClr val="bg1"/>
                </a:solidFill>
              </a:rPr>
              <a:t>xử</a:t>
            </a:r>
            <a:endParaRPr lang="en-US" altLang="en-US" sz="2000" dirty="0">
              <a:solidFill>
                <a:schemeClr val="bg1"/>
              </a:solidFill>
            </a:endParaRPr>
          </a:p>
        </p:txBody>
      </p:sp>
      <p:sp>
        <p:nvSpPr>
          <p:cNvPr id="20" name="Rectangle 4"/>
          <p:cNvSpPr/>
          <p:nvPr/>
        </p:nvSpPr>
        <p:spPr>
          <a:xfrm flipH="1">
            <a:off x="4410543" y="2803219"/>
            <a:ext cx="1569383" cy="1216454"/>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864097">
                <a:moveTo>
                  <a:pt x="8878" y="26632"/>
                </a:moveTo>
                <a:lnTo>
                  <a:pt x="1676901" y="0"/>
                </a:lnTo>
                <a:cubicBezTo>
                  <a:pt x="1676901" y="285073"/>
                  <a:pt x="1659145" y="579024"/>
                  <a:pt x="1659145" y="864097"/>
                </a:cubicBezTo>
                <a:lnTo>
                  <a:pt x="0" y="171640"/>
                </a:lnTo>
                <a:lnTo>
                  <a:pt x="8878" y="26632"/>
                </a:lnTo>
                <a:close/>
              </a:path>
            </a:pathLst>
          </a:custGeom>
          <a:gradFill flip="none" rotWithShape="1">
            <a:gsLst>
              <a:gs pos="35000">
                <a:schemeClr val="accent2">
                  <a:alpha val="0"/>
                </a:schemeClr>
              </a:gs>
              <a:gs pos="80000">
                <a:schemeClr val="accent2">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000" dirty="0"/>
          </a:p>
        </p:txBody>
      </p:sp>
      <p:sp>
        <p:nvSpPr>
          <p:cNvPr id="22" name="Rectangle 4"/>
          <p:cNvSpPr/>
          <p:nvPr/>
        </p:nvSpPr>
        <p:spPr>
          <a:xfrm flipH="1">
            <a:off x="4402375" y="209365"/>
            <a:ext cx="1747919" cy="2367353"/>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20343 h 1829838"/>
              <a:gd name="connsiteX1" fmla="*/ 1660710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70406"/>
              <a:gd name="connsiteY0" fmla="*/ 1720343 h 1829838"/>
              <a:gd name="connsiteX1" fmla="*/ 1669865 w 1670406"/>
              <a:gd name="connsiteY1" fmla="*/ 0 h 1829838"/>
              <a:gd name="connsiteX2" fmla="*/ 1668022 w 1670406"/>
              <a:gd name="connsiteY2" fmla="*/ 862171 h 1829838"/>
              <a:gd name="connsiteX3" fmla="*/ 35511 w 1670406"/>
              <a:gd name="connsiteY3" fmla="*/ 1829838 h 1829838"/>
              <a:gd name="connsiteX4" fmla="*/ 0 w 1670406"/>
              <a:gd name="connsiteY4" fmla="*/ 1720343 h 182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06" h="1829838">
                <a:moveTo>
                  <a:pt x="0" y="1720343"/>
                </a:moveTo>
                <a:lnTo>
                  <a:pt x="1669865" y="0"/>
                </a:lnTo>
                <a:cubicBezTo>
                  <a:pt x="1672302" y="287390"/>
                  <a:pt x="1665585" y="574781"/>
                  <a:pt x="1668022" y="862171"/>
                </a:cubicBezTo>
                <a:lnTo>
                  <a:pt x="35511" y="1829838"/>
                </a:lnTo>
                <a:lnTo>
                  <a:pt x="0" y="1720343"/>
                </a:lnTo>
                <a:close/>
              </a:path>
            </a:pathLst>
          </a:custGeom>
          <a:gradFill flip="none" rotWithShape="1">
            <a:gsLst>
              <a:gs pos="35000">
                <a:schemeClr val="accent5">
                  <a:alpha val="0"/>
                </a:schemeClr>
              </a:gs>
              <a:gs pos="80000">
                <a:schemeClr val="accent5">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000" dirty="0"/>
          </a:p>
        </p:txBody>
      </p:sp>
      <p:sp>
        <p:nvSpPr>
          <p:cNvPr id="26" name="Rectangle 4"/>
          <p:cNvSpPr/>
          <p:nvPr/>
        </p:nvSpPr>
        <p:spPr>
          <a:xfrm flipH="1">
            <a:off x="4409221" y="1424997"/>
            <a:ext cx="1577690" cy="1396087"/>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85778"/>
              <a:gd name="connsiteY0" fmla="*/ 905521 h 1002679"/>
              <a:gd name="connsiteX1" fmla="*/ 1678467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78" h="1002679">
                <a:moveTo>
                  <a:pt x="0" y="905521"/>
                </a:moveTo>
                <a:lnTo>
                  <a:pt x="1678467" y="0"/>
                </a:lnTo>
                <a:lnTo>
                  <a:pt x="1685778" y="855218"/>
                </a:lnTo>
                <a:lnTo>
                  <a:pt x="8878" y="908486"/>
                </a:lnTo>
                <a:cubicBezTo>
                  <a:pt x="8878" y="573106"/>
                  <a:pt x="0" y="1240901"/>
                  <a:pt x="0" y="905521"/>
                </a:cubicBezTo>
                <a:close/>
              </a:path>
            </a:pathLst>
          </a:custGeom>
          <a:gradFill flip="none" rotWithShape="1">
            <a:gsLst>
              <a:gs pos="35000">
                <a:schemeClr val="accent1">
                  <a:alpha val="0"/>
                </a:schemeClr>
              </a:gs>
              <a:gs pos="80000">
                <a:schemeClr val="accent1">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701"/>
                                        </p:tgtEl>
                                        <p:attrNameLst>
                                          <p:attrName>style.visibility</p:attrName>
                                        </p:attrNameLst>
                                      </p:cBhvr>
                                      <p:to>
                                        <p:strVal val="visible"/>
                                      </p:to>
                                    </p:set>
                                    <p:animEffect transition="in" filter="blinds(horizontal)">
                                      <p:cBhvr>
                                        <p:cTn id="7" dur="500"/>
                                        <p:tgtEl>
                                          <p:spTgt spid="1127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linds(horizontal)">
                                      <p:cBhvr>
                                        <p:cTn id="12" dur="500"/>
                                        <p:tgtEl>
                                          <p:spTgt spid="57"/>
                                        </p:tgtEl>
                                      </p:cBhvr>
                                    </p:animEffect>
                                  </p:childTnLst>
                                </p:cTn>
                              </p:par>
                              <p:par>
                                <p:cTn id="13" presetID="3" presetClass="entr" presetSubtype="10" fill="hold" nodeType="withEffect">
                                  <p:stCondLst>
                                    <p:cond delay="0"/>
                                  </p:stCondLst>
                                  <p:childTnLst>
                                    <p:set>
                                      <p:cBhvr>
                                        <p:cTn id="14" dur="1" fill="hold">
                                          <p:stCondLst>
                                            <p:cond delay="0"/>
                                          </p:stCondLst>
                                        </p:cTn>
                                        <p:tgtEl>
                                          <p:spTgt spid="112697"/>
                                        </p:tgtEl>
                                        <p:attrNameLst>
                                          <p:attrName>style.visibility</p:attrName>
                                        </p:attrNameLst>
                                      </p:cBhvr>
                                      <p:to>
                                        <p:strVal val="visible"/>
                                      </p:to>
                                    </p:set>
                                    <p:animEffect transition="in" filter="blinds(horizontal)">
                                      <p:cBhvr>
                                        <p:cTn id="15" dur="500"/>
                                        <p:tgtEl>
                                          <p:spTgt spid="11269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blinds(horizontal)">
                                      <p:cBhvr>
                                        <p:cTn id="20" dur="500"/>
                                        <p:tgtEl>
                                          <p:spTgt spid="58"/>
                                        </p:tgtEl>
                                      </p:cBhvr>
                                    </p:animEffect>
                                  </p:childTnLst>
                                </p:cTn>
                              </p:par>
                              <p:par>
                                <p:cTn id="21" presetID="3" presetClass="entr" presetSubtype="10" fill="hold" nodeType="withEffect">
                                  <p:stCondLst>
                                    <p:cond delay="0"/>
                                  </p:stCondLst>
                                  <p:childTnLst>
                                    <p:set>
                                      <p:cBhvr>
                                        <p:cTn id="22" dur="1" fill="hold">
                                          <p:stCondLst>
                                            <p:cond delay="0"/>
                                          </p:stCondLst>
                                        </p:cTn>
                                        <p:tgtEl>
                                          <p:spTgt spid="112698"/>
                                        </p:tgtEl>
                                        <p:attrNameLst>
                                          <p:attrName>style.visibility</p:attrName>
                                        </p:attrNameLst>
                                      </p:cBhvr>
                                      <p:to>
                                        <p:strVal val="visible"/>
                                      </p:to>
                                    </p:set>
                                    <p:animEffect transition="in" filter="blinds(horizontal)">
                                      <p:cBhvr>
                                        <p:cTn id="23" dur="500"/>
                                        <p:tgtEl>
                                          <p:spTgt spid="11269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2704"/>
                                        </p:tgtEl>
                                        <p:attrNameLst>
                                          <p:attrName>style.visibility</p:attrName>
                                        </p:attrNameLst>
                                      </p:cBhvr>
                                      <p:to>
                                        <p:strVal val="visible"/>
                                      </p:to>
                                    </p:set>
                                    <p:animEffect transition="in" filter="blinds(horizontal)">
                                      <p:cBhvr>
                                        <p:cTn id="26" dur="500"/>
                                        <p:tgtEl>
                                          <p:spTgt spid="1127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blinds(horizontal)">
                                      <p:cBhvr>
                                        <p:cTn id="31" dur="500"/>
                                        <p:tgtEl>
                                          <p:spTgt spid="62"/>
                                        </p:tgtEl>
                                      </p:cBhvr>
                                    </p:animEffect>
                                  </p:childTnLst>
                                </p:cTn>
                              </p:par>
                              <p:par>
                                <p:cTn id="32" presetID="3" presetClass="entr" presetSubtype="10" fill="hold" nodeType="withEffect">
                                  <p:stCondLst>
                                    <p:cond delay="0"/>
                                  </p:stCondLst>
                                  <p:childTnLst>
                                    <p:set>
                                      <p:cBhvr>
                                        <p:cTn id="33" dur="1" fill="hold">
                                          <p:stCondLst>
                                            <p:cond delay="0"/>
                                          </p:stCondLst>
                                        </p:cTn>
                                        <p:tgtEl>
                                          <p:spTgt spid="112699"/>
                                        </p:tgtEl>
                                        <p:attrNameLst>
                                          <p:attrName>style.visibility</p:attrName>
                                        </p:attrNameLst>
                                      </p:cBhvr>
                                      <p:to>
                                        <p:strVal val="visible"/>
                                      </p:to>
                                    </p:set>
                                    <p:animEffect transition="in" filter="blinds(horizontal)">
                                      <p:cBhvr>
                                        <p:cTn id="34" dur="500"/>
                                        <p:tgtEl>
                                          <p:spTgt spid="11269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2703"/>
                                        </p:tgtEl>
                                        <p:attrNameLst>
                                          <p:attrName>style.visibility</p:attrName>
                                        </p:attrNameLst>
                                      </p:cBhvr>
                                      <p:to>
                                        <p:strVal val="visible"/>
                                      </p:to>
                                    </p:set>
                                    <p:animEffect transition="in" filter="blinds(horizontal)">
                                      <p:cBhvr>
                                        <p:cTn id="37" dur="500"/>
                                        <p:tgtEl>
                                          <p:spTgt spid="11270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blinds(horizontal)">
                                      <p:cBhvr>
                                        <p:cTn id="42" dur="500"/>
                                        <p:tgtEl>
                                          <p:spTgt spid="66"/>
                                        </p:tgtEl>
                                      </p:cBhvr>
                                    </p:animEffect>
                                  </p:childTnLst>
                                </p:cTn>
                              </p:par>
                              <p:par>
                                <p:cTn id="43" presetID="3" presetClass="entr" presetSubtype="10" fill="hold" nodeType="withEffect">
                                  <p:stCondLst>
                                    <p:cond delay="0"/>
                                  </p:stCondLst>
                                  <p:childTnLst>
                                    <p:set>
                                      <p:cBhvr>
                                        <p:cTn id="44" dur="1" fill="hold">
                                          <p:stCondLst>
                                            <p:cond delay="0"/>
                                          </p:stCondLst>
                                        </p:cTn>
                                        <p:tgtEl>
                                          <p:spTgt spid="112700"/>
                                        </p:tgtEl>
                                        <p:attrNameLst>
                                          <p:attrName>style.visibility</p:attrName>
                                        </p:attrNameLst>
                                      </p:cBhvr>
                                      <p:to>
                                        <p:strVal val="visible"/>
                                      </p:to>
                                    </p:set>
                                    <p:animEffect transition="in" filter="blinds(horizontal)">
                                      <p:cBhvr>
                                        <p:cTn id="45" dur="500"/>
                                        <p:tgtEl>
                                          <p:spTgt spid="11270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12702"/>
                                        </p:tgtEl>
                                        <p:attrNameLst>
                                          <p:attrName>style.visibility</p:attrName>
                                        </p:attrNameLst>
                                      </p:cBhvr>
                                      <p:to>
                                        <p:strVal val="visible"/>
                                      </p:to>
                                    </p:set>
                                    <p:animEffect transition="in" filter="blinds(horizontal)">
                                      <p:cBhvr>
                                        <p:cTn id="48" dur="500"/>
                                        <p:tgtEl>
                                          <p:spTgt spid="11270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12662"/>
                                        </p:tgtEl>
                                        <p:attrNameLst>
                                          <p:attrName>style.visibility</p:attrName>
                                        </p:attrNameLst>
                                      </p:cBhvr>
                                      <p:to>
                                        <p:strVal val="visible"/>
                                      </p:to>
                                    </p:set>
                                    <p:animEffect transition="in" filter="blinds(horizontal)">
                                      <p:cBhvr>
                                        <p:cTn id="53" dur="500"/>
                                        <p:tgtEl>
                                          <p:spTgt spid="11266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linds(horizontal)">
                                      <p:cBhvr>
                                        <p:cTn id="58" dur="500"/>
                                        <p:tgtEl>
                                          <p:spTgt spid="22"/>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linds(horizontal)">
                                      <p:cBhvr>
                                        <p:cTn id="61" dur="500"/>
                                        <p:tgtEl>
                                          <p:spTgt spid="21"/>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12690"/>
                                        </p:tgtEl>
                                        <p:attrNameLst>
                                          <p:attrName>style.visibility</p:attrName>
                                        </p:attrNameLst>
                                      </p:cBhvr>
                                      <p:to>
                                        <p:strVal val="visible"/>
                                      </p:to>
                                    </p:set>
                                    <p:animEffect transition="in" filter="blinds(horizontal)">
                                      <p:cBhvr>
                                        <p:cTn id="64" dur="500"/>
                                        <p:tgtEl>
                                          <p:spTgt spid="11269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linds(horizontal)">
                                      <p:cBhvr>
                                        <p:cTn id="69" dur="500"/>
                                        <p:tgtEl>
                                          <p:spTgt spid="26"/>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linds(horizontal)">
                                      <p:cBhvr>
                                        <p:cTn id="72" dur="500"/>
                                        <p:tgtEl>
                                          <p:spTgt spid="23"/>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12691"/>
                                        </p:tgtEl>
                                        <p:attrNameLst>
                                          <p:attrName>style.visibility</p:attrName>
                                        </p:attrNameLst>
                                      </p:cBhvr>
                                      <p:to>
                                        <p:strVal val="visible"/>
                                      </p:to>
                                    </p:set>
                                    <p:animEffect transition="in" filter="blinds(horizontal)">
                                      <p:cBhvr>
                                        <p:cTn id="75" dur="500"/>
                                        <p:tgtEl>
                                          <p:spTgt spid="11269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linds(horizontal)">
                                      <p:cBhvr>
                                        <p:cTn id="80" dur="500"/>
                                        <p:tgtEl>
                                          <p:spTgt spid="20"/>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linds(horizontal)">
                                      <p:cBhvr>
                                        <p:cTn id="83" dur="500"/>
                                        <p:tgtEl>
                                          <p:spTgt spid="24"/>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112692"/>
                                        </p:tgtEl>
                                        <p:attrNameLst>
                                          <p:attrName>style.visibility</p:attrName>
                                        </p:attrNameLst>
                                      </p:cBhvr>
                                      <p:to>
                                        <p:strVal val="visible"/>
                                      </p:to>
                                    </p:set>
                                    <p:animEffect transition="in" filter="blinds(horizontal)">
                                      <p:cBhvr>
                                        <p:cTn id="86" dur="500"/>
                                        <p:tgtEl>
                                          <p:spTgt spid="11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2" grpId="0" animBg="1"/>
      <p:bldP spid="21" grpId="0" animBg="1"/>
      <p:bldP spid="23" grpId="0" animBg="1"/>
      <p:bldP spid="24" grpId="0" animBg="1"/>
      <p:bldP spid="112690" grpId="0"/>
      <p:bldP spid="112691" grpId="0"/>
      <p:bldP spid="112692" grpId="0"/>
      <p:bldP spid="112701" grpId="0" animBg="1"/>
      <p:bldP spid="112702" grpId="0"/>
      <p:bldP spid="112703" grpId="0"/>
      <p:bldP spid="11270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
          <p:cNvSpPr/>
          <p:nvPr/>
        </p:nvSpPr>
        <p:spPr>
          <a:xfrm>
            <a:off x="7658100" y="-114300"/>
            <a:ext cx="2171700" cy="2781300"/>
          </a:xfrm>
          <a:custGeom>
            <a:avLst/>
            <a:gdLst/>
            <a:ahLst/>
            <a:cxnLst/>
            <a:rect l="l" t="t" r="r" b="b"/>
            <a:pathLst>
              <a:path w="86868" h="111252" extrusionOk="0">
                <a:moveTo>
                  <a:pt x="0" y="0"/>
                </a:moveTo>
                <a:cubicBezTo>
                  <a:pt x="6125" y="10209"/>
                  <a:pt x="11394" y="21300"/>
                  <a:pt x="19812" y="29718"/>
                </a:cubicBezTo>
                <a:cubicBezTo>
                  <a:pt x="31565" y="41471"/>
                  <a:pt x="49454" y="47130"/>
                  <a:pt x="58674" y="60960"/>
                </a:cubicBezTo>
                <a:cubicBezTo>
                  <a:pt x="63938" y="68856"/>
                  <a:pt x="63992" y="79185"/>
                  <a:pt x="66294" y="88392"/>
                </a:cubicBezTo>
                <a:cubicBezTo>
                  <a:pt x="68780" y="98338"/>
                  <a:pt x="77142" y="108010"/>
                  <a:pt x="86868" y="11125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 name="Google Shape;371;p2"/>
          <p:cNvGrpSpPr/>
          <p:nvPr/>
        </p:nvGrpSpPr>
        <p:grpSpPr>
          <a:xfrm rot="-7199812">
            <a:off x="8594008" y="-51818"/>
            <a:ext cx="498273" cy="1322487"/>
            <a:chOff x="4889530" y="2401753"/>
            <a:chExt cx="651957" cy="1730387"/>
          </a:xfrm>
        </p:grpSpPr>
        <p:sp>
          <p:nvSpPr>
            <p:cNvPr id="372" name="Google Shape;372;p2"/>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3" name="Google Shape;373;p2"/>
            <p:cNvPicPr preferRelativeResize="0"/>
            <p:nvPr/>
          </p:nvPicPr>
          <p:blipFill rotWithShape="1">
            <a:blip r:embed="rId3">
              <a:alphaModFix/>
            </a:blip>
            <a:srcRect/>
            <a:stretch/>
          </p:blipFill>
          <p:spPr>
            <a:xfrm>
              <a:off x="4889541" y="2401753"/>
              <a:ext cx="651937" cy="1730387"/>
            </a:xfrm>
            <a:prstGeom prst="rect">
              <a:avLst/>
            </a:prstGeom>
            <a:noFill/>
            <a:ln>
              <a:noFill/>
            </a:ln>
          </p:spPr>
        </p:pic>
      </p:grpSp>
      <p:sp>
        <p:nvSpPr>
          <p:cNvPr id="374" name="Google Shape;374;p2"/>
          <p:cNvSpPr txBox="1"/>
          <p:nvPr/>
        </p:nvSpPr>
        <p:spPr>
          <a:xfrm>
            <a:off x="1485153" y="213350"/>
            <a:ext cx="647814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a:solidFill>
                  <a:srgbClr val="BFD52F"/>
                </a:solidFill>
                <a:latin typeface="Arial"/>
                <a:ea typeface="Arial"/>
                <a:cs typeface="Arial"/>
                <a:sym typeface="Arial"/>
              </a:rPr>
              <a:t>Mục tiêu bài học</a:t>
            </a:r>
            <a:endParaRPr sz="3200" b="0" i="0" u="none" strike="noStrike" cap="none">
              <a:solidFill>
                <a:srgbClr val="BFD52F"/>
              </a:solidFill>
              <a:latin typeface="Arial"/>
              <a:ea typeface="Arial"/>
              <a:cs typeface="Arial"/>
              <a:sym typeface="Arial"/>
            </a:endParaRPr>
          </a:p>
        </p:txBody>
      </p:sp>
      <p:pic>
        <p:nvPicPr>
          <p:cNvPr id="375" name="Google Shape;375;p2"/>
          <p:cNvPicPr preferRelativeResize="0"/>
          <p:nvPr/>
        </p:nvPicPr>
        <p:blipFill rotWithShape="1">
          <a:blip r:embed="rId4">
            <a:alphaModFix/>
          </a:blip>
          <a:srcRect/>
          <a:stretch/>
        </p:blipFill>
        <p:spPr>
          <a:xfrm>
            <a:off x="2358217" y="11122"/>
            <a:ext cx="866150" cy="866150"/>
          </a:xfrm>
          <a:prstGeom prst="rect">
            <a:avLst/>
          </a:prstGeom>
          <a:noFill/>
          <a:ln>
            <a:noFill/>
          </a:ln>
        </p:spPr>
      </p:pic>
      <p:sp>
        <p:nvSpPr>
          <p:cNvPr id="376" name="Google Shape;376;p2"/>
          <p:cNvSpPr/>
          <p:nvPr/>
        </p:nvSpPr>
        <p:spPr>
          <a:xfrm>
            <a:off x="2122911" y="2959061"/>
            <a:ext cx="653400" cy="653700"/>
          </a:xfrm>
          <a:prstGeom prst="ellipse">
            <a:avLst/>
          </a:prstGeom>
          <a:solidFill>
            <a:srgbClr val="BBDB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
          <p:cNvSpPr/>
          <p:nvPr/>
        </p:nvSpPr>
        <p:spPr>
          <a:xfrm>
            <a:off x="6450563" y="2959061"/>
            <a:ext cx="653400" cy="653700"/>
          </a:xfrm>
          <a:prstGeom prst="ellipse">
            <a:avLst/>
          </a:prstGeom>
          <a:solidFill>
            <a:srgbClr val="BBDB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
          <p:cNvSpPr/>
          <p:nvPr/>
        </p:nvSpPr>
        <p:spPr>
          <a:xfrm>
            <a:off x="6395359" y="883722"/>
            <a:ext cx="653400" cy="653700"/>
          </a:xfrm>
          <a:prstGeom prst="ellipse">
            <a:avLst/>
          </a:prstGeom>
          <a:solidFill>
            <a:srgbClr val="BBDB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
          <p:cNvSpPr/>
          <p:nvPr/>
        </p:nvSpPr>
        <p:spPr>
          <a:xfrm>
            <a:off x="2078609" y="877272"/>
            <a:ext cx="653400" cy="653700"/>
          </a:xfrm>
          <a:prstGeom prst="ellipse">
            <a:avLst/>
          </a:prstGeom>
          <a:solidFill>
            <a:srgbClr val="BBDB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
          <p:cNvSpPr txBox="1"/>
          <p:nvPr/>
        </p:nvSpPr>
        <p:spPr>
          <a:xfrm>
            <a:off x="2078609" y="1007322"/>
            <a:ext cx="6534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000"/>
              <a:buFont typeface="RocknRoll One"/>
              <a:buNone/>
            </a:pPr>
            <a:r>
              <a:rPr lang="en-US" sz="3000" b="1" i="0" u="none" strike="noStrike" cap="none">
                <a:solidFill>
                  <a:schemeClr val="lt1"/>
                </a:solidFill>
                <a:latin typeface="Inria Sans"/>
                <a:ea typeface="Inria Sans"/>
                <a:cs typeface="Inria Sans"/>
                <a:sym typeface="Inria Sans"/>
              </a:rPr>
              <a:t>01</a:t>
            </a:r>
            <a:endParaRPr sz="3000" b="1" i="0" u="none" strike="noStrike" cap="none">
              <a:solidFill>
                <a:schemeClr val="lt1"/>
              </a:solidFill>
              <a:latin typeface="Inria Sans"/>
              <a:ea typeface="Inria Sans"/>
              <a:cs typeface="Inria Sans"/>
              <a:sym typeface="Inria Sans"/>
            </a:endParaRPr>
          </a:p>
        </p:txBody>
      </p:sp>
      <p:sp>
        <p:nvSpPr>
          <p:cNvPr id="381" name="Google Shape;381;p2"/>
          <p:cNvSpPr txBox="1"/>
          <p:nvPr/>
        </p:nvSpPr>
        <p:spPr>
          <a:xfrm>
            <a:off x="6395359" y="1013772"/>
            <a:ext cx="6534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000"/>
              <a:buFont typeface="RocknRoll One"/>
              <a:buNone/>
            </a:pPr>
            <a:r>
              <a:rPr lang="en-US" sz="3000" b="1" i="0" u="none" strike="noStrike" cap="none">
                <a:solidFill>
                  <a:schemeClr val="lt1"/>
                </a:solidFill>
                <a:latin typeface="Inria Sans"/>
                <a:ea typeface="Inria Sans"/>
                <a:cs typeface="Inria Sans"/>
                <a:sym typeface="Inria Sans"/>
              </a:rPr>
              <a:t>02</a:t>
            </a:r>
            <a:endParaRPr sz="3000" b="1" i="0" u="none" strike="noStrike" cap="none">
              <a:solidFill>
                <a:schemeClr val="lt1"/>
              </a:solidFill>
              <a:latin typeface="Inria Sans"/>
              <a:ea typeface="Inria Sans"/>
              <a:cs typeface="Inria Sans"/>
              <a:sym typeface="Inria Sans"/>
            </a:endParaRPr>
          </a:p>
        </p:txBody>
      </p:sp>
      <p:sp>
        <p:nvSpPr>
          <p:cNvPr id="382" name="Google Shape;382;p2"/>
          <p:cNvSpPr txBox="1"/>
          <p:nvPr/>
        </p:nvSpPr>
        <p:spPr>
          <a:xfrm>
            <a:off x="2125011" y="3089261"/>
            <a:ext cx="649200" cy="393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000"/>
              <a:buFont typeface="RocknRoll One"/>
              <a:buNone/>
            </a:pPr>
            <a:r>
              <a:rPr lang="en-US" sz="3000" b="1" i="0" u="none" strike="noStrike" cap="none">
                <a:solidFill>
                  <a:schemeClr val="lt1"/>
                </a:solidFill>
                <a:latin typeface="Inria Sans"/>
                <a:ea typeface="Inria Sans"/>
                <a:cs typeface="Inria Sans"/>
                <a:sym typeface="Inria Sans"/>
              </a:rPr>
              <a:t>03</a:t>
            </a:r>
            <a:endParaRPr sz="3000" b="1" i="0" u="none" strike="noStrike" cap="none">
              <a:solidFill>
                <a:schemeClr val="lt1"/>
              </a:solidFill>
              <a:latin typeface="Inria Sans"/>
              <a:ea typeface="Inria Sans"/>
              <a:cs typeface="Inria Sans"/>
              <a:sym typeface="Inria Sans"/>
            </a:endParaRPr>
          </a:p>
        </p:txBody>
      </p:sp>
      <p:sp>
        <p:nvSpPr>
          <p:cNvPr id="383" name="Google Shape;383;p2"/>
          <p:cNvSpPr txBox="1"/>
          <p:nvPr/>
        </p:nvSpPr>
        <p:spPr>
          <a:xfrm>
            <a:off x="6452663" y="3089261"/>
            <a:ext cx="649200" cy="393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000"/>
              <a:buFont typeface="RocknRoll One"/>
              <a:buNone/>
            </a:pPr>
            <a:r>
              <a:rPr lang="en-US" sz="3000" b="1" i="0" u="none" strike="noStrike" cap="none">
                <a:solidFill>
                  <a:schemeClr val="lt1"/>
                </a:solidFill>
                <a:latin typeface="Inria Sans"/>
                <a:ea typeface="Inria Sans"/>
                <a:cs typeface="Inria Sans"/>
                <a:sym typeface="Inria Sans"/>
              </a:rPr>
              <a:t>04</a:t>
            </a:r>
            <a:endParaRPr sz="3000" b="1" i="0" u="none" strike="noStrike" cap="none">
              <a:solidFill>
                <a:schemeClr val="lt1"/>
              </a:solidFill>
              <a:latin typeface="Inria Sans"/>
              <a:ea typeface="Inria Sans"/>
              <a:cs typeface="Inria Sans"/>
              <a:sym typeface="Inria Sans"/>
            </a:endParaRPr>
          </a:p>
        </p:txBody>
      </p:sp>
      <p:sp>
        <p:nvSpPr>
          <p:cNvPr id="384" name="Google Shape;384;p2"/>
          <p:cNvSpPr txBox="1"/>
          <p:nvPr/>
        </p:nvSpPr>
        <p:spPr>
          <a:xfrm>
            <a:off x="4926646" y="3921722"/>
            <a:ext cx="3571626" cy="785343"/>
          </a:xfrm>
          <a:prstGeom prst="rect">
            <a:avLst/>
          </a:prstGeom>
          <a:solidFill>
            <a:srgbClr val="E8F2F1"/>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Phê phán những biểu hiện không khách quan, công bằng.</a:t>
            </a:r>
            <a:endParaRPr/>
          </a:p>
        </p:txBody>
      </p:sp>
      <p:sp>
        <p:nvSpPr>
          <p:cNvPr id="385" name="Google Shape;385;p2"/>
          <p:cNvSpPr txBox="1"/>
          <p:nvPr/>
        </p:nvSpPr>
        <p:spPr>
          <a:xfrm>
            <a:off x="576150" y="1671776"/>
            <a:ext cx="3594114" cy="785343"/>
          </a:xfrm>
          <a:prstGeom prst="rect">
            <a:avLst/>
          </a:prstGeom>
          <a:solidFill>
            <a:srgbClr val="E8F2F1"/>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Nhận biết được những biểu hiện khách quan, công bằng.</a:t>
            </a:r>
            <a:endParaRPr/>
          </a:p>
        </p:txBody>
      </p:sp>
      <p:sp>
        <p:nvSpPr>
          <p:cNvPr id="386" name="Google Shape;386;p2"/>
          <p:cNvSpPr txBox="1"/>
          <p:nvPr/>
        </p:nvSpPr>
        <p:spPr>
          <a:xfrm>
            <a:off x="5009883" y="1666796"/>
            <a:ext cx="3594114" cy="1154675"/>
          </a:xfrm>
          <a:prstGeom prst="rect">
            <a:avLst/>
          </a:prstGeom>
          <a:solidFill>
            <a:srgbClr val="E8F2F1"/>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Hiểu được ý nghĩa của khách quan, công bằng; tác hại của sự thiếu khách quan, công bằng.</a:t>
            </a:r>
            <a:endParaRPr/>
          </a:p>
        </p:txBody>
      </p:sp>
      <p:sp>
        <p:nvSpPr>
          <p:cNvPr id="387" name="Google Shape;387;p2"/>
          <p:cNvSpPr txBox="1"/>
          <p:nvPr/>
        </p:nvSpPr>
        <p:spPr>
          <a:xfrm>
            <a:off x="645728" y="3742961"/>
            <a:ext cx="3266706" cy="1154675"/>
          </a:xfrm>
          <a:prstGeom prst="rect">
            <a:avLst/>
          </a:prstGeom>
          <a:solidFill>
            <a:srgbClr val="E8F2F1"/>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Thể hiện được thái độ khách quan, công bằng trong cuộc sống hằng ngày.</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
                                            <p:txEl>
                                              <p:pRg st="0" end="0"/>
                                            </p:txEl>
                                          </p:spTgt>
                                        </p:tgtEl>
                                        <p:attrNameLst>
                                          <p:attrName>style.visibility</p:attrName>
                                        </p:attrNameLst>
                                      </p:cBhvr>
                                      <p:to>
                                        <p:strVal val="visible"/>
                                      </p:to>
                                    </p:set>
                                    <p:animEffect transition="in" filter="fade">
                                      <p:cBhvr>
                                        <p:cTn id="7" dur="500"/>
                                        <p:tgtEl>
                                          <p:spTgt spid="3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6">
                                            <p:txEl>
                                              <p:pRg st="0" end="0"/>
                                            </p:txEl>
                                          </p:spTgt>
                                        </p:tgtEl>
                                        <p:attrNameLst>
                                          <p:attrName>style.visibility</p:attrName>
                                        </p:attrNameLst>
                                      </p:cBhvr>
                                      <p:to>
                                        <p:strVal val="visible"/>
                                      </p:to>
                                    </p:set>
                                    <p:animEffect transition="in" filter="fade">
                                      <p:cBhvr>
                                        <p:cTn id="12" dur="500"/>
                                        <p:tgtEl>
                                          <p:spTgt spid="3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7">
                                            <p:txEl>
                                              <p:pRg st="0" end="0"/>
                                            </p:txEl>
                                          </p:spTgt>
                                        </p:tgtEl>
                                        <p:attrNameLst>
                                          <p:attrName>style.visibility</p:attrName>
                                        </p:attrNameLst>
                                      </p:cBhvr>
                                      <p:to>
                                        <p:strVal val="visible"/>
                                      </p:to>
                                    </p:set>
                                    <p:animEffect transition="in" filter="fade">
                                      <p:cBhvr>
                                        <p:cTn id="17" dur="500"/>
                                        <p:tgtEl>
                                          <p:spTgt spid="38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4">
                                            <p:txEl>
                                              <p:pRg st="0" end="0"/>
                                            </p:txEl>
                                          </p:spTgt>
                                        </p:tgtEl>
                                        <p:attrNameLst>
                                          <p:attrName>style.visibility</p:attrName>
                                        </p:attrNameLst>
                                      </p:cBhvr>
                                      <p:to>
                                        <p:strVal val="visible"/>
                                      </p:to>
                                    </p:set>
                                    <p:animEffect transition="in" filter="fade">
                                      <p:cBhvr>
                                        <p:cTn id="22" dur="500"/>
                                        <p:tgtEl>
                                          <p:spTgt spid="3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2" y="1438908"/>
            <a:ext cx="8573723" cy="1054145"/>
            <a:chOff x="0" y="2023474"/>
            <a:chExt cx="11431630" cy="1405526"/>
          </a:xfrm>
          <a:solidFill>
            <a:schemeClr val="accent1"/>
          </a:solidFill>
        </p:grpSpPr>
        <p:sp>
          <p:nvSpPr>
            <p:cNvPr id="4" name="Rectangle 3"/>
            <p:cNvSpPr/>
            <p:nvPr/>
          </p:nvSpPr>
          <p:spPr>
            <a:xfrm>
              <a:off x="0" y="3200400"/>
              <a:ext cx="6135482" cy="22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Freeform: Shape 5"/>
            <p:cNvSpPr/>
            <p:nvPr/>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3" name="Group 6"/>
          <p:cNvGrpSpPr/>
          <p:nvPr/>
        </p:nvGrpSpPr>
        <p:grpSpPr>
          <a:xfrm rot="10800000">
            <a:off x="4139197" y="2669668"/>
            <a:ext cx="5004803" cy="1054145"/>
            <a:chOff x="4758559" y="2023474"/>
            <a:chExt cx="6673071" cy="1405526"/>
          </a:xfrm>
          <a:solidFill>
            <a:schemeClr val="accent1"/>
          </a:solidFill>
        </p:grpSpPr>
        <p:sp>
          <p:nvSpPr>
            <p:cNvPr id="8" name="Rectangle 7"/>
            <p:cNvSpPr/>
            <p:nvPr/>
          </p:nvSpPr>
          <p:spPr>
            <a:xfrm>
              <a:off x="4758559" y="3200400"/>
              <a:ext cx="1376923" cy="22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Freeform: Shape 9"/>
            <p:cNvSpPr/>
            <p:nvPr/>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22884" name="Rectangle 4"/>
          <p:cNvSpPr>
            <a:spLocks noChangeArrowheads="1"/>
          </p:cNvSpPr>
          <p:nvPr/>
        </p:nvSpPr>
        <p:spPr bwMode="auto">
          <a:xfrm>
            <a:off x="275035" y="161925"/>
            <a:ext cx="4664869" cy="2100575"/>
          </a:xfrm>
          <a:prstGeom prst="rect">
            <a:avLst/>
          </a:prstGeom>
          <a:noFill/>
          <a:ln w="9525">
            <a:solidFill>
              <a:srgbClr val="800080"/>
            </a:solidFill>
            <a:prstDash val="dash"/>
            <a:miter lim="800000"/>
            <a:headEnd/>
            <a:tailEnd/>
          </a:ln>
          <a:effectLst/>
        </p:spPr>
        <p:txBody>
          <a:bodyPr lIns="68580" tIns="34290" rIns="68580" bIns="34290" anchor="ctr">
            <a:spAutoFit/>
          </a:bodyPr>
          <a:lstStyle/>
          <a:p>
            <a:pPr algn="just" eaLnBrk="1" hangingPunct="1"/>
            <a:endParaRPr lang="en-US" altLang="en-US" sz="2200" dirty="0" smtClean="0">
              <a:solidFill>
                <a:srgbClr val="FF0000"/>
              </a:solidFill>
            </a:endParaRPr>
          </a:p>
          <a:p>
            <a:pPr algn="just" eaLnBrk="1" hangingPunct="1"/>
            <a:r>
              <a:rPr lang="en-US" altLang="en-US" sz="2200" dirty="0" err="1" smtClean="0">
                <a:solidFill>
                  <a:srgbClr val="FF0000"/>
                </a:solidFill>
              </a:rPr>
              <a:t>Em</a:t>
            </a:r>
            <a:r>
              <a:rPr lang="en-US" altLang="en-US" sz="2200" dirty="0" smtClean="0">
                <a:solidFill>
                  <a:srgbClr val="FF0000"/>
                </a:solidFill>
              </a:rPr>
              <a:t> </a:t>
            </a:r>
            <a:r>
              <a:rPr lang="en-US" altLang="en-US" sz="2200" dirty="0" err="1">
                <a:solidFill>
                  <a:srgbClr val="FF0000"/>
                </a:solidFill>
              </a:rPr>
              <a:t>hãy</a:t>
            </a:r>
            <a:r>
              <a:rPr lang="en-US" altLang="en-US" sz="2200" dirty="0">
                <a:solidFill>
                  <a:srgbClr val="FF0000"/>
                </a:solidFill>
              </a:rPr>
              <a:t> </a:t>
            </a:r>
            <a:r>
              <a:rPr lang="en-US" altLang="en-US" sz="2200" dirty="0" err="1">
                <a:solidFill>
                  <a:srgbClr val="FF0000"/>
                </a:solidFill>
              </a:rPr>
              <a:t>nêu</a:t>
            </a:r>
            <a:r>
              <a:rPr lang="en-US" altLang="en-US" sz="2200" dirty="0">
                <a:solidFill>
                  <a:srgbClr val="FF0000"/>
                </a:solidFill>
              </a:rPr>
              <a:t> </a:t>
            </a:r>
            <a:r>
              <a:rPr lang="en-US" altLang="en-US" sz="2200" dirty="0" err="1">
                <a:solidFill>
                  <a:srgbClr val="FF0000"/>
                </a:solidFill>
              </a:rPr>
              <a:t>một</a:t>
            </a:r>
            <a:r>
              <a:rPr lang="en-US" altLang="en-US" sz="2200" dirty="0">
                <a:solidFill>
                  <a:srgbClr val="FF0000"/>
                </a:solidFill>
              </a:rPr>
              <a:t> </a:t>
            </a:r>
            <a:r>
              <a:rPr lang="en-US" altLang="en-US" sz="2200" dirty="0" err="1">
                <a:solidFill>
                  <a:srgbClr val="FF0000"/>
                </a:solidFill>
              </a:rPr>
              <a:t>ví</a:t>
            </a:r>
            <a:r>
              <a:rPr lang="en-US" altLang="en-US" sz="2200" dirty="0">
                <a:solidFill>
                  <a:srgbClr val="FF0000"/>
                </a:solidFill>
              </a:rPr>
              <a:t> </a:t>
            </a:r>
            <a:r>
              <a:rPr lang="en-US" altLang="en-US" sz="2200" dirty="0" err="1">
                <a:solidFill>
                  <a:srgbClr val="FF0000"/>
                </a:solidFill>
              </a:rPr>
              <a:t>dụ</a:t>
            </a:r>
            <a:r>
              <a:rPr lang="en-US" altLang="en-US" sz="2200" dirty="0">
                <a:solidFill>
                  <a:srgbClr val="FF0000"/>
                </a:solidFill>
              </a:rPr>
              <a:t> </a:t>
            </a:r>
            <a:r>
              <a:rPr lang="en-US" altLang="en-US" sz="2200" dirty="0" err="1">
                <a:solidFill>
                  <a:srgbClr val="FF0000"/>
                </a:solidFill>
              </a:rPr>
              <a:t>về</a:t>
            </a:r>
            <a:r>
              <a:rPr lang="en-US" altLang="en-US" sz="2200" dirty="0">
                <a:solidFill>
                  <a:srgbClr val="FF0000"/>
                </a:solidFill>
              </a:rPr>
              <a:t> </a:t>
            </a:r>
            <a:r>
              <a:rPr lang="en-US" altLang="en-US" sz="2200" dirty="0" err="1">
                <a:solidFill>
                  <a:srgbClr val="FF0000"/>
                </a:solidFill>
              </a:rPr>
              <a:t>công</a:t>
            </a:r>
            <a:r>
              <a:rPr lang="en-US" altLang="en-US" sz="2200" dirty="0">
                <a:solidFill>
                  <a:srgbClr val="FF0000"/>
                </a:solidFill>
              </a:rPr>
              <a:t> </a:t>
            </a:r>
            <a:r>
              <a:rPr lang="en-US" altLang="en-US" sz="2200" dirty="0" err="1">
                <a:solidFill>
                  <a:srgbClr val="FF0000"/>
                </a:solidFill>
              </a:rPr>
              <a:t>bằng</a:t>
            </a:r>
            <a:r>
              <a:rPr lang="en-US" altLang="en-US" sz="2200" dirty="0">
                <a:solidFill>
                  <a:srgbClr val="FF0000"/>
                </a:solidFill>
              </a:rPr>
              <a:t> </a:t>
            </a:r>
            <a:r>
              <a:rPr lang="en-US" altLang="en-US" sz="2200" dirty="0" err="1">
                <a:solidFill>
                  <a:srgbClr val="FF0000"/>
                </a:solidFill>
              </a:rPr>
              <a:t>trong</a:t>
            </a:r>
            <a:r>
              <a:rPr lang="en-US" altLang="en-US" sz="2200" dirty="0">
                <a:solidFill>
                  <a:srgbClr val="FF0000"/>
                </a:solidFill>
              </a:rPr>
              <a:t> </a:t>
            </a:r>
            <a:r>
              <a:rPr lang="en-US" altLang="en-US" sz="2200" dirty="0" err="1">
                <a:solidFill>
                  <a:srgbClr val="FF0000"/>
                </a:solidFill>
              </a:rPr>
              <a:t>cuộc</a:t>
            </a:r>
            <a:r>
              <a:rPr lang="en-US" altLang="en-US" sz="2200" dirty="0">
                <a:solidFill>
                  <a:srgbClr val="FF0000"/>
                </a:solidFill>
              </a:rPr>
              <a:t> </a:t>
            </a:r>
            <a:r>
              <a:rPr lang="en-US" altLang="en-US" sz="2200" dirty="0" err="1">
                <a:solidFill>
                  <a:srgbClr val="FF0000"/>
                </a:solidFill>
              </a:rPr>
              <a:t>sống</a:t>
            </a:r>
            <a:r>
              <a:rPr lang="en-US" altLang="en-US" sz="2200" dirty="0">
                <a:solidFill>
                  <a:srgbClr val="FF0000"/>
                </a:solidFill>
              </a:rPr>
              <a:t> </a:t>
            </a:r>
            <a:r>
              <a:rPr lang="en-US" altLang="en-US" sz="2200" dirty="0" err="1">
                <a:solidFill>
                  <a:srgbClr val="FF0000"/>
                </a:solidFill>
              </a:rPr>
              <a:t>hằng</a:t>
            </a:r>
            <a:r>
              <a:rPr lang="en-US" altLang="en-US" sz="2200" dirty="0">
                <a:solidFill>
                  <a:srgbClr val="FF0000"/>
                </a:solidFill>
              </a:rPr>
              <a:t> </a:t>
            </a:r>
            <a:r>
              <a:rPr lang="en-US" altLang="en-US" sz="2200" dirty="0" err="1">
                <a:solidFill>
                  <a:srgbClr val="FF0000"/>
                </a:solidFill>
              </a:rPr>
              <a:t>ngày</a:t>
            </a:r>
            <a:r>
              <a:rPr lang="en-US" altLang="en-US" sz="2200" dirty="0">
                <a:solidFill>
                  <a:srgbClr val="FF0000"/>
                </a:solidFill>
              </a:rPr>
              <a:t>. </a:t>
            </a:r>
            <a:r>
              <a:rPr lang="en-US" altLang="en-US" sz="2200" dirty="0" err="1">
                <a:solidFill>
                  <a:srgbClr val="FF0000"/>
                </a:solidFill>
              </a:rPr>
              <a:t>Nếu</a:t>
            </a:r>
            <a:r>
              <a:rPr lang="en-US" altLang="en-US" sz="2200" dirty="0">
                <a:solidFill>
                  <a:srgbClr val="FF0000"/>
                </a:solidFill>
              </a:rPr>
              <a:t> </a:t>
            </a:r>
            <a:r>
              <a:rPr lang="en-US" altLang="en-US" sz="2200" dirty="0" err="1">
                <a:solidFill>
                  <a:srgbClr val="FF0000"/>
                </a:solidFill>
              </a:rPr>
              <a:t>thiếu</a:t>
            </a:r>
            <a:r>
              <a:rPr lang="en-US" altLang="en-US" sz="2200" dirty="0">
                <a:solidFill>
                  <a:srgbClr val="FF0000"/>
                </a:solidFill>
              </a:rPr>
              <a:t> </a:t>
            </a:r>
            <a:r>
              <a:rPr lang="en-US" altLang="en-US" sz="2200" dirty="0" err="1">
                <a:solidFill>
                  <a:srgbClr val="FF0000"/>
                </a:solidFill>
              </a:rPr>
              <a:t>sự</a:t>
            </a:r>
            <a:r>
              <a:rPr lang="en-US" altLang="en-US" sz="2200" dirty="0">
                <a:solidFill>
                  <a:srgbClr val="FF0000"/>
                </a:solidFill>
              </a:rPr>
              <a:t> </a:t>
            </a:r>
            <a:r>
              <a:rPr lang="en-US" altLang="en-US" sz="2200" dirty="0" err="1">
                <a:solidFill>
                  <a:srgbClr val="FF0000"/>
                </a:solidFill>
              </a:rPr>
              <a:t>công</a:t>
            </a:r>
            <a:r>
              <a:rPr lang="en-US" altLang="en-US" sz="2200" dirty="0">
                <a:solidFill>
                  <a:srgbClr val="FF0000"/>
                </a:solidFill>
              </a:rPr>
              <a:t> </a:t>
            </a:r>
            <a:r>
              <a:rPr lang="en-US" altLang="en-US" sz="2200" dirty="0" err="1">
                <a:solidFill>
                  <a:srgbClr val="FF0000"/>
                </a:solidFill>
              </a:rPr>
              <a:t>bằng</a:t>
            </a:r>
            <a:r>
              <a:rPr lang="en-US" altLang="en-US" sz="2200" dirty="0">
                <a:solidFill>
                  <a:srgbClr val="FF0000"/>
                </a:solidFill>
              </a:rPr>
              <a:t> </a:t>
            </a:r>
            <a:r>
              <a:rPr lang="en-US" altLang="en-US" sz="2200" dirty="0" err="1">
                <a:solidFill>
                  <a:srgbClr val="FF0000"/>
                </a:solidFill>
              </a:rPr>
              <a:t>trong</a:t>
            </a:r>
            <a:r>
              <a:rPr lang="en-US" altLang="en-US" sz="2200" dirty="0">
                <a:solidFill>
                  <a:srgbClr val="FF0000"/>
                </a:solidFill>
              </a:rPr>
              <a:t> </a:t>
            </a:r>
            <a:r>
              <a:rPr lang="en-US" altLang="en-US" sz="2200" dirty="0" err="1">
                <a:solidFill>
                  <a:srgbClr val="FF0000"/>
                </a:solidFill>
              </a:rPr>
              <a:t>trường</a:t>
            </a:r>
            <a:r>
              <a:rPr lang="en-US" altLang="en-US" sz="2200" dirty="0">
                <a:solidFill>
                  <a:srgbClr val="FF0000"/>
                </a:solidFill>
              </a:rPr>
              <a:t> </a:t>
            </a:r>
            <a:r>
              <a:rPr lang="en-US" altLang="en-US" sz="2200" dirty="0" err="1">
                <a:solidFill>
                  <a:srgbClr val="FF0000"/>
                </a:solidFill>
              </a:rPr>
              <a:t>hợp</a:t>
            </a:r>
            <a:r>
              <a:rPr lang="en-US" altLang="en-US" sz="2200" dirty="0">
                <a:solidFill>
                  <a:srgbClr val="FF0000"/>
                </a:solidFill>
              </a:rPr>
              <a:t> </a:t>
            </a:r>
            <a:r>
              <a:rPr lang="en-US" altLang="en-US" sz="2200" dirty="0" err="1">
                <a:solidFill>
                  <a:srgbClr val="FF0000"/>
                </a:solidFill>
              </a:rPr>
              <a:t>này</a:t>
            </a:r>
            <a:r>
              <a:rPr lang="en-US" altLang="en-US" sz="2200" dirty="0">
                <a:solidFill>
                  <a:srgbClr val="FF0000"/>
                </a:solidFill>
              </a:rPr>
              <a:t> </a:t>
            </a:r>
            <a:r>
              <a:rPr lang="en-US" altLang="en-US" sz="2200" dirty="0" err="1">
                <a:solidFill>
                  <a:srgbClr val="FF0000"/>
                </a:solidFill>
              </a:rPr>
              <a:t>thì</a:t>
            </a:r>
            <a:r>
              <a:rPr lang="en-US" altLang="en-US" sz="2200" dirty="0">
                <a:solidFill>
                  <a:srgbClr val="FF0000"/>
                </a:solidFill>
              </a:rPr>
              <a:t> </a:t>
            </a:r>
            <a:r>
              <a:rPr lang="en-US" altLang="en-US" sz="2200" dirty="0" err="1">
                <a:solidFill>
                  <a:srgbClr val="FF0000"/>
                </a:solidFill>
              </a:rPr>
              <a:t>điều</a:t>
            </a:r>
            <a:r>
              <a:rPr lang="en-US" altLang="en-US" sz="2200" dirty="0">
                <a:solidFill>
                  <a:srgbClr val="FF0000"/>
                </a:solidFill>
              </a:rPr>
              <a:t> </a:t>
            </a:r>
            <a:r>
              <a:rPr lang="en-US" altLang="en-US" sz="2200" dirty="0" err="1">
                <a:solidFill>
                  <a:srgbClr val="FF0000"/>
                </a:solidFill>
              </a:rPr>
              <a:t>gì</a:t>
            </a:r>
            <a:r>
              <a:rPr lang="en-US" altLang="en-US" sz="2200" dirty="0">
                <a:solidFill>
                  <a:srgbClr val="FF0000"/>
                </a:solidFill>
              </a:rPr>
              <a:t> </a:t>
            </a:r>
            <a:r>
              <a:rPr lang="en-US" altLang="en-US" sz="2200" dirty="0" err="1">
                <a:solidFill>
                  <a:srgbClr val="FF0000"/>
                </a:solidFill>
              </a:rPr>
              <a:t>sẽ</a:t>
            </a:r>
            <a:r>
              <a:rPr lang="en-US" altLang="en-US" sz="2200" dirty="0">
                <a:solidFill>
                  <a:srgbClr val="FF0000"/>
                </a:solidFill>
              </a:rPr>
              <a:t> </a:t>
            </a:r>
            <a:r>
              <a:rPr lang="en-US" altLang="en-US" sz="2200" dirty="0" err="1">
                <a:solidFill>
                  <a:srgbClr val="FF0000"/>
                </a:solidFill>
              </a:rPr>
              <a:t>xảy</a:t>
            </a:r>
            <a:r>
              <a:rPr lang="en-US" altLang="en-US" sz="2200" dirty="0">
                <a:solidFill>
                  <a:srgbClr val="FF0000"/>
                </a:solidFill>
              </a:rPr>
              <a:t> </a:t>
            </a:r>
            <a:r>
              <a:rPr lang="en-US" altLang="en-US" sz="2200" dirty="0" err="1">
                <a:solidFill>
                  <a:srgbClr val="FF0000"/>
                </a:solidFill>
              </a:rPr>
              <a:t>ra</a:t>
            </a:r>
            <a:r>
              <a:rPr lang="en-US" altLang="en-US" sz="2200" dirty="0">
                <a:solidFill>
                  <a:srgbClr val="FF0000"/>
                </a:solidFill>
              </a:rPr>
              <a:t>? </a:t>
            </a:r>
            <a:r>
              <a:rPr lang="en-US" altLang="en-US" sz="2200" dirty="0" err="1">
                <a:solidFill>
                  <a:srgbClr val="FF0000"/>
                </a:solidFill>
              </a:rPr>
              <a:t>Vì</a:t>
            </a:r>
            <a:r>
              <a:rPr lang="en-US" altLang="en-US" sz="2200" dirty="0">
                <a:solidFill>
                  <a:srgbClr val="FF0000"/>
                </a:solidFill>
              </a:rPr>
              <a:t> </a:t>
            </a:r>
            <a:r>
              <a:rPr lang="en-US" altLang="en-US" sz="2200" dirty="0" err="1">
                <a:solidFill>
                  <a:srgbClr val="FF0000"/>
                </a:solidFill>
              </a:rPr>
              <a:t>sao</a:t>
            </a:r>
            <a:r>
              <a:rPr lang="en-US" altLang="en-US" sz="2200" dirty="0">
                <a:solidFill>
                  <a:srgbClr val="FF0000"/>
                </a:solidFill>
              </a:rPr>
              <a:t>? </a:t>
            </a:r>
          </a:p>
        </p:txBody>
      </p:sp>
      <p:sp>
        <p:nvSpPr>
          <p:cNvPr id="122885" name="Rectangle 5"/>
          <p:cNvSpPr>
            <a:spLocks noChangeArrowheads="1"/>
          </p:cNvSpPr>
          <p:nvPr/>
        </p:nvSpPr>
        <p:spPr bwMode="auto">
          <a:xfrm>
            <a:off x="296466" y="3368279"/>
            <a:ext cx="4295775" cy="931024"/>
          </a:xfrm>
          <a:prstGeom prst="rect">
            <a:avLst/>
          </a:prstGeom>
          <a:solidFill>
            <a:srgbClr val="0000FF"/>
          </a:solidFill>
          <a:ln w="9525">
            <a:noFill/>
            <a:miter lim="800000"/>
            <a:headEnd/>
            <a:tailEnd/>
          </a:ln>
          <a:effectLst/>
        </p:spPr>
        <p:txBody>
          <a:bodyPr lIns="68580" tIns="34290" rIns="68580" bIns="34290">
            <a:spAutoFit/>
          </a:bodyPr>
          <a:lstStyle/>
          <a:p>
            <a:pPr eaLnBrk="1" hangingPunct="1"/>
            <a:r>
              <a:rPr lang="en-US" altLang="en-US" sz="2800" dirty="0" err="1">
                <a:solidFill>
                  <a:schemeClr val="bg1"/>
                </a:solidFill>
              </a:rPr>
              <a:t>https://www.youtube.com/watch?v=N9RIl-yowWQ</a:t>
            </a:r>
            <a:endParaRPr lang="en-US" altLang="en-US" sz="2800" dirty="0">
              <a:solidFill>
                <a:schemeClr val="bg1"/>
              </a:solidFill>
            </a:endParaRPr>
          </a:p>
        </p:txBody>
      </p:sp>
      <p:sp>
        <p:nvSpPr>
          <p:cNvPr id="122886" name="Rectangle 6"/>
          <p:cNvSpPr>
            <a:spLocks noChangeArrowheads="1"/>
          </p:cNvSpPr>
          <p:nvPr/>
        </p:nvSpPr>
        <p:spPr bwMode="auto">
          <a:xfrm>
            <a:off x="5537597" y="2000250"/>
            <a:ext cx="1718072" cy="1054135"/>
          </a:xfrm>
          <a:prstGeom prst="rect">
            <a:avLst/>
          </a:prstGeom>
          <a:noFill/>
          <a:ln w="9525">
            <a:noFill/>
            <a:miter lim="800000"/>
            <a:headEnd/>
            <a:tailEnd/>
          </a:ln>
          <a:effectLst/>
        </p:spPr>
        <p:txBody>
          <a:bodyPr lIns="68580" tIns="34290" rIns="68580" bIns="34290">
            <a:spAutoFit/>
          </a:bodyPr>
          <a:lstStyle/>
          <a:p>
            <a:pPr algn="ctr" eaLnBrk="1" hangingPunct="1"/>
            <a:r>
              <a:rPr lang="en-US" altLang="en-US" sz="3200" b="1" dirty="0" err="1">
                <a:solidFill>
                  <a:srgbClr val="FF0000"/>
                </a:solidFill>
              </a:rPr>
              <a:t>XEM</a:t>
            </a:r>
            <a:r>
              <a:rPr lang="en-US" altLang="en-US" sz="3200" b="1" dirty="0">
                <a:solidFill>
                  <a:srgbClr val="FF0000"/>
                </a:solidFill>
              </a:rPr>
              <a:t> </a:t>
            </a:r>
          </a:p>
          <a:p>
            <a:pPr algn="ctr" eaLnBrk="1" hangingPunct="1"/>
            <a:r>
              <a:rPr lang="en-US" altLang="en-US" sz="3200" b="1" dirty="0">
                <a:solidFill>
                  <a:srgbClr val="FF0000"/>
                </a:solidFill>
              </a:rPr>
              <a:t>VI </a:t>
            </a:r>
            <a:r>
              <a:rPr lang="en-US" altLang="en-US" sz="3200" b="1" dirty="0" err="1">
                <a:solidFill>
                  <a:srgbClr val="FF0000"/>
                </a:solidFill>
              </a:rPr>
              <a:t>DEO</a:t>
            </a:r>
            <a:endParaRPr lang="vi-VN" altLang="en-US" sz="3200" b="1" dirty="0">
              <a:solidFill>
                <a:srgbClr val="FF0000"/>
              </a:solidFill>
            </a:endParaRPr>
          </a:p>
        </p:txBody>
      </p:sp>
      <p:pic>
        <p:nvPicPr>
          <p:cNvPr id="122887" name="Picture 7"/>
          <p:cNvPicPr>
            <a:picLocks noChangeAspect="1" noChangeArrowheads="1"/>
          </p:cNvPicPr>
          <p:nvPr/>
        </p:nvPicPr>
        <p:blipFill>
          <a:blip r:embed="rId2"/>
          <a:srcRect/>
          <a:stretch>
            <a:fillRect/>
          </a:stretch>
        </p:blipFill>
        <p:spPr bwMode="auto">
          <a:xfrm>
            <a:off x="7937898" y="165498"/>
            <a:ext cx="1050131" cy="1016794"/>
          </a:xfrm>
          <a:prstGeom prst="rect">
            <a:avLst/>
          </a:prstGeom>
          <a:noFill/>
          <a:ln w="9525">
            <a:noFill/>
            <a:miter lim="800000"/>
            <a:headEnd/>
            <a:tailEnd/>
          </a:ln>
        </p:spPr>
      </p:pic>
      <p:sp>
        <p:nvSpPr>
          <p:cNvPr id="15" name="Rectangle 14"/>
          <p:cNvSpPr/>
          <p:nvPr/>
        </p:nvSpPr>
        <p:spPr>
          <a:xfrm>
            <a:off x="388884" y="262760"/>
            <a:ext cx="4529958" cy="307777"/>
          </a:xfrm>
          <a:prstGeom prst="rect">
            <a:avLst/>
          </a:prstGeom>
        </p:spPr>
        <p:txBody>
          <a:bodyPr wrap="square">
            <a:spAutoFit/>
          </a:bodyPr>
          <a:lstStyle/>
          <a:p>
            <a:pPr algn="ctr"/>
            <a:r>
              <a:rPr lang="en-US" altLang="en-US" b="1" dirty="0" err="1" smtClean="0">
                <a:solidFill>
                  <a:srgbClr val="002060"/>
                </a:solidFill>
                <a:latin typeface="Times New Roman" panose="02020603050405020304" pitchFamily="18" charset="0"/>
                <a:cs typeface="Times New Roman" panose="02020603050405020304" pitchFamily="18" charset="0"/>
              </a:rPr>
              <a:t>THẢO</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LUẬN</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CẶP</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ĐÔI</a:t>
            </a:r>
            <a:endParaRPr lang="en-US" altLang="en-US"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2887"/>
                                        </p:tgtEl>
                                        <p:attrNameLst>
                                          <p:attrName>style.visibility</p:attrName>
                                        </p:attrNameLst>
                                      </p:cBhvr>
                                      <p:to>
                                        <p:strVal val="visible"/>
                                      </p:to>
                                    </p:set>
                                    <p:animEffect transition="in" filter="blinds(horizontal)">
                                      <p:cBhvr>
                                        <p:cTn id="7" dur="500"/>
                                        <p:tgtEl>
                                          <p:spTgt spid="1228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2884"/>
                                        </p:tgtEl>
                                        <p:attrNameLst>
                                          <p:attrName>style.visibility</p:attrName>
                                        </p:attrNameLst>
                                      </p:cBhvr>
                                      <p:to>
                                        <p:strVal val="visible"/>
                                      </p:to>
                                    </p:set>
                                    <p:animEffect transition="in" filter="blinds(horizontal)">
                                      <p:cBhvr>
                                        <p:cTn id="12" dur="500"/>
                                        <p:tgtEl>
                                          <p:spTgt spid="1228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par>
                                <p:cTn id="18" presetID="3"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2886"/>
                                        </p:tgtEl>
                                        <p:attrNameLst>
                                          <p:attrName>style.visibility</p:attrName>
                                        </p:attrNameLst>
                                      </p:cBhvr>
                                      <p:to>
                                        <p:strVal val="visible"/>
                                      </p:to>
                                    </p:set>
                                    <p:animEffect transition="in" filter="blinds(horizontal)">
                                      <p:cBhvr>
                                        <p:cTn id="23" dur="500"/>
                                        <p:tgtEl>
                                          <p:spTgt spid="12288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2885"/>
                                        </p:tgtEl>
                                        <p:attrNameLst>
                                          <p:attrName>style.visibility</p:attrName>
                                        </p:attrNameLst>
                                      </p:cBhvr>
                                      <p:to>
                                        <p:strVal val="visible"/>
                                      </p:to>
                                    </p:set>
                                    <p:animEffect transition="in" filter="blinds(horizontal)">
                                      <p:cBhvr>
                                        <p:cTn id="28" dur="500"/>
                                        <p:tgtEl>
                                          <p:spTgt spid="122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animBg="1"/>
      <p:bldP spid="122885" grpId="0" animBg="1"/>
      <p:bldP spid="12288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63C8B278-41D0-55EF-E11C-D53799C273E1}"/>
              </a:ext>
            </a:extLst>
          </p:cNvPr>
          <p:cNvGrpSpPr/>
          <p:nvPr/>
        </p:nvGrpSpPr>
        <p:grpSpPr>
          <a:xfrm>
            <a:off x="333828" y="214870"/>
            <a:ext cx="8476343" cy="1420325"/>
            <a:chOff x="370115" y="802697"/>
            <a:chExt cx="8476343" cy="1420325"/>
          </a:xfrm>
        </p:grpSpPr>
        <p:sp>
          <p:nvSpPr>
            <p:cNvPr id="5" name="TextBox 4">
              <a:extLst>
                <a:ext uri="{FF2B5EF4-FFF2-40B4-BE49-F238E27FC236}">
                  <a16:creationId xmlns="" xmlns:a16="http://schemas.microsoft.com/office/drawing/2014/main" id="{328EB38F-822A-104A-4153-4410BD019E70}"/>
                </a:ext>
              </a:extLst>
            </p:cNvPr>
            <p:cNvSpPr txBox="1"/>
            <p:nvPr/>
          </p:nvSpPr>
          <p:spPr>
            <a:xfrm>
              <a:off x="1378858" y="802697"/>
              <a:ext cx="7467600" cy="1420325"/>
            </a:xfrm>
            <a:prstGeom prst="rect">
              <a:avLst/>
            </a:prstGeom>
            <a:noFill/>
          </p:spPr>
          <p:txBody>
            <a:bodyPr wrap="square">
              <a:spAutoFit/>
            </a:bodyPr>
            <a:lstStyle/>
            <a:p>
              <a:pPr algn="just">
                <a:lnSpc>
                  <a:spcPct val="150000"/>
                </a:lnSpc>
              </a:pPr>
              <a:r>
                <a:rPr lang="vi-VN" sz="2000"/>
                <a:t>Em hãy nêu một ví dụ về công bằng trong cuộc sống hằng ngày. Nếu thiếu sự công bằng trong trường hợp này thì điều gì sẽ xảy ta? Vì sao?</a:t>
              </a:r>
              <a:endParaRPr lang="en-US" sz="2000"/>
            </a:p>
          </p:txBody>
        </p:sp>
        <p:sp>
          <p:nvSpPr>
            <p:cNvPr id="6" name="Freeform 10">
              <a:extLst>
                <a:ext uri="{FF2B5EF4-FFF2-40B4-BE49-F238E27FC236}">
                  <a16:creationId xmlns="" xmlns:a16="http://schemas.microsoft.com/office/drawing/2014/main" id="{08F46AF6-9DD9-BC16-0F0A-B605AD5B1373}"/>
                </a:ext>
              </a:extLst>
            </p:cNvPr>
            <p:cNvSpPr/>
            <p:nvPr/>
          </p:nvSpPr>
          <p:spPr>
            <a:xfrm>
              <a:off x="370115" y="1088572"/>
              <a:ext cx="852458" cy="85245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effectLst>
              <a:outerShdw blurRad="50800" dist="38100" dir="8100000" algn="tr" rotWithShape="0">
                <a:prstClr val="black">
                  <a:alpha val="40000"/>
                </a:prstClr>
              </a:outerShdw>
            </a:effectLst>
          </p:spPr>
        </p:sp>
      </p:grpSp>
      <p:grpSp>
        <p:nvGrpSpPr>
          <p:cNvPr id="15" name="Group 14">
            <a:extLst>
              <a:ext uri="{FF2B5EF4-FFF2-40B4-BE49-F238E27FC236}">
                <a16:creationId xmlns="" xmlns:a16="http://schemas.microsoft.com/office/drawing/2014/main" id="{EC172948-AE0B-4597-527B-9BC7A1291361}"/>
              </a:ext>
            </a:extLst>
          </p:cNvPr>
          <p:cNvGrpSpPr/>
          <p:nvPr/>
        </p:nvGrpSpPr>
        <p:grpSpPr>
          <a:xfrm>
            <a:off x="333828" y="1891524"/>
            <a:ext cx="5551715" cy="3037106"/>
            <a:chOff x="283028" y="1915887"/>
            <a:chExt cx="5551715" cy="3037106"/>
          </a:xfrm>
        </p:grpSpPr>
        <p:sp>
          <p:nvSpPr>
            <p:cNvPr id="9" name="Rectangle: Rounded Corners 8">
              <a:extLst>
                <a:ext uri="{FF2B5EF4-FFF2-40B4-BE49-F238E27FC236}">
                  <a16:creationId xmlns="" xmlns:a16="http://schemas.microsoft.com/office/drawing/2014/main" id="{55C4AAF0-98DC-22BB-2C22-7929964157AA}"/>
                </a:ext>
              </a:extLst>
            </p:cNvPr>
            <p:cNvSpPr/>
            <p:nvPr/>
          </p:nvSpPr>
          <p:spPr>
            <a:xfrm>
              <a:off x="362856" y="2020077"/>
              <a:ext cx="5471887" cy="2932916"/>
            </a:xfrm>
            <a:prstGeom prst="roundRect">
              <a:avLst>
                <a:gd name="adj" fmla="val 9359"/>
              </a:avLst>
            </a:prstGeom>
            <a:solidFill>
              <a:srgbClr val="D0E6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E233A659-4FDD-E423-C9E7-C5C652401172}"/>
                </a:ext>
              </a:extLst>
            </p:cNvPr>
            <p:cNvSpPr/>
            <p:nvPr/>
          </p:nvSpPr>
          <p:spPr>
            <a:xfrm>
              <a:off x="283028" y="1915887"/>
              <a:ext cx="5471887" cy="2932916"/>
            </a:xfrm>
            <a:prstGeom prst="roundRect">
              <a:avLst>
                <a:gd name="adj" fmla="val 9359"/>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4671B993-4B20-1939-2217-1FD75BDADBC1}"/>
                </a:ext>
              </a:extLst>
            </p:cNvPr>
            <p:cNvSpPr/>
            <p:nvPr/>
          </p:nvSpPr>
          <p:spPr>
            <a:xfrm>
              <a:off x="484286" y="2104571"/>
              <a:ext cx="246743" cy="246743"/>
            </a:xfrm>
            <a:prstGeom prst="ellipse">
              <a:avLst/>
            </a:prstGeom>
            <a:solidFill>
              <a:srgbClr val="86E3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80825EC2-9739-C13F-4B0D-801854F1ACE0}"/>
                </a:ext>
              </a:extLst>
            </p:cNvPr>
            <p:cNvSpPr/>
            <p:nvPr/>
          </p:nvSpPr>
          <p:spPr>
            <a:xfrm>
              <a:off x="852459" y="2104570"/>
              <a:ext cx="246743" cy="246743"/>
            </a:xfrm>
            <a:prstGeom prst="ellipse">
              <a:avLst/>
            </a:prstGeom>
            <a:solidFill>
              <a:srgbClr val="FC88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D001FAF9-B1AC-0DFD-00C0-33F20301B38D}"/>
                </a:ext>
              </a:extLst>
            </p:cNvPr>
            <p:cNvSpPr/>
            <p:nvPr/>
          </p:nvSpPr>
          <p:spPr>
            <a:xfrm>
              <a:off x="1220632" y="2104570"/>
              <a:ext cx="246743" cy="246743"/>
            </a:xfrm>
            <a:prstGeom prst="ellipse">
              <a:avLst/>
            </a:prstGeom>
            <a:solidFill>
              <a:srgbClr val="CCAB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C08E43F1-5CFA-FD64-21B4-86B4578DC0CD}"/>
                </a:ext>
              </a:extLst>
            </p:cNvPr>
            <p:cNvSpPr txBox="1"/>
            <p:nvPr/>
          </p:nvSpPr>
          <p:spPr>
            <a:xfrm>
              <a:off x="362856" y="2387598"/>
              <a:ext cx="5326744" cy="2343655"/>
            </a:xfrm>
            <a:prstGeom prst="rect">
              <a:avLst/>
            </a:prstGeom>
            <a:noFill/>
          </p:spPr>
          <p:txBody>
            <a:bodyPr wrap="square">
              <a:spAutoFit/>
            </a:bodyPr>
            <a:lstStyle/>
            <a:p>
              <a:pPr algn="just">
                <a:lnSpc>
                  <a:spcPct val="150000"/>
                </a:lnSpc>
              </a:pPr>
              <a:r>
                <a:rPr lang="en-US" sz="2000" b="1" i="1">
                  <a:solidFill>
                    <a:srgbClr val="C00000"/>
                  </a:solidFill>
                </a:rPr>
                <a:t>Ví dụ: </a:t>
              </a:r>
              <a:r>
                <a:rPr lang="vi-VN" sz="2000"/>
                <a:t>Bạn D là tổ trưởng tổ 4 chơi rất thân với bạn G cùng tổ. Tuy nhiên, đến đợt đánh giá hàng tuần, bạn D vẫn đánh giá các ưu và khuyết điểm của bạn G theo đúng như những hoạt động của bạn.</a:t>
              </a:r>
              <a:endParaRPr lang="en-US" sz="2000"/>
            </a:p>
          </p:txBody>
        </p:sp>
      </p:grpSp>
      <p:sp>
        <p:nvSpPr>
          <p:cNvPr id="18" name="Arrow: Right 17">
            <a:extLst>
              <a:ext uri="{FF2B5EF4-FFF2-40B4-BE49-F238E27FC236}">
                <a16:creationId xmlns="" xmlns:a16="http://schemas.microsoft.com/office/drawing/2014/main" id="{4106E2D1-DDE6-7CF9-8301-BBC35A2C8BCE}"/>
              </a:ext>
            </a:extLst>
          </p:cNvPr>
          <p:cNvSpPr/>
          <p:nvPr/>
        </p:nvSpPr>
        <p:spPr>
          <a:xfrm>
            <a:off x="5965371" y="3145972"/>
            <a:ext cx="297543" cy="42402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CC412A3F-21DC-D90C-3012-58233B1220D3}"/>
              </a:ext>
            </a:extLst>
          </p:cNvPr>
          <p:cNvSpPr txBox="1"/>
          <p:nvPr/>
        </p:nvSpPr>
        <p:spPr>
          <a:xfrm>
            <a:off x="6375146" y="2059512"/>
            <a:ext cx="2580168" cy="2805320"/>
          </a:xfrm>
          <a:prstGeom prst="rect">
            <a:avLst/>
          </a:prstGeom>
          <a:noFill/>
        </p:spPr>
        <p:txBody>
          <a:bodyPr wrap="square" rtlCol="0">
            <a:spAutoFit/>
          </a:bodyPr>
          <a:lstStyle/>
          <a:p>
            <a:pPr algn="just">
              <a:lnSpc>
                <a:spcPct val="150000"/>
              </a:lnSpc>
            </a:pPr>
            <a:r>
              <a:rPr lang="en-US" sz="2000" i="1">
                <a:solidFill>
                  <a:srgbClr val="C00000"/>
                </a:solidFill>
              </a:rPr>
              <a:t>Nếu thiếu sự công bằng, bạn D sẽ đánh mất sự tin tưởng của cả tổ; ảnh hưởng đến công việc của tổ và lớp. </a:t>
            </a:r>
          </a:p>
        </p:txBody>
      </p:sp>
    </p:spTree>
    <p:extLst>
      <p:ext uri="{BB962C8B-B14F-4D97-AF65-F5344CB8AC3E}">
        <p14:creationId xmlns="" xmlns:p14="http://schemas.microsoft.com/office/powerpoint/2010/main" val="250542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2A010D22-136A-7763-6595-5595A6C6BF9F}"/>
              </a:ext>
            </a:extLst>
          </p:cNvPr>
          <p:cNvGrpSpPr/>
          <p:nvPr/>
        </p:nvGrpSpPr>
        <p:grpSpPr>
          <a:xfrm>
            <a:off x="301171" y="332921"/>
            <a:ext cx="8541657" cy="3722915"/>
            <a:chOff x="355600" y="224971"/>
            <a:chExt cx="8541657" cy="3722915"/>
          </a:xfrm>
        </p:grpSpPr>
        <p:sp>
          <p:nvSpPr>
            <p:cNvPr id="8" name="Rectangle 7">
              <a:extLst>
                <a:ext uri="{FF2B5EF4-FFF2-40B4-BE49-F238E27FC236}">
                  <a16:creationId xmlns="" xmlns:a16="http://schemas.microsoft.com/office/drawing/2014/main" id="{DAFA2D7F-F6E5-125D-3C2C-C49CB348FC68}"/>
                </a:ext>
              </a:extLst>
            </p:cNvPr>
            <p:cNvSpPr/>
            <p:nvPr/>
          </p:nvSpPr>
          <p:spPr>
            <a:xfrm>
              <a:off x="355600" y="682171"/>
              <a:ext cx="8541657" cy="3265715"/>
            </a:xfrm>
            <a:prstGeom prst="rect">
              <a:avLst/>
            </a:prstGeom>
            <a:solidFill>
              <a:srgbClr val="FFFFFF"/>
            </a:solidFill>
            <a:ln>
              <a:solidFill>
                <a:srgbClr val="D0E6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F9737149-428E-DFCB-E68F-F77189EF8BC9}"/>
                </a:ext>
              </a:extLst>
            </p:cNvPr>
            <p:cNvSpPr/>
            <p:nvPr/>
          </p:nvSpPr>
          <p:spPr>
            <a:xfrm>
              <a:off x="355600" y="224971"/>
              <a:ext cx="8541657" cy="587829"/>
            </a:xfrm>
            <a:prstGeom prst="rect">
              <a:avLst/>
            </a:prstGeom>
            <a:solidFill>
              <a:srgbClr val="D0E6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Chơi </a:t>
              </a:r>
              <a:r>
                <a:rPr lang="vi-VN" sz="2200" b="1">
                  <a:solidFill>
                    <a:srgbClr val="000000"/>
                  </a:solidFill>
                </a:rPr>
                <a:t>trò chơi “Nhanh như chớp”</a:t>
              </a:r>
              <a:endParaRPr lang="en-US" sz="2200" b="1">
                <a:solidFill>
                  <a:srgbClr val="000000"/>
                </a:solidFill>
              </a:endParaRPr>
            </a:p>
          </p:txBody>
        </p:sp>
        <p:sp>
          <p:nvSpPr>
            <p:cNvPr id="12" name="TextBox 11">
              <a:extLst>
                <a:ext uri="{FF2B5EF4-FFF2-40B4-BE49-F238E27FC236}">
                  <a16:creationId xmlns="" xmlns:a16="http://schemas.microsoft.com/office/drawing/2014/main" id="{111B3F8D-3A40-FA6D-8461-2BC9F40CD49F}"/>
                </a:ext>
              </a:extLst>
            </p:cNvPr>
            <p:cNvSpPr txBox="1"/>
            <p:nvPr/>
          </p:nvSpPr>
          <p:spPr>
            <a:xfrm>
              <a:off x="439057" y="912368"/>
              <a:ext cx="8265886" cy="2805320"/>
            </a:xfrm>
            <a:prstGeom prst="rect">
              <a:avLst/>
            </a:prstGeom>
            <a:noFill/>
          </p:spPr>
          <p:txBody>
            <a:bodyPr wrap="square">
              <a:spAutoFit/>
            </a:bodyPr>
            <a:lstStyle/>
            <a:p>
              <a:pPr algn="just">
                <a:lnSpc>
                  <a:spcPct val="150000"/>
                </a:lnSpc>
              </a:pPr>
              <a:r>
                <a:rPr lang="en-US" sz="2000" b="1" i="1">
                  <a:solidFill>
                    <a:srgbClr val="C00000"/>
                  </a:solidFill>
                </a:rPr>
                <a:t>Luật chơi: </a:t>
              </a:r>
            </a:p>
            <a:p>
              <a:pPr marL="342900" indent="-342900" algn="just">
                <a:lnSpc>
                  <a:spcPct val="150000"/>
                </a:lnSpc>
                <a:buFont typeface="Wingdings" panose="05000000000000000000" pitchFamily="2" charset="2"/>
                <a:buChar char="§"/>
              </a:pPr>
              <a:r>
                <a:rPr lang="vi-VN" sz="2000"/>
                <a:t>Thành viên của 4 nhóm lần lượt viết lên bảng phụ những câu thành ngữ tục ngữ, ca dao về khách quan, công bằng hoặc không khách quan, không công bằng. </a:t>
              </a:r>
            </a:p>
            <a:p>
              <a:pPr marL="342900" indent="-342900" algn="just">
                <a:lnSpc>
                  <a:spcPct val="150000"/>
                </a:lnSpc>
                <a:buFont typeface="Wingdings" panose="05000000000000000000" pitchFamily="2" charset="2"/>
                <a:buChar char="§"/>
              </a:pPr>
              <a:r>
                <a:rPr lang="vi-VN" sz="2000"/>
                <a:t>Trong vòng 3 phút, nhóm nào đưa ra được nhiều câu trả lời chính xác nhất sẽ giành chiến thắng.</a:t>
              </a:r>
            </a:p>
          </p:txBody>
        </p:sp>
      </p:grpSp>
      <p:sp>
        <p:nvSpPr>
          <p:cNvPr id="15" name="Freeform 4">
            <a:extLst>
              <a:ext uri="{FF2B5EF4-FFF2-40B4-BE49-F238E27FC236}">
                <a16:creationId xmlns="" xmlns:a16="http://schemas.microsoft.com/office/drawing/2014/main" id="{B2168963-07D9-6D18-C06B-96A8C14AB269}"/>
              </a:ext>
            </a:extLst>
          </p:cNvPr>
          <p:cNvSpPr/>
          <p:nvPr/>
        </p:nvSpPr>
        <p:spPr>
          <a:xfrm>
            <a:off x="3145056" y="3910152"/>
            <a:ext cx="2853887" cy="1205767"/>
          </a:xfrm>
          <a:custGeom>
            <a:avLst/>
            <a:gdLst/>
            <a:ahLst/>
            <a:cxnLst/>
            <a:rect l="l" t="t" r="r" b="b"/>
            <a:pathLst>
              <a:path w="7315200" h="3090672">
                <a:moveTo>
                  <a:pt x="0" y="0"/>
                </a:moveTo>
                <a:lnTo>
                  <a:pt x="7315200" y="0"/>
                </a:lnTo>
                <a:lnTo>
                  <a:pt x="7315200" y="3090672"/>
                </a:lnTo>
                <a:lnTo>
                  <a:pt x="0" y="309067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 xmlns:p14="http://schemas.microsoft.com/office/powerpoint/2010/main" val="334151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5549E13-045C-DF42-1CA6-D4BDC1C7729C}"/>
              </a:ext>
            </a:extLst>
          </p:cNvPr>
          <p:cNvSpPr/>
          <p:nvPr/>
        </p:nvSpPr>
        <p:spPr>
          <a:xfrm>
            <a:off x="348342" y="362859"/>
            <a:ext cx="8447315" cy="464456"/>
          </a:xfrm>
          <a:prstGeom prst="rect">
            <a:avLst/>
          </a:prstGeom>
          <a:solidFill>
            <a:srgbClr val="FFDD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Ca dao tục ngữ về khách quan </a:t>
            </a:r>
          </a:p>
        </p:txBody>
      </p:sp>
      <p:sp>
        <p:nvSpPr>
          <p:cNvPr id="5" name="TextBox 4">
            <a:extLst>
              <a:ext uri="{FF2B5EF4-FFF2-40B4-BE49-F238E27FC236}">
                <a16:creationId xmlns="" xmlns:a16="http://schemas.microsoft.com/office/drawing/2014/main" id="{46FD11E7-364B-71D2-3662-FA14B55A81E7}"/>
              </a:ext>
            </a:extLst>
          </p:cNvPr>
          <p:cNvSpPr txBox="1"/>
          <p:nvPr/>
        </p:nvSpPr>
        <p:spPr>
          <a:xfrm>
            <a:off x="348342" y="1070075"/>
            <a:ext cx="4572000" cy="958660"/>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en-US" sz="2000"/>
              <a:t>Quân pháp bất vị thân.</a:t>
            </a:r>
          </a:p>
          <a:p>
            <a:pPr marL="342900" indent="-342900">
              <a:lnSpc>
                <a:spcPct val="150000"/>
              </a:lnSpc>
              <a:buFont typeface="Wingdings" panose="05000000000000000000" pitchFamily="2" charset="2"/>
              <a:buChar char="§"/>
            </a:pPr>
            <a:r>
              <a:rPr lang="en-US" sz="2000"/>
              <a:t>Nói có sách mách có chứng.</a:t>
            </a:r>
          </a:p>
        </p:txBody>
      </p:sp>
      <p:sp>
        <p:nvSpPr>
          <p:cNvPr id="6" name="Rectangle 5">
            <a:extLst>
              <a:ext uri="{FF2B5EF4-FFF2-40B4-BE49-F238E27FC236}">
                <a16:creationId xmlns="" xmlns:a16="http://schemas.microsoft.com/office/drawing/2014/main" id="{85A4FDDA-3D25-5F81-C66D-4CE87E80F863}"/>
              </a:ext>
            </a:extLst>
          </p:cNvPr>
          <p:cNvSpPr/>
          <p:nvPr/>
        </p:nvSpPr>
        <p:spPr>
          <a:xfrm>
            <a:off x="348342" y="2271495"/>
            <a:ext cx="8447315" cy="464456"/>
          </a:xfrm>
          <a:prstGeom prst="rect">
            <a:avLst/>
          </a:prstGeom>
          <a:solidFill>
            <a:srgbClr val="FFDD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Ca dao tục ngữ về thiếu khách quan </a:t>
            </a:r>
          </a:p>
        </p:txBody>
      </p:sp>
      <p:sp>
        <p:nvSpPr>
          <p:cNvPr id="7" name="TextBox 6">
            <a:extLst>
              <a:ext uri="{FF2B5EF4-FFF2-40B4-BE49-F238E27FC236}">
                <a16:creationId xmlns="" xmlns:a16="http://schemas.microsoft.com/office/drawing/2014/main" id="{F6A1D923-81CE-41E7-8722-AE2A4C6F0971}"/>
              </a:ext>
            </a:extLst>
          </p:cNvPr>
          <p:cNvSpPr txBox="1"/>
          <p:nvPr/>
        </p:nvSpPr>
        <p:spPr>
          <a:xfrm>
            <a:off x="348342" y="2964213"/>
            <a:ext cx="4978402" cy="1881990"/>
          </a:xfrm>
          <a:prstGeom prst="rect">
            <a:avLst/>
          </a:prstGeom>
          <a:noFill/>
        </p:spPr>
        <p:txBody>
          <a:bodyPr wrap="square">
            <a:spAutoFit/>
          </a:bodyPr>
          <a:lstStyle/>
          <a:p>
            <a:pPr marL="342900" indent="-342900" algn="ctr">
              <a:lnSpc>
                <a:spcPct val="150000"/>
              </a:lnSpc>
              <a:buFont typeface="Wingdings" panose="05000000000000000000" pitchFamily="2" charset="2"/>
              <a:buChar char="§"/>
            </a:pPr>
            <a:r>
              <a:rPr lang="vi-VN" sz="2000"/>
              <a:t>Yêu nhau cau sáu bổ ba</a:t>
            </a:r>
          </a:p>
          <a:p>
            <a:pPr algn="ctr">
              <a:lnSpc>
                <a:spcPct val="150000"/>
              </a:lnSpc>
            </a:pPr>
            <a:r>
              <a:rPr lang="vi-VN" sz="2000"/>
              <a:t>Ghét nhau cau sáu bổ ra làm mười.</a:t>
            </a:r>
            <a:endParaRPr lang="en-US" sz="2000"/>
          </a:p>
          <a:p>
            <a:pPr marL="342900" indent="-342900" algn="ctr">
              <a:lnSpc>
                <a:spcPct val="150000"/>
              </a:lnSpc>
              <a:buFont typeface="Wingdings" panose="05000000000000000000" pitchFamily="2" charset="2"/>
              <a:buChar char="§"/>
            </a:pPr>
            <a:r>
              <a:rPr lang="vi-VN" sz="2000"/>
              <a:t>Yêu ai yêu cả đường đi</a:t>
            </a:r>
            <a:endParaRPr lang="en-US" sz="2000"/>
          </a:p>
          <a:p>
            <a:pPr algn="ctr">
              <a:lnSpc>
                <a:spcPct val="150000"/>
              </a:lnSpc>
            </a:pPr>
            <a:r>
              <a:rPr lang="vi-VN" sz="2000"/>
              <a:t>Ghét ai ghét cả tông ti họ hàng.</a:t>
            </a:r>
          </a:p>
        </p:txBody>
      </p:sp>
      <p:sp>
        <p:nvSpPr>
          <p:cNvPr id="9" name="Freeform 6">
            <a:extLst>
              <a:ext uri="{FF2B5EF4-FFF2-40B4-BE49-F238E27FC236}">
                <a16:creationId xmlns="" xmlns:a16="http://schemas.microsoft.com/office/drawing/2014/main" id="{BA949DAA-6085-542D-1D03-1D127D3BBA3A}"/>
              </a:ext>
            </a:extLst>
          </p:cNvPr>
          <p:cNvSpPr/>
          <p:nvPr/>
        </p:nvSpPr>
        <p:spPr>
          <a:xfrm flipH="1">
            <a:off x="4775200" y="3190012"/>
            <a:ext cx="4492171" cy="1980238"/>
          </a:xfrm>
          <a:custGeom>
            <a:avLst/>
            <a:gdLst/>
            <a:ahLst/>
            <a:cxnLst/>
            <a:rect l="l" t="t" r="r" b="b"/>
            <a:pathLst>
              <a:path w="7315200" h="2734056">
                <a:moveTo>
                  <a:pt x="0" y="0"/>
                </a:moveTo>
                <a:lnTo>
                  <a:pt x="7315200" y="0"/>
                </a:lnTo>
                <a:lnTo>
                  <a:pt x="7315200" y="2734056"/>
                </a:lnTo>
                <a:lnTo>
                  <a:pt x="0" y="27340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 xmlns:p14="http://schemas.microsoft.com/office/powerpoint/2010/main" val="64145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ED81861E-00B5-DA8E-D670-22039DDA3CD1}"/>
              </a:ext>
            </a:extLst>
          </p:cNvPr>
          <p:cNvGrpSpPr/>
          <p:nvPr/>
        </p:nvGrpSpPr>
        <p:grpSpPr>
          <a:xfrm>
            <a:off x="639097" y="0"/>
            <a:ext cx="7865806" cy="5143500"/>
            <a:chOff x="639097" y="0"/>
            <a:chExt cx="7865806" cy="5143500"/>
          </a:xfrm>
        </p:grpSpPr>
        <p:pic>
          <p:nvPicPr>
            <p:cNvPr id="5" name="Picture 4">
              <a:extLst>
                <a:ext uri="{FF2B5EF4-FFF2-40B4-BE49-F238E27FC236}">
                  <a16:creationId xmlns="" xmlns:a16="http://schemas.microsoft.com/office/drawing/2014/main" id="{13E2BAF5-AA97-BE43-5FAD-C55C060A8D70}"/>
                </a:ext>
              </a:extLst>
            </p:cNvPr>
            <p:cNvPicPr>
              <a:picLocks noChangeAspect="1"/>
            </p:cNvPicPr>
            <p:nvPr/>
          </p:nvPicPr>
          <p:blipFill>
            <a:blip r:embed="rId3"/>
            <a:stretch>
              <a:fillRect/>
            </a:stretch>
          </p:blipFill>
          <p:spPr>
            <a:xfrm>
              <a:off x="639097" y="0"/>
              <a:ext cx="7865806" cy="5143500"/>
            </a:xfrm>
            <a:prstGeom prst="rect">
              <a:avLst/>
            </a:prstGeom>
          </p:spPr>
        </p:pic>
        <p:sp>
          <p:nvSpPr>
            <p:cNvPr id="6" name="Rectangle 5">
              <a:extLst>
                <a:ext uri="{FF2B5EF4-FFF2-40B4-BE49-F238E27FC236}">
                  <a16:creationId xmlns="" xmlns:a16="http://schemas.microsoft.com/office/drawing/2014/main" id="{D6ED1694-052D-1CD1-7D0F-A71CD08099A9}"/>
                </a:ext>
              </a:extLst>
            </p:cNvPr>
            <p:cNvSpPr/>
            <p:nvPr/>
          </p:nvSpPr>
          <p:spPr>
            <a:xfrm>
              <a:off x="798285" y="4543878"/>
              <a:ext cx="7547429" cy="44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a:solidFill>
                    <a:srgbClr val="000000"/>
                  </a:solidFill>
                </a:rPr>
                <a:t>Tượng nữ thần công lí</a:t>
              </a:r>
              <a:endParaRPr lang="en-US" sz="2200">
                <a:solidFill>
                  <a:srgbClr val="000000"/>
                </a:solidFill>
              </a:endParaRPr>
            </a:p>
          </p:txBody>
        </p:sp>
      </p:grpSp>
      <p:sp>
        <p:nvSpPr>
          <p:cNvPr id="2" name="Rectangle 1">
            <a:hlinkClick r:id="" action="ppaction://noaction"/>
            <a:extLst>
              <a:ext uri="{FF2B5EF4-FFF2-40B4-BE49-F238E27FC236}">
                <a16:creationId xmlns="" xmlns:a16="http://schemas.microsoft.com/office/drawing/2014/main" id="{2F1D12B2-2E68-142B-09CF-67A6B1A5DF1E}"/>
              </a:ext>
            </a:extLst>
          </p:cNvPr>
          <p:cNvSpPr/>
          <p:nvPr/>
        </p:nvSpPr>
        <p:spPr>
          <a:xfrm>
            <a:off x="0" y="0"/>
            <a:ext cx="2286004" cy="2571750"/>
          </a:xfrm>
          <a:prstGeom prst="rect">
            <a:avLst/>
          </a:prstGeom>
          <a:solidFill>
            <a:srgbClr val="86E3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rPr>
              <a:t>Mảnh ghép số 1 </a:t>
            </a:r>
          </a:p>
        </p:txBody>
      </p:sp>
      <p:sp>
        <p:nvSpPr>
          <p:cNvPr id="7" name="Rectangle 6">
            <a:hlinkClick r:id="" action="ppaction://noaction"/>
            <a:extLst>
              <a:ext uri="{FF2B5EF4-FFF2-40B4-BE49-F238E27FC236}">
                <a16:creationId xmlns="" xmlns:a16="http://schemas.microsoft.com/office/drawing/2014/main" id="{058265D5-6E28-931F-1855-C345B77F9E1B}"/>
              </a:ext>
            </a:extLst>
          </p:cNvPr>
          <p:cNvSpPr/>
          <p:nvPr/>
        </p:nvSpPr>
        <p:spPr>
          <a:xfrm>
            <a:off x="2285996" y="0"/>
            <a:ext cx="2286004" cy="2571750"/>
          </a:xfrm>
          <a:prstGeom prst="rect">
            <a:avLst/>
          </a:prstGeom>
          <a:solidFill>
            <a:srgbClr val="D0E6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rPr>
              <a:t>Mảnh ghép số 2</a:t>
            </a:r>
          </a:p>
        </p:txBody>
      </p:sp>
      <p:sp>
        <p:nvSpPr>
          <p:cNvPr id="10" name="Rectangle 9">
            <a:hlinkClick r:id="" action="ppaction://noaction"/>
            <a:extLst>
              <a:ext uri="{FF2B5EF4-FFF2-40B4-BE49-F238E27FC236}">
                <a16:creationId xmlns="" xmlns:a16="http://schemas.microsoft.com/office/drawing/2014/main" id="{683292BB-EC9E-88D8-A5CE-E033E58CC8EE}"/>
              </a:ext>
            </a:extLst>
          </p:cNvPr>
          <p:cNvSpPr/>
          <p:nvPr/>
        </p:nvSpPr>
        <p:spPr>
          <a:xfrm>
            <a:off x="4572000" y="0"/>
            <a:ext cx="2286004" cy="2571750"/>
          </a:xfrm>
          <a:prstGeom prst="rect">
            <a:avLst/>
          </a:prstGeom>
          <a:solidFill>
            <a:srgbClr val="FFDD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rPr>
              <a:t>Mảnh ghép số 3</a:t>
            </a:r>
          </a:p>
        </p:txBody>
      </p:sp>
      <p:sp>
        <p:nvSpPr>
          <p:cNvPr id="11" name="Rectangle 10">
            <a:hlinkClick r:id="" action="ppaction://noaction"/>
            <a:extLst>
              <a:ext uri="{FF2B5EF4-FFF2-40B4-BE49-F238E27FC236}">
                <a16:creationId xmlns="" xmlns:a16="http://schemas.microsoft.com/office/drawing/2014/main" id="{993EEB2F-2FEA-1E4A-3D82-73C1B7BF64E6}"/>
              </a:ext>
            </a:extLst>
          </p:cNvPr>
          <p:cNvSpPr/>
          <p:nvPr/>
        </p:nvSpPr>
        <p:spPr>
          <a:xfrm>
            <a:off x="0" y="2571750"/>
            <a:ext cx="2286004" cy="2571750"/>
          </a:xfrm>
          <a:prstGeom prst="rect">
            <a:avLst/>
          </a:prstGeom>
          <a:solidFill>
            <a:srgbClr val="FC88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rPr>
              <a:t>Mảnh ghép số 5</a:t>
            </a:r>
          </a:p>
        </p:txBody>
      </p:sp>
      <p:sp>
        <p:nvSpPr>
          <p:cNvPr id="13" name="Rectangle 12">
            <a:hlinkClick r:id="" action="ppaction://noaction"/>
            <a:extLst>
              <a:ext uri="{FF2B5EF4-FFF2-40B4-BE49-F238E27FC236}">
                <a16:creationId xmlns="" xmlns:a16="http://schemas.microsoft.com/office/drawing/2014/main" id="{F55BD88B-523F-4D28-CC39-89FEDCEC8638}"/>
              </a:ext>
            </a:extLst>
          </p:cNvPr>
          <p:cNvSpPr/>
          <p:nvPr/>
        </p:nvSpPr>
        <p:spPr>
          <a:xfrm>
            <a:off x="2285996" y="2571750"/>
            <a:ext cx="2286004" cy="2571750"/>
          </a:xfrm>
          <a:prstGeom prst="rect">
            <a:avLst/>
          </a:prstGeom>
          <a:solidFill>
            <a:srgbClr val="CCAB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rPr>
              <a:t>Mảnh ghép số 6</a:t>
            </a:r>
          </a:p>
        </p:txBody>
      </p:sp>
      <p:sp>
        <p:nvSpPr>
          <p:cNvPr id="14" name="Rectangle 13">
            <a:hlinkClick r:id="" action="ppaction://noaction"/>
            <a:extLst>
              <a:ext uri="{FF2B5EF4-FFF2-40B4-BE49-F238E27FC236}">
                <a16:creationId xmlns="" xmlns:a16="http://schemas.microsoft.com/office/drawing/2014/main" id="{55EA18F9-2557-D374-1614-1D8900567791}"/>
              </a:ext>
            </a:extLst>
          </p:cNvPr>
          <p:cNvSpPr/>
          <p:nvPr/>
        </p:nvSpPr>
        <p:spPr>
          <a:xfrm>
            <a:off x="4572000" y="2571750"/>
            <a:ext cx="2286004" cy="2571750"/>
          </a:xfrm>
          <a:prstGeom prst="rect">
            <a:avLst/>
          </a:prstGeom>
          <a:solidFill>
            <a:srgbClr val="73BD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rPr>
              <a:t>Mảnh ghép số 7</a:t>
            </a:r>
          </a:p>
        </p:txBody>
      </p:sp>
      <p:sp>
        <p:nvSpPr>
          <p:cNvPr id="15" name="Rectangle 14">
            <a:hlinkClick r:id="" action="ppaction://noaction"/>
            <a:extLst>
              <a:ext uri="{FF2B5EF4-FFF2-40B4-BE49-F238E27FC236}">
                <a16:creationId xmlns="" xmlns:a16="http://schemas.microsoft.com/office/drawing/2014/main" id="{8549D1FF-4BD8-0A2F-102C-8C830CA9D9BE}"/>
              </a:ext>
            </a:extLst>
          </p:cNvPr>
          <p:cNvSpPr/>
          <p:nvPr/>
        </p:nvSpPr>
        <p:spPr>
          <a:xfrm>
            <a:off x="6857996" y="0"/>
            <a:ext cx="2286004" cy="2571750"/>
          </a:xfrm>
          <a:prstGeom prst="rect">
            <a:avLst/>
          </a:prstGeom>
          <a:solidFill>
            <a:srgbClr val="8AA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rPr>
              <a:t>Mảnh ghép số 4</a:t>
            </a:r>
          </a:p>
        </p:txBody>
      </p:sp>
      <p:sp>
        <p:nvSpPr>
          <p:cNvPr id="16" name="Rectangle 15">
            <a:hlinkClick r:id="" action="ppaction://noaction"/>
            <a:extLst>
              <a:ext uri="{FF2B5EF4-FFF2-40B4-BE49-F238E27FC236}">
                <a16:creationId xmlns="" xmlns:a16="http://schemas.microsoft.com/office/drawing/2014/main" id="{FA9C81BB-FD74-DEBD-C727-0513136AFE00}"/>
              </a:ext>
            </a:extLst>
          </p:cNvPr>
          <p:cNvSpPr/>
          <p:nvPr/>
        </p:nvSpPr>
        <p:spPr>
          <a:xfrm>
            <a:off x="6857996" y="2571750"/>
            <a:ext cx="2286004" cy="25717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rPr>
              <a:t>Mảnh ghép số 8</a:t>
            </a:r>
          </a:p>
        </p:txBody>
      </p:sp>
      <p:sp>
        <p:nvSpPr>
          <p:cNvPr id="17" name="Rectangle: Rounded Corners 16">
            <a:extLst>
              <a:ext uri="{FF2B5EF4-FFF2-40B4-BE49-F238E27FC236}">
                <a16:creationId xmlns="" xmlns:a16="http://schemas.microsoft.com/office/drawing/2014/main" id="{7DED057E-4750-8196-0F52-4B43D0015CA2}"/>
              </a:ext>
            </a:extLst>
          </p:cNvPr>
          <p:cNvSpPr/>
          <p:nvPr/>
        </p:nvSpPr>
        <p:spPr>
          <a:xfrm>
            <a:off x="863600" y="2161721"/>
            <a:ext cx="7416800" cy="820058"/>
          </a:xfrm>
          <a:prstGeom prst="roundRect">
            <a:avLst>
              <a:gd name="adj" fmla="val 50000"/>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C8C7D5">
                    <a:lumMod val="10000"/>
                  </a:srgbClr>
                </a:solidFill>
                <a:effectLst/>
                <a:uLnTx/>
                <a:uFillTx/>
                <a:latin typeface="Arial"/>
                <a:ea typeface="+mn-ea"/>
                <a:cs typeface="+mn-cs"/>
                <a:sym typeface="Arial"/>
              </a:rPr>
              <a:t>MẢNH GHÉP TRÍ TUỆ </a:t>
            </a:r>
          </a:p>
        </p:txBody>
      </p:sp>
      <p:sp>
        <p:nvSpPr>
          <p:cNvPr id="4" name="Arrow: Right 3">
            <a:hlinkClick r:id="" action="ppaction://noaction"/>
            <a:extLst>
              <a:ext uri="{FF2B5EF4-FFF2-40B4-BE49-F238E27FC236}">
                <a16:creationId xmlns="" xmlns:a16="http://schemas.microsoft.com/office/drawing/2014/main" id="{8FD710D1-BE67-B594-2BD0-4595D8312186}"/>
              </a:ext>
            </a:extLst>
          </p:cNvPr>
          <p:cNvSpPr/>
          <p:nvPr/>
        </p:nvSpPr>
        <p:spPr>
          <a:xfrm>
            <a:off x="8411028" y="4543878"/>
            <a:ext cx="602343" cy="442686"/>
          </a:xfrm>
          <a:prstGeom prst="rightArrow">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8F7"/>
              </a:solidFill>
              <a:effectLst/>
              <a:uLnTx/>
              <a:uFillTx/>
              <a:latin typeface="Arial"/>
              <a:ea typeface="+mn-ea"/>
              <a:cs typeface="+mn-cs"/>
              <a:sym typeface="Arial"/>
            </a:endParaRPr>
          </a:p>
        </p:txBody>
      </p:sp>
    </p:spTree>
    <p:extLst>
      <p:ext uri="{BB962C8B-B14F-4D97-AF65-F5344CB8AC3E}">
        <p14:creationId xmlns="" xmlns:p14="http://schemas.microsoft.com/office/powerpoint/2010/main" val="155461355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xit" presetSubtype="0" fill="hold" grpId="1" nodeType="clickEffect">
                                  <p:stCondLst>
                                    <p:cond delay="0"/>
                                  </p:stCondLst>
                                  <p:childTnLst>
                                    <p:anim calcmode="lin" valueType="num">
                                      <p:cBhvr>
                                        <p:cTn id="12" dur="1000"/>
                                        <p:tgtEl>
                                          <p:spTgt spid="17"/>
                                        </p:tgtEl>
                                        <p:attrNameLst>
                                          <p:attrName>ppt_w</p:attrName>
                                        </p:attrNameLst>
                                      </p:cBhvr>
                                      <p:tavLst>
                                        <p:tav tm="0">
                                          <p:val>
                                            <p:strVal val="ppt_w"/>
                                          </p:val>
                                        </p:tav>
                                        <p:tav tm="100000">
                                          <p:val>
                                            <p:fltVal val="0"/>
                                          </p:val>
                                        </p:tav>
                                      </p:tavLst>
                                    </p:anim>
                                    <p:anim calcmode="lin" valueType="num">
                                      <p:cBhvr>
                                        <p:cTn id="13" dur="1000"/>
                                        <p:tgtEl>
                                          <p:spTgt spid="17"/>
                                        </p:tgtEl>
                                        <p:attrNameLst>
                                          <p:attrName>ppt_h</p:attrName>
                                        </p:attrNameLst>
                                      </p:cBhvr>
                                      <p:tavLst>
                                        <p:tav tm="0">
                                          <p:val>
                                            <p:strVal val="ppt_h"/>
                                          </p:val>
                                        </p:tav>
                                        <p:tav tm="100000">
                                          <p:val>
                                            <p:fltVal val="0"/>
                                          </p:val>
                                        </p:tav>
                                      </p:tavLst>
                                    </p:anim>
                                    <p:anim calcmode="lin" valueType="num">
                                      <p:cBhvr>
                                        <p:cTn id="14" dur="1000"/>
                                        <p:tgtEl>
                                          <p:spTgt spid="17"/>
                                        </p:tgtEl>
                                        <p:attrNameLst>
                                          <p:attrName>style.rotation</p:attrName>
                                        </p:attrNameLst>
                                      </p:cBhvr>
                                      <p:tavLst>
                                        <p:tav tm="0">
                                          <p:val>
                                            <p:fltVal val="0"/>
                                          </p:val>
                                        </p:tav>
                                        <p:tav tm="100000">
                                          <p:val>
                                            <p:fltVal val="90"/>
                                          </p:val>
                                        </p:tav>
                                      </p:tavLst>
                                    </p:anim>
                                    <p:animEffect transition="out" filter="fade">
                                      <p:cBhvr>
                                        <p:cTn id="15" dur="1000"/>
                                        <p:tgtEl>
                                          <p:spTgt spid="17"/>
                                        </p:tgtEl>
                                      </p:cBhvr>
                                    </p:animEffect>
                                    <p:set>
                                      <p:cBhvr>
                                        <p:cTn id="16"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grpId="0" nodeType="clickEffect">
                                  <p:stCondLst>
                                    <p:cond delay="0"/>
                                  </p:stCondLst>
                                  <p:childTnLst>
                                    <p:anim calcmode="lin" valueType="num">
                                      <p:cBhvr>
                                        <p:cTn id="21" dur="1000"/>
                                        <p:tgtEl>
                                          <p:spTgt spid="2"/>
                                        </p:tgtEl>
                                        <p:attrNameLst>
                                          <p:attrName>ppt_w</p:attrName>
                                        </p:attrNameLst>
                                      </p:cBhvr>
                                      <p:tavLst>
                                        <p:tav tm="0">
                                          <p:val>
                                            <p:strVal val="ppt_w"/>
                                          </p:val>
                                        </p:tav>
                                        <p:tav tm="100000">
                                          <p:val>
                                            <p:fltVal val="0"/>
                                          </p:val>
                                        </p:tav>
                                      </p:tavLst>
                                    </p:anim>
                                    <p:anim calcmode="lin" valueType="num">
                                      <p:cBhvr>
                                        <p:cTn id="22" dur="1000"/>
                                        <p:tgtEl>
                                          <p:spTgt spid="2"/>
                                        </p:tgtEl>
                                        <p:attrNameLst>
                                          <p:attrName>ppt_h</p:attrName>
                                        </p:attrNameLst>
                                      </p:cBhvr>
                                      <p:tavLst>
                                        <p:tav tm="0">
                                          <p:val>
                                            <p:strVal val="ppt_h"/>
                                          </p:val>
                                        </p:tav>
                                        <p:tav tm="100000">
                                          <p:val>
                                            <p:fltVal val="0"/>
                                          </p:val>
                                        </p:tav>
                                      </p:tavLst>
                                    </p:anim>
                                    <p:anim calcmode="lin" valueType="num">
                                      <p:cBhvr>
                                        <p:cTn id="23" dur="1000"/>
                                        <p:tgtEl>
                                          <p:spTgt spid="2"/>
                                        </p:tgtEl>
                                        <p:attrNameLst>
                                          <p:attrName>style.rotation</p:attrName>
                                        </p:attrNameLst>
                                      </p:cBhvr>
                                      <p:tavLst>
                                        <p:tav tm="0">
                                          <p:val>
                                            <p:fltVal val="0"/>
                                          </p:val>
                                        </p:tav>
                                        <p:tav tm="100000">
                                          <p:val>
                                            <p:fltVal val="90"/>
                                          </p:val>
                                        </p:tav>
                                      </p:tavLst>
                                    </p:anim>
                                    <p:animEffect transition="out" filter="fade">
                                      <p:cBhvr>
                                        <p:cTn id="24" dur="1000"/>
                                        <p:tgtEl>
                                          <p:spTgt spid="2"/>
                                        </p:tgtEl>
                                      </p:cBhvr>
                                    </p:animEffect>
                                    <p:set>
                                      <p:cBhvr>
                                        <p:cTn id="25"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7"/>
                                        </p:tgtEl>
                                        <p:attrNameLst>
                                          <p:attrName>ppt_w</p:attrName>
                                        </p:attrNameLst>
                                      </p:cBhvr>
                                      <p:tavLst>
                                        <p:tav tm="0">
                                          <p:val>
                                            <p:strVal val="ppt_w"/>
                                          </p:val>
                                        </p:tav>
                                        <p:tav tm="100000">
                                          <p:val>
                                            <p:fltVal val="0"/>
                                          </p:val>
                                        </p:tav>
                                      </p:tavLst>
                                    </p:anim>
                                    <p:anim calcmode="lin" valueType="num">
                                      <p:cBhvr>
                                        <p:cTn id="31" dur="1000"/>
                                        <p:tgtEl>
                                          <p:spTgt spid="7"/>
                                        </p:tgtEl>
                                        <p:attrNameLst>
                                          <p:attrName>ppt_h</p:attrName>
                                        </p:attrNameLst>
                                      </p:cBhvr>
                                      <p:tavLst>
                                        <p:tav tm="0">
                                          <p:val>
                                            <p:strVal val="ppt_h"/>
                                          </p:val>
                                        </p:tav>
                                        <p:tav tm="100000">
                                          <p:val>
                                            <p:fltVal val="0"/>
                                          </p:val>
                                        </p:tav>
                                      </p:tavLst>
                                    </p:anim>
                                    <p:anim calcmode="lin" valueType="num">
                                      <p:cBhvr>
                                        <p:cTn id="32" dur="1000"/>
                                        <p:tgtEl>
                                          <p:spTgt spid="7"/>
                                        </p:tgtEl>
                                        <p:attrNameLst>
                                          <p:attrName>style.rotation</p:attrName>
                                        </p:attrNameLst>
                                      </p:cBhvr>
                                      <p:tavLst>
                                        <p:tav tm="0">
                                          <p:val>
                                            <p:fltVal val="0"/>
                                          </p:val>
                                        </p:tav>
                                        <p:tav tm="100000">
                                          <p:val>
                                            <p:fltVal val="90"/>
                                          </p:val>
                                        </p:tav>
                                      </p:tavLst>
                                    </p:anim>
                                    <p:animEffect transition="out" filter="fade">
                                      <p:cBhvr>
                                        <p:cTn id="33" dur="1000"/>
                                        <p:tgtEl>
                                          <p:spTgt spid="7"/>
                                        </p:tgtEl>
                                      </p:cBhvr>
                                    </p:animEffect>
                                    <p:set>
                                      <p:cBhvr>
                                        <p:cTn id="34"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31" presetClass="exit" presetSubtype="0" fill="hold" grpId="0" nodeType="clickEffect">
                                  <p:stCondLst>
                                    <p:cond delay="0"/>
                                  </p:stCondLst>
                                  <p:childTnLst>
                                    <p:anim calcmode="lin" valueType="num">
                                      <p:cBhvr>
                                        <p:cTn id="39" dur="1000"/>
                                        <p:tgtEl>
                                          <p:spTgt spid="10"/>
                                        </p:tgtEl>
                                        <p:attrNameLst>
                                          <p:attrName>ppt_w</p:attrName>
                                        </p:attrNameLst>
                                      </p:cBhvr>
                                      <p:tavLst>
                                        <p:tav tm="0">
                                          <p:val>
                                            <p:strVal val="ppt_w"/>
                                          </p:val>
                                        </p:tav>
                                        <p:tav tm="100000">
                                          <p:val>
                                            <p:fltVal val="0"/>
                                          </p:val>
                                        </p:tav>
                                      </p:tavLst>
                                    </p:anim>
                                    <p:anim calcmode="lin" valueType="num">
                                      <p:cBhvr>
                                        <p:cTn id="40" dur="1000"/>
                                        <p:tgtEl>
                                          <p:spTgt spid="10"/>
                                        </p:tgtEl>
                                        <p:attrNameLst>
                                          <p:attrName>ppt_h</p:attrName>
                                        </p:attrNameLst>
                                      </p:cBhvr>
                                      <p:tavLst>
                                        <p:tav tm="0">
                                          <p:val>
                                            <p:strVal val="ppt_h"/>
                                          </p:val>
                                        </p:tav>
                                        <p:tav tm="100000">
                                          <p:val>
                                            <p:fltVal val="0"/>
                                          </p:val>
                                        </p:tav>
                                      </p:tavLst>
                                    </p:anim>
                                    <p:anim calcmode="lin" valueType="num">
                                      <p:cBhvr>
                                        <p:cTn id="41" dur="1000"/>
                                        <p:tgtEl>
                                          <p:spTgt spid="10"/>
                                        </p:tgtEl>
                                        <p:attrNameLst>
                                          <p:attrName>style.rotation</p:attrName>
                                        </p:attrNameLst>
                                      </p:cBhvr>
                                      <p:tavLst>
                                        <p:tav tm="0">
                                          <p:val>
                                            <p:fltVal val="0"/>
                                          </p:val>
                                        </p:tav>
                                        <p:tav tm="100000">
                                          <p:val>
                                            <p:fltVal val="90"/>
                                          </p:val>
                                        </p:tav>
                                      </p:tavLst>
                                    </p:anim>
                                    <p:animEffect transition="out" filter="fade">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grpId="0" nodeType="clickEffect">
                                  <p:stCondLst>
                                    <p:cond delay="0"/>
                                  </p:stCondLst>
                                  <p:childTnLst>
                                    <p:anim calcmode="lin" valueType="num">
                                      <p:cBhvr>
                                        <p:cTn id="48" dur="1000"/>
                                        <p:tgtEl>
                                          <p:spTgt spid="15"/>
                                        </p:tgtEl>
                                        <p:attrNameLst>
                                          <p:attrName>ppt_w</p:attrName>
                                        </p:attrNameLst>
                                      </p:cBhvr>
                                      <p:tavLst>
                                        <p:tav tm="0">
                                          <p:val>
                                            <p:strVal val="ppt_w"/>
                                          </p:val>
                                        </p:tav>
                                        <p:tav tm="100000">
                                          <p:val>
                                            <p:fltVal val="0"/>
                                          </p:val>
                                        </p:tav>
                                      </p:tavLst>
                                    </p:anim>
                                    <p:anim calcmode="lin" valueType="num">
                                      <p:cBhvr>
                                        <p:cTn id="49" dur="1000"/>
                                        <p:tgtEl>
                                          <p:spTgt spid="15"/>
                                        </p:tgtEl>
                                        <p:attrNameLst>
                                          <p:attrName>ppt_h</p:attrName>
                                        </p:attrNameLst>
                                      </p:cBhvr>
                                      <p:tavLst>
                                        <p:tav tm="0">
                                          <p:val>
                                            <p:strVal val="ppt_h"/>
                                          </p:val>
                                        </p:tav>
                                        <p:tav tm="100000">
                                          <p:val>
                                            <p:fltVal val="0"/>
                                          </p:val>
                                        </p:tav>
                                      </p:tavLst>
                                    </p:anim>
                                    <p:anim calcmode="lin" valueType="num">
                                      <p:cBhvr>
                                        <p:cTn id="50" dur="1000"/>
                                        <p:tgtEl>
                                          <p:spTgt spid="15"/>
                                        </p:tgtEl>
                                        <p:attrNameLst>
                                          <p:attrName>style.rotation</p:attrName>
                                        </p:attrNameLst>
                                      </p:cBhvr>
                                      <p:tavLst>
                                        <p:tav tm="0">
                                          <p:val>
                                            <p:fltVal val="0"/>
                                          </p:val>
                                        </p:tav>
                                        <p:tav tm="100000">
                                          <p:val>
                                            <p:fltVal val="90"/>
                                          </p:val>
                                        </p:tav>
                                      </p:tavLst>
                                    </p:anim>
                                    <p:animEffect transition="out" filter="fade">
                                      <p:cBhvr>
                                        <p:cTn id="51" dur="1000"/>
                                        <p:tgtEl>
                                          <p:spTgt spid="15"/>
                                        </p:tgtEl>
                                      </p:cBhvr>
                                    </p:animEffect>
                                    <p:set>
                                      <p:cBhvr>
                                        <p:cTn id="5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grpId="0" nodeType="clickEffect">
                                  <p:stCondLst>
                                    <p:cond delay="0"/>
                                  </p:stCondLst>
                                  <p:childTnLst>
                                    <p:anim calcmode="lin" valueType="num">
                                      <p:cBhvr>
                                        <p:cTn id="57" dur="1000"/>
                                        <p:tgtEl>
                                          <p:spTgt spid="11"/>
                                        </p:tgtEl>
                                        <p:attrNameLst>
                                          <p:attrName>ppt_w</p:attrName>
                                        </p:attrNameLst>
                                      </p:cBhvr>
                                      <p:tavLst>
                                        <p:tav tm="0">
                                          <p:val>
                                            <p:strVal val="ppt_w"/>
                                          </p:val>
                                        </p:tav>
                                        <p:tav tm="100000">
                                          <p:val>
                                            <p:fltVal val="0"/>
                                          </p:val>
                                        </p:tav>
                                      </p:tavLst>
                                    </p:anim>
                                    <p:anim calcmode="lin" valueType="num">
                                      <p:cBhvr>
                                        <p:cTn id="58" dur="1000"/>
                                        <p:tgtEl>
                                          <p:spTgt spid="11"/>
                                        </p:tgtEl>
                                        <p:attrNameLst>
                                          <p:attrName>ppt_h</p:attrName>
                                        </p:attrNameLst>
                                      </p:cBhvr>
                                      <p:tavLst>
                                        <p:tav tm="0">
                                          <p:val>
                                            <p:strVal val="ppt_h"/>
                                          </p:val>
                                        </p:tav>
                                        <p:tav tm="100000">
                                          <p:val>
                                            <p:fltVal val="0"/>
                                          </p:val>
                                        </p:tav>
                                      </p:tavLst>
                                    </p:anim>
                                    <p:anim calcmode="lin" valueType="num">
                                      <p:cBhvr>
                                        <p:cTn id="59" dur="1000"/>
                                        <p:tgtEl>
                                          <p:spTgt spid="11"/>
                                        </p:tgtEl>
                                        <p:attrNameLst>
                                          <p:attrName>style.rotation</p:attrName>
                                        </p:attrNameLst>
                                      </p:cBhvr>
                                      <p:tavLst>
                                        <p:tav tm="0">
                                          <p:val>
                                            <p:fltVal val="0"/>
                                          </p:val>
                                        </p:tav>
                                        <p:tav tm="100000">
                                          <p:val>
                                            <p:fltVal val="90"/>
                                          </p:val>
                                        </p:tav>
                                      </p:tavLst>
                                    </p:anim>
                                    <p:animEffect transition="out" filter="fade">
                                      <p:cBhvr>
                                        <p:cTn id="60" dur="1000"/>
                                        <p:tgtEl>
                                          <p:spTgt spid="11"/>
                                        </p:tgtEl>
                                      </p:cBhvr>
                                    </p:animEffect>
                                    <p:set>
                                      <p:cBhvr>
                                        <p:cTn id="6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31" presetClass="exit" presetSubtype="0" fill="hold" grpId="0" nodeType="clickEffect">
                                  <p:stCondLst>
                                    <p:cond delay="0"/>
                                  </p:stCondLst>
                                  <p:childTnLst>
                                    <p:anim calcmode="lin" valueType="num">
                                      <p:cBhvr>
                                        <p:cTn id="66" dur="1000"/>
                                        <p:tgtEl>
                                          <p:spTgt spid="13"/>
                                        </p:tgtEl>
                                        <p:attrNameLst>
                                          <p:attrName>ppt_w</p:attrName>
                                        </p:attrNameLst>
                                      </p:cBhvr>
                                      <p:tavLst>
                                        <p:tav tm="0">
                                          <p:val>
                                            <p:strVal val="ppt_w"/>
                                          </p:val>
                                        </p:tav>
                                        <p:tav tm="100000">
                                          <p:val>
                                            <p:fltVal val="0"/>
                                          </p:val>
                                        </p:tav>
                                      </p:tavLst>
                                    </p:anim>
                                    <p:anim calcmode="lin" valueType="num">
                                      <p:cBhvr>
                                        <p:cTn id="67" dur="1000"/>
                                        <p:tgtEl>
                                          <p:spTgt spid="13"/>
                                        </p:tgtEl>
                                        <p:attrNameLst>
                                          <p:attrName>ppt_h</p:attrName>
                                        </p:attrNameLst>
                                      </p:cBhvr>
                                      <p:tavLst>
                                        <p:tav tm="0">
                                          <p:val>
                                            <p:strVal val="ppt_h"/>
                                          </p:val>
                                        </p:tav>
                                        <p:tav tm="100000">
                                          <p:val>
                                            <p:fltVal val="0"/>
                                          </p:val>
                                        </p:tav>
                                      </p:tavLst>
                                    </p:anim>
                                    <p:anim calcmode="lin" valueType="num">
                                      <p:cBhvr>
                                        <p:cTn id="68" dur="1000"/>
                                        <p:tgtEl>
                                          <p:spTgt spid="13"/>
                                        </p:tgtEl>
                                        <p:attrNameLst>
                                          <p:attrName>style.rotation</p:attrName>
                                        </p:attrNameLst>
                                      </p:cBhvr>
                                      <p:tavLst>
                                        <p:tav tm="0">
                                          <p:val>
                                            <p:fltVal val="0"/>
                                          </p:val>
                                        </p:tav>
                                        <p:tav tm="100000">
                                          <p:val>
                                            <p:fltVal val="90"/>
                                          </p:val>
                                        </p:tav>
                                      </p:tavLst>
                                    </p:anim>
                                    <p:animEffect transition="out" filter="fade">
                                      <p:cBhvr>
                                        <p:cTn id="69" dur="1000"/>
                                        <p:tgtEl>
                                          <p:spTgt spid="13"/>
                                        </p:tgtEl>
                                      </p:cBhvr>
                                    </p:animEffect>
                                    <p:set>
                                      <p:cBhvr>
                                        <p:cTn id="7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14"/>
                    </p:tgtEl>
                  </p:cond>
                </p:stCondLst>
                <p:endSync evt="end" delay="0">
                  <p:rtn val="all"/>
                </p:endSync>
                <p:childTnLst>
                  <p:par>
                    <p:cTn id="72" fill="hold">
                      <p:stCondLst>
                        <p:cond delay="0"/>
                      </p:stCondLst>
                      <p:childTnLst>
                        <p:par>
                          <p:cTn id="73" fill="hold">
                            <p:stCondLst>
                              <p:cond delay="0"/>
                            </p:stCondLst>
                            <p:childTnLst>
                              <p:par>
                                <p:cTn id="74" presetID="31" presetClass="exit" presetSubtype="0" fill="hold" grpId="0" nodeType="clickEffect">
                                  <p:stCondLst>
                                    <p:cond delay="0"/>
                                  </p:stCondLst>
                                  <p:childTnLst>
                                    <p:anim calcmode="lin" valueType="num">
                                      <p:cBhvr>
                                        <p:cTn id="75" dur="1000"/>
                                        <p:tgtEl>
                                          <p:spTgt spid="14"/>
                                        </p:tgtEl>
                                        <p:attrNameLst>
                                          <p:attrName>ppt_w</p:attrName>
                                        </p:attrNameLst>
                                      </p:cBhvr>
                                      <p:tavLst>
                                        <p:tav tm="0">
                                          <p:val>
                                            <p:strVal val="ppt_w"/>
                                          </p:val>
                                        </p:tav>
                                        <p:tav tm="100000">
                                          <p:val>
                                            <p:fltVal val="0"/>
                                          </p:val>
                                        </p:tav>
                                      </p:tavLst>
                                    </p:anim>
                                    <p:anim calcmode="lin" valueType="num">
                                      <p:cBhvr>
                                        <p:cTn id="76" dur="1000"/>
                                        <p:tgtEl>
                                          <p:spTgt spid="14"/>
                                        </p:tgtEl>
                                        <p:attrNameLst>
                                          <p:attrName>ppt_h</p:attrName>
                                        </p:attrNameLst>
                                      </p:cBhvr>
                                      <p:tavLst>
                                        <p:tav tm="0">
                                          <p:val>
                                            <p:strVal val="ppt_h"/>
                                          </p:val>
                                        </p:tav>
                                        <p:tav tm="100000">
                                          <p:val>
                                            <p:fltVal val="0"/>
                                          </p:val>
                                        </p:tav>
                                      </p:tavLst>
                                    </p:anim>
                                    <p:anim calcmode="lin" valueType="num">
                                      <p:cBhvr>
                                        <p:cTn id="77" dur="1000"/>
                                        <p:tgtEl>
                                          <p:spTgt spid="14"/>
                                        </p:tgtEl>
                                        <p:attrNameLst>
                                          <p:attrName>style.rotation</p:attrName>
                                        </p:attrNameLst>
                                      </p:cBhvr>
                                      <p:tavLst>
                                        <p:tav tm="0">
                                          <p:val>
                                            <p:fltVal val="0"/>
                                          </p:val>
                                        </p:tav>
                                        <p:tav tm="100000">
                                          <p:val>
                                            <p:fltVal val="90"/>
                                          </p:val>
                                        </p:tav>
                                      </p:tavLst>
                                    </p:anim>
                                    <p:animEffect transition="out" filter="fade">
                                      <p:cBhvr>
                                        <p:cTn id="78" dur="1000"/>
                                        <p:tgtEl>
                                          <p:spTgt spid="14"/>
                                        </p:tgtEl>
                                      </p:cBhvr>
                                    </p:animEffect>
                                    <p:set>
                                      <p:cBhvr>
                                        <p:cTn id="7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31" presetClass="exit" presetSubtype="0" fill="hold" grpId="0" nodeType="clickEffect">
                                  <p:stCondLst>
                                    <p:cond delay="0"/>
                                  </p:stCondLst>
                                  <p:childTnLst>
                                    <p:anim calcmode="lin" valueType="num">
                                      <p:cBhvr>
                                        <p:cTn id="84" dur="1000"/>
                                        <p:tgtEl>
                                          <p:spTgt spid="16"/>
                                        </p:tgtEl>
                                        <p:attrNameLst>
                                          <p:attrName>ppt_w</p:attrName>
                                        </p:attrNameLst>
                                      </p:cBhvr>
                                      <p:tavLst>
                                        <p:tav tm="0">
                                          <p:val>
                                            <p:strVal val="ppt_w"/>
                                          </p:val>
                                        </p:tav>
                                        <p:tav tm="100000">
                                          <p:val>
                                            <p:fltVal val="0"/>
                                          </p:val>
                                        </p:tav>
                                      </p:tavLst>
                                    </p:anim>
                                    <p:anim calcmode="lin" valueType="num">
                                      <p:cBhvr>
                                        <p:cTn id="85" dur="1000"/>
                                        <p:tgtEl>
                                          <p:spTgt spid="16"/>
                                        </p:tgtEl>
                                        <p:attrNameLst>
                                          <p:attrName>ppt_h</p:attrName>
                                        </p:attrNameLst>
                                      </p:cBhvr>
                                      <p:tavLst>
                                        <p:tav tm="0">
                                          <p:val>
                                            <p:strVal val="ppt_h"/>
                                          </p:val>
                                        </p:tav>
                                        <p:tav tm="100000">
                                          <p:val>
                                            <p:fltVal val="0"/>
                                          </p:val>
                                        </p:tav>
                                      </p:tavLst>
                                    </p:anim>
                                    <p:anim calcmode="lin" valueType="num">
                                      <p:cBhvr>
                                        <p:cTn id="86" dur="1000"/>
                                        <p:tgtEl>
                                          <p:spTgt spid="16"/>
                                        </p:tgtEl>
                                        <p:attrNameLst>
                                          <p:attrName>style.rotation</p:attrName>
                                        </p:attrNameLst>
                                      </p:cBhvr>
                                      <p:tavLst>
                                        <p:tav tm="0">
                                          <p:val>
                                            <p:fltVal val="0"/>
                                          </p:val>
                                        </p:tav>
                                        <p:tav tm="100000">
                                          <p:val>
                                            <p:fltVal val="90"/>
                                          </p:val>
                                        </p:tav>
                                      </p:tavLst>
                                    </p:anim>
                                    <p:animEffect transition="out" filter="fade">
                                      <p:cBhvr>
                                        <p:cTn id="87" dur="1000"/>
                                        <p:tgtEl>
                                          <p:spTgt spid="16"/>
                                        </p:tgtEl>
                                      </p:cBhvr>
                                    </p:animEffect>
                                    <p:set>
                                      <p:cBhvr>
                                        <p:cTn id="8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animBg="1"/>
      <p:bldP spid="7" grpId="0" animBg="1"/>
      <p:bldP spid="10" grpId="0" animBg="1"/>
      <p:bldP spid="11" grpId="0" animBg="1"/>
      <p:bldP spid="13" grpId="0" animBg="1"/>
      <p:bldP spid="14" grpId="0" animBg="1"/>
      <p:bldP spid="15" grpId="0" animBg="1"/>
      <p:bldP spid="16" grpId="0" animBg="1"/>
      <p:bldP spid="17" grpId="0" animBg="1"/>
      <p:bldP spid="1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hlinkClick r:id="" action="ppaction://noaction"/>
            <a:extLst>
              <a:ext uri="{FF2B5EF4-FFF2-40B4-BE49-F238E27FC236}">
                <a16:creationId xmlns="" xmlns:a16="http://schemas.microsoft.com/office/drawing/2014/main" id="{79AAB898-D088-F893-E444-0049A306E4BC}"/>
              </a:ext>
            </a:extLst>
          </p:cNvPr>
          <p:cNvSpPr/>
          <p:nvPr/>
        </p:nvSpPr>
        <p:spPr>
          <a:xfrm flipH="1">
            <a:off x="4274455" y="4597076"/>
            <a:ext cx="460830" cy="473267"/>
          </a:xfrm>
          <a:custGeom>
            <a:avLst/>
            <a:gdLst/>
            <a:ahLst/>
            <a:cxnLst/>
            <a:rect l="l" t="t" r="r" b="b"/>
            <a:pathLst>
              <a:path w="4037057" h="4114800">
                <a:moveTo>
                  <a:pt x="0" y="0"/>
                </a:moveTo>
                <a:lnTo>
                  <a:pt x="4037058" y="0"/>
                </a:lnTo>
                <a:lnTo>
                  <a:pt x="403705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3">
            <a:extLst>
              <a:ext uri="{FF2B5EF4-FFF2-40B4-BE49-F238E27FC236}">
                <a16:creationId xmlns="" xmlns:a16="http://schemas.microsoft.com/office/drawing/2014/main" id="{E05C8BAD-3B66-4470-8BEF-DF9003E8697A}"/>
              </a:ext>
            </a:extLst>
          </p:cNvPr>
          <p:cNvSpPr txBox="1"/>
          <p:nvPr/>
        </p:nvSpPr>
        <p:spPr>
          <a:xfrm>
            <a:off x="700314" y="275943"/>
            <a:ext cx="7743371" cy="1045223"/>
          </a:xfrm>
          <a:prstGeom prst="rect">
            <a:avLst/>
          </a:prstGeom>
          <a:noFill/>
        </p:spPr>
        <p:txBody>
          <a:bodyPr wrap="square">
            <a:spAutoFit/>
          </a:bodyPr>
          <a:lstStyle/>
          <a:p>
            <a:pPr lvl="0" algn="ctr">
              <a:lnSpc>
                <a:spcPct val="150000"/>
              </a:lnSpc>
            </a:pPr>
            <a:r>
              <a:rPr kumimoji="0" lang="en-US" sz="2200" b="1" i="1" u="none" strike="noStrike" kern="0" cap="none" spc="0" normalizeH="0" baseline="0" noProof="0">
                <a:ln>
                  <a:noFill/>
                </a:ln>
                <a:solidFill>
                  <a:srgbClr val="00B0F0"/>
                </a:solidFill>
                <a:effectLst/>
                <a:uLnTx/>
                <a:uFillTx/>
                <a:latin typeface="Arial"/>
                <a:cs typeface="Arial"/>
                <a:sym typeface="Arial"/>
              </a:rPr>
              <a:t>Mảnh ghép số 1: </a:t>
            </a:r>
            <a:r>
              <a:rPr lang="vi-VN" sz="2200"/>
              <a:t>Nội dung nào dưới đây thể hiện ý nghĩa của khách quan đối với xã hội?</a:t>
            </a:r>
            <a:endParaRPr kumimoji="0" lang="en-US" sz="22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Rounded Corners 5">
            <a:extLst>
              <a:ext uri="{FF2B5EF4-FFF2-40B4-BE49-F238E27FC236}">
                <a16:creationId xmlns="" xmlns:a16="http://schemas.microsoft.com/office/drawing/2014/main" id="{DC54868D-E7C3-E320-F797-AC9691B32D33}"/>
              </a:ext>
            </a:extLst>
          </p:cNvPr>
          <p:cNvSpPr/>
          <p:nvPr/>
        </p:nvSpPr>
        <p:spPr>
          <a:xfrm>
            <a:off x="355599" y="1424736"/>
            <a:ext cx="3984172" cy="158205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latin typeface="Arial"/>
              </a:rPr>
              <a:t>A. Đưa ra được quyết định đúng đắn.</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7" name="Rectangle: Rounded Corners 6">
            <a:extLst>
              <a:ext uri="{FF2B5EF4-FFF2-40B4-BE49-F238E27FC236}">
                <a16:creationId xmlns="" xmlns:a16="http://schemas.microsoft.com/office/drawing/2014/main" id="{504A0491-67F8-ADF2-1A22-31F49C10FE29}"/>
              </a:ext>
            </a:extLst>
          </p:cNvPr>
          <p:cNvSpPr/>
          <p:nvPr/>
        </p:nvSpPr>
        <p:spPr>
          <a:xfrm>
            <a:off x="4804229" y="1424736"/>
            <a:ext cx="3984172" cy="158205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B. Mở rộng được kiến thức của bản thân.</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8" name="Rectangle: Rounded Corners 7">
            <a:extLst>
              <a:ext uri="{FF2B5EF4-FFF2-40B4-BE49-F238E27FC236}">
                <a16:creationId xmlns="" xmlns:a16="http://schemas.microsoft.com/office/drawing/2014/main" id="{6B17D58C-E2C1-E414-CB4D-C07A36ADCA2A}"/>
              </a:ext>
            </a:extLst>
          </p:cNvPr>
          <p:cNvSpPr/>
          <p:nvPr/>
        </p:nvSpPr>
        <p:spPr>
          <a:xfrm>
            <a:off x="355599" y="3203701"/>
            <a:ext cx="3984172" cy="158205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latin typeface="Arial"/>
              </a:rPr>
              <a:t>C. Tạo động lực để con người sáng tạo.</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9" name="Rectangle: Rounded Corners 8">
            <a:extLst>
              <a:ext uri="{FF2B5EF4-FFF2-40B4-BE49-F238E27FC236}">
                <a16:creationId xmlns="" xmlns:a16="http://schemas.microsoft.com/office/drawing/2014/main" id="{1EF4174D-907E-05E0-3493-D0A202B510A7}"/>
              </a:ext>
            </a:extLst>
          </p:cNvPr>
          <p:cNvSpPr/>
          <p:nvPr/>
        </p:nvSpPr>
        <p:spPr>
          <a:xfrm>
            <a:off x="4804229" y="3203701"/>
            <a:ext cx="3984172" cy="158205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a:solidFill>
                  <a:srgbClr val="C8C7D5">
                    <a:lumMod val="10000"/>
                  </a:srgbClr>
                </a:solidFill>
              </a:rPr>
              <a:t>D. Duy trì bình đẳng và thực thi dân chủ. </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10" name="Rectangle: Rounded Corners 9">
            <a:extLst>
              <a:ext uri="{FF2B5EF4-FFF2-40B4-BE49-F238E27FC236}">
                <a16:creationId xmlns="" xmlns:a16="http://schemas.microsoft.com/office/drawing/2014/main" id="{3726E770-FEF2-8AC7-5120-74055568964F}"/>
              </a:ext>
            </a:extLst>
          </p:cNvPr>
          <p:cNvSpPr/>
          <p:nvPr/>
        </p:nvSpPr>
        <p:spPr>
          <a:xfrm>
            <a:off x="4804229" y="3203700"/>
            <a:ext cx="3984172" cy="1582057"/>
          </a:xfrm>
          <a:prstGeom prst="roundRect">
            <a:avLst>
              <a:gd name="adj" fmla="val 9786"/>
            </a:avLst>
          </a:prstGeom>
          <a:solidFill>
            <a:srgbClr val="C2EAF2"/>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a:solidFill>
                  <a:srgbClr val="C8C7D5">
                    <a:lumMod val="10000"/>
                  </a:srgbClr>
                </a:solidFill>
              </a:rPr>
              <a:t>D. Duy trì bình đẳng và thực thi dân chủ. </a:t>
            </a:r>
          </a:p>
        </p:txBody>
      </p:sp>
    </p:spTree>
    <p:extLst>
      <p:ext uri="{BB962C8B-B14F-4D97-AF65-F5344CB8AC3E}">
        <p14:creationId xmlns="" xmlns:p14="http://schemas.microsoft.com/office/powerpoint/2010/main" val="305152838"/>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hlinkClick r:id="" action="ppaction://noaction"/>
            <a:extLst>
              <a:ext uri="{FF2B5EF4-FFF2-40B4-BE49-F238E27FC236}">
                <a16:creationId xmlns="" xmlns:a16="http://schemas.microsoft.com/office/drawing/2014/main" id="{79AAB898-D088-F893-E444-0049A306E4BC}"/>
              </a:ext>
            </a:extLst>
          </p:cNvPr>
          <p:cNvSpPr/>
          <p:nvPr/>
        </p:nvSpPr>
        <p:spPr>
          <a:xfrm flipH="1">
            <a:off x="4274455" y="4597076"/>
            <a:ext cx="460830" cy="473267"/>
          </a:xfrm>
          <a:custGeom>
            <a:avLst/>
            <a:gdLst/>
            <a:ahLst/>
            <a:cxnLst/>
            <a:rect l="l" t="t" r="r" b="b"/>
            <a:pathLst>
              <a:path w="4037057" h="4114800">
                <a:moveTo>
                  <a:pt x="0" y="0"/>
                </a:moveTo>
                <a:lnTo>
                  <a:pt x="4037058" y="0"/>
                </a:lnTo>
                <a:lnTo>
                  <a:pt x="403705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3">
            <a:extLst>
              <a:ext uri="{FF2B5EF4-FFF2-40B4-BE49-F238E27FC236}">
                <a16:creationId xmlns="" xmlns:a16="http://schemas.microsoft.com/office/drawing/2014/main" id="{E05C8BAD-3B66-4470-8BEF-DF9003E8697A}"/>
              </a:ext>
            </a:extLst>
          </p:cNvPr>
          <p:cNvSpPr txBox="1"/>
          <p:nvPr/>
        </p:nvSpPr>
        <p:spPr>
          <a:xfrm>
            <a:off x="700315" y="268182"/>
            <a:ext cx="7743371" cy="1045223"/>
          </a:xfrm>
          <a:prstGeom prst="rect">
            <a:avLst/>
          </a:prstGeom>
          <a:noFill/>
        </p:spPr>
        <p:txBody>
          <a:bodyPr wrap="square">
            <a:spAutoFit/>
          </a:bodyPr>
          <a:lstStyle/>
          <a:p>
            <a:pPr lvl="0" algn="ctr">
              <a:lnSpc>
                <a:spcPct val="150000"/>
              </a:lnSpc>
            </a:pPr>
            <a:r>
              <a:rPr kumimoji="0" lang="en-US" sz="2200" b="1" i="1" u="none" strike="noStrike" kern="0" cap="none" spc="0" normalizeH="0" baseline="0" noProof="0">
                <a:ln>
                  <a:noFill/>
                </a:ln>
                <a:solidFill>
                  <a:srgbClr val="00B0F0"/>
                </a:solidFill>
                <a:effectLst/>
                <a:uLnTx/>
                <a:uFillTx/>
                <a:latin typeface="Arial"/>
                <a:cs typeface="Arial"/>
                <a:sym typeface="Arial"/>
              </a:rPr>
              <a:t>Mảnh ghép số 2: </a:t>
            </a:r>
            <a:r>
              <a:rPr lang="vi-VN" sz="2200"/>
              <a:t>Đối với mỗi cá nhân, công bằng có vai trò quan trọng trong việc:</a:t>
            </a:r>
            <a:endParaRPr kumimoji="0" lang="en-US" sz="22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Rounded Corners 5">
            <a:extLst>
              <a:ext uri="{FF2B5EF4-FFF2-40B4-BE49-F238E27FC236}">
                <a16:creationId xmlns="" xmlns:a16="http://schemas.microsoft.com/office/drawing/2014/main" id="{DC54868D-E7C3-E320-F797-AC9691B32D33}"/>
              </a:ext>
            </a:extLst>
          </p:cNvPr>
          <p:cNvSpPr/>
          <p:nvPr/>
        </p:nvSpPr>
        <p:spPr>
          <a:xfrm>
            <a:off x="355599" y="1627509"/>
            <a:ext cx="3984172" cy="141118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A. xây dựng cộng đồng người văn minh.</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7" name="Rectangle: Rounded Corners 6">
            <a:extLst>
              <a:ext uri="{FF2B5EF4-FFF2-40B4-BE49-F238E27FC236}">
                <a16:creationId xmlns="" xmlns:a16="http://schemas.microsoft.com/office/drawing/2014/main" id="{504A0491-67F8-ADF2-1A22-31F49C10FE29}"/>
              </a:ext>
            </a:extLst>
          </p:cNvPr>
          <p:cNvSpPr/>
          <p:nvPr/>
        </p:nvSpPr>
        <p:spPr>
          <a:xfrm>
            <a:off x="4804229" y="1627509"/>
            <a:ext cx="3984172" cy="141118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latin typeface="Arial"/>
              </a:rPr>
              <a:t>B. cung cấp cơ hội nâng cao hiểu biết.</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8" name="Rectangle: Rounded Corners 7">
            <a:extLst>
              <a:ext uri="{FF2B5EF4-FFF2-40B4-BE49-F238E27FC236}">
                <a16:creationId xmlns="" xmlns:a16="http://schemas.microsoft.com/office/drawing/2014/main" id="{6B17D58C-E2C1-E414-CB4D-C07A36ADCA2A}"/>
              </a:ext>
            </a:extLst>
          </p:cNvPr>
          <p:cNvSpPr/>
          <p:nvPr/>
        </p:nvSpPr>
        <p:spPr>
          <a:xfrm>
            <a:off x="355599" y="3352800"/>
            <a:ext cx="3984172" cy="141118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C. giúp con người tự tin trong cuộc sống.</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9" name="Rectangle: Rounded Corners 8">
            <a:extLst>
              <a:ext uri="{FF2B5EF4-FFF2-40B4-BE49-F238E27FC236}">
                <a16:creationId xmlns="" xmlns:a16="http://schemas.microsoft.com/office/drawing/2014/main" id="{1EF4174D-907E-05E0-3493-D0A202B510A7}"/>
              </a:ext>
            </a:extLst>
          </p:cNvPr>
          <p:cNvSpPr/>
          <p:nvPr/>
        </p:nvSpPr>
        <p:spPr>
          <a:xfrm>
            <a:off x="4804229" y="3352800"/>
            <a:ext cx="3984172" cy="141118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D. đưa ra những quyết định chính xác.</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10" name="Rectangle: Rounded Corners 9">
            <a:extLst>
              <a:ext uri="{FF2B5EF4-FFF2-40B4-BE49-F238E27FC236}">
                <a16:creationId xmlns="" xmlns:a16="http://schemas.microsoft.com/office/drawing/2014/main" id="{3726E770-FEF2-8AC7-5120-74055568964F}"/>
              </a:ext>
            </a:extLst>
          </p:cNvPr>
          <p:cNvSpPr/>
          <p:nvPr/>
        </p:nvSpPr>
        <p:spPr>
          <a:xfrm>
            <a:off x="355599" y="3352799"/>
            <a:ext cx="3984172" cy="1411187"/>
          </a:xfrm>
          <a:prstGeom prst="roundRect">
            <a:avLst>
              <a:gd name="adj" fmla="val 9786"/>
            </a:avLst>
          </a:prstGeom>
          <a:solidFill>
            <a:srgbClr val="C2EAF2"/>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C8C7D5">
                    <a:lumMod val="10000"/>
                  </a:srgbClr>
                </a:solidFill>
                <a:latin typeface="Arial"/>
              </a:rPr>
              <a:t>C. giúp con người tự tin trong cuộc sống.</a:t>
            </a:r>
          </a:p>
        </p:txBody>
      </p:sp>
    </p:spTree>
    <p:extLst>
      <p:ext uri="{BB962C8B-B14F-4D97-AF65-F5344CB8AC3E}">
        <p14:creationId xmlns="" xmlns:p14="http://schemas.microsoft.com/office/powerpoint/2010/main" val="1853243774"/>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hlinkClick r:id="" action="ppaction://noaction"/>
            <a:extLst>
              <a:ext uri="{FF2B5EF4-FFF2-40B4-BE49-F238E27FC236}">
                <a16:creationId xmlns="" xmlns:a16="http://schemas.microsoft.com/office/drawing/2014/main" id="{79AAB898-D088-F893-E444-0049A306E4BC}"/>
              </a:ext>
            </a:extLst>
          </p:cNvPr>
          <p:cNvSpPr/>
          <p:nvPr/>
        </p:nvSpPr>
        <p:spPr>
          <a:xfrm flipH="1">
            <a:off x="4274455" y="4597076"/>
            <a:ext cx="460830" cy="473267"/>
          </a:xfrm>
          <a:custGeom>
            <a:avLst/>
            <a:gdLst/>
            <a:ahLst/>
            <a:cxnLst/>
            <a:rect l="l" t="t" r="r" b="b"/>
            <a:pathLst>
              <a:path w="4037057" h="4114800">
                <a:moveTo>
                  <a:pt x="0" y="0"/>
                </a:moveTo>
                <a:lnTo>
                  <a:pt x="4037058" y="0"/>
                </a:lnTo>
                <a:lnTo>
                  <a:pt x="403705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3">
            <a:extLst>
              <a:ext uri="{FF2B5EF4-FFF2-40B4-BE49-F238E27FC236}">
                <a16:creationId xmlns="" xmlns:a16="http://schemas.microsoft.com/office/drawing/2014/main" id="{E05C8BAD-3B66-4470-8BEF-DF9003E8697A}"/>
              </a:ext>
            </a:extLst>
          </p:cNvPr>
          <p:cNvSpPr txBox="1"/>
          <p:nvPr/>
        </p:nvSpPr>
        <p:spPr>
          <a:xfrm>
            <a:off x="700315" y="268182"/>
            <a:ext cx="7743371" cy="1045223"/>
          </a:xfrm>
          <a:prstGeom prst="rect">
            <a:avLst/>
          </a:prstGeom>
          <a:noFill/>
        </p:spPr>
        <p:txBody>
          <a:bodyPr wrap="square">
            <a:spAutoFit/>
          </a:bodyPr>
          <a:lstStyle/>
          <a:p>
            <a:pPr lvl="0" algn="ctr">
              <a:lnSpc>
                <a:spcPct val="150000"/>
              </a:lnSpc>
            </a:pPr>
            <a:r>
              <a:rPr kumimoji="0" lang="en-US" sz="2200" b="1" i="1" u="none" strike="noStrike" kern="0" cap="none" spc="0" normalizeH="0" baseline="0" noProof="0">
                <a:ln>
                  <a:noFill/>
                </a:ln>
                <a:solidFill>
                  <a:srgbClr val="00B0F0"/>
                </a:solidFill>
                <a:effectLst/>
                <a:uLnTx/>
                <a:uFillTx/>
                <a:latin typeface="Arial"/>
                <a:cs typeface="Arial"/>
                <a:sym typeface="Arial"/>
              </a:rPr>
              <a:t>Mảnh ghép số 3: </a:t>
            </a:r>
            <a:r>
              <a:rPr lang="vi-VN" sz="2200"/>
              <a:t>Khi xử lí một vấn đề trong đời sống, người khách quan sẽ:</a:t>
            </a:r>
            <a:endParaRPr kumimoji="0" lang="en-US" sz="22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Rounded Corners 5">
            <a:extLst>
              <a:ext uri="{FF2B5EF4-FFF2-40B4-BE49-F238E27FC236}">
                <a16:creationId xmlns="" xmlns:a16="http://schemas.microsoft.com/office/drawing/2014/main" id="{DC54868D-E7C3-E320-F797-AC9691B32D33}"/>
              </a:ext>
            </a:extLst>
          </p:cNvPr>
          <p:cNvSpPr/>
          <p:nvPr/>
        </p:nvSpPr>
        <p:spPr>
          <a:xfrm>
            <a:off x="355599" y="1627509"/>
            <a:ext cx="3984172" cy="141118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C8C7D5">
                    <a:lumMod val="10000"/>
                  </a:srgbClr>
                </a:solidFill>
                <a:effectLst/>
                <a:uLnTx/>
                <a:uFillTx/>
                <a:latin typeface="Arial" panose="020B0604020202020204" pitchFamily="34" charset="0"/>
                <a:ea typeface="+mn-ea"/>
                <a:cs typeface="+mn-cs"/>
                <a:sym typeface="Arial"/>
              </a:rPr>
              <a:t>A. dựa vào quan điểm cá nhân của mình.</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7" name="Rectangle: Rounded Corners 6">
            <a:extLst>
              <a:ext uri="{FF2B5EF4-FFF2-40B4-BE49-F238E27FC236}">
                <a16:creationId xmlns="" xmlns:a16="http://schemas.microsoft.com/office/drawing/2014/main" id="{504A0491-67F8-ADF2-1A22-31F49C10FE29}"/>
              </a:ext>
            </a:extLst>
          </p:cNvPr>
          <p:cNvSpPr/>
          <p:nvPr/>
        </p:nvSpPr>
        <p:spPr>
          <a:xfrm>
            <a:off x="4804229" y="1627509"/>
            <a:ext cx="3984172" cy="141118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rPr>
              <a:t>B. tham gia vào các cuộc thảo luận đa dạng.</a:t>
            </a:r>
          </a:p>
        </p:txBody>
      </p:sp>
      <p:sp>
        <p:nvSpPr>
          <p:cNvPr id="8" name="Rectangle: Rounded Corners 7">
            <a:extLst>
              <a:ext uri="{FF2B5EF4-FFF2-40B4-BE49-F238E27FC236}">
                <a16:creationId xmlns="" xmlns:a16="http://schemas.microsoft.com/office/drawing/2014/main" id="{6B17D58C-E2C1-E414-CB4D-C07A36ADCA2A}"/>
              </a:ext>
            </a:extLst>
          </p:cNvPr>
          <p:cNvSpPr/>
          <p:nvPr/>
        </p:nvSpPr>
        <p:spPr>
          <a:xfrm>
            <a:off x="355599" y="3352800"/>
            <a:ext cx="3984172" cy="141118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C8C7D5">
                    <a:lumMod val="10000"/>
                  </a:srgbClr>
                </a:solidFill>
                <a:effectLst/>
                <a:uLnTx/>
                <a:uFillTx/>
                <a:latin typeface="Arial" panose="020B0604020202020204" pitchFamily="34" charset="0"/>
                <a:ea typeface="+mn-ea"/>
                <a:cs typeface="+mn-cs"/>
                <a:sym typeface="Arial"/>
              </a:rPr>
              <a:t>C. bỏ qua ý kiến của những người xung quanh.</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9" name="Rectangle: Rounded Corners 8">
            <a:extLst>
              <a:ext uri="{FF2B5EF4-FFF2-40B4-BE49-F238E27FC236}">
                <a16:creationId xmlns="" xmlns:a16="http://schemas.microsoft.com/office/drawing/2014/main" id="{1EF4174D-907E-05E0-3493-D0A202B510A7}"/>
              </a:ext>
            </a:extLst>
          </p:cNvPr>
          <p:cNvSpPr/>
          <p:nvPr/>
        </p:nvSpPr>
        <p:spPr>
          <a:xfrm>
            <a:off x="4804229" y="3352800"/>
            <a:ext cx="3984172" cy="141118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D. chọn giải pháp nhanh chóng để kết thúc vấn đề. </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10" name="Rectangle: Rounded Corners 9">
            <a:extLst>
              <a:ext uri="{FF2B5EF4-FFF2-40B4-BE49-F238E27FC236}">
                <a16:creationId xmlns="" xmlns:a16="http://schemas.microsoft.com/office/drawing/2014/main" id="{3726E770-FEF2-8AC7-5120-74055568964F}"/>
              </a:ext>
            </a:extLst>
          </p:cNvPr>
          <p:cNvSpPr/>
          <p:nvPr/>
        </p:nvSpPr>
        <p:spPr>
          <a:xfrm>
            <a:off x="4804229" y="1627509"/>
            <a:ext cx="3984172" cy="1411187"/>
          </a:xfrm>
          <a:prstGeom prst="roundRect">
            <a:avLst>
              <a:gd name="adj" fmla="val 9786"/>
            </a:avLst>
          </a:prstGeom>
          <a:solidFill>
            <a:srgbClr val="C2EAF2"/>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C8C7D5">
                    <a:lumMod val="10000"/>
                  </a:srgbClr>
                </a:solidFill>
              </a:rPr>
              <a:t>B. tham gia vào các cuộc thảo luận đa dạng.</a:t>
            </a:r>
          </a:p>
        </p:txBody>
      </p:sp>
    </p:spTree>
    <p:extLst>
      <p:ext uri="{BB962C8B-B14F-4D97-AF65-F5344CB8AC3E}">
        <p14:creationId xmlns="" xmlns:p14="http://schemas.microsoft.com/office/powerpoint/2010/main" val="535973146"/>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hlinkClick r:id="" action="ppaction://noaction"/>
            <a:extLst>
              <a:ext uri="{FF2B5EF4-FFF2-40B4-BE49-F238E27FC236}">
                <a16:creationId xmlns="" xmlns:a16="http://schemas.microsoft.com/office/drawing/2014/main" id="{79AAB898-D088-F893-E444-0049A306E4BC}"/>
              </a:ext>
            </a:extLst>
          </p:cNvPr>
          <p:cNvSpPr/>
          <p:nvPr/>
        </p:nvSpPr>
        <p:spPr>
          <a:xfrm flipH="1">
            <a:off x="4274455" y="4597076"/>
            <a:ext cx="460830" cy="473267"/>
          </a:xfrm>
          <a:custGeom>
            <a:avLst/>
            <a:gdLst/>
            <a:ahLst/>
            <a:cxnLst/>
            <a:rect l="l" t="t" r="r" b="b"/>
            <a:pathLst>
              <a:path w="4037057" h="4114800">
                <a:moveTo>
                  <a:pt x="0" y="0"/>
                </a:moveTo>
                <a:lnTo>
                  <a:pt x="4037058" y="0"/>
                </a:lnTo>
                <a:lnTo>
                  <a:pt x="403705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3">
            <a:extLst>
              <a:ext uri="{FF2B5EF4-FFF2-40B4-BE49-F238E27FC236}">
                <a16:creationId xmlns="" xmlns:a16="http://schemas.microsoft.com/office/drawing/2014/main" id="{E05C8BAD-3B66-4470-8BEF-DF9003E8697A}"/>
              </a:ext>
            </a:extLst>
          </p:cNvPr>
          <p:cNvSpPr txBox="1"/>
          <p:nvPr/>
        </p:nvSpPr>
        <p:spPr>
          <a:xfrm>
            <a:off x="527957" y="291944"/>
            <a:ext cx="8088086" cy="1045223"/>
          </a:xfrm>
          <a:prstGeom prst="rect">
            <a:avLst/>
          </a:prstGeom>
          <a:noFill/>
        </p:spPr>
        <p:txBody>
          <a:bodyPr wrap="square">
            <a:spAutoFit/>
          </a:bodyPr>
          <a:lstStyle/>
          <a:p>
            <a:pPr lvl="0" algn="ctr">
              <a:lnSpc>
                <a:spcPct val="150000"/>
              </a:lnSpc>
            </a:pPr>
            <a:r>
              <a:rPr kumimoji="0" lang="en-US" sz="2200" b="1" i="1" u="none" strike="noStrike" kern="0" cap="none" spc="0" normalizeH="0" baseline="0" noProof="0">
                <a:ln>
                  <a:noFill/>
                </a:ln>
                <a:solidFill>
                  <a:srgbClr val="00B0F0"/>
                </a:solidFill>
                <a:effectLst/>
                <a:uLnTx/>
                <a:uFillTx/>
                <a:latin typeface="Arial"/>
                <a:cs typeface="Arial"/>
                <a:sym typeface="Arial"/>
              </a:rPr>
              <a:t>Mảnh ghép số 4: </a:t>
            </a:r>
            <a:r>
              <a:rPr lang="vi-VN" sz="2200"/>
              <a:t>Việc làm nào dưới đây </a:t>
            </a:r>
            <a:r>
              <a:rPr lang="vi-VN" sz="2200" b="1" i="1"/>
              <a:t>không</a:t>
            </a:r>
            <a:r>
              <a:rPr lang="vi-VN" sz="2200"/>
              <a:t> thể hiện sự công bằng?</a:t>
            </a:r>
            <a:endParaRPr kumimoji="0" lang="en-US" sz="22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Rounded Corners 5">
            <a:extLst>
              <a:ext uri="{FF2B5EF4-FFF2-40B4-BE49-F238E27FC236}">
                <a16:creationId xmlns="" xmlns:a16="http://schemas.microsoft.com/office/drawing/2014/main" id="{DC54868D-E7C3-E320-F797-AC9691B32D33}"/>
              </a:ext>
            </a:extLst>
          </p:cNvPr>
          <p:cNvSpPr/>
          <p:nvPr/>
        </p:nvSpPr>
        <p:spPr>
          <a:xfrm>
            <a:off x="355599" y="1424736"/>
            <a:ext cx="3984172" cy="158205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A. Giải quyết công việc không thiên vị.</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7" name="Rectangle: Rounded Corners 6">
            <a:extLst>
              <a:ext uri="{FF2B5EF4-FFF2-40B4-BE49-F238E27FC236}">
                <a16:creationId xmlns="" xmlns:a16="http://schemas.microsoft.com/office/drawing/2014/main" id="{504A0491-67F8-ADF2-1A22-31F49C10FE29}"/>
              </a:ext>
            </a:extLst>
          </p:cNvPr>
          <p:cNvSpPr/>
          <p:nvPr/>
        </p:nvSpPr>
        <p:spPr>
          <a:xfrm>
            <a:off x="4804229" y="1424736"/>
            <a:ext cx="3984172" cy="158205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B. Giải quyết công việc theo tình cảm.</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8" name="Rectangle: Rounded Corners 7">
            <a:extLst>
              <a:ext uri="{FF2B5EF4-FFF2-40B4-BE49-F238E27FC236}">
                <a16:creationId xmlns="" xmlns:a16="http://schemas.microsoft.com/office/drawing/2014/main" id="{6B17D58C-E2C1-E414-CB4D-C07A36ADCA2A}"/>
              </a:ext>
            </a:extLst>
          </p:cNvPr>
          <p:cNvSpPr/>
          <p:nvPr/>
        </p:nvSpPr>
        <p:spPr>
          <a:xfrm>
            <a:off x="355599" y="3181930"/>
            <a:ext cx="3984172" cy="158205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C. Giải quyết công việc theo lẽ phải.</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9" name="Rectangle: Rounded Corners 8">
            <a:extLst>
              <a:ext uri="{FF2B5EF4-FFF2-40B4-BE49-F238E27FC236}">
                <a16:creationId xmlns="" xmlns:a16="http://schemas.microsoft.com/office/drawing/2014/main" id="{1EF4174D-907E-05E0-3493-D0A202B510A7}"/>
              </a:ext>
            </a:extLst>
          </p:cNvPr>
          <p:cNvSpPr/>
          <p:nvPr/>
        </p:nvSpPr>
        <p:spPr>
          <a:xfrm>
            <a:off x="4804229" y="3181930"/>
            <a:ext cx="3984172" cy="158205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D. Giải quyết công việc thấu tình đạt lí.</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10" name="Rectangle: Rounded Corners 9">
            <a:extLst>
              <a:ext uri="{FF2B5EF4-FFF2-40B4-BE49-F238E27FC236}">
                <a16:creationId xmlns="" xmlns:a16="http://schemas.microsoft.com/office/drawing/2014/main" id="{3726E770-FEF2-8AC7-5120-74055568964F}"/>
              </a:ext>
            </a:extLst>
          </p:cNvPr>
          <p:cNvSpPr/>
          <p:nvPr/>
        </p:nvSpPr>
        <p:spPr>
          <a:xfrm>
            <a:off x="4804229" y="1424735"/>
            <a:ext cx="3984172" cy="1582057"/>
          </a:xfrm>
          <a:prstGeom prst="roundRect">
            <a:avLst>
              <a:gd name="adj" fmla="val 9786"/>
            </a:avLst>
          </a:prstGeom>
          <a:solidFill>
            <a:srgbClr val="C2EAF2"/>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C8C7D5">
                    <a:lumMod val="10000"/>
                  </a:srgbClr>
                </a:solidFill>
              </a:rPr>
              <a:t>B. Giải quyết công việc theo tình cảm.</a:t>
            </a:r>
          </a:p>
        </p:txBody>
      </p:sp>
    </p:spTree>
    <p:extLst>
      <p:ext uri="{BB962C8B-B14F-4D97-AF65-F5344CB8AC3E}">
        <p14:creationId xmlns="" xmlns:p14="http://schemas.microsoft.com/office/powerpoint/2010/main" val="57020761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hlinkClick r:id="" action="ppaction://noaction"/>
            <a:extLst>
              <a:ext uri="{FF2B5EF4-FFF2-40B4-BE49-F238E27FC236}">
                <a16:creationId xmlns="" xmlns:a16="http://schemas.microsoft.com/office/drawing/2014/main" id="{79AAB898-D088-F893-E444-0049A306E4BC}"/>
              </a:ext>
            </a:extLst>
          </p:cNvPr>
          <p:cNvSpPr/>
          <p:nvPr/>
        </p:nvSpPr>
        <p:spPr>
          <a:xfrm flipH="1">
            <a:off x="4274455" y="4597076"/>
            <a:ext cx="460830" cy="473267"/>
          </a:xfrm>
          <a:custGeom>
            <a:avLst/>
            <a:gdLst/>
            <a:ahLst/>
            <a:cxnLst/>
            <a:rect l="l" t="t" r="r" b="b"/>
            <a:pathLst>
              <a:path w="4037057" h="4114800">
                <a:moveTo>
                  <a:pt x="0" y="0"/>
                </a:moveTo>
                <a:lnTo>
                  <a:pt x="4037058" y="0"/>
                </a:lnTo>
                <a:lnTo>
                  <a:pt x="403705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3">
            <a:extLst>
              <a:ext uri="{FF2B5EF4-FFF2-40B4-BE49-F238E27FC236}">
                <a16:creationId xmlns="" xmlns:a16="http://schemas.microsoft.com/office/drawing/2014/main" id="{E05C8BAD-3B66-4470-8BEF-DF9003E8697A}"/>
              </a:ext>
            </a:extLst>
          </p:cNvPr>
          <p:cNvSpPr txBox="1"/>
          <p:nvPr/>
        </p:nvSpPr>
        <p:spPr>
          <a:xfrm>
            <a:off x="527957" y="328714"/>
            <a:ext cx="8088086" cy="1553054"/>
          </a:xfrm>
          <a:prstGeom prst="rect">
            <a:avLst/>
          </a:prstGeom>
          <a:noFill/>
        </p:spPr>
        <p:txBody>
          <a:bodyPr wrap="square">
            <a:spAutoFit/>
          </a:bodyPr>
          <a:lstStyle/>
          <a:p>
            <a:pPr lvl="0" algn="just">
              <a:lnSpc>
                <a:spcPct val="150000"/>
              </a:lnSpc>
            </a:pPr>
            <a:r>
              <a:rPr kumimoji="0" lang="en-US" sz="2200" b="1" i="1" u="none" strike="noStrike" kern="0" cap="none" spc="0" normalizeH="0" baseline="0" noProof="0">
                <a:ln>
                  <a:noFill/>
                </a:ln>
                <a:solidFill>
                  <a:srgbClr val="00B0F0"/>
                </a:solidFill>
                <a:effectLst/>
                <a:uLnTx/>
                <a:uFillTx/>
                <a:latin typeface="Arial"/>
                <a:cs typeface="Arial"/>
                <a:sym typeface="Arial"/>
              </a:rPr>
              <a:t>Mảnh ghép số 5: </a:t>
            </a:r>
            <a:r>
              <a:rPr lang="vi-VN" sz="2200"/>
              <a:t>Khi đánh giá thành tích làm việc nhóm của mỗi cá nhân, cách đánh giá nào dưới đây của trưởng nhóm thể hiện sự công bằng?</a:t>
            </a:r>
            <a:endParaRPr kumimoji="0" lang="en-US" sz="22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Rounded Corners 5">
            <a:extLst>
              <a:ext uri="{FF2B5EF4-FFF2-40B4-BE49-F238E27FC236}">
                <a16:creationId xmlns="" xmlns:a16="http://schemas.microsoft.com/office/drawing/2014/main" id="{DC54868D-E7C3-E320-F797-AC9691B32D33}"/>
              </a:ext>
            </a:extLst>
          </p:cNvPr>
          <p:cNvSpPr/>
          <p:nvPr/>
        </p:nvSpPr>
        <p:spPr>
          <a:xfrm>
            <a:off x="290283" y="2104597"/>
            <a:ext cx="3984172" cy="1225648"/>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A. Đánh giá dựa trên quan điểm cá nhân.</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7" name="Rectangle: Rounded Corners 6">
            <a:extLst>
              <a:ext uri="{FF2B5EF4-FFF2-40B4-BE49-F238E27FC236}">
                <a16:creationId xmlns="" xmlns:a16="http://schemas.microsoft.com/office/drawing/2014/main" id="{504A0491-67F8-ADF2-1A22-31F49C10FE29}"/>
              </a:ext>
            </a:extLst>
          </p:cNvPr>
          <p:cNvSpPr/>
          <p:nvPr/>
        </p:nvSpPr>
        <p:spPr>
          <a:xfrm>
            <a:off x="4738913" y="2104597"/>
            <a:ext cx="3984172" cy="1225648"/>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B. Tập trung vào kết quả và sự đóng góp.</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8" name="Rectangle: Rounded Corners 7">
            <a:extLst>
              <a:ext uri="{FF2B5EF4-FFF2-40B4-BE49-F238E27FC236}">
                <a16:creationId xmlns="" xmlns:a16="http://schemas.microsoft.com/office/drawing/2014/main" id="{6B17D58C-E2C1-E414-CB4D-C07A36ADCA2A}"/>
              </a:ext>
            </a:extLst>
          </p:cNvPr>
          <p:cNvSpPr/>
          <p:nvPr/>
        </p:nvSpPr>
        <p:spPr>
          <a:xfrm>
            <a:off x="290283" y="3599284"/>
            <a:ext cx="3984172" cy="1225648"/>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C. Lấy lợi thế cá nhân làm tiêu chí đánh giá.</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9" name="Rectangle: Rounded Corners 8">
            <a:extLst>
              <a:ext uri="{FF2B5EF4-FFF2-40B4-BE49-F238E27FC236}">
                <a16:creationId xmlns="" xmlns:a16="http://schemas.microsoft.com/office/drawing/2014/main" id="{1EF4174D-907E-05E0-3493-D0A202B510A7}"/>
              </a:ext>
            </a:extLst>
          </p:cNvPr>
          <p:cNvSpPr/>
          <p:nvPr/>
        </p:nvSpPr>
        <p:spPr>
          <a:xfrm>
            <a:off x="4738913" y="3599284"/>
            <a:ext cx="3984172" cy="1225648"/>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D. Nghe theo ý kiến của số đông trong nhóm.</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10" name="Rectangle: Rounded Corners 9">
            <a:extLst>
              <a:ext uri="{FF2B5EF4-FFF2-40B4-BE49-F238E27FC236}">
                <a16:creationId xmlns="" xmlns:a16="http://schemas.microsoft.com/office/drawing/2014/main" id="{3726E770-FEF2-8AC7-5120-74055568964F}"/>
              </a:ext>
            </a:extLst>
          </p:cNvPr>
          <p:cNvSpPr/>
          <p:nvPr/>
        </p:nvSpPr>
        <p:spPr>
          <a:xfrm>
            <a:off x="4738913" y="2104597"/>
            <a:ext cx="3984172" cy="1225648"/>
          </a:xfrm>
          <a:prstGeom prst="roundRect">
            <a:avLst>
              <a:gd name="adj" fmla="val 9786"/>
            </a:avLst>
          </a:prstGeom>
          <a:solidFill>
            <a:srgbClr val="C2EAF2"/>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C8C7D5">
                    <a:lumMod val="10000"/>
                  </a:srgbClr>
                </a:solidFill>
              </a:rPr>
              <a:t>B. Tập trung vào kết quả và sự đóng góp.</a:t>
            </a:r>
          </a:p>
        </p:txBody>
      </p:sp>
    </p:spTree>
    <p:extLst>
      <p:ext uri="{BB962C8B-B14F-4D97-AF65-F5344CB8AC3E}">
        <p14:creationId xmlns="" xmlns:p14="http://schemas.microsoft.com/office/powerpoint/2010/main" val="235641284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2BB7153-5484-4993-8CEA-BC960CC73FE8}"/>
              </a:ext>
            </a:extLst>
          </p:cNvPr>
          <p:cNvSpPr txBox="1"/>
          <p:nvPr/>
        </p:nvSpPr>
        <p:spPr>
          <a:xfrm>
            <a:off x="228600" y="209550"/>
            <a:ext cx="8686800" cy="1107996"/>
          </a:xfrm>
          <a:prstGeom prst="rect">
            <a:avLst/>
          </a:prstGeom>
          <a:noFill/>
        </p:spPr>
        <p:txBody>
          <a:bodyPr wrap="square">
            <a:spAutoFit/>
          </a:bodyPr>
          <a:lstStyle/>
          <a:p>
            <a:pPr lvl="0" algn="ctr"/>
            <a:r>
              <a:rPr lang="en-US" altLang="zh-CN" sz="6600" b="1" dirty="0">
                <a:solidFill>
                  <a:srgbClr val="FF0000"/>
                </a:solidFill>
                <a:latin typeface="Times New Roman" pitchFamily="18" charset="0"/>
                <a:ea typeface="Tahoma" panose="020B0604030504040204" pitchFamily="34" charset="0"/>
                <a:cs typeface="Times New Roman" pitchFamily="18" charset="0"/>
              </a:rPr>
              <a:t>I. </a:t>
            </a:r>
            <a:r>
              <a:rPr lang="en-US" altLang="zh-CN" sz="6600" b="1" dirty="0" err="1">
                <a:solidFill>
                  <a:srgbClr val="FF0000"/>
                </a:solidFill>
                <a:latin typeface="Times New Roman" pitchFamily="18" charset="0"/>
                <a:ea typeface="Tahoma" panose="020B0604030504040204" pitchFamily="34" charset="0"/>
                <a:cs typeface="Times New Roman" pitchFamily="18" charset="0"/>
              </a:rPr>
              <a:t>KHỞI</a:t>
            </a:r>
            <a:r>
              <a:rPr lang="en-US" altLang="zh-CN" sz="6600" b="1" dirty="0">
                <a:solidFill>
                  <a:srgbClr val="FF0000"/>
                </a:solidFill>
                <a:latin typeface="Times New Roman" pitchFamily="18" charset="0"/>
                <a:ea typeface="Tahoma" panose="020B0604030504040204" pitchFamily="34" charset="0"/>
                <a:cs typeface="Times New Roman" pitchFamily="18" charset="0"/>
              </a:rPr>
              <a:t> </a:t>
            </a:r>
            <a:r>
              <a:rPr lang="en-US" altLang="zh-CN" sz="6600" b="1" dirty="0" err="1" smtClean="0">
                <a:solidFill>
                  <a:srgbClr val="FF0000"/>
                </a:solidFill>
                <a:latin typeface="Times New Roman" pitchFamily="18" charset="0"/>
                <a:ea typeface="Tahoma" panose="020B0604030504040204" pitchFamily="34" charset="0"/>
                <a:cs typeface="Times New Roman" pitchFamily="18" charset="0"/>
              </a:rPr>
              <a:t>ĐỘNG</a:t>
            </a:r>
            <a:endParaRPr lang="zh-CN" altLang="en-US" sz="6600" b="1" dirty="0">
              <a:solidFill>
                <a:srgbClr val="FF0000"/>
              </a:solidFill>
              <a:latin typeface="Times New Roman" pitchFamily="18" charset="0"/>
              <a:ea typeface="迷你简卡通" panose="03000509000000000000" pitchFamily="65" charset="-122"/>
              <a:cs typeface="Times New Roman" pitchFamily="18" charset="0"/>
            </a:endParaRPr>
          </a:p>
        </p:txBody>
      </p:sp>
    </p:spTree>
    <p:extLst>
      <p:ext uri="{BB962C8B-B14F-4D97-AF65-F5344CB8AC3E}">
        <p14:creationId xmlns:p14="http://schemas.microsoft.com/office/powerpoint/2010/main" xmlns="" val="17796932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hlinkClick r:id="" action="ppaction://noaction"/>
            <a:extLst>
              <a:ext uri="{FF2B5EF4-FFF2-40B4-BE49-F238E27FC236}">
                <a16:creationId xmlns="" xmlns:a16="http://schemas.microsoft.com/office/drawing/2014/main" id="{79AAB898-D088-F893-E444-0049A306E4BC}"/>
              </a:ext>
            </a:extLst>
          </p:cNvPr>
          <p:cNvSpPr/>
          <p:nvPr/>
        </p:nvSpPr>
        <p:spPr>
          <a:xfrm flipH="1">
            <a:off x="4274455" y="4597076"/>
            <a:ext cx="460830" cy="473267"/>
          </a:xfrm>
          <a:custGeom>
            <a:avLst/>
            <a:gdLst/>
            <a:ahLst/>
            <a:cxnLst/>
            <a:rect l="l" t="t" r="r" b="b"/>
            <a:pathLst>
              <a:path w="4037057" h="4114800">
                <a:moveTo>
                  <a:pt x="0" y="0"/>
                </a:moveTo>
                <a:lnTo>
                  <a:pt x="4037058" y="0"/>
                </a:lnTo>
                <a:lnTo>
                  <a:pt x="403705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3">
            <a:extLst>
              <a:ext uri="{FF2B5EF4-FFF2-40B4-BE49-F238E27FC236}">
                <a16:creationId xmlns="" xmlns:a16="http://schemas.microsoft.com/office/drawing/2014/main" id="{E05C8BAD-3B66-4470-8BEF-DF9003E8697A}"/>
              </a:ext>
            </a:extLst>
          </p:cNvPr>
          <p:cNvSpPr txBox="1"/>
          <p:nvPr/>
        </p:nvSpPr>
        <p:spPr>
          <a:xfrm>
            <a:off x="527957" y="272075"/>
            <a:ext cx="8088086" cy="1553054"/>
          </a:xfrm>
          <a:prstGeom prst="rect">
            <a:avLst/>
          </a:prstGeom>
          <a:noFill/>
        </p:spPr>
        <p:txBody>
          <a:bodyPr wrap="square">
            <a:spAutoFit/>
          </a:bodyPr>
          <a:lstStyle/>
          <a:p>
            <a:pPr lvl="0" algn="just">
              <a:lnSpc>
                <a:spcPct val="150000"/>
              </a:lnSpc>
            </a:pPr>
            <a:r>
              <a:rPr kumimoji="0" lang="en-US" sz="2200" b="1" i="1" u="none" strike="noStrike" kern="0" cap="none" spc="0" normalizeH="0" baseline="0" noProof="0">
                <a:ln>
                  <a:noFill/>
                </a:ln>
                <a:solidFill>
                  <a:srgbClr val="00B0F0"/>
                </a:solidFill>
                <a:effectLst/>
                <a:uLnTx/>
                <a:uFillTx/>
                <a:latin typeface="Arial"/>
                <a:cs typeface="Arial"/>
                <a:sym typeface="Arial"/>
              </a:rPr>
              <a:t>Mảnh ghép số 6: </a:t>
            </a:r>
            <a:r>
              <a:rPr lang="vi-VN" sz="2200"/>
              <a:t>Công ty A tuyển dụng nhân sự đã thể hiện sự khách quan và công bằng khi đưa ra quyết định dựa trên yếu tố nào dưới đây?</a:t>
            </a:r>
            <a:endParaRPr kumimoji="0" lang="en-US" sz="22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Rounded Corners 5">
            <a:extLst>
              <a:ext uri="{FF2B5EF4-FFF2-40B4-BE49-F238E27FC236}">
                <a16:creationId xmlns="" xmlns:a16="http://schemas.microsoft.com/office/drawing/2014/main" id="{DC54868D-E7C3-E320-F797-AC9691B32D33}"/>
              </a:ext>
            </a:extLst>
          </p:cNvPr>
          <p:cNvSpPr/>
          <p:nvPr/>
        </p:nvSpPr>
        <p:spPr>
          <a:xfrm>
            <a:off x="290283" y="1955427"/>
            <a:ext cx="3984172" cy="1232646"/>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A. Ưu tiên những ứng viên có mối quan hệ quen biết.</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7" name="Rectangle: Rounded Corners 6">
            <a:extLst>
              <a:ext uri="{FF2B5EF4-FFF2-40B4-BE49-F238E27FC236}">
                <a16:creationId xmlns="" xmlns:a16="http://schemas.microsoft.com/office/drawing/2014/main" id="{504A0491-67F8-ADF2-1A22-31F49C10FE29}"/>
              </a:ext>
            </a:extLst>
          </p:cNvPr>
          <p:cNvSpPr/>
          <p:nvPr/>
        </p:nvSpPr>
        <p:spPr>
          <a:xfrm>
            <a:off x="4738913" y="1955427"/>
            <a:ext cx="3984172" cy="1232646"/>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B. Loại bỏ tất cả những ứng viên không có bằng cấp cao.</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8" name="Rectangle: Rounded Corners 7">
            <a:extLst>
              <a:ext uri="{FF2B5EF4-FFF2-40B4-BE49-F238E27FC236}">
                <a16:creationId xmlns="" xmlns:a16="http://schemas.microsoft.com/office/drawing/2014/main" id="{6B17D58C-E2C1-E414-CB4D-C07A36ADCA2A}"/>
              </a:ext>
            </a:extLst>
          </p:cNvPr>
          <p:cNvSpPr/>
          <p:nvPr/>
        </p:nvSpPr>
        <p:spPr>
          <a:xfrm>
            <a:off x="290283" y="3592286"/>
            <a:ext cx="3984172" cy="1232646"/>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pt-BR" sz="2000">
                <a:solidFill>
                  <a:srgbClr val="C8C7D5">
                    <a:lumMod val="10000"/>
                  </a:srgbClr>
                </a:solidFill>
              </a:rPr>
              <a:t>C. Chọn ứng viên dựa trên năng lực của họ với công việc.</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9" name="Rectangle: Rounded Corners 8">
            <a:extLst>
              <a:ext uri="{FF2B5EF4-FFF2-40B4-BE49-F238E27FC236}">
                <a16:creationId xmlns="" xmlns:a16="http://schemas.microsoft.com/office/drawing/2014/main" id="{1EF4174D-907E-05E0-3493-D0A202B510A7}"/>
              </a:ext>
            </a:extLst>
          </p:cNvPr>
          <p:cNvSpPr/>
          <p:nvPr/>
        </p:nvSpPr>
        <p:spPr>
          <a:xfrm>
            <a:off x="4738913" y="3592286"/>
            <a:ext cx="3984172" cy="1232646"/>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D Chấp nhận ứng viên dựa vào ngoại hình và xuất thân.</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10" name="Rectangle: Rounded Corners 9">
            <a:extLst>
              <a:ext uri="{FF2B5EF4-FFF2-40B4-BE49-F238E27FC236}">
                <a16:creationId xmlns="" xmlns:a16="http://schemas.microsoft.com/office/drawing/2014/main" id="{3726E770-FEF2-8AC7-5120-74055568964F}"/>
              </a:ext>
            </a:extLst>
          </p:cNvPr>
          <p:cNvSpPr/>
          <p:nvPr/>
        </p:nvSpPr>
        <p:spPr>
          <a:xfrm>
            <a:off x="286655" y="3601063"/>
            <a:ext cx="3984172" cy="1232646"/>
          </a:xfrm>
          <a:prstGeom prst="roundRect">
            <a:avLst>
              <a:gd name="adj" fmla="val 9786"/>
            </a:avLst>
          </a:prstGeom>
          <a:solidFill>
            <a:srgbClr val="C2EAF2"/>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C8C7D5">
                    <a:lumMod val="10000"/>
                  </a:srgbClr>
                </a:solidFill>
              </a:rPr>
              <a:t>C. Chọn ứng viên dựa trên năng lực của họ với công việc.</a:t>
            </a:r>
          </a:p>
        </p:txBody>
      </p:sp>
    </p:spTree>
    <p:extLst>
      <p:ext uri="{BB962C8B-B14F-4D97-AF65-F5344CB8AC3E}">
        <p14:creationId xmlns="" xmlns:p14="http://schemas.microsoft.com/office/powerpoint/2010/main" val="895028433"/>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hlinkClick r:id="" action="ppaction://noaction"/>
            <a:extLst>
              <a:ext uri="{FF2B5EF4-FFF2-40B4-BE49-F238E27FC236}">
                <a16:creationId xmlns="" xmlns:a16="http://schemas.microsoft.com/office/drawing/2014/main" id="{79AAB898-D088-F893-E444-0049A306E4BC}"/>
              </a:ext>
            </a:extLst>
          </p:cNvPr>
          <p:cNvSpPr/>
          <p:nvPr/>
        </p:nvSpPr>
        <p:spPr>
          <a:xfrm flipH="1">
            <a:off x="4274455" y="4597076"/>
            <a:ext cx="460830" cy="473267"/>
          </a:xfrm>
          <a:custGeom>
            <a:avLst/>
            <a:gdLst/>
            <a:ahLst/>
            <a:cxnLst/>
            <a:rect l="l" t="t" r="r" b="b"/>
            <a:pathLst>
              <a:path w="4037057" h="4114800">
                <a:moveTo>
                  <a:pt x="0" y="0"/>
                </a:moveTo>
                <a:lnTo>
                  <a:pt x="4037058" y="0"/>
                </a:lnTo>
                <a:lnTo>
                  <a:pt x="403705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3">
            <a:extLst>
              <a:ext uri="{FF2B5EF4-FFF2-40B4-BE49-F238E27FC236}">
                <a16:creationId xmlns="" xmlns:a16="http://schemas.microsoft.com/office/drawing/2014/main" id="{E05C8BAD-3B66-4470-8BEF-DF9003E8697A}"/>
              </a:ext>
            </a:extLst>
          </p:cNvPr>
          <p:cNvSpPr txBox="1"/>
          <p:nvPr/>
        </p:nvSpPr>
        <p:spPr>
          <a:xfrm>
            <a:off x="290283" y="196317"/>
            <a:ext cx="8686800" cy="1045223"/>
          </a:xfrm>
          <a:prstGeom prst="rect">
            <a:avLst/>
          </a:prstGeom>
          <a:noFill/>
        </p:spPr>
        <p:txBody>
          <a:bodyPr wrap="square">
            <a:spAutoFit/>
          </a:bodyPr>
          <a:lstStyle/>
          <a:p>
            <a:pPr lvl="0" algn="just">
              <a:lnSpc>
                <a:spcPct val="150000"/>
              </a:lnSpc>
            </a:pPr>
            <a:r>
              <a:rPr kumimoji="0" lang="en-US" sz="2200" b="1" i="1" u="none" strike="noStrike" kern="0" cap="none" spc="0" normalizeH="0" baseline="0" noProof="0">
                <a:ln>
                  <a:noFill/>
                </a:ln>
                <a:solidFill>
                  <a:srgbClr val="00B0F0"/>
                </a:solidFill>
                <a:effectLst/>
                <a:uLnTx/>
                <a:uFillTx/>
                <a:latin typeface="Arial"/>
                <a:cs typeface="Arial"/>
                <a:sym typeface="Arial"/>
              </a:rPr>
              <a:t>Mảnh ghép số 7: </a:t>
            </a:r>
            <a:r>
              <a:rPr lang="vi-VN" sz="2200"/>
              <a:t>Đâu không phải việc cần làm để rèn luyện tính khách quan và công bằng?</a:t>
            </a:r>
            <a:endParaRPr kumimoji="0" lang="en-US" sz="22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Rounded Corners 5">
            <a:extLst>
              <a:ext uri="{FF2B5EF4-FFF2-40B4-BE49-F238E27FC236}">
                <a16:creationId xmlns="" xmlns:a16="http://schemas.microsoft.com/office/drawing/2014/main" id="{DC54868D-E7C3-E320-F797-AC9691B32D33}"/>
              </a:ext>
            </a:extLst>
          </p:cNvPr>
          <p:cNvSpPr/>
          <p:nvPr/>
        </p:nvSpPr>
        <p:spPr>
          <a:xfrm>
            <a:off x="290283" y="1595754"/>
            <a:ext cx="3984172" cy="138990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A. Không định kiến, thiên kiến khi đánh giá.</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7" name="Rectangle: Rounded Corners 6">
            <a:extLst>
              <a:ext uri="{FF2B5EF4-FFF2-40B4-BE49-F238E27FC236}">
                <a16:creationId xmlns="" xmlns:a16="http://schemas.microsoft.com/office/drawing/2014/main" id="{504A0491-67F8-ADF2-1A22-31F49C10FE29}"/>
              </a:ext>
            </a:extLst>
          </p:cNvPr>
          <p:cNvSpPr/>
          <p:nvPr/>
        </p:nvSpPr>
        <p:spPr>
          <a:xfrm>
            <a:off x="4738913" y="1595754"/>
            <a:ext cx="3984172" cy="138990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B. Luôn lắng nghe ý kiến của những người khác trước khi đưa ra quyết định.</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8" name="Rectangle: Rounded Corners 7">
            <a:extLst>
              <a:ext uri="{FF2B5EF4-FFF2-40B4-BE49-F238E27FC236}">
                <a16:creationId xmlns="" xmlns:a16="http://schemas.microsoft.com/office/drawing/2014/main" id="{6B17D58C-E2C1-E414-CB4D-C07A36ADCA2A}"/>
              </a:ext>
            </a:extLst>
          </p:cNvPr>
          <p:cNvSpPr/>
          <p:nvPr/>
        </p:nvSpPr>
        <p:spPr>
          <a:xfrm>
            <a:off x="290283" y="3231827"/>
            <a:ext cx="3984172" cy="138990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pt-BR" sz="2000">
                <a:solidFill>
                  <a:srgbClr val="C8C7D5">
                    <a:lumMod val="10000"/>
                  </a:srgbClr>
                </a:solidFill>
              </a:rPr>
              <a:t>C. Luôn thể hiện thái động không đồng tình với những biểu hiện thiếu khách quan.</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9" name="Rectangle: Rounded Corners 8">
            <a:extLst>
              <a:ext uri="{FF2B5EF4-FFF2-40B4-BE49-F238E27FC236}">
                <a16:creationId xmlns="" xmlns:a16="http://schemas.microsoft.com/office/drawing/2014/main" id="{1EF4174D-907E-05E0-3493-D0A202B510A7}"/>
              </a:ext>
            </a:extLst>
          </p:cNvPr>
          <p:cNvSpPr/>
          <p:nvPr/>
        </p:nvSpPr>
        <p:spPr>
          <a:xfrm>
            <a:off x="4738913" y="3231827"/>
            <a:ext cx="3984172" cy="1389907"/>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D. Chỉ tin tưởng vào quan điểm của bản thân. </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10" name="Rectangle: Rounded Corners 9">
            <a:extLst>
              <a:ext uri="{FF2B5EF4-FFF2-40B4-BE49-F238E27FC236}">
                <a16:creationId xmlns="" xmlns:a16="http://schemas.microsoft.com/office/drawing/2014/main" id="{3726E770-FEF2-8AC7-5120-74055568964F}"/>
              </a:ext>
            </a:extLst>
          </p:cNvPr>
          <p:cNvSpPr/>
          <p:nvPr/>
        </p:nvSpPr>
        <p:spPr>
          <a:xfrm>
            <a:off x="4742541" y="3231826"/>
            <a:ext cx="3984172" cy="1389907"/>
          </a:xfrm>
          <a:prstGeom prst="roundRect">
            <a:avLst>
              <a:gd name="adj" fmla="val 9786"/>
            </a:avLst>
          </a:prstGeom>
          <a:solidFill>
            <a:srgbClr val="C2EAF2"/>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C8C7D5">
                    <a:lumMod val="10000"/>
                  </a:srgbClr>
                </a:solidFill>
                <a:latin typeface="Arial"/>
              </a:rPr>
              <a:t>D. Chỉ tin tưởng vào quan điểm của bản thân. </a:t>
            </a:r>
          </a:p>
        </p:txBody>
      </p:sp>
    </p:spTree>
    <p:extLst>
      <p:ext uri="{BB962C8B-B14F-4D97-AF65-F5344CB8AC3E}">
        <p14:creationId xmlns="" xmlns:p14="http://schemas.microsoft.com/office/powerpoint/2010/main" val="311836346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hlinkClick r:id="" action="ppaction://noaction"/>
            <a:extLst>
              <a:ext uri="{FF2B5EF4-FFF2-40B4-BE49-F238E27FC236}">
                <a16:creationId xmlns="" xmlns:a16="http://schemas.microsoft.com/office/drawing/2014/main" id="{79AAB898-D088-F893-E444-0049A306E4BC}"/>
              </a:ext>
            </a:extLst>
          </p:cNvPr>
          <p:cNvSpPr/>
          <p:nvPr/>
        </p:nvSpPr>
        <p:spPr>
          <a:xfrm flipH="1">
            <a:off x="4274455" y="4597076"/>
            <a:ext cx="460830" cy="473267"/>
          </a:xfrm>
          <a:custGeom>
            <a:avLst/>
            <a:gdLst/>
            <a:ahLst/>
            <a:cxnLst/>
            <a:rect l="l" t="t" r="r" b="b"/>
            <a:pathLst>
              <a:path w="4037057" h="4114800">
                <a:moveTo>
                  <a:pt x="0" y="0"/>
                </a:moveTo>
                <a:lnTo>
                  <a:pt x="4037058" y="0"/>
                </a:lnTo>
                <a:lnTo>
                  <a:pt x="403705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3">
            <a:extLst>
              <a:ext uri="{FF2B5EF4-FFF2-40B4-BE49-F238E27FC236}">
                <a16:creationId xmlns="" xmlns:a16="http://schemas.microsoft.com/office/drawing/2014/main" id="{E05C8BAD-3B66-4470-8BEF-DF9003E8697A}"/>
              </a:ext>
            </a:extLst>
          </p:cNvPr>
          <p:cNvSpPr txBox="1"/>
          <p:nvPr/>
        </p:nvSpPr>
        <p:spPr>
          <a:xfrm>
            <a:off x="290283" y="196317"/>
            <a:ext cx="8686800" cy="1045223"/>
          </a:xfrm>
          <a:prstGeom prst="rect">
            <a:avLst/>
          </a:prstGeom>
          <a:noFill/>
        </p:spPr>
        <p:txBody>
          <a:bodyPr wrap="square">
            <a:spAutoFit/>
          </a:bodyPr>
          <a:lstStyle/>
          <a:p>
            <a:pPr lvl="0" algn="ctr">
              <a:lnSpc>
                <a:spcPct val="150000"/>
              </a:lnSpc>
            </a:pPr>
            <a:r>
              <a:rPr kumimoji="0" lang="en-US" sz="2200" b="1" i="1" u="none" strike="noStrike" kern="0" cap="none" spc="0" normalizeH="0" baseline="0" noProof="0">
                <a:ln>
                  <a:noFill/>
                </a:ln>
                <a:solidFill>
                  <a:srgbClr val="00B0F0"/>
                </a:solidFill>
                <a:effectLst/>
                <a:uLnTx/>
                <a:uFillTx/>
                <a:latin typeface="Arial"/>
                <a:cs typeface="Arial"/>
                <a:sym typeface="Arial"/>
              </a:rPr>
              <a:t>Mảnh ghép số 8: </a:t>
            </a:r>
            <a:r>
              <a:rPr lang="vi-VN" sz="2200"/>
              <a:t>Nếu đánh giá sự việc thiếu khách quan, công bằng sẽ dẫn đến hậu quả như thế nào?</a:t>
            </a:r>
            <a:endParaRPr kumimoji="0" lang="en-US" sz="22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Rounded Corners 5">
            <a:extLst>
              <a:ext uri="{FF2B5EF4-FFF2-40B4-BE49-F238E27FC236}">
                <a16:creationId xmlns="" xmlns:a16="http://schemas.microsoft.com/office/drawing/2014/main" id="{DC54868D-E7C3-E320-F797-AC9691B32D33}"/>
              </a:ext>
            </a:extLst>
          </p:cNvPr>
          <p:cNvSpPr/>
          <p:nvPr/>
        </p:nvSpPr>
        <p:spPr>
          <a:xfrm>
            <a:off x="290283" y="1488533"/>
            <a:ext cx="3984172" cy="1501160"/>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A. Dẫn đến những quyết định sai lầm.</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7" name="Rectangle: Rounded Corners 6">
            <a:extLst>
              <a:ext uri="{FF2B5EF4-FFF2-40B4-BE49-F238E27FC236}">
                <a16:creationId xmlns="" xmlns:a16="http://schemas.microsoft.com/office/drawing/2014/main" id="{504A0491-67F8-ADF2-1A22-31F49C10FE29}"/>
              </a:ext>
            </a:extLst>
          </p:cNvPr>
          <p:cNvSpPr/>
          <p:nvPr/>
        </p:nvSpPr>
        <p:spPr>
          <a:xfrm>
            <a:off x="4738913" y="1488533"/>
            <a:ext cx="3984172" cy="1501160"/>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B. Bảo vệ được ý kiến cá nhân của mình.</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8" name="Rectangle: Rounded Corners 7">
            <a:extLst>
              <a:ext uri="{FF2B5EF4-FFF2-40B4-BE49-F238E27FC236}">
                <a16:creationId xmlns="" xmlns:a16="http://schemas.microsoft.com/office/drawing/2014/main" id="{6B17D58C-E2C1-E414-CB4D-C07A36ADCA2A}"/>
              </a:ext>
            </a:extLst>
          </p:cNvPr>
          <p:cNvSpPr/>
          <p:nvPr/>
        </p:nvSpPr>
        <p:spPr>
          <a:xfrm>
            <a:off x="290283" y="3236686"/>
            <a:ext cx="3984172" cy="1501160"/>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C. Giúp vấn đề được giải quyết trong hoà bình.</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9" name="Rectangle: Rounded Corners 8">
            <a:extLst>
              <a:ext uri="{FF2B5EF4-FFF2-40B4-BE49-F238E27FC236}">
                <a16:creationId xmlns="" xmlns:a16="http://schemas.microsoft.com/office/drawing/2014/main" id="{1EF4174D-907E-05E0-3493-D0A202B510A7}"/>
              </a:ext>
            </a:extLst>
          </p:cNvPr>
          <p:cNvSpPr/>
          <p:nvPr/>
        </p:nvSpPr>
        <p:spPr>
          <a:xfrm>
            <a:off x="4738913" y="3236686"/>
            <a:ext cx="3984172" cy="1501160"/>
          </a:xfrm>
          <a:prstGeom prst="roundRect">
            <a:avLst>
              <a:gd name="adj" fmla="val 9786"/>
            </a:avLst>
          </a:prstGeom>
          <a:solidFill>
            <a:srgbClr val="FFFFFF"/>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C8C7D5">
                    <a:lumMod val="10000"/>
                  </a:srgbClr>
                </a:solidFill>
              </a:rPr>
              <a:t>D. Cải thiện các mối quan hệ xung quanh.</a:t>
            </a:r>
            <a:endParaRPr kumimoji="0" lang="en-US" sz="2000" b="0" i="0" u="none" strike="noStrike" kern="0" cap="none" spc="0" normalizeH="0" baseline="0" noProof="0">
              <a:ln>
                <a:noFill/>
              </a:ln>
              <a:solidFill>
                <a:srgbClr val="C8C7D5">
                  <a:lumMod val="10000"/>
                </a:srgbClr>
              </a:solidFill>
              <a:effectLst/>
              <a:uLnTx/>
              <a:uFillTx/>
              <a:latin typeface="Arial"/>
              <a:ea typeface="+mn-ea"/>
              <a:cs typeface="+mn-cs"/>
              <a:sym typeface="Arial"/>
            </a:endParaRPr>
          </a:p>
        </p:txBody>
      </p:sp>
      <p:sp>
        <p:nvSpPr>
          <p:cNvPr id="10" name="Rectangle: Rounded Corners 9">
            <a:extLst>
              <a:ext uri="{FF2B5EF4-FFF2-40B4-BE49-F238E27FC236}">
                <a16:creationId xmlns="" xmlns:a16="http://schemas.microsoft.com/office/drawing/2014/main" id="{3726E770-FEF2-8AC7-5120-74055568964F}"/>
              </a:ext>
            </a:extLst>
          </p:cNvPr>
          <p:cNvSpPr/>
          <p:nvPr/>
        </p:nvSpPr>
        <p:spPr>
          <a:xfrm>
            <a:off x="290283" y="1488533"/>
            <a:ext cx="3984172" cy="1501160"/>
          </a:xfrm>
          <a:prstGeom prst="roundRect">
            <a:avLst>
              <a:gd name="adj" fmla="val 9786"/>
            </a:avLst>
          </a:prstGeom>
          <a:solidFill>
            <a:srgbClr val="C2EAF2"/>
          </a:solidFill>
          <a:ln>
            <a:solidFill>
              <a:srgbClr val="8A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C8C7D5">
                    <a:lumMod val="10000"/>
                  </a:srgbClr>
                </a:solidFill>
              </a:rPr>
              <a:t>A. Dẫn đến những quyết định sai lầm.</a:t>
            </a:r>
          </a:p>
        </p:txBody>
      </p:sp>
    </p:spTree>
    <p:extLst>
      <p:ext uri="{BB962C8B-B14F-4D97-AF65-F5344CB8AC3E}">
        <p14:creationId xmlns="" xmlns:p14="http://schemas.microsoft.com/office/powerpoint/2010/main" val="3762367093"/>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F231DBD-34A2-5F4A-4A09-1CDB4CFF674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00" y="209550"/>
            <a:ext cx="8534400" cy="4757368"/>
          </a:xfrm>
          <a:prstGeom prst="rect">
            <a:avLst/>
          </a:prstGeom>
        </p:spPr>
      </p:pic>
    </p:spTree>
    <p:extLst>
      <p:ext uri="{BB962C8B-B14F-4D97-AF65-F5344CB8AC3E}">
        <p14:creationId xmlns:p14="http://schemas.microsoft.com/office/powerpoint/2010/main" xmlns="" val="40551693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D89F7BA4-CBB1-6A4C-E024-97EBA650BBC8}"/>
              </a:ext>
            </a:extLst>
          </p:cNvPr>
          <p:cNvGraphicFramePr>
            <a:graphicFrameLocks noGrp="1"/>
          </p:cNvGraphicFramePr>
          <p:nvPr>
            <p:extLst>
              <p:ext uri="{D42A27DB-BD31-4B8C-83A1-F6EECF244321}">
                <p14:modId xmlns:p14="http://schemas.microsoft.com/office/powerpoint/2010/main" xmlns="" val="258199304"/>
              </p:ext>
            </p:extLst>
          </p:nvPr>
        </p:nvGraphicFramePr>
        <p:xfrm>
          <a:off x="228599" y="217346"/>
          <a:ext cx="8594361" cy="4714543"/>
        </p:xfrm>
        <a:graphic>
          <a:graphicData uri="http://schemas.openxmlformats.org/drawingml/2006/table">
            <a:tbl>
              <a:tblPr/>
              <a:tblGrid>
                <a:gridCol w="2724853">
                  <a:extLst>
                    <a:ext uri="{9D8B030D-6E8A-4147-A177-3AD203B41FA5}">
                      <a16:colId xmlns:a16="http://schemas.microsoft.com/office/drawing/2014/main" xmlns="" val="1577337519"/>
                    </a:ext>
                  </a:extLst>
                </a:gridCol>
                <a:gridCol w="3525591">
                  <a:extLst>
                    <a:ext uri="{9D8B030D-6E8A-4147-A177-3AD203B41FA5}">
                      <a16:colId xmlns:a16="http://schemas.microsoft.com/office/drawing/2014/main" xmlns="" val="2843765234"/>
                    </a:ext>
                  </a:extLst>
                </a:gridCol>
                <a:gridCol w="2343917">
                  <a:extLst>
                    <a:ext uri="{9D8B030D-6E8A-4147-A177-3AD203B41FA5}">
                      <a16:colId xmlns:a16="http://schemas.microsoft.com/office/drawing/2014/main" xmlns="" val="1870438251"/>
                    </a:ext>
                  </a:extLst>
                </a:gridCol>
              </a:tblGrid>
              <a:tr h="782076">
                <a:tc>
                  <a:txBody>
                    <a:bodyPr/>
                    <a:lstStyle/>
                    <a:p>
                      <a:pPr algn="ctr">
                        <a:lnSpc>
                          <a:spcPct val="115000"/>
                        </a:lnSpc>
                      </a:pPr>
                      <a:r>
                        <a:rPr lang="vi-VN" sz="1500" b="1"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Câu ca dao, tục ngữ, thành ngữ</a:t>
                      </a: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pPr>
                      <a:r>
                        <a:rPr lang="vi-VN" sz="1500" b="1" kern="10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Khách quan/ không khách quan; Giải thích</a:t>
                      </a:r>
                      <a:endParaRPr lang="en-US" sz="1500" kern="10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pPr>
                      <a:r>
                        <a:rPr lang="vi-VN" sz="1500" b="1" kern="10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Công bằng/ không công bằng; Giải thích</a:t>
                      </a:r>
                      <a:endParaRPr lang="en-US" sz="1500" kern="10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716758121"/>
                  </a:ext>
                </a:extLst>
              </a:tr>
              <a:tr h="1520903">
                <a:tc>
                  <a:txBody>
                    <a:bodyPr/>
                    <a:lstStyle/>
                    <a:p>
                      <a:pPr algn="just">
                        <a:lnSpc>
                          <a:spcPct val="115000"/>
                        </a:lnSpc>
                      </a:pP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pP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pPr>
                      <a:r>
                        <a:rPr lang="vi-VN" sz="1500" kern="100" dirty="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rPr>
                        <a:t> </a:t>
                      </a: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152703958"/>
                  </a:ext>
                </a:extLst>
              </a:tr>
              <a:tr h="2411564">
                <a:tc>
                  <a:txBody>
                    <a:bodyPr/>
                    <a:lstStyle/>
                    <a:p>
                      <a:pPr algn="just">
                        <a:lnSpc>
                          <a:spcPct val="115000"/>
                        </a:lnSpc>
                      </a:pP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pP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pPr>
                      <a:r>
                        <a:rPr lang="vi-VN" sz="1500" kern="100" dirty="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rPr>
                        <a:t> </a:t>
                      </a: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03008900"/>
                  </a:ext>
                </a:extLst>
              </a:tr>
            </a:tbl>
          </a:graphicData>
        </a:graphic>
      </p:graphicFrame>
      <p:sp>
        <p:nvSpPr>
          <p:cNvPr id="4" name="TextBox 3">
            <a:extLst>
              <a:ext uri="{FF2B5EF4-FFF2-40B4-BE49-F238E27FC236}">
                <a16:creationId xmlns:a16="http://schemas.microsoft.com/office/drawing/2014/main" xmlns="" id="{7492E8F0-415C-41BC-965F-18AE761A8166}"/>
              </a:ext>
            </a:extLst>
          </p:cNvPr>
          <p:cNvSpPr txBox="1"/>
          <p:nvPr/>
        </p:nvSpPr>
        <p:spPr>
          <a:xfrm>
            <a:off x="321039" y="1123950"/>
            <a:ext cx="2362200" cy="703911"/>
          </a:xfrm>
          <a:prstGeom prst="rect">
            <a:avLst/>
          </a:prstGeom>
          <a:noFill/>
        </p:spPr>
        <p:txBody>
          <a:bodyPr wrap="square" rtlCol="0">
            <a:spAutoFit/>
          </a:bodyPr>
          <a:lstStyle/>
          <a:p>
            <a:pPr algn="just">
              <a:lnSpc>
                <a:spcPct val="115000"/>
              </a:lnSpc>
            </a:pPr>
            <a:r>
              <a:rPr lang="vi-VN" sz="1800"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a) Nói có sách, mách có chứng.</a:t>
            </a:r>
            <a:endParaRPr lang="en-US" sz="18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p:txBody>
      </p:sp>
      <p:sp>
        <p:nvSpPr>
          <p:cNvPr id="5" name="TextBox 4">
            <a:extLst>
              <a:ext uri="{FF2B5EF4-FFF2-40B4-BE49-F238E27FC236}">
                <a16:creationId xmlns:a16="http://schemas.microsoft.com/office/drawing/2014/main" xmlns="" id="{5BC45C45-6782-489D-F724-A1AC1FCD9A18}"/>
              </a:ext>
            </a:extLst>
          </p:cNvPr>
          <p:cNvSpPr txBox="1"/>
          <p:nvPr/>
        </p:nvSpPr>
        <p:spPr>
          <a:xfrm>
            <a:off x="381000" y="2571750"/>
            <a:ext cx="2438400" cy="1022459"/>
          </a:xfrm>
          <a:prstGeom prst="rect">
            <a:avLst/>
          </a:prstGeom>
          <a:noFill/>
        </p:spPr>
        <p:txBody>
          <a:bodyPr wrap="square" rtlCol="0">
            <a:spAutoFit/>
          </a:bodyPr>
          <a:lstStyle/>
          <a:p>
            <a:pPr algn="just">
              <a:lnSpc>
                <a:spcPct val="115000"/>
              </a:lnSpc>
            </a:pPr>
            <a:r>
              <a:rPr lang="vi-VN" sz="1800"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b) Yêu nhau củ ấu cũng tròn/ Ghét nhau thì quả bổ hòn cũng vuông.</a:t>
            </a:r>
            <a:endParaRPr lang="en-US" sz="18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p:txBody>
      </p:sp>
      <p:sp>
        <p:nvSpPr>
          <p:cNvPr id="6" name="TextBox 5">
            <a:extLst>
              <a:ext uri="{FF2B5EF4-FFF2-40B4-BE49-F238E27FC236}">
                <a16:creationId xmlns:a16="http://schemas.microsoft.com/office/drawing/2014/main" xmlns="" id="{4EE153A5-1142-C260-24FB-FB01DE7ED1B3}"/>
              </a:ext>
            </a:extLst>
          </p:cNvPr>
          <p:cNvSpPr txBox="1"/>
          <p:nvPr/>
        </p:nvSpPr>
        <p:spPr>
          <a:xfrm>
            <a:off x="2971800" y="1047750"/>
            <a:ext cx="3048000" cy="1341008"/>
          </a:xfrm>
          <a:prstGeom prst="rect">
            <a:avLst/>
          </a:prstGeom>
          <a:noFill/>
        </p:spPr>
        <p:txBody>
          <a:bodyPr wrap="square" rtlCol="0">
            <a:spAutoFit/>
          </a:bodyPr>
          <a:lstStyle/>
          <a:p>
            <a:pPr algn="just">
              <a:lnSpc>
                <a:spcPct val="115000"/>
              </a:lnSpc>
            </a:pPr>
            <a:r>
              <a:rPr lang="vi-VN" sz="1800"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Khách quan.</a:t>
            </a:r>
            <a:endParaRPr lang="en-US" sz="18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p>
            <a:pPr algn="just">
              <a:lnSpc>
                <a:spcPct val="115000"/>
              </a:lnSpc>
            </a:pPr>
            <a:r>
              <a:rPr lang="vi-VN" sz="1800"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Nói điễu gì đó xác thực, có chứng cứ rõ ràng, có thể kiểm chứng được.</a:t>
            </a:r>
            <a:endParaRPr lang="en-US" sz="18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p:txBody>
      </p:sp>
      <p:sp>
        <p:nvSpPr>
          <p:cNvPr id="7" name="TextBox 6">
            <a:extLst>
              <a:ext uri="{FF2B5EF4-FFF2-40B4-BE49-F238E27FC236}">
                <a16:creationId xmlns:a16="http://schemas.microsoft.com/office/drawing/2014/main" xmlns="" id="{A04B3254-E9C0-6B1F-81CE-ED905521F47B}"/>
              </a:ext>
            </a:extLst>
          </p:cNvPr>
          <p:cNvSpPr txBox="1"/>
          <p:nvPr/>
        </p:nvSpPr>
        <p:spPr>
          <a:xfrm>
            <a:off x="2999282" y="2635235"/>
            <a:ext cx="3401518" cy="1978106"/>
          </a:xfrm>
          <a:prstGeom prst="rect">
            <a:avLst/>
          </a:prstGeom>
          <a:noFill/>
        </p:spPr>
        <p:txBody>
          <a:bodyPr wrap="square" rtlCol="0">
            <a:spAutoFit/>
          </a:bodyPr>
          <a:lstStyle/>
          <a:p>
            <a:pPr algn="just">
              <a:lnSpc>
                <a:spcPct val="115000"/>
              </a:lnSpc>
            </a:pPr>
            <a:r>
              <a:rPr lang="vi-VN" sz="1800"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Không khách quan.</a:t>
            </a:r>
            <a:endParaRPr lang="en-US" sz="18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p>
            <a:pPr algn="just">
              <a:lnSpc>
                <a:spcPct val="115000"/>
              </a:lnSpc>
            </a:pPr>
            <a:r>
              <a:rPr lang="vi-VN" sz="1800"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Khi đã yêu thì mọi thứ đễu trở nên tốt đẹp (củ ấu nhiễu gai cũng thành tròn), khi đã ghét dù tốt đến mấy cũng thành xấu (quả bổ hòn tròn cũng thành vuông).</a:t>
            </a:r>
            <a:endParaRPr lang="en-US" sz="18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p:txBody>
      </p:sp>
    </p:spTree>
    <p:extLst>
      <p:ext uri="{BB962C8B-B14F-4D97-AF65-F5344CB8AC3E}">
        <p14:creationId xmlns:p14="http://schemas.microsoft.com/office/powerpoint/2010/main" xmlns="" val="31984197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3DCBAB57-31DC-E3F1-B510-8F0ACC9A4DDA}"/>
              </a:ext>
            </a:extLst>
          </p:cNvPr>
          <p:cNvGraphicFramePr>
            <a:graphicFrameLocks noGrp="1"/>
          </p:cNvGraphicFramePr>
          <p:nvPr>
            <p:extLst>
              <p:ext uri="{D42A27DB-BD31-4B8C-83A1-F6EECF244321}">
                <p14:modId xmlns:p14="http://schemas.microsoft.com/office/powerpoint/2010/main" xmlns="" val="816051505"/>
              </p:ext>
            </p:extLst>
          </p:nvPr>
        </p:nvGraphicFramePr>
        <p:xfrm>
          <a:off x="304800" y="285750"/>
          <a:ext cx="8534400" cy="4572001"/>
        </p:xfrm>
        <a:graphic>
          <a:graphicData uri="http://schemas.openxmlformats.org/drawingml/2006/table">
            <a:tbl>
              <a:tblPr/>
              <a:tblGrid>
                <a:gridCol w="2705843">
                  <a:extLst>
                    <a:ext uri="{9D8B030D-6E8A-4147-A177-3AD203B41FA5}">
                      <a16:colId xmlns:a16="http://schemas.microsoft.com/office/drawing/2014/main" xmlns="" val="1577337519"/>
                    </a:ext>
                  </a:extLst>
                </a:gridCol>
                <a:gridCol w="2551957">
                  <a:extLst>
                    <a:ext uri="{9D8B030D-6E8A-4147-A177-3AD203B41FA5}">
                      <a16:colId xmlns:a16="http://schemas.microsoft.com/office/drawing/2014/main" xmlns="" val="2843765234"/>
                    </a:ext>
                  </a:extLst>
                </a:gridCol>
                <a:gridCol w="3276600">
                  <a:extLst>
                    <a:ext uri="{9D8B030D-6E8A-4147-A177-3AD203B41FA5}">
                      <a16:colId xmlns:a16="http://schemas.microsoft.com/office/drawing/2014/main" xmlns="" val="1870438251"/>
                    </a:ext>
                  </a:extLst>
                </a:gridCol>
              </a:tblGrid>
              <a:tr h="815784">
                <a:tc>
                  <a:txBody>
                    <a:bodyPr/>
                    <a:lstStyle/>
                    <a:p>
                      <a:pPr algn="ctr">
                        <a:lnSpc>
                          <a:spcPct val="115000"/>
                        </a:lnSpc>
                      </a:pPr>
                      <a:r>
                        <a:rPr lang="vi-VN" sz="1500" b="1"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Câu ca dao, tục ngữ, thành ngữ</a:t>
                      </a: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pPr>
                      <a:r>
                        <a:rPr lang="vi-VN" sz="1500" b="1" kern="10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Khách quan/ không khách quan; Giải thích</a:t>
                      </a:r>
                      <a:endParaRPr lang="en-US" sz="1500" kern="10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pPr>
                      <a:r>
                        <a:rPr lang="vi-VN" sz="1500" b="1" kern="10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Công bằng/ không công bằng; Giải thích</a:t>
                      </a:r>
                      <a:endParaRPr lang="en-US" sz="1500" kern="10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716758121"/>
                  </a:ext>
                </a:extLst>
              </a:tr>
              <a:tr h="1665643">
                <a:tc>
                  <a:txBody>
                    <a:bodyPr/>
                    <a:lstStyle/>
                    <a:p>
                      <a:pPr>
                        <a:lnSpc>
                          <a:spcPct val="115000"/>
                        </a:lnSpc>
                      </a:pP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pPr>
                      <a:r>
                        <a:rPr lang="vi-VN" sz="1500" kern="100" dirty="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rPr>
                        <a:t> </a:t>
                      </a: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pP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884466936"/>
                  </a:ext>
                </a:extLst>
              </a:tr>
              <a:tr h="2090574">
                <a:tc>
                  <a:txBody>
                    <a:bodyPr/>
                    <a:lstStyle/>
                    <a:p>
                      <a:pPr>
                        <a:lnSpc>
                          <a:spcPct val="115000"/>
                        </a:lnSpc>
                      </a:pP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vi-VN" sz="1500" kern="100" dirty="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rPr>
                        <a:t> </a:t>
                      </a: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pPr>
                      <a:endParaRPr lang="en-US" sz="15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txBody>
                  <a:tcPr marL="2706" marR="2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148013301"/>
                  </a:ext>
                </a:extLst>
              </a:tr>
            </a:tbl>
          </a:graphicData>
        </a:graphic>
      </p:graphicFrame>
      <p:sp>
        <p:nvSpPr>
          <p:cNvPr id="3" name="TextBox 2">
            <a:extLst>
              <a:ext uri="{FF2B5EF4-FFF2-40B4-BE49-F238E27FC236}">
                <a16:creationId xmlns:a16="http://schemas.microsoft.com/office/drawing/2014/main" xmlns="" id="{AB2FE2D2-78A0-3810-2533-8C1315865114}"/>
              </a:ext>
            </a:extLst>
          </p:cNvPr>
          <p:cNvSpPr txBox="1"/>
          <p:nvPr/>
        </p:nvSpPr>
        <p:spPr>
          <a:xfrm>
            <a:off x="381000" y="1200150"/>
            <a:ext cx="2514600" cy="703911"/>
          </a:xfrm>
          <a:prstGeom prst="rect">
            <a:avLst/>
          </a:prstGeom>
          <a:noFill/>
        </p:spPr>
        <p:txBody>
          <a:bodyPr wrap="square" rtlCol="0">
            <a:spAutoFit/>
          </a:bodyPr>
          <a:lstStyle/>
          <a:p>
            <a:pPr>
              <a:lnSpc>
                <a:spcPct val="115000"/>
              </a:lnSpc>
            </a:pPr>
            <a:r>
              <a:rPr lang="vi-VN" sz="1800"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c) Nhất bên trọng nhất bên khinh.</a:t>
            </a:r>
            <a:endParaRPr lang="en-US" sz="18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p:txBody>
      </p:sp>
      <p:sp>
        <p:nvSpPr>
          <p:cNvPr id="4" name="TextBox 3">
            <a:extLst>
              <a:ext uri="{FF2B5EF4-FFF2-40B4-BE49-F238E27FC236}">
                <a16:creationId xmlns:a16="http://schemas.microsoft.com/office/drawing/2014/main" xmlns="" id="{84D569FA-58DD-0B27-75D4-9FEC5E45CEDB}"/>
              </a:ext>
            </a:extLst>
          </p:cNvPr>
          <p:cNvSpPr txBox="1"/>
          <p:nvPr/>
        </p:nvSpPr>
        <p:spPr>
          <a:xfrm>
            <a:off x="385997" y="2856264"/>
            <a:ext cx="2514600" cy="385362"/>
          </a:xfrm>
          <a:prstGeom prst="rect">
            <a:avLst/>
          </a:prstGeom>
          <a:noFill/>
        </p:spPr>
        <p:txBody>
          <a:bodyPr wrap="square" rtlCol="0">
            <a:spAutoFit/>
          </a:bodyPr>
          <a:lstStyle/>
          <a:p>
            <a:pPr>
              <a:lnSpc>
                <a:spcPct val="115000"/>
              </a:lnSpc>
            </a:pPr>
            <a:r>
              <a:rPr lang="vi-VN" sz="1800"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d) Quân pháp bất vị thân.</a:t>
            </a:r>
            <a:endParaRPr lang="en-US" sz="18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p:txBody>
      </p:sp>
      <p:sp>
        <p:nvSpPr>
          <p:cNvPr id="6" name="TextBox 5">
            <a:extLst>
              <a:ext uri="{FF2B5EF4-FFF2-40B4-BE49-F238E27FC236}">
                <a16:creationId xmlns:a16="http://schemas.microsoft.com/office/drawing/2014/main" xmlns="" id="{C0C40175-3EE2-5472-20AE-FEF73F9B1ACB}"/>
              </a:ext>
            </a:extLst>
          </p:cNvPr>
          <p:cNvSpPr txBox="1"/>
          <p:nvPr/>
        </p:nvSpPr>
        <p:spPr>
          <a:xfrm>
            <a:off x="5602574" y="1078342"/>
            <a:ext cx="3120452" cy="1341008"/>
          </a:xfrm>
          <a:prstGeom prst="rect">
            <a:avLst/>
          </a:prstGeom>
          <a:noFill/>
        </p:spPr>
        <p:txBody>
          <a:bodyPr wrap="square" rtlCol="0">
            <a:spAutoFit/>
          </a:bodyPr>
          <a:lstStyle/>
          <a:p>
            <a:pPr algn="just">
              <a:lnSpc>
                <a:spcPct val="115000"/>
              </a:lnSpc>
            </a:pPr>
            <a:r>
              <a:rPr lang="vi-VN" sz="1800"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Không công bằng.</a:t>
            </a:r>
            <a:endParaRPr lang="en-US" sz="18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p>
            <a:pPr algn="just">
              <a:lnSpc>
                <a:spcPct val="115000"/>
              </a:lnSpc>
            </a:pPr>
            <a:r>
              <a:rPr lang="vi-VN" sz="1800"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Tình trạng bất công và thiên vị. Một bên thì xem trọng, còn một bên thì coi không ra gì.</a:t>
            </a:r>
            <a:endParaRPr lang="en-US" sz="18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p:txBody>
      </p:sp>
      <p:sp>
        <p:nvSpPr>
          <p:cNvPr id="8" name="TextBox 7">
            <a:extLst>
              <a:ext uri="{FF2B5EF4-FFF2-40B4-BE49-F238E27FC236}">
                <a16:creationId xmlns:a16="http://schemas.microsoft.com/office/drawing/2014/main" xmlns="" id="{EBE1A1F7-891A-791E-21AB-61C8B929BE80}"/>
              </a:ext>
            </a:extLst>
          </p:cNvPr>
          <p:cNvSpPr txBox="1"/>
          <p:nvPr/>
        </p:nvSpPr>
        <p:spPr>
          <a:xfrm>
            <a:off x="5602574" y="2822224"/>
            <a:ext cx="3155429" cy="1978106"/>
          </a:xfrm>
          <a:prstGeom prst="rect">
            <a:avLst/>
          </a:prstGeom>
          <a:noFill/>
        </p:spPr>
        <p:txBody>
          <a:bodyPr wrap="square" rtlCol="0">
            <a:spAutoFit/>
          </a:bodyPr>
          <a:lstStyle/>
          <a:p>
            <a:pPr algn="just">
              <a:lnSpc>
                <a:spcPct val="115000"/>
              </a:lnSpc>
            </a:pPr>
            <a:r>
              <a:rPr lang="vi-VN" sz="1800"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Pháp luật của vua không thiên vị ai.</a:t>
            </a:r>
            <a:endParaRPr lang="en-US" sz="18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a:p>
            <a:pPr algn="just">
              <a:lnSpc>
                <a:spcPct val="115000"/>
              </a:lnSpc>
            </a:pPr>
            <a:r>
              <a:rPr lang="vi-VN" sz="1800"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Trước pháp luật, mọi người đễu được đối xử bình đẳng, không phân biệt người thân hay người ngoài.</a:t>
            </a:r>
            <a:endParaRPr lang="en-US" sz="18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p:txBody>
      </p:sp>
      <p:sp>
        <p:nvSpPr>
          <p:cNvPr id="9" name="TextBox 8">
            <a:extLst>
              <a:ext uri="{FF2B5EF4-FFF2-40B4-BE49-F238E27FC236}">
                <a16:creationId xmlns:a16="http://schemas.microsoft.com/office/drawing/2014/main" xmlns="" id="{2134C2A4-BF19-2E53-9E82-194E1F0AF4F2}"/>
              </a:ext>
            </a:extLst>
          </p:cNvPr>
          <p:cNvSpPr txBox="1"/>
          <p:nvPr/>
        </p:nvSpPr>
        <p:spPr>
          <a:xfrm>
            <a:off x="3207895" y="2856264"/>
            <a:ext cx="2102370" cy="385362"/>
          </a:xfrm>
          <a:prstGeom prst="rect">
            <a:avLst/>
          </a:prstGeom>
          <a:noFill/>
        </p:spPr>
        <p:txBody>
          <a:bodyPr wrap="square" rtlCol="0">
            <a:spAutoFit/>
          </a:bodyPr>
          <a:lstStyle/>
          <a:p>
            <a:pPr algn="just">
              <a:lnSpc>
                <a:spcPct val="115000"/>
              </a:lnSpc>
            </a:pPr>
            <a:r>
              <a:rPr lang="vi-VN" sz="1800" kern="100" dirty="0">
                <a:solidFill>
                  <a:srgbClr val="000000"/>
                </a:solidFill>
                <a:effectLst/>
                <a:highlight>
                  <a:srgbClr val="FFFFFF"/>
                </a:highlight>
                <a:latin typeface="Times New Roman" panose="02020603050405020304" pitchFamily="18" charset="0"/>
                <a:ea typeface="Segoe UI" panose="020B0502040204020203" pitchFamily="34" charset="0"/>
                <a:cs typeface="Times New Roman" panose="02020603050405020304" pitchFamily="18" charset="0"/>
              </a:rPr>
              <a:t>Công bằng.</a:t>
            </a:r>
            <a:endParaRPr lang="en-US" sz="1800" kern="100" dirty="0">
              <a:effectLst/>
              <a:highlight>
                <a:srgbClr val="FFFFFF"/>
              </a:highlight>
              <a:latin typeface="Times New Roman" panose="02020603050405020304" pitchFamily="18" charset="0"/>
              <a:ea typeface="Times New Roman" panose="02020603050405020304" pitchFamily="18" charset="0"/>
              <a:cs typeface="Cordia New" panose="020B0304020202020204" pitchFamily="34" charset="-34"/>
            </a:endParaRPr>
          </a:p>
        </p:txBody>
      </p:sp>
    </p:spTree>
    <p:extLst>
      <p:ext uri="{BB962C8B-B14F-4D97-AF65-F5344CB8AC3E}">
        <p14:creationId xmlns:p14="http://schemas.microsoft.com/office/powerpoint/2010/main" xmlns="" val="12253427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down)">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B446228B-2A2C-10D9-1992-8401EF03E05E}"/>
              </a:ext>
            </a:extLst>
          </p:cNvPr>
          <p:cNvSpPr/>
          <p:nvPr/>
        </p:nvSpPr>
        <p:spPr>
          <a:xfrm>
            <a:off x="199571" y="268514"/>
            <a:ext cx="8744857" cy="522514"/>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rgbClr val="000000"/>
                </a:solidFill>
              </a:rPr>
              <a:t>TRẢ LỜI CÂU HỎI PHẦN LUYỆN TẬP </a:t>
            </a:r>
          </a:p>
        </p:txBody>
      </p:sp>
      <p:graphicFrame>
        <p:nvGraphicFramePr>
          <p:cNvPr id="24" name="Table 23">
            <a:extLst>
              <a:ext uri="{FF2B5EF4-FFF2-40B4-BE49-F238E27FC236}">
                <a16:creationId xmlns="" xmlns:a16="http://schemas.microsoft.com/office/drawing/2014/main" id="{0095156C-A6B9-D73F-DBE7-920BBA1661C5}"/>
              </a:ext>
            </a:extLst>
          </p:cNvPr>
          <p:cNvGraphicFramePr>
            <a:graphicFrameLocks noGrp="1"/>
          </p:cNvGraphicFramePr>
          <p:nvPr>
            <p:extLst>
              <p:ext uri="{D42A27DB-BD31-4B8C-83A1-F6EECF244321}">
                <p14:modId xmlns="" xmlns:p14="http://schemas.microsoft.com/office/powerpoint/2010/main" val="124767030"/>
              </p:ext>
            </p:extLst>
          </p:nvPr>
        </p:nvGraphicFramePr>
        <p:xfrm>
          <a:off x="199571" y="2071916"/>
          <a:ext cx="8744857" cy="12606994"/>
        </p:xfrm>
        <a:graphic>
          <a:graphicData uri="http://schemas.openxmlformats.org/drawingml/2006/table">
            <a:tbl>
              <a:tblPr firstRow="1" firstCol="1" bandRow="1"/>
              <a:tblGrid>
                <a:gridCol w="2804886">
                  <a:extLst>
                    <a:ext uri="{9D8B030D-6E8A-4147-A177-3AD203B41FA5}">
                      <a16:colId xmlns="" xmlns:a16="http://schemas.microsoft.com/office/drawing/2014/main" val="2321807491"/>
                    </a:ext>
                  </a:extLst>
                </a:gridCol>
                <a:gridCol w="1330164">
                  <a:extLst>
                    <a:ext uri="{9D8B030D-6E8A-4147-A177-3AD203B41FA5}">
                      <a16:colId xmlns="" xmlns:a16="http://schemas.microsoft.com/office/drawing/2014/main" val="4081498844"/>
                    </a:ext>
                  </a:extLst>
                </a:gridCol>
                <a:gridCol w="1545993">
                  <a:extLst>
                    <a:ext uri="{9D8B030D-6E8A-4147-A177-3AD203B41FA5}">
                      <a16:colId xmlns="" xmlns:a16="http://schemas.microsoft.com/office/drawing/2014/main" val="3791516063"/>
                    </a:ext>
                  </a:extLst>
                </a:gridCol>
                <a:gridCol w="1531907">
                  <a:extLst>
                    <a:ext uri="{9D8B030D-6E8A-4147-A177-3AD203B41FA5}">
                      <a16:colId xmlns="" xmlns:a16="http://schemas.microsoft.com/office/drawing/2014/main" val="1241156363"/>
                    </a:ext>
                  </a:extLst>
                </a:gridCol>
                <a:gridCol w="1531907">
                  <a:extLst>
                    <a:ext uri="{9D8B030D-6E8A-4147-A177-3AD203B41FA5}">
                      <a16:colId xmlns="" xmlns:a16="http://schemas.microsoft.com/office/drawing/2014/main" val="1337073522"/>
                    </a:ext>
                  </a:extLst>
                </a:gridCol>
              </a:tblGrid>
              <a:tr h="460714">
                <a:tc rowSpan="2">
                  <a:txBody>
                    <a:bodyPr/>
                    <a:lstStyle/>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Trường hợp</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tc gridSpan="4">
                  <a:txBody>
                    <a:bodyPr/>
                    <a:lstStyle/>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Biểu hiện và giải thích</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928933031"/>
                  </a:ext>
                </a:extLst>
              </a:tr>
              <a:tr h="553745">
                <a:tc vMerge="1">
                  <a:txBody>
                    <a:bodyPr/>
                    <a:lstStyle/>
                    <a:p>
                      <a:endParaRPr lang="en-US"/>
                    </a:p>
                  </a:txBody>
                  <a:tcPr/>
                </a:tc>
                <a:tc>
                  <a:txBody>
                    <a:bodyPr/>
                    <a:lstStyle/>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Thiếu </a:t>
                      </a:r>
                      <a:endParaRPr lang="en-US" sz="1800">
                        <a:effectLst/>
                        <a:latin typeface="+mj-lt"/>
                        <a:ea typeface="Calibri" panose="020F0502020204030204" pitchFamily="34" charset="0"/>
                        <a:cs typeface="Times New Roman" panose="02020603050405020304" pitchFamily="18" charset="0"/>
                      </a:endParaRPr>
                    </a:p>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Thiếu </a:t>
                      </a:r>
                      <a:endParaRPr lang="en-US" sz="1800">
                        <a:effectLst/>
                        <a:latin typeface="+mj-lt"/>
                        <a:ea typeface="Calibri" panose="020F0502020204030204" pitchFamily="34" charset="0"/>
                        <a:cs typeface="Times New Roman" panose="02020603050405020304" pitchFamily="18" charset="0"/>
                      </a:endParaRPr>
                    </a:p>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extLst>
                  <a:ext uri="{0D108BD9-81ED-4DB2-BD59-A6C34878D82A}">
                    <a16:rowId xmlns="" xmlns:a16="http://schemas.microsoft.com/office/drawing/2014/main" val="143448774"/>
                  </a:ext>
                </a:extLst>
              </a:tr>
              <a:tr h="1033158">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A. B</a:t>
                      </a:r>
                      <a:r>
                        <a:rPr lang="en-US" sz="1800">
                          <a:effectLst/>
                          <a:latin typeface="+mj-lt"/>
                          <a:ea typeface="Times New Roman" panose="02020603050405020304" pitchFamily="18" charset="0"/>
                          <a:cs typeface="Calibri" panose="020F0502020204030204" pitchFamily="34" charset="0"/>
                        </a:rPr>
                        <a:t>ạn M bình chọn cho một bộ phim mới chỉ vì đây là bộ phim của đạo diễn nổi tiếng.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181391137"/>
                  </a:ext>
                </a:extLst>
              </a:tr>
              <a:tr h="2110715">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B. D</a:t>
                      </a:r>
                      <a:r>
                        <a:rPr lang="en-US" sz="1800">
                          <a:effectLst/>
                          <a:latin typeface="+mj-lt"/>
                          <a:ea typeface="Times New Roman" panose="02020603050405020304" pitchFamily="18" charset="0"/>
                          <a:cs typeface="Calibri" panose="020F0502020204030204" pitchFamily="34" charset="0"/>
                        </a:rPr>
                        <a:t>ù biết có người chăm làm, có người lười làm, nhưng để động viên mọi người làm việc, Giám đốc công ty vẫn quyết định thưởng cho tất cả mọi người như nhau.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4197771639"/>
                  </a:ext>
                </a:extLst>
              </a:tr>
              <a:tr h="1392344">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C. Ch</a:t>
                      </a:r>
                      <a:r>
                        <a:rPr lang="en-US" sz="1800">
                          <a:effectLst/>
                          <a:latin typeface="+mj-lt"/>
                          <a:ea typeface="Times New Roman" panose="02020603050405020304" pitchFamily="18" charset="0"/>
                          <a:cs typeface="Calibri" panose="020F0502020204030204" pitchFamily="34" charset="0"/>
                        </a:rPr>
                        <a:t>ị H không thừa nhận sáng kiến kinh nghiệm của một đồng nghiệp vì không thích họ.</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45281261"/>
                  </a:ext>
                </a:extLst>
              </a:tr>
              <a:tr h="2469901">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D. </a:t>
                      </a:r>
                      <a:r>
                        <a:rPr lang="en-US" sz="1800">
                          <a:effectLst/>
                          <a:latin typeface="+mj-lt"/>
                          <a:ea typeface="Times New Roman" panose="02020603050405020304" pitchFamily="18" charset="0"/>
                          <a:cs typeface="Calibri" panose="020F0502020204030204" pitchFamily="34" charset="0"/>
                        </a:rPr>
                        <a:t>Ông B thường dùng rất nhiều cách thức khi tuyển dụng nhân sự cho công ty (đánh giá qua hồ sơ, qua thi tuyển, phỏng vấn trực tiếp,…) nhằm tuyển được đúng người phù hợp với công việc.</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5611142"/>
                  </a:ext>
                </a:extLst>
              </a:tr>
              <a:tr h="1751530">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E. Anh K thường viết bài đưa tin về các vụ tai nạn giao thông dựa trên quan sát hiện trường và những suy luận của bản thân.</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54544575"/>
                  </a:ext>
                </a:extLst>
              </a:tr>
            </a:tbl>
          </a:graphicData>
        </a:graphic>
      </p:graphicFrame>
      <p:grpSp>
        <p:nvGrpSpPr>
          <p:cNvPr id="25" name="Group 24">
            <a:extLst>
              <a:ext uri="{FF2B5EF4-FFF2-40B4-BE49-F238E27FC236}">
                <a16:creationId xmlns="" xmlns:a16="http://schemas.microsoft.com/office/drawing/2014/main" id="{D976BA04-FE18-AA58-7A41-F3E1F9691121}"/>
              </a:ext>
            </a:extLst>
          </p:cNvPr>
          <p:cNvGrpSpPr/>
          <p:nvPr/>
        </p:nvGrpSpPr>
        <p:grpSpPr>
          <a:xfrm>
            <a:off x="388258" y="952142"/>
            <a:ext cx="8367484" cy="958660"/>
            <a:chOff x="388258" y="-20315"/>
            <a:chExt cx="8367484" cy="958660"/>
          </a:xfrm>
        </p:grpSpPr>
        <p:sp>
          <p:nvSpPr>
            <p:cNvPr id="26" name="Oval 25">
              <a:extLst>
                <a:ext uri="{FF2B5EF4-FFF2-40B4-BE49-F238E27FC236}">
                  <a16:creationId xmlns="" xmlns:a16="http://schemas.microsoft.com/office/drawing/2014/main" id="{BE08B14D-FAEE-9630-ED60-01239C431F72}"/>
                </a:ext>
              </a:extLst>
            </p:cNvPr>
            <p:cNvSpPr/>
            <p:nvPr/>
          </p:nvSpPr>
          <p:spPr>
            <a:xfrm>
              <a:off x="388258" y="214087"/>
              <a:ext cx="489856" cy="489856"/>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1</a:t>
              </a:r>
            </a:p>
          </p:txBody>
        </p:sp>
        <p:sp>
          <p:nvSpPr>
            <p:cNvPr id="27" name="TextBox 26">
              <a:extLst>
                <a:ext uri="{FF2B5EF4-FFF2-40B4-BE49-F238E27FC236}">
                  <a16:creationId xmlns="" xmlns:a16="http://schemas.microsoft.com/office/drawing/2014/main" id="{A883B4EE-C643-8560-4C1F-321E650F56E9}"/>
                </a:ext>
              </a:extLst>
            </p:cNvPr>
            <p:cNvSpPr txBox="1"/>
            <p:nvPr/>
          </p:nvSpPr>
          <p:spPr>
            <a:xfrm>
              <a:off x="1056253" y="-20315"/>
              <a:ext cx="7699489" cy="958660"/>
            </a:xfrm>
            <a:prstGeom prst="rect">
              <a:avLst/>
            </a:prstGeom>
            <a:noFill/>
          </p:spPr>
          <p:txBody>
            <a:bodyPr wrap="square" rtlCol="0">
              <a:spAutoFit/>
            </a:bodyPr>
            <a:lstStyle/>
            <a:p>
              <a:pPr algn="just">
                <a:lnSpc>
                  <a:spcPct val="150000"/>
                </a:lnSpc>
              </a:pPr>
              <a:r>
                <a:rPr lang="en-US" sz="2000"/>
                <a:t>Em hãy chỉ ra và giải thích biểu hiện của khách quan, công bằng; thiếu khách quan, công bằng trong các trường hợp sau: </a:t>
              </a:r>
            </a:p>
          </p:txBody>
        </p:sp>
      </p:grpSp>
    </p:spTree>
    <p:extLst>
      <p:ext uri="{BB962C8B-B14F-4D97-AF65-F5344CB8AC3E}">
        <p14:creationId xmlns="" xmlns:p14="http://schemas.microsoft.com/office/powerpoint/2010/main" val="298526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 xmlns:a16="http://schemas.microsoft.com/office/drawing/2014/main" id="{0095156C-A6B9-D73F-DBE7-920BBA1661C5}"/>
              </a:ext>
            </a:extLst>
          </p:cNvPr>
          <p:cNvGraphicFramePr>
            <a:graphicFrameLocks noGrp="1"/>
          </p:cNvGraphicFramePr>
          <p:nvPr>
            <p:extLst>
              <p:ext uri="{D42A27DB-BD31-4B8C-83A1-F6EECF244321}">
                <p14:modId xmlns="" xmlns:p14="http://schemas.microsoft.com/office/powerpoint/2010/main" val="1584935439"/>
              </p:ext>
            </p:extLst>
          </p:nvPr>
        </p:nvGraphicFramePr>
        <p:xfrm>
          <a:off x="199571" y="68945"/>
          <a:ext cx="8744857" cy="10082658"/>
        </p:xfrm>
        <a:graphic>
          <a:graphicData uri="http://schemas.openxmlformats.org/drawingml/2006/table">
            <a:tbl>
              <a:tblPr firstRow="1" firstCol="1" bandRow="1"/>
              <a:tblGrid>
                <a:gridCol w="3276600">
                  <a:extLst>
                    <a:ext uri="{9D8B030D-6E8A-4147-A177-3AD203B41FA5}">
                      <a16:colId xmlns="" xmlns:a16="http://schemas.microsoft.com/office/drawing/2014/main" val="2321807491"/>
                    </a:ext>
                  </a:extLst>
                </a:gridCol>
                <a:gridCol w="1393372">
                  <a:extLst>
                    <a:ext uri="{9D8B030D-6E8A-4147-A177-3AD203B41FA5}">
                      <a16:colId xmlns="" xmlns:a16="http://schemas.microsoft.com/office/drawing/2014/main" val="4081498844"/>
                    </a:ext>
                  </a:extLst>
                </a:gridCol>
                <a:gridCol w="1313543">
                  <a:extLst>
                    <a:ext uri="{9D8B030D-6E8A-4147-A177-3AD203B41FA5}">
                      <a16:colId xmlns="" xmlns:a16="http://schemas.microsoft.com/office/drawing/2014/main" val="3791516063"/>
                    </a:ext>
                  </a:extLst>
                </a:gridCol>
                <a:gridCol w="1229435">
                  <a:extLst>
                    <a:ext uri="{9D8B030D-6E8A-4147-A177-3AD203B41FA5}">
                      <a16:colId xmlns="" xmlns:a16="http://schemas.microsoft.com/office/drawing/2014/main" val="1241156363"/>
                    </a:ext>
                  </a:extLst>
                </a:gridCol>
                <a:gridCol w="1531907">
                  <a:extLst>
                    <a:ext uri="{9D8B030D-6E8A-4147-A177-3AD203B41FA5}">
                      <a16:colId xmlns="" xmlns:a16="http://schemas.microsoft.com/office/drawing/2014/main" val="1337073522"/>
                    </a:ext>
                  </a:extLst>
                </a:gridCol>
              </a:tblGrid>
              <a:tr h="460714">
                <a:tc rowSpan="2">
                  <a:txBody>
                    <a:bodyPr/>
                    <a:lstStyle/>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Trường hợp</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tc gridSpan="4">
                  <a:txBody>
                    <a:bodyPr/>
                    <a:lstStyle/>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Biểu hiện và giải thích</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928933031"/>
                  </a:ext>
                </a:extLst>
              </a:tr>
              <a:tr h="325983">
                <a:tc vMerge="1">
                  <a:txBody>
                    <a:bodyPr/>
                    <a:lstStyle/>
                    <a:p>
                      <a:endParaRPr lang="en-US"/>
                    </a:p>
                  </a:txBody>
                  <a:tcPr/>
                </a:tc>
                <a:tc>
                  <a:txBody>
                    <a:bodyPr/>
                    <a:lstStyle/>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Thiếu </a:t>
                      </a:r>
                      <a:endParaRPr lang="en-US" sz="1800">
                        <a:effectLst/>
                        <a:latin typeface="+mj-lt"/>
                        <a:ea typeface="Calibri" panose="020F0502020204030204" pitchFamily="34" charset="0"/>
                        <a:cs typeface="Times New Roman" panose="02020603050405020304" pitchFamily="18" charset="0"/>
                      </a:endParaRPr>
                    </a:p>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Thiếu </a:t>
                      </a:r>
                      <a:endParaRPr lang="en-US" sz="1800">
                        <a:effectLst/>
                        <a:latin typeface="+mj-lt"/>
                        <a:ea typeface="Calibri" panose="020F0502020204030204" pitchFamily="34" charset="0"/>
                        <a:cs typeface="Times New Roman" panose="02020603050405020304" pitchFamily="18" charset="0"/>
                      </a:endParaRPr>
                    </a:p>
                    <a:p>
                      <a:pPr marL="0" marR="0" algn="ctr">
                        <a:lnSpc>
                          <a:spcPct val="100000"/>
                        </a:lnSpc>
                        <a:spcBef>
                          <a:spcPts val="60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extLst>
                  <a:ext uri="{0D108BD9-81ED-4DB2-BD59-A6C34878D82A}">
                    <a16:rowId xmlns="" xmlns:a16="http://schemas.microsoft.com/office/drawing/2014/main" val="143448774"/>
                  </a:ext>
                </a:extLst>
              </a:tr>
              <a:tr h="2110715">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B. D</a:t>
                      </a:r>
                      <a:r>
                        <a:rPr lang="en-US" sz="1800">
                          <a:effectLst/>
                          <a:latin typeface="+mj-lt"/>
                          <a:ea typeface="Times New Roman" panose="02020603050405020304" pitchFamily="18" charset="0"/>
                          <a:cs typeface="Calibri" panose="020F0502020204030204" pitchFamily="34" charset="0"/>
                        </a:rPr>
                        <a:t>ù biết có người chăm làm, có người lười làm, nhưng để động viên mọi người làm việc, Giám đốc công ty vẫn quyết định thưởng cho tất cả mọi người như nhau.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4197771639"/>
                  </a:ext>
                </a:extLst>
              </a:tr>
              <a:tr h="1392344">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C. Ch</a:t>
                      </a:r>
                      <a:r>
                        <a:rPr lang="en-US" sz="1800">
                          <a:effectLst/>
                          <a:latin typeface="+mj-lt"/>
                          <a:ea typeface="Times New Roman" panose="02020603050405020304" pitchFamily="18" charset="0"/>
                          <a:cs typeface="Calibri" panose="020F0502020204030204" pitchFamily="34" charset="0"/>
                        </a:rPr>
                        <a:t>ị H không thừa nhận sáng kiến kinh nghiệm của một đồng nghiệp vì không thích họ.</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45281261"/>
                  </a:ext>
                </a:extLst>
              </a:tr>
              <a:tr h="2469901">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D. </a:t>
                      </a:r>
                      <a:r>
                        <a:rPr lang="en-US" sz="1800">
                          <a:effectLst/>
                          <a:latin typeface="+mj-lt"/>
                          <a:ea typeface="Times New Roman" panose="02020603050405020304" pitchFamily="18" charset="0"/>
                          <a:cs typeface="Calibri" panose="020F0502020204030204" pitchFamily="34" charset="0"/>
                        </a:rPr>
                        <a:t>Ông B thường dùng rất nhiều cách thức khi tuyển dụng nhân sự cho công ty (đánh giá qua hồ sơ, qua thi tuyển, phỏng vấn trực tiếp,…) nhằm tuyển được đúng người phù hợp với công việc.</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5611142"/>
                  </a:ext>
                </a:extLst>
              </a:tr>
              <a:tr h="1751530">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E. Anh K thường viết bài đưa tin về các vụ tai nạn giao thông dựa trên quan sát hiện trường và những suy luận của bản thân.</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54544575"/>
                  </a:ext>
                </a:extLst>
              </a:tr>
            </a:tbl>
          </a:graphicData>
        </a:graphic>
      </p:graphicFrame>
    </p:spTree>
    <p:extLst>
      <p:ext uri="{BB962C8B-B14F-4D97-AF65-F5344CB8AC3E}">
        <p14:creationId xmlns="" xmlns:p14="http://schemas.microsoft.com/office/powerpoint/2010/main" val="2905966679"/>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 xmlns:a16="http://schemas.microsoft.com/office/drawing/2014/main" id="{0095156C-A6B9-D73F-DBE7-920BBA1661C5}"/>
              </a:ext>
            </a:extLst>
          </p:cNvPr>
          <p:cNvGraphicFramePr>
            <a:graphicFrameLocks noGrp="1"/>
          </p:cNvGraphicFramePr>
          <p:nvPr>
            <p:extLst>
              <p:ext uri="{D42A27DB-BD31-4B8C-83A1-F6EECF244321}">
                <p14:modId xmlns="" xmlns:p14="http://schemas.microsoft.com/office/powerpoint/2010/main" val="1118098262"/>
              </p:ext>
            </p:extLst>
          </p:nvPr>
        </p:nvGraphicFramePr>
        <p:xfrm>
          <a:off x="199571" y="124842"/>
          <a:ext cx="8744857" cy="4893815"/>
        </p:xfrm>
        <a:graphic>
          <a:graphicData uri="http://schemas.openxmlformats.org/drawingml/2006/table">
            <a:tbl>
              <a:tblPr firstRow="1" firstCol="1" bandRow="1"/>
              <a:tblGrid>
                <a:gridCol w="3370943">
                  <a:extLst>
                    <a:ext uri="{9D8B030D-6E8A-4147-A177-3AD203B41FA5}">
                      <a16:colId xmlns="" xmlns:a16="http://schemas.microsoft.com/office/drawing/2014/main" val="2321807491"/>
                    </a:ext>
                  </a:extLst>
                </a:gridCol>
                <a:gridCol w="1299029">
                  <a:extLst>
                    <a:ext uri="{9D8B030D-6E8A-4147-A177-3AD203B41FA5}">
                      <a16:colId xmlns="" xmlns:a16="http://schemas.microsoft.com/office/drawing/2014/main" val="4081498844"/>
                    </a:ext>
                  </a:extLst>
                </a:gridCol>
                <a:gridCol w="1313543">
                  <a:extLst>
                    <a:ext uri="{9D8B030D-6E8A-4147-A177-3AD203B41FA5}">
                      <a16:colId xmlns="" xmlns:a16="http://schemas.microsoft.com/office/drawing/2014/main" val="3791516063"/>
                    </a:ext>
                  </a:extLst>
                </a:gridCol>
                <a:gridCol w="1229435">
                  <a:extLst>
                    <a:ext uri="{9D8B030D-6E8A-4147-A177-3AD203B41FA5}">
                      <a16:colId xmlns="" xmlns:a16="http://schemas.microsoft.com/office/drawing/2014/main" val="1241156363"/>
                    </a:ext>
                  </a:extLst>
                </a:gridCol>
                <a:gridCol w="1531907">
                  <a:extLst>
                    <a:ext uri="{9D8B030D-6E8A-4147-A177-3AD203B41FA5}">
                      <a16:colId xmlns="" xmlns:a16="http://schemas.microsoft.com/office/drawing/2014/main" val="1337073522"/>
                    </a:ext>
                  </a:extLst>
                </a:gridCol>
              </a:tblGrid>
              <a:tr h="426057">
                <a:tc rowSpan="2">
                  <a:txBody>
                    <a:bodyPr/>
                    <a:lstStyle/>
                    <a:p>
                      <a:pPr marL="0" marR="0" algn="ctr">
                        <a:lnSpc>
                          <a:spcPct val="100000"/>
                        </a:lnSpc>
                        <a:spcBef>
                          <a:spcPts val="600"/>
                        </a:spcBef>
                        <a:spcAft>
                          <a:spcPts val="0"/>
                        </a:spcAft>
                      </a:pPr>
                      <a:r>
                        <a:rPr lang="en-US" sz="1600" b="1">
                          <a:solidFill>
                            <a:srgbClr val="000000"/>
                          </a:solidFill>
                          <a:effectLst/>
                          <a:latin typeface="+mj-lt"/>
                          <a:ea typeface="Times New Roman" panose="02020603050405020304" pitchFamily="18" charset="0"/>
                          <a:cs typeface="Times New Roman" panose="02020603050405020304" pitchFamily="18" charset="0"/>
                        </a:rPr>
                        <a:t>Trường hợp</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tc gridSpan="4">
                  <a:txBody>
                    <a:bodyPr/>
                    <a:lstStyle/>
                    <a:p>
                      <a:pPr marL="0" marR="0" algn="ctr">
                        <a:lnSpc>
                          <a:spcPct val="100000"/>
                        </a:lnSpc>
                        <a:spcBef>
                          <a:spcPts val="600"/>
                        </a:spcBef>
                        <a:spcAft>
                          <a:spcPts val="0"/>
                        </a:spcAft>
                      </a:pPr>
                      <a:r>
                        <a:rPr lang="en-US" sz="1600" b="1">
                          <a:solidFill>
                            <a:srgbClr val="000000"/>
                          </a:solidFill>
                          <a:effectLst/>
                          <a:latin typeface="+mj-lt"/>
                          <a:ea typeface="Times New Roman" panose="02020603050405020304" pitchFamily="18" charset="0"/>
                          <a:cs typeface="Times New Roman" panose="02020603050405020304" pitchFamily="18" charset="0"/>
                        </a:rPr>
                        <a:t>Biểu hiện và giải thích</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928933031"/>
                  </a:ext>
                </a:extLst>
              </a:tr>
              <a:tr h="521463">
                <a:tc vMerge="1">
                  <a:txBody>
                    <a:bodyPr/>
                    <a:lstStyle/>
                    <a:p>
                      <a:endParaRPr lang="en-US"/>
                    </a:p>
                  </a:txBody>
                  <a:tcPr/>
                </a:tc>
                <a:tc>
                  <a:txBody>
                    <a:bodyPr/>
                    <a:lstStyle/>
                    <a:p>
                      <a:pPr marL="0" marR="0" algn="ctr">
                        <a:lnSpc>
                          <a:spcPct val="100000"/>
                        </a:lnSpc>
                        <a:spcBef>
                          <a:spcPts val="600"/>
                        </a:spcBef>
                        <a:spcAft>
                          <a:spcPts val="0"/>
                        </a:spcAft>
                      </a:pPr>
                      <a:r>
                        <a:rPr lang="en-US" sz="1600" b="1">
                          <a:solidFill>
                            <a:srgbClr val="000000"/>
                          </a:solidFill>
                          <a:effectLst/>
                          <a:latin typeface="+mj-lt"/>
                          <a:ea typeface="Times New Roman" panose="02020603050405020304" pitchFamily="18" charset="0"/>
                          <a:cs typeface="Times New Roman" panose="02020603050405020304" pitchFamily="18" charset="0"/>
                        </a:rPr>
                        <a:t>Khách quan</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00000"/>
                        </a:lnSpc>
                        <a:spcBef>
                          <a:spcPts val="600"/>
                        </a:spcBef>
                        <a:spcAft>
                          <a:spcPts val="0"/>
                        </a:spcAft>
                      </a:pPr>
                      <a:r>
                        <a:rPr lang="en-US" sz="1600" b="1">
                          <a:solidFill>
                            <a:srgbClr val="000000"/>
                          </a:solidFill>
                          <a:effectLst/>
                          <a:latin typeface="+mj-lt"/>
                          <a:ea typeface="Times New Roman" panose="02020603050405020304" pitchFamily="18" charset="0"/>
                          <a:cs typeface="Times New Roman" panose="02020603050405020304" pitchFamily="18" charset="0"/>
                        </a:rPr>
                        <a:t>Thiếu </a:t>
                      </a:r>
                      <a:endParaRPr lang="en-US" sz="1600">
                        <a:effectLst/>
                        <a:latin typeface="+mj-lt"/>
                        <a:ea typeface="Calibri" panose="020F0502020204030204" pitchFamily="34" charset="0"/>
                        <a:cs typeface="Times New Roman" panose="02020603050405020304" pitchFamily="18" charset="0"/>
                      </a:endParaRPr>
                    </a:p>
                    <a:p>
                      <a:pPr marL="0" marR="0" algn="ctr">
                        <a:lnSpc>
                          <a:spcPct val="100000"/>
                        </a:lnSpc>
                        <a:spcBef>
                          <a:spcPts val="600"/>
                        </a:spcBef>
                        <a:spcAft>
                          <a:spcPts val="0"/>
                        </a:spcAft>
                      </a:pPr>
                      <a:r>
                        <a:rPr lang="en-US" sz="1600" b="1">
                          <a:solidFill>
                            <a:srgbClr val="000000"/>
                          </a:solidFill>
                          <a:effectLst/>
                          <a:latin typeface="+mj-lt"/>
                          <a:ea typeface="Times New Roman" panose="02020603050405020304" pitchFamily="18" charset="0"/>
                          <a:cs typeface="Times New Roman" panose="02020603050405020304" pitchFamily="18" charset="0"/>
                        </a:rPr>
                        <a:t>khách quan</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600" b="1">
                          <a:solidFill>
                            <a:srgbClr val="000000"/>
                          </a:solidFill>
                          <a:effectLst/>
                          <a:latin typeface="+mj-lt"/>
                          <a:ea typeface="Times New Roman" panose="02020603050405020304" pitchFamily="18" charset="0"/>
                          <a:cs typeface="Times New Roman" panose="02020603050405020304" pitchFamily="18" charset="0"/>
                        </a:rPr>
                        <a:t>Công bằng</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00000"/>
                        </a:lnSpc>
                        <a:spcBef>
                          <a:spcPts val="600"/>
                        </a:spcBef>
                        <a:spcAft>
                          <a:spcPts val="0"/>
                        </a:spcAft>
                      </a:pPr>
                      <a:r>
                        <a:rPr lang="en-US" sz="1600" b="1">
                          <a:solidFill>
                            <a:srgbClr val="000000"/>
                          </a:solidFill>
                          <a:effectLst/>
                          <a:latin typeface="+mj-lt"/>
                          <a:ea typeface="Times New Roman" panose="02020603050405020304" pitchFamily="18" charset="0"/>
                          <a:cs typeface="Times New Roman" panose="02020603050405020304" pitchFamily="18" charset="0"/>
                        </a:rPr>
                        <a:t>Thiếu </a:t>
                      </a:r>
                      <a:endParaRPr lang="en-US" sz="1600">
                        <a:effectLst/>
                        <a:latin typeface="+mj-lt"/>
                        <a:ea typeface="Calibri" panose="020F0502020204030204" pitchFamily="34" charset="0"/>
                        <a:cs typeface="Times New Roman" panose="02020603050405020304" pitchFamily="18" charset="0"/>
                      </a:endParaRPr>
                    </a:p>
                    <a:p>
                      <a:pPr marL="0" marR="0" algn="ctr">
                        <a:lnSpc>
                          <a:spcPct val="100000"/>
                        </a:lnSpc>
                        <a:spcBef>
                          <a:spcPts val="600"/>
                        </a:spcBef>
                        <a:spcAft>
                          <a:spcPts val="0"/>
                        </a:spcAft>
                      </a:pPr>
                      <a:r>
                        <a:rPr lang="en-US" sz="1600" b="1">
                          <a:solidFill>
                            <a:srgbClr val="000000"/>
                          </a:solidFill>
                          <a:effectLst/>
                          <a:latin typeface="+mj-lt"/>
                          <a:ea typeface="Times New Roman" panose="02020603050405020304" pitchFamily="18" charset="0"/>
                          <a:cs typeface="Times New Roman" panose="02020603050405020304" pitchFamily="18" charset="0"/>
                        </a:rPr>
                        <a:t>công bằng</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extLst>
                  <a:ext uri="{0D108BD9-81ED-4DB2-BD59-A6C34878D82A}">
                    <a16:rowId xmlns="" xmlns:a16="http://schemas.microsoft.com/office/drawing/2014/main" val="143448774"/>
                  </a:ext>
                </a:extLst>
              </a:tr>
              <a:tr h="2284105">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D. </a:t>
                      </a:r>
                      <a:r>
                        <a:rPr lang="en-US" sz="1600">
                          <a:effectLst/>
                          <a:latin typeface="+mj-lt"/>
                          <a:ea typeface="Times New Roman" panose="02020603050405020304" pitchFamily="18" charset="0"/>
                          <a:cs typeface="Calibri" panose="020F0502020204030204" pitchFamily="34" charset="0"/>
                        </a:rPr>
                        <a:t>Ông B thường dùng rất nhiều cách thức khi tuyển dụng nhân sự cho công ty (đánh giá qua hồ sơ, qua thi tuyển, phỏng vấn trực tiếp,…) nhằm tuyển được đúng người phù hợp với công việc.</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effectLst/>
                          <a:latin typeface="+mj-lt"/>
                          <a:ea typeface="Times New Roman" panose="02020603050405020304" pitchFamily="18" charset="0"/>
                          <a:cs typeface="Times New Roman" panose="02020603050405020304" pitchFamily="18" charset="0"/>
                        </a:rPr>
                        <a:t> </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effectLst/>
                          <a:latin typeface="+mj-lt"/>
                          <a:ea typeface="Times New Roman" panose="02020603050405020304" pitchFamily="18" charset="0"/>
                          <a:cs typeface="Times New Roman" panose="02020603050405020304" pitchFamily="18" charset="0"/>
                        </a:rPr>
                        <a:t> </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effectLst/>
                          <a:latin typeface="+mj-lt"/>
                          <a:ea typeface="Times New Roman" panose="02020603050405020304" pitchFamily="18" charset="0"/>
                          <a:cs typeface="Times New Roman" panose="02020603050405020304" pitchFamily="18" charset="0"/>
                        </a:rPr>
                        <a:t> </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effectLst/>
                          <a:latin typeface="+mj-lt"/>
                          <a:ea typeface="Times New Roman" panose="02020603050405020304" pitchFamily="18" charset="0"/>
                          <a:cs typeface="Times New Roman" panose="02020603050405020304" pitchFamily="18" charset="0"/>
                        </a:rPr>
                        <a:t> </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5611142"/>
                  </a:ext>
                </a:extLst>
              </a:tr>
              <a:tr h="1619773">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Calibri" panose="020F0502020204030204" pitchFamily="34" charset="0"/>
                        </a:rPr>
                        <a:t>E. Anh K thường viết bài đưa tin về các vụ tai nạn giao thông dựa trên quan sát hiện trường và những suy luận của bản thân.</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effectLst/>
                          <a:latin typeface="+mj-lt"/>
                          <a:ea typeface="Times New Roman" panose="02020603050405020304" pitchFamily="18" charset="0"/>
                          <a:cs typeface="Times New Roman" panose="02020603050405020304" pitchFamily="18" charset="0"/>
                        </a:rPr>
                        <a:t> </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effectLst/>
                          <a:latin typeface="+mj-lt"/>
                          <a:ea typeface="Times New Roman" panose="02020603050405020304" pitchFamily="18" charset="0"/>
                          <a:cs typeface="Times New Roman" panose="02020603050405020304" pitchFamily="18" charset="0"/>
                        </a:rPr>
                        <a:t> </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effectLst/>
                          <a:latin typeface="+mj-lt"/>
                          <a:ea typeface="Times New Roman" panose="02020603050405020304" pitchFamily="18" charset="0"/>
                          <a:cs typeface="Times New Roman" panose="02020603050405020304" pitchFamily="18" charset="0"/>
                        </a:rPr>
                        <a:t> </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effectLst/>
                          <a:latin typeface="+mj-lt"/>
                          <a:ea typeface="Times New Roman" panose="02020603050405020304" pitchFamily="18" charset="0"/>
                          <a:cs typeface="Times New Roman" panose="02020603050405020304" pitchFamily="18" charset="0"/>
                        </a:rPr>
                        <a:t> </a:t>
                      </a:r>
                      <a:endParaRPr lang="en-US" sz="1600">
                        <a:effectLst/>
                        <a:latin typeface="+mj-lt"/>
                        <a:ea typeface="Calibri" panose="020F0502020204030204" pitchFamily="34" charset="0"/>
                        <a:cs typeface="Times New Roman" panose="02020603050405020304" pitchFamily="18" charset="0"/>
                      </a:endParaRPr>
                    </a:p>
                  </a:txBody>
                  <a:tcPr marL="19220" marR="19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54544575"/>
                  </a:ext>
                </a:extLst>
              </a:tr>
            </a:tbl>
          </a:graphicData>
        </a:graphic>
      </p:graphicFrame>
    </p:spTree>
    <p:extLst>
      <p:ext uri="{BB962C8B-B14F-4D97-AF65-F5344CB8AC3E}">
        <p14:creationId xmlns="" xmlns:p14="http://schemas.microsoft.com/office/powerpoint/2010/main" val="1533575281"/>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0CDF26C8-66C0-F850-430A-CC63E83C3C7F}"/>
              </a:ext>
            </a:extLst>
          </p:cNvPr>
          <p:cNvGraphicFramePr>
            <a:graphicFrameLocks noGrp="1"/>
          </p:cNvGraphicFramePr>
          <p:nvPr>
            <p:extLst>
              <p:ext uri="{D42A27DB-BD31-4B8C-83A1-F6EECF244321}">
                <p14:modId xmlns="" xmlns:p14="http://schemas.microsoft.com/office/powerpoint/2010/main" val="2172178465"/>
              </p:ext>
            </p:extLst>
          </p:nvPr>
        </p:nvGraphicFramePr>
        <p:xfrm>
          <a:off x="145142" y="711200"/>
          <a:ext cx="8998858" cy="16109534"/>
        </p:xfrm>
        <a:graphic>
          <a:graphicData uri="http://schemas.openxmlformats.org/drawingml/2006/table">
            <a:tbl>
              <a:tblPr firstRow="1" firstCol="1" bandRow="1"/>
              <a:tblGrid>
                <a:gridCol w="2153110">
                  <a:extLst>
                    <a:ext uri="{9D8B030D-6E8A-4147-A177-3AD203B41FA5}">
                      <a16:colId xmlns="" xmlns:a16="http://schemas.microsoft.com/office/drawing/2014/main" val="1922914158"/>
                    </a:ext>
                  </a:extLst>
                </a:gridCol>
                <a:gridCol w="1475462">
                  <a:extLst>
                    <a:ext uri="{9D8B030D-6E8A-4147-A177-3AD203B41FA5}">
                      <a16:colId xmlns="" xmlns:a16="http://schemas.microsoft.com/office/drawing/2014/main" val="405954484"/>
                    </a:ext>
                  </a:extLst>
                </a:gridCol>
                <a:gridCol w="2242457">
                  <a:extLst>
                    <a:ext uri="{9D8B030D-6E8A-4147-A177-3AD203B41FA5}">
                      <a16:colId xmlns="" xmlns:a16="http://schemas.microsoft.com/office/drawing/2014/main" val="1590177627"/>
                    </a:ext>
                  </a:extLst>
                </a:gridCol>
                <a:gridCol w="1461333">
                  <a:extLst>
                    <a:ext uri="{9D8B030D-6E8A-4147-A177-3AD203B41FA5}">
                      <a16:colId xmlns="" xmlns:a16="http://schemas.microsoft.com/office/drawing/2014/main" val="3532377558"/>
                    </a:ext>
                  </a:extLst>
                </a:gridCol>
                <a:gridCol w="1666496">
                  <a:extLst>
                    <a:ext uri="{9D8B030D-6E8A-4147-A177-3AD203B41FA5}">
                      <a16:colId xmlns="" xmlns:a16="http://schemas.microsoft.com/office/drawing/2014/main" val="1870948555"/>
                    </a:ext>
                  </a:extLst>
                </a:gridCol>
              </a:tblGrid>
              <a:tr h="488681">
                <a:tc rowSpan="2">
                  <a:txBody>
                    <a:bodyPr/>
                    <a:lstStyle/>
                    <a:p>
                      <a:pPr marL="0" marR="0" algn="ctr">
                        <a:lnSpc>
                          <a:spcPct val="150000"/>
                        </a:lnSpc>
                        <a:spcBef>
                          <a:spcPts val="600"/>
                        </a:spcBef>
                        <a:spcAft>
                          <a:spcPts val="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Trường hợp</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D95"/>
                    </a:solidFill>
                  </a:tcPr>
                </a:tc>
                <a:tc gridSpan="4">
                  <a:txBody>
                    <a:bodyPr/>
                    <a:lstStyle/>
                    <a:p>
                      <a:pPr marL="0" marR="0" algn="ctr">
                        <a:lnSpc>
                          <a:spcPct val="100000"/>
                        </a:lnSpc>
                        <a:spcBef>
                          <a:spcPts val="600"/>
                        </a:spcBef>
                        <a:spcAft>
                          <a:spcPts val="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Biểu hiện và giải thích</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D9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128805529"/>
                  </a:ext>
                </a:extLst>
              </a:tr>
              <a:tr h="702747">
                <a:tc vMerge="1">
                  <a:txBody>
                    <a:bodyPr/>
                    <a:lstStyle/>
                    <a:p>
                      <a:endParaRPr lang="en-US"/>
                    </a:p>
                  </a:txBody>
                  <a:tcPr/>
                </a:tc>
                <a:tc>
                  <a:txBody>
                    <a:bodyPr/>
                    <a:lstStyle/>
                    <a:p>
                      <a:pPr marL="0" marR="0" algn="ctr">
                        <a:lnSpc>
                          <a:spcPct val="150000"/>
                        </a:lnSpc>
                        <a:spcBef>
                          <a:spcPts val="600"/>
                        </a:spcBef>
                        <a:spcAft>
                          <a:spcPts val="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Khách quan</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Thiếu </a:t>
                      </a:r>
                      <a:endParaRPr lang="en-US" sz="1500" i="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khách quan</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Công bằng</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Thiếu </a:t>
                      </a:r>
                      <a:endParaRPr lang="en-US" sz="1500" i="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công bằng</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extLst>
                  <a:ext uri="{0D108BD9-81ED-4DB2-BD59-A6C34878D82A}">
                    <a16:rowId xmlns="" xmlns:a16="http://schemas.microsoft.com/office/drawing/2014/main" val="85919928"/>
                  </a:ext>
                </a:extLst>
              </a:tr>
              <a:tr h="3148784">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A. B</a:t>
                      </a:r>
                      <a:r>
                        <a:rPr lang="en-US" sz="1500" i="0">
                          <a:effectLst/>
                          <a:latin typeface="+mj-lt"/>
                          <a:ea typeface="Times New Roman" panose="02020603050405020304" pitchFamily="18" charset="0"/>
                          <a:cs typeface="Calibri" panose="020F0502020204030204" pitchFamily="34" charset="0"/>
                        </a:rPr>
                        <a:t>ạn M bình chọn cho một bộ phim mới chỉ vì đây là bộ phim của đạo diễn nổi tiếng.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500" i="0">
                          <a:effectLst/>
                          <a:latin typeface="+mj-lt"/>
                          <a:ea typeface="Times New Roman" panose="02020603050405020304" pitchFamily="18" charset="0"/>
                          <a:cs typeface="Times New Roman" panose="02020603050405020304" pitchFamily="18" charset="0"/>
                        </a:rPr>
                        <a:t>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Vi</a:t>
                      </a:r>
                      <a:r>
                        <a:rPr lang="en-US" sz="1500" i="0">
                          <a:effectLst/>
                          <a:latin typeface="+mj-lt"/>
                          <a:ea typeface="Times New Roman" panose="02020603050405020304" pitchFamily="18" charset="0"/>
                          <a:cs typeface="Calibri" panose="020F0502020204030204" pitchFamily="34" charset="0"/>
                        </a:rPr>
                        <a:t>ệc bình chọn cho bộ phim cần dựa vào chất lượng kịch bản, diễn xuất của nhân vật, chất lượng hình ảnh và kĩ xảo, sự phối hợp của âm thanh và ánh sáng, sự sáng tạo và độc đáo trong ý tưởng và cách tiếp cận…</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500" i="0">
                          <a:effectLst/>
                          <a:latin typeface="+mj-lt"/>
                          <a:ea typeface="Times New Roman" panose="02020603050405020304" pitchFamily="18" charset="0"/>
                          <a:cs typeface="Times New Roman" panose="02020603050405020304" pitchFamily="18" charset="0"/>
                        </a:rPr>
                        <a:t>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500" i="0">
                          <a:effectLst/>
                          <a:latin typeface="+mj-lt"/>
                          <a:ea typeface="Times New Roman" panose="02020603050405020304" pitchFamily="18" charset="0"/>
                          <a:cs typeface="Times New Roman" panose="02020603050405020304" pitchFamily="18" charset="0"/>
                        </a:rPr>
                        <a:t>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425134971"/>
                  </a:ext>
                </a:extLst>
              </a:tr>
              <a:tr h="2637423">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B. D</a:t>
                      </a:r>
                      <a:r>
                        <a:rPr lang="en-US" sz="1500" i="0">
                          <a:effectLst/>
                          <a:latin typeface="+mj-lt"/>
                          <a:ea typeface="Times New Roman" panose="02020603050405020304" pitchFamily="18" charset="0"/>
                          <a:cs typeface="Calibri" panose="020F0502020204030204" pitchFamily="34" charset="0"/>
                        </a:rPr>
                        <a:t>ù biết có người chăm làm, có người lười làm, nhưng để động viên mọi người làm việc, Giám đốc công ty vẫn quyết định thưởng cho tất cả mọi người như nhau.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500" i="0">
                          <a:effectLst/>
                          <a:latin typeface="+mj-lt"/>
                          <a:ea typeface="Times New Roman" panose="02020603050405020304" pitchFamily="18" charset="0"/>
                          <a:cs typeface="Times New Roman" panose="02020603050405020304" pitchFamily="18" charset="0"/>
                        </a:rPr>
                        <a:t>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500" i="0">
                          <a:effectLst/>
                          <a:latin typeface="+mj-lt"/>
                          <a:ea typeface="Times New Roman" panose="02020603050405020304" pitchFamily="18" charset="0"/>
                          <a:cs typeface="Times New Roman" panose="02020603050405020304" pitchFamily="18" charset="0"/>
                        </a:rPr>
                        <a:t>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ó thể được coi là biểu hiện của sự công bằng trong việc động viên mọi người làm việc.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Calibri" panose="020F0502020204030204" pitchFamily="34" charset="0"/>
                        </a:rPr>
                        <a:t>Đây cũng có thể bị xem là thiếu công bằng khi không khuyến khích sự cạnh tranh tích cực và nỗ lực cá nhân.</a:t>
                      </a:r>
                      <a:r>
                        <a:rPr lang="en-US" sz="1500" i="0">
                          <a:effectLst/>
                          <a:latin typeface="+mj-lt"/>
                          <a:ea typeface="Times New Roman" panose="02020603050405020304" pitchFamily="18" charset="0"/>
                          <a:cs typeface="Times New Roman" panose="02020603050405020304" pitchFamily="18" charset="0"/>
                        </a:rPr>
                        <a:t>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144854907"/>
                  </a:ext>
                </a:extLst>
              </a:tr>
              <a:tr h="1765969">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  C. Ch</a:t>
                      </a:r>
                      <a:r>
                        <a:rPr lang="en-US" sz="1500" i="0">
                          <a:effectLst/>
                          <a:latin typeface="+mj-lt"/>
                          <a:ea typeface="Times New Roman" panose="02020603050405020304" pitchFamily="18" charset="0"/>
                          <a:cs typeface="Calibri" panose="020F0502020204030204" pitchFamily="34" charset="0"/>
                        </a:rPr>
                        <a:t>ị H không thừa nhận sáng kiến kinh nghiệm của một đồng nghiệp vì không thích họ.</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500" i="0">
                          <a:effectLst/>
                          <a:latin typeface="+mj-lt"/>
                          <a:ea typeface="Times New Roman" panose="02020603050405020304" pitchFamily="18" charset="0"/>
                          <a:cs typeface="Times New Roman" panose="02020603050405020304" pitchFamily="18" charset="0"/>
                        </a:rPr>
                        <a:t>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khách quan vì đưa ra quyết định dựa trên cảm xúc và ý kiến cá nhân, không dựa trên thông tin, số liệu.</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500" i="0">
                          <a:effectLst/>
                          <a:latin typeface="+mj-lt"/>
                          <a:ea typeface="Times New Roman" panose="02020603050405020304" pitchFamily="18" charset="0"/>
                          <a:cs typeface="Times New Roman" panose="02020603050405020304" pitchFamily="18" charset="0"/>
                        </a:rPr>
                        <a:t>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công bằng vì đưa ra quyết định dựa trên sự đối xử, phân biệt (không thích đồng nghiệp).</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893888326"/>
                  </a:ext>
                </a:extLst>
              </a:tr>
              <a:tr h="2637423">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D. </a:t>
                      </a:r>
                      <a:r>
                        <a:rPr lang="en-US" sz="1500" i="0">
                          <a:effectLst/>
                          <a:latin typeface="+mj-lt"/>
                          <a:ea typeface="Times New Roman" panose="02020603050405020304" pitchFamily="18" charset="0"/>
                          <a:cs typeface="Calibri" panose="020F0502020204030204" pitchFamily="34" charset="0"/>
                        </a:rPr>
                        <a:t>Ông B thường dùng rất nhiều cách thức khi tuyển dụng nhân sự cho công ty (đánh giá qua hồ sơ, qua thi tuyển, phỏng vấn trực tiếp,…) nhằm tuyển được đúng người phù hợp với công việc.</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Kh</a:t>
                      </a:r>
                      <a:r>
                        <a:rPr lang="en-US" sz="1500" i="0">
                          <a:effectLst/>
                          <a:latin typeface="+mj-lt"/>
                          <a:ea typeface="Times New Roman" panose="02020603050405020304" pitchFamily="18" charset="0"/>
                          <a:cs typeface="Calibri" panose="020F0502020204030204" pitchFamily="34" charset="0"/>
                        </a:rPr>
                        <a:t>ách quan vì phương thức tuyển dụng dựa trên các tiêu chuẩn, tiêu chí rõ ràng, minh bạch.</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500" i="0">
                          <a:effectLst/>
                          <a:latin typeface="+mj-lt"/>
                          <a:ea typeface="Times New Roman" panose="02020603050405020304" pitchFamily="18" charset="0"/>
                          <a:cs typeface="Times New Roman" panose="02020603050405020304" pitchFamily="18" charset="0"/>
                        </a:rPr>
                        <a:t>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ông bằng vì nhân viên nào cũng được tuyển dụng theo phương thức đó, không có ưu tiên hay phân biệt, đối xử.</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500" i="0">
                          <a:effectLst/>
                          <a:latin typeface="+mj-lt"/>
                          <a:ea typeface="Times New Roman" panose="02020603050405020304" pitchFamily="18" charset="0"/>
                          <a:cs typeface="Times New Roman" panose="02020603050405020304" pitchFamily="18" charset="0"/>
                        </a:rPr>
                        <a:t>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874084310"/>
                  </a:ext>
                </a:extLst>
              </a:tr>
              <a:tr h="4311661">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Calibri" panose="020F0502020204030204" pitchFamily="34" charset="0"/>
                        </a:rPr>
                        <a:t>E. Anh K thường viết bài đưa tin về các vụ tai nạn giao thông dựa trên quan sát hiện trường và những suy luận của bản thân.</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N</a:t>
                      </a:r>
                      <a:r>
                        <a:rPr lang="en-US" sz="1500" i="0">
                          <a:effectLst/>
                          <a:latin typeface="+mj-lt"/>
                          <a:ea typeface="Times New Roman" panose="02020603050405020304" pitchFamily="18" charset="0"/>
                          <a:cs typeface="Calibri" panose="020F0502020204030204" pitchFamily="34" charset="0"/>
                        </a:rPr>
                        <a:t>ếu anh K chỉ dựa vào thông tin có được từ hiện trường và suy luận của bản thân một cách logic mà không đưa thêm ý kiến cá nhân hoặc đánh giá chủ quan nào là biểu hiện của khách quan.</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500" i="0">
                          <a:effectLst/>
                          <a:latin typeface="+mj-lt"/>
                          <a:ea typeface="Times New Roman" panose="02020603050405020304" pitchFamily="18" charset="0"/>
                          <a:cs typeface="Times New Roman" panose="02020603050405020304" pitchFamily="18" charset="0"/>
                        </a:rPr>
                        <a:t>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500" i="0">
                          <a:effectLst/>
                          <a:latin typeface="+mj-lt"/>
                          <a:ea typeface="Times New Roman" panose="02020603050405020304" pitchFamily="18" charset="0"/>
                          <a:cs typeface="Times New Roman" panose="02020603050405020304" pitchFamily="18" charset="0"/>
                        </a:rPr>
                        <a:t>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500" i="0">
                          <a:effectLst/>
                          <a:latin typeface="+mj-lt"/>
                          <a:ea typeface="Times New Roman" panose="02020603050405020304" pitchFamily="18" charset="0"/>
                          <a:cs typeface="Times New Roman" panose="02020603050405020304" pitchFamily="18" charset="0"/>
                        </a:rPr>
                        <a:t> </a:t>
                      </a:r>
                      <a:endParaRPr lang="en-US" sz="15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114611692"/>
                  </a:ext>
                </a:extLst>
              </a:tr>
            </a:tbl>
          </a:graphicData>
        </a:graphic>
      </p:graphicFrame>
      <p:sp>
        <p:nvSpPr>
          <p:cNvPr id="4" name="TextBox 3">
            <a:extLst>
              <a:ext uri="{FF2B5EF4-FFF2-40B4-BE49-F238E27FC236}">
                <a16:creationId xmlns="" xmlns:a16="http://schemas.microsoft.com/office/drawing/2014/main" id="{2B240D70-E47E-F17C-4565-0C32A816562B}"/>
              </a:ext>
            </a:extLst>
          </p:cNvPr>
          <p:cNvSpPr txBox="1"/>
          <p:nvPr/>
        </p:nvSpPr>
        <p:spPr>
          <a:xfrm>
            <a:off x="2267857" y="145143"/>
            <a:ext cx="4608285" cy="430887"/>
          </a:xfrm>
          <a:prstGeom prst="rect">
            <a:avLst/>
          </a:prstGeom>
          <a:noFill/>
        </p:spPr>
        <p:txBody>
          <a:bodyPr wrap="square" rtlCol="0">
            <a:spAutoFit/>
          </a:bodyPr>
          <a:lstStyle/>
          <a:p>
            <a:pPr algn="ctr"/>
            <a:r>
              <a:rPr lang="en-US" sz="2200" b="1">
                <a:solidFill>
                  <a:srgbClr val="0070C0"/>
                </a:solidFill>
              </a:rPr>
              <a:t>HƯỚNG DẪN THỰC HIỆN </a:t>
            </a:r>
          </a:p>
        </p:txBody>
      </p:sp>
    </p:spTree>
    <p:extLst>
      <p:ext uri="{BB962C8B-B14F-4D97-AF65-F5344CB8AC3E}">
        <p14:creationId xmlns="" xmlns:p14="http://schemas.microsoft.com/office/powerpoint/2010/main" val="269418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153591" y="96441"/>
            <a:ext cx="1252538" cy="1200150"/>
            <a:chOff x="792153" y="2276872"/>
            <a:chExt cx="2699727" cy="2592288"/>
          </a:xfrm>
        </p:grpSpPr>
        <p:sp>
          <p:nvSpPr>
            <p:cNvPr id="35" name="Block Arc 34"/>
            <p:cNvSpPr/>
            <p:nvPr/>
          </p:nvSpPr>
          <p:spPr>
            <a:xfrm>
              <a:off x="899937" y="2276872"/>
              <a:ext cx="2591943" cy="2592288"/>
            </a:xfrm>
            <a:prstGeom prst="blockArc">
              <a:avLst>
                <a:gd name="adj1" fmla="val 12214054"/>
                <a:gd name="adj2" fmla="val 9664598"/>
                <a:gd name="adj3" fmla="val 148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chemeClr val="tx1"/>
                </a:solidFill>
              </a:endParaRPr>
            </a:p>
          </p:txBody>
        </p:sp>
        <p:sp>
          <p:nvSpPr>
            <p:cNvPr id="4108" name="TextBox 35"/>
            <p:cNvSpPr txBox="1">
              <a:spLocks noChangeArrowheads="1"/>
            </p:cNvSpPr>
            <p:nvPr/>
          </p:nvSpPr>
          <p:spPr bwMode="auto">
            <a:xfrm>
              <a:off x="792153" y="3197546"/>
              <a:ext cx="585113" cy="1329576"/>
            </a:xfrm>
            <a:prstGeom prst="rect">
              <a:avLst/>
            </a:prstGeom>
            <a:noFill/>
            <a:ln w="9525">
              <a:noFill/>
              <a:miter lim="800000"/>
              <a:headEnd/>
              <a:tailEnd/>
            </a:ln>
          </p:spPr>
          <p:txBody>
            <a:bodyPr rIns="0">
              <a:spAutoFit/>
            </a:bodyPr>
            <a:lstStyle/>
            <a:p>
              <a:pPr algn="ctr" eaLnBrk="1" hangingPunct="1"/>
              <a:r>
                <a:rPr lang="en-US" altLang="ko-KR" sz="1700" b="1" dirty="0">
                  <a:solidFill>
                    <a:schemeClr val="accent1"/>
                  </a:solidFill>
                  <a:ea typeface="Arial Unicode MS" pitchFamily="34" charset="-128"/>
                </a:rPr>
                <a:t>01</a:t>
              </a:r>
              <a:endParaRPr lang="ko-KR" altLang="en-US" sz="1700" b="1" dirty="0">
                <a:solidFill>
                  <a:schemeClr val="accent1"/>
                </a:solidFill>
                <a:ea typeface="Arial Unicode MS" pitchFamily="34" charset="-128"/>
              </a:endParaRPr>
            </a:p>
          </p:txBody>
        </p:sp>
      </p:grpSp>
      <p:sp>
        <p:nvSpPr>
          <p:cNvPr id="96281" name="Rectangle 25"/>
          <p:cNvSpPr>
            <a:spLocks noChangeArrowheads="1"/>
          </p:cNvSpPr>
          <p:nvPr/>
        </p:nvSpPr>
        <p:spPr bwMode="auto">
          <a:xfrm>
            <a:off x="522685" y="427435"/>
            <a:ext cx="609782" cy="592470"/>
          </a:xfrm>
          <a:prstGeom prst="rect">
            <a:avLst/>
          </a:prstGeom>
          <a:noFill/>
          <a:ln w="9525">
            <a:noFill/>
            <a:miter lim="800000"/>
            <a:headEnd/>
            <a:tailEnd/>
          </a:ln>
          <a:effectLst/>
        </p:spPr>
        <p:txBody>
          <a:bodyPr wrap="none" lIns="68580" tIns="34290" rIns="68580" bIns="34290">
            <a:spAutoFit/>
          </a:bodyPr>
          <a:lstStyle/>
          <a:p>
            <a:pPr algn="ctr" eaLnBrk="1" hangingPunct="1"/>
            <a:r>
              <a:rPr lang="en-US" altLang="en-US" sz="1700" b="1" dirty="0" err="1">
                <a:solidFill>
                  <a:srgbClr val="FF0000"/>
                </a:solidFill>
              </a:rPr>
              <a:t>MỞ</a:t>
            </a:r>
            <a:r>
              <a:rPr lang="en-US" altLang="en-US" sz="1700" b="1" dirty="0">
                <a:solidFill>
                  <a:srgbClr val="FF0000"/>
                </a:solidFill>
              </a:rPr>
              <a:t> </a:t>
            </a:r>
          </a:p>
          <a:p>
            <a:pPr algn="ctr" eaLnBrk="1" hangingPunct="1"/>
            <a:r>
              <a:rPr lang="en-US" altLang="en-US" sz="1700" b="1" dirty="0" err="1">
                <a:solidFill>
                  <a:srgbClr val="FF0000"/>
                </a:solidFill>
              </a:rPr>
              <a:t>ĐẦU</a:t>
            </a:r>
            <a:endParaRPr lang="vi-VN" altLang="en-US" sz="1700" b="1" dirty="0">
              <a:solidFill>
                <a:srgbClr val="FF0000"/>
              </a:solidFill>
            </a:endParaRPr>
          </a:p>
        </p:txBody>
      </p:sp>
      <p:sp>
        <p:nvSpPr>
          <p:cNvPr id="96287" name="Rectangle 31"/>
          <p:cNvSpPr>
            <a:spLocks noChangeArrowheads="1"/>
          </p:cNvSpPr>
          <p:nvPr/>
        </p:nvSpPr>
        <p:spPr bwMode="auto">
          <a:xfrm>
            <a:off x="1715691" y="282179"/>
            <a:ext cx="5938838" cy="746358"/>
          </a:xfrm>
          <a:prstGeom prst="rect">
            <a:avLst/>
          </a:prstGeom>
          <a:solidFill>
            <a:schemeClr val="accent2"/>
          </a:solidFill>
          <a:ln w="9525">
            <a:noFill/>
            <a:miter lim="800000"/>
            <a:headEnd/>
            <a:tailEnd/>
          </a:ln>
          <a:effectLst/>
        </p:spPr>
        <p:txBody>
          <a:bodyPr lIns="68580" tIns="34290" rIns="68580" bIns="34290" anchor="ctr">
            <a:spAutoFit/>
          </a:bodyPr>
          <a:lstStyle/>
          <a:p>
            <a:pPr algn="just" eaLnBrk="1" hangingPunct="1"/>
            <a:r>
              <a:rPr lang="en-US" altLang="en-US" sz="2200" dirty="0" err="1">
                <a:solidFill>
                  <a:schemeClr val="bg1"/>
                </a:solidFill>
              </a:rPr>
              <a:t>Em</a:t>
            </a:r>
            <a:r>
              <a:rPr lang="en-US" altLang="en-US" sz="2200" dirty="0">
                <a:solidFill>
                  <a:schemeClr val="bg1"/>
                </a:solidFill>
              </a:rPr>
              <a:t> </a:t>
            </a:r>
            <a:r>
              <a:rPr lang="en-US" altLang="en-US" sz="2200" dirty="0" err="1">
                <a:solidFill>
                  <a:schemeClr val="bg1"/>
                </a:solidFill>
              </a:rPr>
              <a:t>hãy</a:t>
            </a:r>
            <a:r>
              <a:rPr lang="en-US" altLang="en-US" sz="2200" dirty="0">
                <a:solidFill>
                  <a:schemeClr val="bg1"/>
                </a:solidFill>
              </a:rPr>
              <a:t> </a:t>
            </a:r>
            <a:r>
              <a:rPr lang="en-US" altLang="en-US" sz="2200" dirty="0" err="1">
                <a:solidFill>
                  <a:schemeClr val="bg1"/>
                </a:solidFill>
              </a:rPr>
              <a:t>quan</a:t>
            </a:r>
            <a:r>
              <a:rPr lang="en-US" altLang="en-US" sz="2200" dirty="0">
                <a:solidFill>
                  <a:schemeClr val="bg1"/>
                </a:solidFill>
              </a:rPr>
              <a:t> </a:t>
            </a:r>
            <a:r>
              <a:rPr lang="en-US" altLang="en-US" sz="2200" dirty="0" err="1">
                <a:solidFill>
                  <a:schemeClr val="bg1"/>
                </a:solidFill>
              </a:rPr>
              <a:t>sát</a:t>
            </a:r>
            <a:r>
              <a:rPr lang="en-US" altLang="en-US" sz="2200" dirty="0">
                <a:solidFill>
                  <a:schemeClr val="bg1"/>
                </a:solidFill>
              </a:rPr>
              <a:t> </a:t>
            </a:r>
            <a:r>
              <a:rPr lang="en-US" altLang="en-US" sz="2200" dirty="0" err="1">
                <a:solidFill>
                  <a:schemeClr val="bg1"/>
                </a:solidFill>
              </a:rPr>
              <a:t>hình</a:t>
            </a:r>
            <a:r>
              <a:rPr lang="en-US" altLang="en-US" sz="2200" dirty="0">
                <a:solidFill>
                  <a:schemeClr val="bg1"/>
                </a:solidFill>
              </a:rPr>
              <a:t> </a:t>
            </a:r>
            <a:r>
              <a:rPr lang="en-US" altLang="en-US" sz="2200" dirty="0" err="1">
                <a:solidFill>
                  <a:schemeClr val="bg1"/>
                </a:solidFill>
              </a:rPr>
              <a:t>ảnh</a:t>
            </a:r>
            <a:r>
              <a:rPr lang="en-US" altLang="en-US" sz="2200" dirty="0">
                <a:solidFill>
                  <a:schemeClr val="bg1"/>
                </a:solidFill>
              </a:rPr>
              <a:t> </a:t>
            </a:r>
            <a:r>
              <a:rPr lang="en-US" altLang="en-US" sz="2200" dirty="0" err="1">
                <a:solidFill>
                  <a:schemeClr val="bg1"/>
                </a:solidFill>
              </a:rPr>
              <a:t>và</a:t>
            </a:r>
            <a:r>
              <a:rPr lang="en-US" altLang="en-US" sz="2200" dirty="0">
                <a:solidFill>
                  <a:schemeClr val="bg1"/>
                </a:solidFill>
              </a:rPr>
              <a:t> </a:t>
            </a:r>
            <a:r>
              <a:rPr lang="en-US" altLang="en-US" sz="2200" dirty="0" err="1">
                <a:solidFill>
                  <a:schemeClr val="bg1"/>
                </a:solidFill>
              </a:rPr>
              <a:t>nhận</a:t>
            </a:r>
            <a:r>
              <a:rPr lang="en-US" altLang="en-US" sz="2200" dirty="0">
                <a:solidFill>
                  <a:schemeClr val="bg1"/>
                </a:solidFill>
              </a:rPr>
              <a:t> </a:t>
            </a:r>
            <a:r>
              <a:rPr lang="en-US" altLang="en-US" sz="2200" dirty="0" err="1">
                <a:solidFill>
                  <a:schemeClr val="bg1"/>
                </a:solidFill>
              </a:rPr>
              <a:t>xét</a:t>
            </a:r>
            <a:r>
              <a:rPr lang="en-US" altLang="en-US" sz="2200" dirty="0">
                <a:solidFill>
                  <a:schemeClr val="bg1"/>
                </a:solidFill>
              </a:rPr>
              <a:t> </a:t>
            </a:r>
            <a:r>
              <a:rPr lang="en-US" altLang="en-US" sz="2200" dirty="0" err="1">
                <a:solidFill>
                  <a:schemeClr val="bg1"/>
                </a:solidFill>
              </a:rPr>
              <a:t>bạn</a:t>
            </a:r>
            <a:r>
              <a:rPr lang="en-US" altLang="en-US" sz="2200" dirty="0">
                <a:solidFill>
                  <a:schemeClr val="bg1"/>
                </a:solidFill>
              </a:rPr>
              <a:t> </a:t>
            </a:r>
            <a:r>
              <a:rPr lang="en-US" altLang="en-US" sz="2200" dirty="0" err="1">
                <a:solidFill>
                  <a:schemeClr val="bg1"/>
                </a:solidFill>
              </a:rPr>
              <a:t>nào</a:t>
            </a:r>
            <a:r>
              <a:rPr lang="en-US" altLang="en-US" sz="2200" dirty="0">
                <a:solidFill>
                  <a:schemeClr val="bg1"/>
                </a:solidFill>
              </a:rPr>
              <a:t> </a:t>
            </a:r>
            <a:r>
              <a:rPr lang="en-US" altLang="en-US" sz="2200" dirty="0" err="1">
                <a:solidFill>
                  <a:schemeClr val="bg1"/>
                </a:solidFill>
              </a:rPr>
              <a:t>nói</a:t>
            </a:r>
            <a:r>
              <a:rPr lang="en-US" altLang="en-US" sz="2200" dirty="0">
                <a:solidFill>
                  <a:schemeClr val="bg1"/>
                </a:solidFill>
              </a:rPr>
              <a:t> </a:t>
            </a:r>
            <a:r>
              <a:rPr lang="en-US" altLang="en-US" sz="2200" dirty="0" err="1">
                <a:solidFill>
                  <a:schemeClr val="bg1"/>
                </a:solidFill>
              </a:rPr>
              <a:t>đúng</a:t>
            </a:r>
            <a:r>
              <a:rPr lang="en-US" altLang="en-US" sz="2200" dirty="0">
                <a:solidFill>
                  <a:schemeClr val="bg1"/>
                </a:solidFill>
              </a:rPr>
              <a:t>, </a:t>
            </a:r>
            <a:r>
              <a:rPr lang="en-US" altLang="en-US" sz="2200" dirty="0" err="1">
                <a:solidFill>
                  <a:schemeClr val="bg1"/>
                </a:solidFill>
              </a:rPr>
              <a:t>bạn</a:t>
            </a:r>
            <a:r>
              <a:rPr lang="en-US" altLang="en-US" sz="2200" dirty="0">
                <a:solidFill>
                  <a:schemeClr val="bg1"/>
                </a:solidFill>
              </a:rPr>
              <a:t> </a:t>
            </a:r>
            <a:r>
              <a:rPr lang="en-US" altLang="en-US" sz="2200" dirty="0" err="1">
                <a:solidFill>
                  <a:schemeClr val="bg1"/>
                </a:solidFill>
              </a:rPr>
              <a:t>nào</a:t>
            </a:r>
            <a:r>
              <a:rPr lang="en-US" altLang="en-US" sz="2200" dirty="0">
                <a:solidFill>
                  <a:schemeClr val="bg1"/>
                </a:solidFill>
              </a:rPr>
              <a:t> </a:t>
            </a:r>
            <a:r>
              <a:rPr lang="en-US" altLang="en-US" sz="2200" dirty="0" err="1">
                <a:solidFill>
                  <a:schemeClr val="bg1"/>
                </a:solidFill>
              </a:rPr>
              <a:t>nói</a:t>
            </a:r>
            <a:r>
              <a:rPr lang="en-US" altLang="en-US" sz="2200" dirty="0">
                <a:solidFill>
                  <a:schemeClr val="bg1"/>
                </a:solidFill>
              </a:rPr>
              <a:t> </a:t>
            </a:r>
            <a:r>
              <a:rPr lang="en-US" altLang="en-US" sz="2200" dirty="0" err="1">
                <a:solidFill>
                  <a:schemeClr val="bg1"/>
                </a:solidFill>
              </a:rPr>
              <a:t>sai</a:t>
            </a:r>
            <a:r>
              <a:rPr lang="en-US" altLang="en-US" sz="2200" dirty="0">
                <a:solidFill>
                  <a:schemeClr val="bg1"/>
                </a:solidFill>
              </a:rPr>
              <a:t>? </a:t>
            </a:r>
            <a:r>
              <a:rPr lang="en-US" altLang="en-US" sz="2200" dirty="0" err="1">
                <a:solidFill>
                  <a:schemeClr val="bg1"/>
                </a:solidFill>
              </a:rPr>
              <a:t>Vì</a:t>
            </a:r>
            <a:r>
              <a:rPr lang="en-US" altLang="en-US" sz="2200" dirty="0">
                <a:solidFill>
                  <a:schemeClr val="bg1"/>
                </a:solidFill>
              </a:rPr>
              <a:t> </a:t>
            </a:r>
            <a:r>
              <a:rPr lang="en-US" altLang="en-US" sz="2200" dirty="0" err="1">
                <a:solidFill>
                  <a:schemeClr val="bg1"/>
                </a:solidFill>
              </a:rPr>
              <a:t>sao</a:t>
            </a:r>
            <a:r>
              <a:rPr lang="en-US" altLang="en-US" sz="2200" dirty="0">
                <a:solidFill>
                  <a:schemeClr val="bg1"/>
                </a:solidFill>
              </a:rPr>
              <a:t>? </a:t>
            </a:r>
          </a:p>
        </p:txBody>
      </p:sp>
      <p:pic>
        <p:nvPicPr>
          <p:cNvPr id="96290" name="Picture 34"/>
          <p:cNvPicPr>
            <a:picLocks noChangeAspect="1" noChangeArrowheads="1"/>
          </p:cNvPicPr>
          <p:nvPr/>
        </p:nvPicPr>
        <p:blipFill>
          <a:blip r:embed="rId2"/>
          <a:srcRect/>
          <a:stretch>
            <a:fillRect/>
          </a:stretch>
        </p:blipFill>
        <p:spPr bwMode="auto">
          <a:xfrm>
            <a:off x="7884319" y="165498"/>
            <a:ext cx="1050131" cy="1016794"/>
          </a:xfrm>
          <a:prstGeom prst="rect">
            <a:avLst/>
          </a:prstGeom>
          <a:noFill/>
          <a:ln w="9525">
            <a:noFill/>
            <a:miter lim="800000"/>
            <a:headEnd/>
            <a:tailEnd/>
          </a:ln>
        </p:spPr>
      </p:pic>
      <p:pic>
        <p:nvPicPr>
          <p:cNvPr id="96291" name="Picture 35"/>
          <p:cNvPicPr>
            <a:picLocks noChangeAspect="1" noChangeArrowheads="1"/>
          </p:cNvPicPr>
          <p:nvPr/>
        </p:nvPicPr>
        <p:blipFill>
          <a:blip r:embed="rId3"/>
          <a:srcRect/>
          <a:stretch>
            <a:fillRect/>
          </a:stretch>
        </p:blipFill>
        <p:spPr bwMode="auto">
          <a:xfrm>
            <a:off x="227410" y="1373982"/>
            <a:ext cx="5110163" cy="3474244"/>
          </a:xfrm>
          <a:prstGeom prst="rect">
            <a:avLst/>
          </a:prstGeom>
          <a:noFill/>
          <a:ln w="9525">
            <a:solidFill>
              <a:schemeClr val="folHlink"/>
            </a:solidFill>
            <a:miter lim="800000"/>
            <a:headEnd/>
            <a:tailEnd/>
          </a:ln>
        </p:spPr>
      </p:pic>
      <p:sp>
        <p:nvSpPr>
          <p:cNvPr id="96292" name="AutoShape 36"/>
          <p:cNvSpPr>
            <a:spLocks noChangeArrowheads="1"/>
          </p:cNvSpPr>
          <p:nvPr/>
        </p:nvSpPr>
        <p:spPr bwMode="auto">
          <a:xfrm>
            <a:off x="5345907" y="1578769"/>
            <a:ext cx="522685" cy="990600"/>
          </a:xfrm>
          <a:prstGeom prst="rightArrow">
            <a:avLst>
              <a:gd name="adj1" fmla="val 50000"/>
              <a:gd name="adj2" fmla="val 25000"/>
            </a:avLst>
          </a:prstGeom>
          <a:solidFill>
            <a:schemeClr val="folHlink"/>
          </a:solidFill>
          <a:ln w="9525">
            <a:noFill/>
            <a:miter lim="800000"/>
            <a:headEnd/>
            <a:tailEnd/>
          </a:ln>
          <a:effectLst/>
        </p:spPr>
        <p:txBody>
          <a:bodyPr wrap="none" lIns="68580" tIns="34290" rIns="68580" bIns="34290" anchor="ctr"/>
          <a:lstStyle/>
          <a:p>
            <a:pPr eaLnBrk="1" hangingPunct="1"/>
            <a:endParaRPr lang="en-US"/>
          </a:p>
        </p:txBody>
      </p:sp>
      <p:sp>
        <p:nvSpPr>
          <p:cNvPr id="96293" name="Rectangle 37"/>
          <p:cNvSpPr>
            <a:spLocks noChangeArrowheads="1"/>
          </p:cNvSpPr>
          <p:nvPr/>
        </p:nvSpPr>
        <p:spPr bwMode="auto">
          <a:xfrm>
            <a:off x="6003132" y="1362075"/>
            <a:ext cx="2869406" cy="1309688"/>
          </a:xfrm>
          <a:prstGeom prst="rect">
            <a:avLst/>
          </a:prstGeom>
          <a:noFill/>
          <a:ln w="9525">
            <a:solidFill>
              <a:srgbClr val="FF0000"/>
            </a:solidFill>
            <a:prstDash val="dash"/>
            <a:miter lim="800000"/>
            <a:headEnd/>
            <a:tailEnd/>
          </a:ln>
          <a:effectLst/>
        </p:spPr>
        <p:txBody>
          <a:bodyPr lIns="68580" tIns="34290" rIns="68580" bIns="34290" anchor="ctr">
            <a:spAutoFit/>
          </a:bodyPr>
          <a:lstStyle/>
          <a:p>
            <a:pPr algn="just" eaLnBrk="1" hangingPunct="1"/>
            <a:r>
              <a:rPr lang="en-US" altLang="en-US" sz="2000" dirty="0" err="1"/>
              <a:t>Đáp</a:t>
            </a:r>
            <a:r>
              <a:rPr lang="en-US" altLang="en-US" sz="2000" dirty="0"/>
              <a:t> </a:t>
            </a:r>
            <a:r>
              <a:rPr lang="en-US" altLang="en-US" sz="2000" dirty="0" err="1"/>
              <a:t>án</a:t>
            </a:r>
            <a:r>
              <a:rPr lang="en-US" altLang="en-US" sz="2000" dirty="0"/>
              <a:t> </a:t>
            </a:r>
            <a:r>
              <a:rPr lang="en-US" altLang="en-US" sz="2000" dirty="0" err="1"/>
              <a:t>của</a:t>
            </a:r>
            <a:r>
              <a:rPr lang="en-US" altLang="en-US" sz="2000" dirty="0"/>
              <a:t> </a:t>
            </a:r>
            <a:r>
              <a:rPr lang="en-US" altLang="en-US" sz="2000" dirty="0" err="1"/>
              <a:t>hai</a:t>
            </a:r>
            <a:r>
              <a:rPr lang="en-US" altLang="en-US" sz="2000" dirty="0"/>
              <a:t> </a:t>
            </a:r>
            <a:r>
              <a:rPr lang="en-US" altLang="en-US" sz="2000" dirty="0" err="1"/>
              <a:t>bạn</a:t>
            </a:r>
            <a:r>
              <a:rPr lang="en-US" altLang="en-US" sz="2000" dirty="0"/>
              <a:t> </a:t>
            </a:r>
            <a:r>
              <a:rPr lang="en-US" altLang="en-US" sz="2000" dirty="0" err="1"/>
              <a:t>Hà</a:t>
            </a:r>
            <a:r>
              <a:rPr lang="en-US" altLang="en-US" sz="2000" dirty="0"/>
              <a:t> </a:t>
            </a:r>
            <a:r>
              <a:rPr lang="en-US" altLang="en-US" sz="2000" dirty="0" err="1"/>
              <a:t>và</a:t>
            </a:r>
            <a:r>
              <a:rPr lang="en-US" altLang="en-US" sz="2000" dirty="0"/>
              <a:t> </a:t>
            </a:r>
            <a:r>
              <a:rPr lang="en-US" altLang="en-US" sz="2000" dirty="0" err="1"/>
              <a:t>Ninh</a:t>
            </a:r>
            <a:r>
              <a:rPr lang="en-US" altLang="en-US" sz="2000" dirty="0"/>
              <a:t> </a:t>
            </a:r>
            <a:r>
              <a:rPr lang="en-US" altLang="en-US" sz="2000" dirty="0" err="1"/>
              <a:t>có</a:t>
            </a:r>
            <a:r>
              <a:rPr lang="en-US" altLang="en-US" sz="2000" dirty="0"/>
              <a:t> </a:t>
            </a:r>
            <a:r>
              <a:rPr lang="en-US" altLang="en-US" sz="2000" dirty="0" err="1"/>
              <a:t>sự</a:t>
            </a:r>
            <a:r>
              <a:rPr lang="en-US" altLang="en-US" sz="2000" dirty="0"/>
              <a:t> </a:t>
            </a:r>
            <a:r>
              <a:rPr lang="en-US" altLang="en-US" sz="2000" dirty="0" err="1"/>
              <a:t>khác</a:t>
            </a:r>
            <a:r>
              <a:rPr lang="en-US" altLang="en-US" sz="2000" dirty="0"/>
              <a:t> </a:t>
            </a:r>
            <a:r>
              <a:rPr lang="en-US" altLang="en-US" sz="2000" dirty="0" err="1"/>
              <a:t>nhau</a:t>
            </a:r>
            <a:r>
              <a:rPr lang="en-US" altLang="en-US" sz="2000" dirty="0"/>
              <a:t>, </a:t>
            </a:r>
            <a:r>
              <a:rPr lang="en-US" altLang="en-US" sz="2000" dirty="0" err="1"/>
              <a:t>nhưng</a:t>
            </a:r>
            <a:r>
              <a:rPr lang="en-US" altLang="en-US" sz="2000" dirty="0"/>
              <a:t> </a:t>
            </a:r>
            <a:r>
              <a:rPr lang="en-US" altLang="en-US" sz="2000" dirty="0" err="1"/>
              <a:t>cả</a:t>
            </a:r>
            <a:r>
              <a:rPr lang="en-US" altLang="en-US" sz="2000" dirty="0"/>
              <a:t> </a:t>
            </a:r>
            <a:r>
              <a:rPr lang="en-US" altLang="en-US" sz="2000" dirty="0" err="1"/>
              <a:t>hai</a:t>
            </a:r>
            <a:r>
              <a:rPr lang="en-US" altLang="en-US" sz="2000" dirty="0"/>
              <a:t> </a:t>
            </a:r>
            <a:r>
              <a:rPr lang="en-US" altLang="en-US" sz="2000" dirty="0" err="1"/>
              <a:t>bạn</a:t>
            </a:r>
            <a:r>
              <a:rPr lang="en-US" altLang="en-US" sz="2000" dirty="0"/>
              <a:t> </a:t>
            </a:r>
            <a:r>
              <a:rPr lang="en-US" altLang="en-US" sz="2000" dirty="0" err="1"/>
              <a:t>đều</a:t>
            </a:r>
            <a:r>
              <a:rPr lang="en-US" altLang="en-US" sz="2000" dirty="0"/>
              <a:t> </a:t>
            </a:r>
            <a:r>
              <a:rPr lang="en-US" altLang="en-US" sz="2000" dirty="0" err="1"/>
              <a:t>nói</a:t>
            </a:r>
            <a:r>
              <a:rPr lang="en-US" altLang="en-US" sz="2000" dirty="0"/>
              <a:t> </a:t>
            </a:r>
            <a:r>
              <a:rPr lang="en-US" altLang="en-US" sz="2000" dirty="0" err="1"/>
              <a:t>đúng</a:t>
            </a:r>
            <a:r>
              <a:rPr lang="en-US" altLang="en-US" sz="2000" dirty="0"/>
              <a:t>. </a:t>
            </a:r>
          </a:p>
        </p:txBody>
      </p:sp>
      <p:sp>
        <p:nvSpPr>
          <p:cNvPr id="96294" name="Rectangle 38"/>
          <p:cNvSpPr>
            <a:spLocks noChangeArrowheads="1"/>
          </p:cNvSpPr>
          <p:nvPr/>
        </p:nvSpPr>
        <p:spPr bwMode="auto">
          <a:xfrm>
            <a:off x="6045994" y="2990851"/>
            <a:ext cx="2896791" cy="1926431"/>
          </a:xfrm>
          <a:prstGeom prst="rect">
            <a:avLst/>
          </a:prstGeom>
          <a:noFill/>
          <a:ln w="9525">
            <a:solidFill>
              <a:srgbClr val="FF0000"/>
            </a:solidFill>
            <a:prstDash val="dash"/>
            <a:miter lim="800000"/>
            <a:headEnd/>
            <a:tailEnd/>
          </a:ln>
          <a:effectLst/>
        </p:spPr>
        <p:txBody>
          <a:bodyPr lIns="68580" tIns="34290" rIns="68580" bIns="34290" anchor="ctr">
            <a:spAutoFit/>
          </a:bodyPr>
          <a:lstStyle/>
          <a:p>
            <a:pPr algn="just" eaLnBrk="1" hangingPunct="1"/>
            <a:r>
              <a:rPr lang="en-US" altLang="en-US" sz="2000" dirty="0" err="1"/>
              <a:t>Hà</a:t>
            </a:r>
            <a:r>
              <a:rPr lang="en-US" altLang="en-US" sz="2000" dirty="0"/>
              <a:t> </a:t>
            </a:r>
            <a:r>
              <a:rPr lang="en-US" altLang="en-US" sz="2000" dirty="0" err="1"/>
              <a:t>và</a:t>
            </a:r>
            <a:r>
              <a:rPr lang="en-US" altLang="en-US" sz="2000" dirty="0"/>
              <a:t> </a:t>
            </a:r>
            <a:r>
              <a:rPr lang="en-US" altLang="en-US" sz="2000" dirty="0" err="1"/>
              <a:t>Ninh</a:t>
            </a:r>
            <a:r>
              <a:rPr lang="en-US" altLang="en-US" sz="2000" dirty="0"/>
              <a:t> </a:t>
            </a:r>
            <a:r>
              <a:rPr lang="en-US" altLang="en-US" sz="2000" dirty="0" err="1"/>
              <a:t>đưa</a:t>
            </a:r>
            <a:r>
              <a:rPr lang="en-US" altLang="en-US" sz="2000" dirty="0"/>
              <a:t> </a:t>
            </a:r>
            <a:r>
              <a:rPr lang="en-US" altLang="en-US" sz="2000" dirty="0" err="1"/>
              <a:t>ra</a:t>
            </a:r>
            <a:r>
              <a:rPr lang="en-US" altLang="en-US" sz="2000" dirty="0"/>
              <a:t> </a:t>
            </a:r>
            <a:r>
              <a:rPr lang="en-US" altLang="en-US" sz="2000" dirty="0" err="1"/>
              <a:t>lời</a:t>
            </a:r>
            <a:r>
              <a:rPr lang="en-US" altLang="en-US" sz="2000" dirty="0"/>
              <a:t> </a:t>
            </a:r>
            <a:r>
              <a:rPr lang="en-US" altLang="en-US" sz="2000" dirty="0" err="1"/>
              <a:t>nhận</a:t>
            </a:r>
            <a:r>
              <a:rPr lang="en-US" altLang="en-US" sz="2000" dirty="0"/>
              <a:t> </a:t>
            </a:r>
            <a:r>
              <a:rPr lang="en-US" altLang="en-US" sz="2000" dirty="0" err="1"/>
              <a:t>xét</a:t>
            </a:r>
            <a:r>
              <a:rPr lang="en-US" altLang="en-US" sz="2000" dirty="0"/>
              <a:t>, </a:t>
            </a:r>
            <a:r>
              <a:rPr lang="en-US" altLang="en-US" sz="2000" dirty="0" err="1"/>
              <a:t>đánh</a:t>
            </a:r>
            <a:r>
              <a:rPr lang="en-US" altLang="en-US" sz="2000" dirty="0"/>
              <a:t> </a:t>
            </a:r>
            <a:r>
              <a:rPr lang="en-US" altLang="en-US" sz="2000" dirty="0" err="1"/>
              <a:t>giá</a:t>
            </a:r>
            <a:r>
              <a:rPr lang="en-US" altLang="en-US" sz="2000" dirty="0"/>
              <a:t> </a:t>
            </a:r>
            <a:r>
              <a:rPr lang="en-US" altLang="en-US" sz="2000" dirty="0" err="1"/>
              <a:t>các</a:t>
            </a:r>
            <a:r>
              <a:rPr lang="en-US" altLang="en-US" sz="2000" dirty="0"/>
              <a:t> </a:t>
            </a:r>
            <a:r>
              <a:rPr lang="en-US" altLang="en-US" sz="2000" dirty="0" err="1"/>
              <a:t>sự</a:t>
            </a:r>
            <a:r>
              <a:rPr lang="en-US" altLang="en-US" sz="2000" dirty="0"/>
              <a:t> </a:t>
            </a:r>
            <a:r>
              <a:rPr lang="en-US" altLang="en-US" sz="2000" dirty="0" err="1"/>
              <a:t>vật</a:t>
            </a:r>
            <a:r>
              <a:rPr lang="en-US" altLang="en-US" sz="2000" dirty="0"/>
              <a:t>, </a:t>
            </a:r>
            <a:r>
              <a:rPr lang="en-US" altLang="en-US" sz="2000" dirty="0" err="1"/>
              <a:t>hiện</a:t>
            </a:r>
            <a:r>
              <a:rPr lang="en-US" altLang="en-US" sz="2000" dirty="0"/>
              <a:t> </a:t>
            </a:r>
            <a:r>
              <a:rPr lang="en-US" altLang="en-US" sz="2000" dirty="0" err="1"/>
              <a:t>tượng</a:t>
            </a:r>
            <a:r>
              <a:rPr lang="en-US" altLang="en-US" sz="2000" dirty="0"/>
              <a:t> </a:t>
            </a:r>
            <a:r>
              <a:rPr lang="en-US" altLang="en-US" sz="2000" dirty="0" err="1"/>
              <a:t>từ</a:t>
            </a:r>
            <a:r>
              <a:rPr lang="en-US" altLang="en-US" sz="2000" dirty="0"/>
              <a:t> </a:t>
            </a:r>
            <a:r>
              <a:rPr lang="en-US" altLang="en-US" sz="2000" dirty="0" err="1"/>
              <a:t>những</a:t>
            </a:r>
            <a:r>
              <a:rPr lang="en-US" altLang="en-US" sz="2000" dirty="0"/>
              <a:t> </a:t>
            </a:r>
            <a:r>
              <a:rPr lang="en-US" altLang="en-US" sz="2000" dirty="0" err="1"/>
              <a:t>góc</a:t>
            </a:r>
            <a:r>
              <a:rPr lang="en-US" altLang="en-US" sz="2000" dirty="0"/>
              <a:t> </a:t>
            </a:r>
            <a:r>
              <a:rPr lang="en-US" altLang="en-US" sz="2000" dirty="0" err="1"/>
              <a:t>nhìn</a:t>
            </a:r>
            <a:r>
              <a:rPr lang="en-US" altLang="en-US" sz="2000" dirty="0"/>
              <a:t> </a:t>
            </a:r>
            <a:r>
              <a:rPr lang="en-US" altLang="en-US" sz="2000" dirty="0" err="1"/>
              <a:t>khác</a:t>
            </a:r>
            <a:r>
              <a:rPr lang="en-US" altLang="en-US" sz="2000" dirty="0"/>
              <a:t> </a:t>
            </a:r>
            <a:r>
              <a:rPr lang="en-US" altLang="en-US" sz="2000" dirty="0" err="1"/>
              <a:t>nhau</a:t>
            </a:r>
            <a:r>
              <a:rPr lang="en-US" altLang="en-US" sz="2000" dirty="0"/>
              <a:t>, </a:t>
            </a:r>
            <a:r>
              <a:rPr lang="en-US" altLang="en-US" sz="2000" dirty="0" err="1"/>
              <a:t>nên</a:t>
            </a:r>
            <a:r>
              <a:rPr lang="en-US" altLang="en-US" sz="2000" dirty="0"/>
              <a:t> </a:t>
            </a:r>
            <a:r>
              <a:rPr lang="en-US" altLang="en-US" sz="2000" dirty="0" err="1"/>
              <a:t>đáp</a:t>
            </a:r>
            <a:r>
              <a:rPr lang="en-US" altLang="en-US" sz="2000" dirty="0"/>
              <a:t> </a:t>
            </a:r>
            <a:r>
              <a:rPr lang="en-US" altLang="en-US" sz="2000" dirty="0" err="1"/>
              <a:t>án</a:t>
            </a:r>
            <a:r>
              <a:rPr lang="en-US" altLang="en-US" sz="2000" dirty="0"/>
              <a:t> </a:t>
            </a:r>
            <a:r>
              <a:rPr lang="en-US" altLang="en-US" sz="2000" dirty="0" err="1"/>
              <a:t>của</a:t>
            </a:r>
            <a:r>
              <a:rPr lang="en-US" altLang="en-US" sz="2000" dirty="0"/>
              <a:t> 2 </a:t>
            </a:r>
            <a:r>
              <a:rPr lang="en-US" altLang="en-US" sz="2000" dirty="0" err="1"/>
              <a:t>bạn</a:t>
            </a:r>
            <a:r>
              <a:rPr lang="en-US" altLang="en-US" sz="2000" dirty="0"/>
              <a:t> </a:t>
            </a:r>
            <a:r>
              <a:rPr lang="en-US" altLang="en-US" sz="2000" dirty="0" err="1"/>
              <a:t>có</a:t>
            </a:r>
            <a:r>
              <a:rPr lang="en-US" altLang="en-US" sz="2000" dirty="0"/>
              <a:t> </a:t>
            </a:r>
            <a:r>
              <a:rPr lang="en-US" altLang="en-US" sz="2000" dirty="0" err="1"/>
              <a:t>sự</a:t>
            </a:r>
            <a:r>
              <a:rPr lang="en-US" altLang="en-US" sz="2000" dirty="0"/>
              <a:t> </a:t>
            </a:r>
            <a:r>
              <a:rPr lang="en-US" altLang="en-US" sz="2000" dirty="0" err="1"/>
              <a:t>khác</a:t>
            </a:r>
            <a:r>
              <a:rPr lang="en-US" altLang="en-US" sz="2000" dirty="0"/>
              <a:t> </a:t>
            </a:r>
            <a:r>
              <a:rPr lang="en-US" altLang="en-US" sz="2000" dirty="0" err="1"/>
              <a:t>biệt</a:t>
            </a:r>
            <a:r>
              <a:rPr lang="en-US" altLang="en-US" sz="2000" dirty="0"/>
              <a:t>. </a:t>
            </a:r>
          </a:p>
        </p:txBody>
      </p:sp>
      <p:sp>
        <p:nvSpPr>
          <p:cNvPr id="96295" name="AutoShape 39"/>
          <p:cNvSpPr>
            <a:spLocks noChangeArrowheads="1"/>
          </p:cNvSpPr>
          <p:nvPr/>
        </p:nvSpPr>
        <p:spPr bwMode="auto">
          <a:xfrm>
            <a:off x="7304485" y="2667000"/>
            <a:ext cx="696515" cy="315516"/>
          </a:xfrm>
          <a:prstGeom prst="downArrow">
            <a:avLst>
              <a:gd name="adj1" fmla="val 50000"/>
              <a:gd name="adj2" fmla="val 25000"/>
            </a:avLst>
          </a:prstGeom>
          <a:solidFill>
            <a:srgbClr val="FF0000"/>
          </a:solidFill>
          <a:ln w="9525">
            <a:noFill/>
            <a:miter lim="800000"/>
            <a:headEnd/>
            <a:tailEnd/>
          </a:ln>
          <a:effectLst/>
        </p:spPr>
        <p:txBody>
          <a:bodyPr wrap="none" lIns="68580" tIns="34290" rIns="68580" bIns="34290" anchor="ctr"/>
          <a:lstStyle/>
          <a:p>
            <a:pPr eaLnBrk="1" hangingPunct="1"/>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6281"/>
                                        </p:tgtEl>
                                        <p:attrNameLst>
                                          <p:attrName>style.visibility</p:attrName>
                                        </p:attrNameLst>
                                      </p:cBhvr>
                                      <p:to>
                                        <p:strVal val="visible"/>
                                      </p:to>
                                    </p:set>
                                    <p:animEffect transition="in" filter="blinds(horizontal)">
                                      <p:cBhvr>
                                        <p:cTn id="10" dur="500"/>
                                        <p:tgtEl>
                                          <p:spTgt spid="9628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6290"/>
                                        </p:tgtEl>
                                        <p:attrNameLst>
                                          <p:attrName>style.visibility</p:attrName>
                                        </p:attrNameLst>
                                      </p:cBhvr>
                                      <p:to>
                                        <p:strVal val="visible"/>
                                      </p:to>
                                    </p:set>
                                    <p:animEffect transition="in" filter="blinds(horizontal)">
                                      <p:cBhvr>
                                        <p:cTn id="15" dur="500"/>
                                        <p:tgtEl>
                                          <p:spTgt spid="9629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6287"/>
                                        </p:tgtEl>
                                        <p:attrNameLst>
                                          <p:attrName>style.visibility</p:attrName>
                                        </p:attrNameLst>
                                      </p:cBhvr>
                                      <p:to>
                                        <p:strVal val="visible"/>
                                      </p:to>
                                    </p:set>
                                    <p:animEffect transition="in" filter="blinds(horizontal)">
                                      <p:cBhvr>
                                        <p:cTn id="20" dur="500"/>
                                        <p:tgtEl>
                                          <p:spTgt spid="9628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96291"/>
                                        </p:tgtEl>
                                        <p:attrNameLst>
                                          <p:attrName>style.visibility</p:attrName>
                                        </p:attrNameLst>
                                      </p:cBhvr>
                                      <p:to>
                                        <p:strVal val="visible"/>
                                      </p:to>
                                    </p:set>
                                    <p:animEffect transition="in" filter="blinds(horizontal)">
                                      <p:cBhvr>
                                        <p:cTn id="25" dur="500"/>
                                        <p:tgtEl>
                                          <p:spTgt spid="9629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96292"/>
                                        </p:tgtEl>
                                        <p:attrNameLst>
                                          <p:attrName>style.visibility</p:attrName>
                                        </p:attrNameLst>
                                      </p:cBhvr>
                                      <p:to>
                                        <p:strVal val="visible"/>
                                      </p:to>
                                    </p:set>
                                    <p:animEffect transition="in" filter="blinds(horizontal)">
                                      <p:cBhvr>
                                        <p:cTn id="30" dur="500"/>
                                        <p:tgtEl>
                                          <p:spTgt spid="962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96293"/>
                                        </p:tgtEl>
                                        <p:attrNameLst>
                                          <p:attrName>style.visibility</p:attrName>
                                        </p:attrNameLst>
                                      </p:cBhvr>
                                      <p:to>
                                        <p:strVal val="visible"/>
                                      </p:to>
                                    </p:set>
                                    <p:animEffect transition="in" filter="blinds(horizontal)">
                                      <p:cBhvr>
                                        <p:cTn id="35" dur="500"/>
                                        <p:tgtEl>
                                          <p:spTgt spid="9629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96295"/>
                                        </p:tgtEl>
                                        <p:attrNameLst>
                                          <p:attrName>style.visibility</p:attrName>
                                        </p:attrNameLst>
                                      </p:cBhvr>
                                      <p:to>
                                        <p:strVal val="visible"/>
                                      </p:to>
                                    </p:set>
                                    <p:animEffect transition="in" filter="blinds(horizontal)">
                                      <p:cBhvr>
                                        <p:cTn id="40" dur="500"/>
                                        <p:tgtEl>
                                          <p:spTgt spid="9629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96294"/>
                                        </p:tgtEl>
                                        <p:attrNameLst>
                                          <p:attrName>style.visibility</p:attrName>
                                        </p:attrNameLst>
                                      </p:cBhvr>
                                      <p:to>
                                        <p:strVal val="visible"/>
                                      </p:to>
                                    </p:set>
                                    <p:animEffect transition="in" filter="blinds(horizontal)">
                                      <p:cBhvr>
                                        <p:cTn id="45" dur="500"/>
                                        <p:tgtEl>
                                          <p:spTgt spid="96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81" grpId="0"/>
      <p:bldP spid="96287" grpId="0" animBg="1"/>
      <p:bldP spid="96293" grpId="0" animBg="1"/>
      <p:bldP spid="9629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0CDF26C8-66C0-F850-430A-CC63E83C3C7F}"/>
              </a:ext>
            </a:extLst>
          </p:cNvPr>
          <p:cNvGraphicFramePr>
            <a:graphicFrameLocks noGrp="1"/>
          </p:cNvGraphicFramePr>
          <p:nvPr>
            <p:extLst>
              <p:ext uri="{D42A27DB-BD31-4B8C-83A1-F6EECF244321}">
                <p14:modId xmlns="" xmlns:p14="http://schemas.microsoft.com/office/powerpoint/2010/main" val="2676799096"/>
              </p:ext>
            </p:extLst>
          </p:nvPr>
        </p:nvGraphicFramePr>
        <p:xfrm>
          <a:off x="72571" y="94343"/>
          <a:ext cx="8998858" cy="18161726"/>
        </p:xfrm>
        <a:graphic>
          <a:graphicData uri="http://schemas.openxmlformats.org/drawingml/2006/table">
            <a:tbl>
              <a:tblPr firstRow="1" firstCol="1" bandRow="1"/>
              <a:tblGrid>
                <a:gridCol w="2153110">
                  <a:extLst>
                    <a:ext uri="{9D8B030D-6E8A-4147-A177-3AD203B41FA5}">
                      <a16:colId xmlns="" xmlns:a16="http://schemas.microsoft.com/office/drawing/2014/main" val="1922914158"/>
                    </a:ext>
                  </a:extLst>
                </a:gridCol>
                <a:gridCol w="1475462">
                  <a:extLst>
                    <a:ext uri="{9D8B030D-6E8A-4147-A177-3AD203B41FA5}">
                      <a16:colId xmlns="" xmlns:a16="http://schemas.microsoft.com/office/drawing/2014/main" val="405954484"/>
                    </a:ext>
                  </a:extLst>
                </a:gridCol>
                <a:gridCol w="2082800">
                  <a:extLst>
                    <a:ext uri="{9D8B030D-6E8A-4147-A177-3AD203B41FA5}">
                      <a16:colId xmlns="" xmlns:a16="http://schemas.microsoft.com/office/drawing/2014/main" val="1590177627"/>
                    </a:ext>
                  </a:extLst>
                </a:gridCol>
                <a:gridCol w="1620990">
                  <a:extLst>
                    <a:ext uri="{9D8B030D-6E8A-4147-A177-3AD203B41FA5}">
                      <a16:colId xmlns="" xmlns:a16="http://schemas.microsoft.com/office/drawing/2014/main" val="3532377558"/>
                    </a:ext>
                  </a:extLst>
                </a:gridCol>
                <a:gridCol w="1666496">
                  <a:extLst>
                    <a:ext uri="{9D8B030D-6E8A-4147-A177-3AD203B41FA5}">
                      <a16:colId xmlns="" xmlns:a16="http://schemas.microsoft.com/office/drawing/2014/main" val="1870948555"/>
                    </a:ext>
                  </a:extLst>
                </a:gridCol>
              </a:tblGrid>
              <a:tr h="391886">
                <a:tc rowSpan="2">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Trường hợp</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D95"/>
                    </a:solidFill>
                  </a:tcPr>
                </a:tc>
                <a:tc gridSpan="4">
                  <a:txBody>
                    <a:bodyPr/>
                    <a:lstStyle/>
                    <a:p>
                      <a:pPr marL="0" marR="0" algn="ctr">
                        <a:lnSpc>
                          <a:spcPct val="10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Biểu hiện và giải thích</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D9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128805529"/>
                  </a:ext>
                </a:extLst>
              </a:tr>
              <a:tr h="350486">
                <a:tc vMerge="1">
                  <a:txBody>
                    <a:bodyPr/>
                    <a:lstStyle/>
                    <a:p>
                      <a:endParaRPr lang="en-US"/>
                    </a:p>
                  </a:txBody>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Thiếu </a:t>
                      </a:r>
                      <a:endParaRPr lang="en-US" sz="1800" i="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Thiếu </a:t>
                      </a:r>
                      <a:endParaRPr lang="en-US" sz="1800" i="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extLst>
                  <a:ext uri="{0D108BD9-81ED-4DB2-BD59-A6C34878D82A}">
                    <a16:rowId xmlns="" xmlns:a16="http://schemas.microsoft.com/office/drawing/2014/main" val="85919928"/>
                  </a:ext>
                </a:extLst>
              </a:tr>
              <a:tr h="2686285">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B. D</a:t>
                      </a:r>
                      <a:r>
                        <a:rPr lang="en-US" sz="1800" i="0">
                          <a:effectLst/>
                          <a:latin typeface="+mj-lt"/>
                          <a:ea typeface="Times New Roman" panose="02020603050405020304" pitchFamily="18" charset="0"/>
                          <a:cs typeface="Calibri" panose="020F0502020204030204" pitchFamily="34" charset="0"/>
                        </a:rPr>
                        <a:t>ù biết có người chăm làm, có người lười làm, nhưng để động viên mọi người làm việc, Giám đốc công ty vẫn quyết định thưởng cho tất cả mọi người như nhau.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C</a:t>
                      </a:r>
                      <a:r>
                        <a:rPr lang="en-US" sz="1800" i="0">
                          <a:effectLst/>
                          <a:latin typeface="+mj-lt"/>
                          <a:ea typeface="Times New Roman" panose="02020603050405020304" pitchFamily="18" charset="0"/>
                          <a:cs typeface="Calibri" panose="020F0502020204030204" pitchFamily="34" charset="0"/>
                        </a:rPr>
                        <a:t>ó thể được coi là biểu hiện của sự công bằng trong việc động viên mọi người làm việc.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Calibri" panose="020F0502020204030204" pitchFamily="34" charset="0"/>
                        </a:rPr>
                        <a:t>Đây cũng có thể bị xem là thiếu công bằng khi không khuyến khích sự cạnh tranh tích cực và nỗ lực cá nhân.</a:t>
                      </a:r>
                      <a:r>
                        <a:rPr lang="en-US"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144854907"/>
                  </a:ext>
                </a:extLst>
              </a:tr>
              <a:tr h="2004182">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  C. Ch</a:t>
                      </a:r>
                      <a:r>
                        <a:rPr lang="en-US" sz="1800" i="0">
                          <a:effectLst/>
                          <a:latin typeface="+mj-lt"/>
                          <a:ea typeface="Times New Roman" panose="02020603050405020304" pitchFamily="18" charset="0"/>
                          <a:cs typeface="Calibri" panose="020F0502020204030204" pitchFamily="34" charset="0"/>
                        </a:rPr>
                        <a:t>ị H không thừa nhận sáng kiến kinh nghiệm của một đồng nghiệp vì không thích họ.</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Thi</a:t>
                      </a:r>
                      <a:r>
                        <a:rPr lang="en-US" sz="1800" i="0">
                          <a:effectLst/>
                          <a:latin typeface="+mj-lt"/>
                          <a:ea typeface="Times New Roman" panose="02020603050405020304" pitchFamily="18" charset="0"/>
                          <a:cs typeface="Calibri" panose="020F0502020204030204" pitchFamily="34" charset="0"/>
                        </a:rPr>
                        <a:t>ếu khách quan vì đưa ra quyết định dựa trên cảm xúc và ý kiến cá nhân, không dựa trên thông tin, số liệu.</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Thi</a:t>
                      </a:r>
                      <a:r>
                        <a:rPr lang="en-US" sz="1800" i="0">
                          <a:effectLst/>
                          <a:latin typeface="+mj-lt"/>
                          <a:ea typeface="Times New Roman" panose="02020603050405020304" pitchFamily="18" charset="0"/>
                          <a:cs typeface="Calibri" panose="020F0502020204030204" pitchFamily="34" charset="0"/>
                        </a:rPr>
                        <a:t>ếu công bằng vì đưa ra quyết định dựa trên sự đối xử, phân biệt (không thích đồng nghiệp).</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893888326"/>
                  </a:ext>
                </a:extLst>
              </a:tr>
              <a:tr h="2686285">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D. </a:t>
                      </a:r>
                      <a:r>
                        <a:rPr lang="en-US" sz="1800" i="0">
                          <a:effectLst/>
                          <a:latin typeface="+mj-lt"/>
                          <a:ea typeface="Times New Roman" panose="02020603050405020304" pitchFamily="18" charset="0"/>
                          <a:cs typeface="Calibri" panose="020F0502020204030204" pitchFamily="34" charset="0"/>
                        </a:rPr>
                        <a:t>Ông B thường dùng rất nhiều cách thức khi tuyển dụng nhân sự cho công ty (đánh giá qua hồ sơ, qua thi tuyển, phỏng vấn trực tiếp,…) nhằm tuyển được đúng người phù hợp với công việc.</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Kh</a:t>
                      </a:r>
                      <a:r>
                        <a:rPr lang="en-US" sz="1800" i="0">
                          <a:effectLst/>
                          <a:latin typeface="+mj-lt"/>
                          <a:ea typeface="Times New Roman" panose="02020603050405020304" pitchFamily="18" charset="0"/>
                          <a:cs typeface="Calibri" panose="020F0502020204030204" pitchFamily="34" charset="0"/>
                        </a:rPr>
                        <a:t>ách quan vì phương thức tuyển dụng dựa trên các tiêu chuẩn, tiêu chí rõ ràng, minh bạch.</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C</a:t>
                      </a:r>
                      <a:r>
                        <a:rPr lang="en-US" sz="1800" i="0">
                          <a:effectLst/>
                          <a:latin typeface="+mj-lt"/>
                          <a:ea typeface="Times New Roman" panose="02020603050405020304" pitchFamily="18" charset="0"/>
                          <a:cs typeface="Calibri" panose="020F0502020204030204" pitchFamily="34" charset="0"/>
                        </a:rPr>
                        <a:t>ông bằng vì nhân viên nào cũng được tuyển dụng theo phương thức đó, không có ưu tiên hay phân biệt, đối xử.</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874084310"/>
                  </a:ext>
                </a:extLst>
              </a:tr>
              <a:tr h="3368388">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Calibri" panose="020F0502020204030204" pitchFamily="34" charset="0"/>
                        </a:rPr>
                        <a:t>E. Anh K thường viết bài đưa tin về các vụ tai nạn giao thông dựa trên quan sát hiện trường và những suy luận của bản thân.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N</a:t>
                      </a:r>
                      <a:r>
                        <a:rPr lang="en-US" sz="1800" i="0">
                          <a:effectLst/>
                          <a:latin typeface="+mj-lt"/>
                          <a:ea typeface="Times New Roman" panose="02020603050405020304" pitchFamily="18" charset="0"/>
                          <a:cs typeface="Calibri" panose="020F0502020204030204" pitchFamily="34" charset="0"/>
                        </a:rPr>
                        <a:t>ếu anh K chỉ dựa vào thông tin có được từ hiện trường và suy luận của bản thân một cách logic mà không đưa thêm ý kiến cá nhân hoặc đánh giá chủ quan nào là biểu hiện của 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114611692"/>
                  </a:ext>
                </a:extLst>
              </a:tr>
            </a:tbl>
          </a:graphicData>
        </a:graphic>
      </p:graphicFrame>
    </p:spTree>
    <p:extLst>
      <p:ext uri="{BB962C8B-B14F-4D97-AF65-F5344CB8AC3E}">
        <p14:creationId xmlns="" xmlns:p14="http://schemas.microsoft.com/office/powerpoint/2010/main" val="1926659233"/>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0CDF26C8-66C0-F850-430A-CC63E83C3C7F}"/>
              </a:ext>
            </a:extLst>
          </p:cNvPr>
          <p:cNvGraphicFramePr>
            <a:graphicFrameLocks noGrp="1"/>
          </p:cNvGraphicFramePr>
          <p:nvPr>
            <p:extLst>
              <p:ext uri="{D42A27DB-BD31-4B8C-83A1-F6EECF244321}">
                <p14:modId xmlns="" xmlns:p14="http://schemas.microsoft.com/office/powerpoint/2010/main" val="1815839868"/>
              </p:ext>
            </p:extLst>
          </p:nvPr>
        </p:nvGraphicFramePr>
        <p:xfrm>
          <a:off x="72571" y="210457"/>
          <a:ext cx="8998858" cy="14632577"/>
        </p:xfrm>
        <a:graphic>
          <a:graphicData uri="http://schemas.openxmlformats.org/drawingml/2006/table">
            <a:tbl>
              <a:tblPr firstRow="1" firstCol="1" bandRow="1"/>
              <a:tblGrid>
                <a:gridCol w="2153110">
                  <a:extLst>
                    <a:ext uri="{9D8B030D-6E8A-4147-A177-3AD203B41FA5}">
                      <a16:colId xmlns="" xmlns:a16="http://schemas.microsoft.com/office/drawing/2014/main" val="1922914158"/>
                    </a:ext>
                  </a:extLst>
                </a:gridCol>
                <a:gridCol w="1475462">
                  <a:extLst>
                    <a:ext uri="{9D8B030D-6E8A-4147-A177-3AD203B41FA5}">
                      <a16:colId xmlns="" xmlns:a16="http://schemas.microsoft.com/office/drawing/2014/main" val="405954484"/>
                    </a:ext>
                  </a:extLst>
                </a:gridCol>
                <a:gridCol w="2082800">
                  <a:extLst>
                    <a:ext uri="{9D8B030D-6E8A-4147-A177-3AD203B41FA5}">
                      <a16:colId xmlns="" xmlns:a16="http://schemas.microsoft.com/office/drawing/2014/main" val="1590177627"/>
                    </a:ext>
                  </a:extLst>
                </a:gridCol>
                <a:gridCol w="1620990">
                  <a:extLst>
                    <a:ext uri="{9D8B030D-6E8A-4147-A177-3AD203B41FA5}">
                      <a16:colId xmlns="" xmlns:a16="http://schemas.microsoft.com/office/drawing/2014/main" val="3532377558"/>
                    </a:ext>
                  </a:extLst>
                </a:gridCol>
                <a:gridCol w="1666496">
                  <a:extLst>
                    <a:ext uri="{9D8B030D-6E8A-4147-A177-3AD203B41FA5}">
                      <a16:colId xmlns="" xmlns:a16="http://schemas.microsoft.com/office/drawing/2014/main" val="1870948555"/>
                    </a:ext>
                  </a:extLst>
                </a:gridCol>
              </a:tblGrid>
              <a:tr h="566057">
                <a:tc rowSpan="2">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Trường hợp</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D95"/>
                    </a:solidFill>
                  </a:tcPr>
                </a:tc>
                <a:tc gridSpan="4">
                  <a:txBody>
                    <a:bodyPr/>
                    <a:lstStyle/>
                    <a:p>
                      <a:pPr marL="0" marR="0" algn="ctr">
                        <a:lnSpc>
                          <a:spcPct val="10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Biểu hiện và giải thích</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D9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128805529"/>
                  </a:ext>
                </a:extLst>
              </a:tr>
              <a:tr h="350486">
                <a:tc vMerge="1">
                  <a:txBody>
                    <a:bodyPr/>
                    <a:lstStyle/>
                    <a:p>
                      <a:endParaRPr lang="en-US"/>
                    </a:p>
                  </a:txBody>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Thiếu </a:t>
                      </a:r>
                      <a:endParaRPr lang="en-US" sz="1800" i="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Thiếu </a:t>
                      </a:r>
                      <a:endParaRPr lang="en-US" sz="1800" i="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extLst>
                  <a:ext uri="{0D108BD9-81ED-4DB2-BD59-A6C34878D82A}">
                    <a16:rowId xmlns="" xmlns:a16="http://schemas.microsoft.com/office/drawing/2014/main" val="85919928"/>
                  </a:ext>
                </a:extLst>
              </a:tr>
              <a:tr h="2004182">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  C. Ch</a:t>
                      </a:r>
                      <a:r>
                        <a:rPr lang="en-US" sz="1800" i="0">
                          <a:effectLst/>
                          <a:latin typeface="+mj-lt"/>
                          <a:ea typeface="Times New Roman" panose="02020603050405020304" pitchFamily="18" charset="0"/>
                          <a:cs typeface="Calibri" panose="020F0502020204030204" pitchFamily="34" charset="0"/>
                        </a:rPr>
                        <a:t>ị H không thừa nhận sáng kiến kinh nghiệm của một đồng nghiệp vì không thích họ.</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Thi</a:t>
                      </a:r>
                      <a:r>
                        <a:rPr lang="en-US" sz="1800" i="0">
                          <a:effectLst/>
                          <a:latin typeface="+mj-lt"/>
                          <a:ea typeface="Times New Roman" panose="02020603050405020304" pitchFamily="18" charset="0"/>
                          <a:cs typeface="Calibri" panose="020F0502020204030204" pitchFamily="34" charset="0"/>
                        </a:rPr>
                        <a:t>ếu khách quan vì đưa ra quyết định dựa trên cảm xúc và ý kiến cá nhân, không dựa trên thông tin, số liệu.</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Thi</a:t>
                      </a:r>
                      <a:r>
                        <a:rPr lang="en-US" sz="1800" i="0">
                          <a:effectLst/>
                          <a:latin typeface="+mj-lt"/>
                          <a:ea typeface="Times New Roman" panose="02020603050405020304" pitchFamily="18" charset="0"/>
                          <a:cs typeface="Calibri" panose="020F0502020204030204" pitchFamily="34" charset="0"/>
                        </a:rPr>
                        <a:t>ếu công bằng vì đưa ra quyết định dựa trên sự đối xử, phân biệt (không thích đồng nghiệp).</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893888326"/>
                  </a:ext>
                </a:extLst>
              </a:tr>
              <a:tr h="2686285">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D. </a:t>
                      </a:r>
                      <a:r>
                        <a:rPr lang="en-US" sz="1800" i="0">
                          <a:effectLst/>
                          <a:latin typeface="+mj-lt"/>
                          <a:ea typeface="Times New Roman" panose="02020603050405020304" pitchFamily="18" charset="0"/>
                          <a:cs typeface="Calibri" panose="020F0502020204030204" pitchFamily="34" charset="0"/>
                        </a:rPr>
                        <a:t>Ông B thường dùng rất nhiều cách thức khi tuyển dụng nhân sự cho công ty (đánh giá qua hồ sơ, qua thi tuyển, phỏng vấn trực tiếp,…) nhằm tuyển được đúng người phù hợp với công việc.</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Kh</a:t>
                      </a:r>
                      <a:r>
                        <a:rPr lang="en-US" sz="1800" i="0">
                          <a:effectLst/>
                          <a:latin typeface="+mj-lt"/>
                          <a:ea typeface="Times New Roman" panose="02020603050405020304" pitchFamily="18" charset="0"/>
                          <a:cs typeface="Calibri" panose="020F0502020204030204" pitchFamily="34" charset="0"/>
                        </a:rPr>
                        <a:t>ách quan vì phương thức tuyển dụng dựa trên các tiêu chuẩn, tiêu chí rõ ràng, minh bạch.</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C</a:t>
                      </a:r>
                      <a:r>
                        <a:rPr lang="en-US" sz="1800" i="0">
                          <a:effectLst/>
                          <a:latin typeface="+mj-lt"/>
                          <a:ea typeface="Times New Roman" panose="02020603050405020304" pitchFamily="18" charset="0"/>
                          <a:cs typeface="Calibri" panose="020F0502020204030204" pitchFamily="34" charset="0"/>
                        </a:rPr>
                        <a:t>ông bằng vì nhân viên nào cũng được tuyển dụng theo phương thức đó, không có ưu tiên hay phân biệt, đối xử.</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874084310"/>
                  </a:ext>
                </a:extLst>
              </a:tr>
              <a:tr h="3368388">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Calibri" panose="020F0502020204030204" pitchFamily="34" charset="0"/>
                        </a:rPr>
                        <a:t>E. Anh K thường viết bài đưa tin về các vụ tai nạn giao thông dựa trên quan sát hiện trường và những suy luận của bản thân.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N</a:t>
                      </a:r>
                      <a:r>
                        <a:rPr lang="en-US" sz="1800" i="0">
                          <a:effectLst/>
                          <a:latin typeface="+mj-lt"/>
                          <a:ea typeface="Times New Roman" panose="02020603050405020304" pitchFamily="18" charset="0"/>
                          <a:cs typeface="Calibri" panose="020F0502020204030204" pitchFamily="34" charset="0"/>
                        </a:rPr>
                        <a:t>ếu anh K chỉ dựa vào thông tin có được từ hiện trường và suy luận của bản thân một cách logic mà không đưa thêm ý kiến cá nhân hoặc đánh giá chủ quan nào là biểu hiện của 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114611692"/>
                  </a:ext>
                </a:extLst>
              </a:tr>
            </a:tbl>
          </a:graphicData>
        </a:graphic>
      </p:graphicFrame>
    </p:spTree>
    <p:extLst>
      <p:ext uri="{BB962C8B-B14F-4D97-AF65-F5344CB8AC3E}">
        <p14:creationId xmlns="" xmlns:p14="http://schemas.microsoft.com/office/powerpoint/2010/main" val="1316470510"/>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0CDF26C8-66C0-F850-430A-CC63E83C3C7F}"/>
              </a:ext>
            </a:extLst>
          </p:cNvPr>
          <p:cNvGraphicFramePr>
            <a:graphicFrameLocks noGrp="1"/>
          </p:cNvGraphicFramePr>
          <p:nvPr>
            <p:extLst>
              <p:ext uri="{D42A27DB-BD31-4B8C-83A1-F6EECF244321}">
                <p14:modId xmlns="" xmlns:p14="http://schemas.microsoft.com/office/powerpoint/2010/main" val="2771068542"/>
              </p:ext>
            </p:extLst>
          </p:nvPr>
        </p:nvGraphicFramePr>
        <p:xfrm>
          <a:off x="72571" y="94343"/>
          <a:ext cx="8998858" cy="10343606"/>
        </p:xfrm>
        <a:graphic>
          <a:graphicData uri="http://schemas.openxmlformats.org/drawingml/2006/table">
            <a:tbl>
              <a:tblPr firstRow="1" firstCol="1" bandRow="1"/>
              <a:tblGrid>
                <a:gridCol w="2496458">
                  <a:extLst>
                    <a:ext uri="{9D8B030D-6E8A-4147-A177-3AD203B41FA5}">
                      <a16:colId xmlns="" xmlns:a16="http://schemas.microsoft.com/office/drawing/2014/main" val="1922914158"/>
                    </a:ext>
                  </a:extLst>
                </a:gridCol>
                <a:gridCol w="1836057">
                  <a:extLst>
                    <a:ext uri="{9D8B030D-6E8A-4147-A177-3AD203B41FA5}">
                      <a16:colId xmlns="" xmlns:a16="http://schemas.microsoft.com/office/drawing/2014/main" val="405954484"/>
                    </a:ext>
                  </a:extLst>
                </a:gridCol>
                <a:gridCol w="1378857">
                  <a:extLst>
                    <a:ext uri="{9D8B030D-6E8A-4147-A177-3AD203B41FA5}">
                      <a16:colId xmlns="" xmlns:a16="http://schemas.microsoft.com/office/drawing/2014/main" val="1590177627"/>
                    </a:ext>
                  </a:extLst>
                </a:gridCol>
                <a:gridCol w="1879600">
                  <a:extLst>
                    <a:ext uri="{9D8B030D-6E8A-4147-A177-3AD203B41FA5}">
                      <a16:colId xmlns="" xmlns:a16="http://schemas.microsoft.com/office/drawing/2014/main" val="3532377558"/>
                    </a:ext>
                  </a:extLst>
                </a:gridCol>
                <a:gridCol w="1407886">
                  <a:extLst>
                    <a:ext uri="{9D8B030D-6E8A-4147-A177-3AD203B41FA5}">
                      <a16:colId xmlns="" xmlns:a16="http://schemas.microsoft.com/office/drawing/2014/main" val="1870948555"/>
                    </a:ext>
                  </a:extLst>
                </a:gridCol>
              </a:tblGrid>
              <a:tr h="391886">
                <a:tc rowSpan="2">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Trường hợp</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D95"/>
                    </a:solidFill>
                  </a:tcPr>
                </a:tc>
                <a:tc gridSpan="4">
                  <a:txBody>
                    <a:bodyPr/>
                    <a:lstStyle/>
                    <a:p>
                      <a:pPr marL="0" marR="0" algn="ctr">
                        <a:lnSpc>
                          <a:spcPct val="10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Biểu hiện và giải thích</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D9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128805529"/>
                  </a:ext>
                </a:extLst>
              </a:tr>
              <a:tr h="350486">
                <a:tc vMerge="1">
                  <a:txBody>
                    <a:bodyPr/>
                    <a:lstStyle/>
                    <a:p>
                      <a:endParaRPr lang="en-US"/>
                    </a:p>
                  </a:txBody>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Thiếu </a:t>
                      </a:r>
                      <a:endParaRPr lang="en-US" sz="1800" i="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Thiếu </a:t>
                      </a:r>
                      <a:endParaRPr lang="en-US" sz="1800" i="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extLst>
                  <a:ext uri="{0D108BD9-81ED-4DB2-BD59-A6C34878D82A}">
                    <a16:rowId xmlns="" xmlns:a16="http://schemas.microsoft.com/office/drawing/2014/main" val="85919928"/>
                  </a:ext>
                </a:extLst>
              </a:tr>
              <a:tr h="2686285">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D. </a:t>
                      </a:r>
                      <a:r>
                        <a:rPr lang="en-US" sz="1800" i="0">
                          <a:effectLst/>
                          <a:latin typeface="+mj-lt"/>
                          <a:ea typeface="Times New Roman" panose="02020603050405020304" pitchFamily="18" charset="0"/>
                          <a:cs typeface="Calibri" panose="020F0502020204030204" pitchFamily="34" charset="0"/>
                        </a:rPr>
                        <a:t>Ông B thường dùng rất nhiều cách thức khi tuyển dụng nhân sự cho công ty (đánh giá qua hồ sơ, qua thi tuyển, phỏng vấn trực tiếp,…) nhằm tuyển được đúng người phù hợp với công việc.</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Kh</a:t>
                      </a:r>
                      <a:r>
                        <a:rPr lang="en-US" sz="1800" i="0">
                          <a:effectLst/>
                          <a:latin typeface="+mj-lt"/>
                          <a:ea typeface="Times New Roman" panose="02020603050405020304" pitchFamily="18" charset="0"/>
                          <a:cs typeface="Calibri" panose="020F0502020204030204" pitchFamily="34" charset="0"/>
                        </a:rPr>
                        <a:t>ách quan vì phương thức tuyển dụng dựa trên các tiêu chuẩn, tiêu chí rõ ràng, minh bạch.</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C</a:t>
                      </a:r>
                      <a:r>
                        <a:rPr lang="en-US" sz="1800" i="0">
                          <a:effectLst/>
                          <a:latin typeface="+mj-lt"/>
                          <a:ea typeface="Times New Roman" panose="02020603050405020304" pitchFamily="18" charset="0"/>
                          <a:cs typeface="Calibri" panose="020F0502020204030204" pitchFamily="34" charset="0"/>
                        </a:rPr>
                        <a:t>ông bằng vì nhân viên nào cũng được tuyển dụng theo phương thức đó, không có ưu tiên hay phân biệt, đối xử.</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874084310"/>
                  </a:ext>
                </a:extLst>
              </a:tr>
              <a:tr h="3368388">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Calibri" panose="020F0502020204030204" pitchFamily="34" charset="0"/>
                        </a:rPr>
                        <a:t>E. Anh K thường viết bài đưa tin về các vụ tai nạn giao thông dựa trên quan sát hiện trường và những suy luận của bản thân.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N</a:t>
                      </a:r>
                      <a:r>
                        <a:rPr lang="en-US" sz="1800" i="0">
                          <a:effectLst/>
                          <a:latin typeface="+mj-lt"/>
                          <a:ea typeface="Times New Roman" panose="02020603050405020304" pitchFamily="18" charset="0"/>
                          <a:cs typeface="Calibri" panose="020F0502020204030204" pitchFamily="34" charset="0"/>
                        </a:rPr>
                        <a:t>ếu anh K chỉ dựa vào thông tin có được từ hiện trường và suy luận của bản thân một cách logic mà không đưa thêm ý kiến cá nhân hoặc đánh giá chủ quan nào là biểu hiện của 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114611692"/>
                  </a:ext>
                </a:extLst>
              </a:tr>
            </a:tbl>
          </a:graphicData>
        </a:graphic>
      </p:graphicFrame>
    </p:spTree>
    <p:extLst>
      <p:ext uri="{BB962C8B-B14F-4D97-AF65-F5344CB8AC3E}">
        <p14:creationId xmlns="" xmlns:p14="http://schemas.microsoft.com/office/powerpoint/2010/main" val="1079038009"/>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0CDF26C8-66C0-F850-430A-CC63E83C3C7F}"/>
              </a:ext>
            </a:extLst>
          </p:cNvPr>
          <p:cNvGraphicFramePr>
            <a:graphicFrameLocks noGrp="1"/>
          </p:cNvGraphicFramePr>
          <p:nvPr>
            <p:extLst>
              <p:ext uri="{D42A27DB-BD31-4B8C-83A1-F6EECF244321}">
                <p14:modId xmlns="" xmlns:p14="http://schemas.microsoft.com/office/powerpoint/2010/main" val="3943226224"/>
              </p:ext>
            </p:extLst>
          </p:nvPr>
        </p:nvGraphicFramePr>
        <p:xfrm>
          <a:off x="72571" y="94343"/>
          <a:ext cx="8998858" cy="4994366"/>
        </p:xfrm>
        <a:graphic>
          <a:graphicData uri="http://schemas.openxmlformats.org/drawingml/2006/table">
            <a:tbl>
              <a:tblPr firstRow="1" firstCol="1" bandRow="1"/>
              <a:tblGrid>
                <a:gridCol w="2496458">
                  <a:extLst>
                    <a:ext uri="{9D8B030D-6E8A-4147-A177-3AD203B41FA5}">
                      <a16:colId xmlns="" xmlns:a16="http://schemas.microsoft.com/office/drawing/2014/main" val="1922914158"/>
                    </a:ext>
                  </a:extLst>
                </a:gridCol>
                <a:gridCol w="2518228">
                  <a:extLst>
                    <a:ext uri="{9D8B030D-6E8A-4147-A177-3AD203B41FA5}">
                      <a16:colId xmlns="" xmlns:a16="http://schemas.microsoft.com/office/drawing/2014/main" val="405954484"/>
                    </a:ext>
                  </a:extLst>
                </a:gridCol>
                <a:gridCol w="1473200">
                  <a:extLst>
                    <a:ext uri="{9D8B030D-6E8A-4147-A177-3AD203B41FA5}">
                      <a16:colId xmlns="" xmlns:a16="http://schemas.microsoft.com/office/drawing/2014/main" val="1590177627"/>
                    </a:ext>
                  </a:extLst>
                </a:gridCol>
                <a:gridCol w="1103086">
                  <a:extLst>
                    <a:ext uri="{9D8B030D-6E8A-4147-A177-3AD203B41FA5}">
                      <a16:colId xmlns="" xmlns:a16="http://schemas.microsoft.com/office/drawing/2014/main" val="3532377558"/>
                    </a:ext>
                  </a:extLst>
                </a:gridCol>
                <a:gridCol w="1407886">
                  <a:extLst>
                    <a:ext uri="{9D8B030D-6E8A-4147-A177-3AD203B41FA5}">
                      <a16:colId xmlns="" xmlns:a16="http://schemas.microsoft.com/office/drawing/2014/main" val="1870948555"/>
                    </a:ext>
                  </a:extLst>
                </a:gridCol>
              </a:tblGrid>
              <a:tr h="391886">
                <a:tc rowSpan="2">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Trường hợp</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D95"/>
                    </a:solidFill>
                  </a:tcPr>
                </a:tc>
                <a:tc gridSpan="4">
                  <a:txBody>
                    <a:bodyPr/>
                    <a:lstStyle/>
                    <a:p>
                      <a:pPr marL="0" marR="0" algn="ctr">
                        <a:lnSpc>
                          <a:spcPct val="10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Biểu hiện và giải thích</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D9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128805529"/>
                  </a:ext>
                </a:extLst>
              </a:tr>
              <a:tr h="350486">
                <a:tc vMerge="1">
                  <a:txBody>
                    <a:bodyPr/>
                    <a:lstStyle/>
                    <a:p>
                      <a:endParaRPr lang="en-US"/>
                    </a:p>
                  </a:txBody>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Thiếu </a:t>
                      </a:r>
                      <a:endParaRPr lang="en-US" sz="1800" i="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Thiếu </a:t>
                      </a:r>
                      <a:endParaRPr lang="en-US" sz="1800" i="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extLst>
                  <a:ext uri="{0D108BD9-81ED-4DB2-BD59-A6C34878D82A}">
                    <a16:rowId xmlns="" xmlns:a16="http://schemas.microsoft.com/office/drawing/2014/main" val="85919928"/>
                  </a:ext>
                </a:extLst>
              </a:tr>
              <a:tr h="3368388">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Calibri" panose="020F0502020204030204" pitchFamily="34" charset="0"/>
                        </a:rPr>
                        <a:t>E. Anh K thường viết bài đưa tin về các vụ tai nạn giao thông dựa trên quan sát hiện trường và những suy luận của bản thân.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N</a:t>
                      </a:r>
                      <a:r>
                        <a:rPr lang="en-US" sz="1800" i="0">
                          <a:effectLst/>
                          <a:latin typeface="+mj-lt"/>
                          <a:ea typeface="Times New Roman" panose="02020603050405020304" pitchFamily="18" charset="0"/>
                          <a:cs typeface="Calibri" panose="020F0502020204030204" pitchFamily="34" charset="0"/>
                        </a:rPr>
                        <a:t>ếu anh K chỉ dựa vào thông tin có được từ hiện trường và suy luận của bản thân một cách logic mà không đưa thêm ý kiến cá nhân hoặc đánh giá chủ quan nào là biểu hiện của 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114611692"/>
                  </a:ext>
                </a:extLst>
              </a:tr>
            </a:tbl>
          </a:graphicData>
        </a:graphic>
      </p:graphicFrame>
    </p:spTree>
    <p:extLst>
      <p:ext uri="{BB962C8B-B14F-4D97-AF65-F5344CB8AC3E}">
        <p14:creationId xmlns="" xmlns:p14="http://schemas.microsoft.com/office/powerpoint/2010/main" val="377459064"/>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0CDF26C8-66C0-F850-430A-CC63E83C3C7F}"/>
              </a:ext>
            </a:extLst>
          </p:cNvPr>
          <p:cNvGraphicFramePr>
            <a:graphicFrameLocks noGrp="1"/>
          </p:cNvGraphicFramePr>
          <p:nvPr/>
        </p:nvGraphicFramePr>
        <p:xfrm>
          <a:off x="72571" y="94343"/>
          <a:ext cx="8998858" cy="4994366"/>
        </p:xfrm>
        <a:graphic>
          <a:graphicData uri="http://schemas.openxmlformats.org/drawingml/2006/table">
            <a:tbl>
              <a:tblPr firstRow="1" firstCol="1" bandRow="1"/>
              <a:tblGrid>
                <a:gridCol w="2496458">
                  <a:extLst>
                    <a:ext uri="{9D8B030D-6E8A-4147-A177-3AD203B41FA5}">
                      <a16:colId xmlns="" xmlns:a16="http://schemas.microsoft.com/office/drawing/2014/main" val="1922914158"/>
                    </a:ext>
                  </a:extLst>
                </a:gridCol>
                <a:gridCol w="2518228">
                  <a:extLst>
                    <a:ext uri="{9D8B030D-6E8A-4147-A177-3AD203B41FA5}">
                      <a16:colId xmlns="" xmlns:a16="http://schemas.microsoft.com/office/drawing/2014/main" val="405954484"/>
                    </a:ext>
                  </a:extLst>
                </a:gridCol>
                <a:gridCol w="1473200">
                  <a:extLst>
                    <a:ext uri="{9D8B030D-6E8A-4147-A177-3AD203B41FA5}">
                      <a16:colId xmlns="" xmlns:a16="http://schemas.microsoft.com/office/drawing/2014/main" val="1590177627"/>
                    </a:ext>
                  </a:extLst>
                </a:gridCol>
                <a:gridCol w="1103086">
                  <a:extLst>
                    <a:ext uri="{9D8B030D-6E8A-4147-A177-3AD203B41FA5}">
                      <a16:colId xmlns="" xmlns:a16="http://schemas.microsoft.com/office/drawing/2014/main" val="3532377558"/>
                    </a:ext>
                  </a:extLst>
                </a:gridCol>
                <a:gridCol w="1407886">
                  <a:extLst>
                    <a:ext uri="{9D8B030D-6E8A-4147-A177-3AD203B41FA5}">
                      <a16:colId xmlns="" xmlns:a16="http://schemas.microsoft.com/office/drawing/2014/main" val="1870948555"/>
                    </a:ext>
                  </a:extLst>
                </a:gridCol>
              </a:tblGrid>
              <a:tr h="391886">
                <a:tc rowSpan="2">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Trường hợp</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D95"/>
                    </a:solidFill>
                  </a:tcPr>
                </a:tc>
                <a:tc gridSpan="4">
                  <a:txBody>
                    <a:bodyPr/>
                    <a:lstStyle/>
                    <a:p>
                      <a:pPr marL="0" marR="0" algn="ctr">
                        <a:lnSpc>
                          <a:spcPct val="10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Biểu hiện và giải thích</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D9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128805529"/>
                  </a:ext>
                </a:extLst>
              </a:tr>
              <a:tr h="350486">
                <a:tc vMerge="1">
                  <a:txBody>
                    <a:bodyPr/>
                    <a:lstStyle/>
                    <a:p>
                      <a:endParaRPr lang="en-US"/>
                    </a:p>
                  </a:txBody>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Thiếu </a:t>
                      </a:r>
                      <a:endParaRPr lang="en-US" sz="1800" i="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tc>
                  <a:txBody>
                    <a:bodyPr/>
                    <a:lstStyle/>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Thiếu </a:t>
                      </a:r>
                      <a:endParaRPr lang="en-US" sz="1800" i="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công bằng</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6A5"/>
                    </a:solidFill>
                  </a:tcPr>
                </a:tc>
                <a:extLst>
                  <a:ext uri="{0D108BD9-81ED-4DB2-BD59-A6C34878D82A}">
                    <a16:rowId xmlns="" xmlns:a16="http://schemas.microsoft.com/office/drawing/2014/main" val="85919928"/>
                  </a:ext>
                </a:extLst>
              </a:tr>
              <a:tr h="3368388">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Calibri" panose="020F0502020204030204" pitchFamily="34" charset="0"/>
                        </a:rPr>
                        <a:t>E. Anh K thường viết bài đưa tin về các vụ tai nạn giao thông dựa trên quan sát hiện trường và những suy luận của bản thân.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en-US" sz="1800" i="0">
                          <a:effectLst/>
                          <a:latin typeface="+mj-lt"/>
                          <a:ea typeface="Times New Roman" panose="02020603050405020304" pitchFamily="18" charset="0"/>
                          <a:cs typeface="Times New Roman" panose="02020603050405020304" pitchFamily="18" charset="0"/>
                        </a:rPr>
                        <a:t>N</a:t>
                      </a:r>
                      <a:r>
                        <a:rPr lang="en-US" sz="1800" i="0">
                          <a:effectLst/>
                          <a:latin typeface="+mj-lt"/>
                          <a:ea typeface="Times New Roman" panose="02020603050405020304" pitchFamily="18" charset="0"/>
                          <a:cs typeface="Calibri" panose="020F0502020204030204" pitchFamily="34" charset="0"/>
                        </a:rPr>
                        <a:t>ếu anh K chỉ dựa vào thông tin có được từ hiện trường và suy luận của bản thân một cách logic mà không đưa thêm ý kiến cá nhân hoặc đánh giá chủ quan nào là biểu hiện của khách quan.</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effectLst/>
                          <a:latin typeface="+mj-lt"/>
                          <a:ea typeface="Times New Roman" panose="02020603050405020304" pitchFamily="18" charset="0"/>
                          <a:cs typeface="Times New Roman" panose="02020603050405020304" pitchFamily="18" charset="0"/>
                        </a:rPr>
                        <a:t> </a:t>
                      </a:r>
                      <a:endParaRPr lang="en-US" sz="1800" i="0">
                        <a:effectLst/>
                        <a:latin typeface="+mj-lt"/>
                        <a:ea typeface="Calibri" panose="020F0502020204030204" pitchFamily="34" charset="0"/>
                        <a:cs typeface="Times New Roman" panose="02020603050405020304" pitchFamily="18" charset="0"/>
                      </a:endParaRPr>
                    </a:p>
                  </a:txBody>
                  <a:tcPr marL="10924" marR="109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114611692"/>
                  </a:ext>
                </a:extLst>
              </a:tr>
            </a:tbl>
          </a:graphicData>
        </a:graphic>
      </p:graphicFrame>
    </p:spTree>
    <p:extLst>
      <p:ext uri="{BB962C8B-B14F-4D97-AF65-F5344CB8AC3E}">
        <p14:creationId xmlns="" xmlns:p14="http://schemas.microsoft.com/office/powerpoint/2010/main" val="904930644"/>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95F46F4-525C-CF66-890B-402670D2EF8D}"/>
              </a:ext>
            </a:extLst>
          </p:cNvPr>
          <p:cNvGrpSpPr/>
          <p:nvPr/>
        </p:nvGrpSpPr>
        <p:grpSpPr>
          <a:xfrm>
            <a:off x="337458" y="195942"/>
            <a:ext cx="8367484" cy="2343655"/>
            <a:chOff x="388258" y="-232229"/>
            <a:chExt cx="8367484" cy="2343655"/>
          </a:xfrm>
        </p:grpSpPr>
        <p:sp>
          <p:nvSpPr>
            <p:cNvPr id="4" name="Oval 3">
              <a:extLst>
                <a:ext uri="{FF2B5EF4-FFF2-40B4-BE49-F238E27FC236}">
                  <a16:creationId xmlns="" xmlns:a16="http://schemas.microsoft.com/office/drawing/2014/main" id="{650FE574-8412-9F6C-FD35-8FF5EAC56DDD}"/>
                </a:ext>
              </a:extLst>
            </p:cNvPr>
            <p:cNvSpPr/>
            <p:nvPr/>
          </p:nvSpPr>
          <p:spPr>
            <a:xfrm>
              <a:off x="388258" y="214087"/>
              <a:ext cx="489856" cy="489856"/>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2</a:t>
              </a:r>
            </a:p>
          </p:txBody>
        </p:sp>
        <p:sp>
          <p:nvSpPr>
            <p:cNvPr id="5" name="TextBox 4">
              <a:extLst>
                <a:ext uri="{FF2B5EF4-FFF2-40B4-BE49-F238E27FC236}">
                  <a16:creationId xmlns="" xmlns:a16="http://schemas.microsoft.com/office/drawing/2014/main" id="{0E92BE01-65C3-2394-632D-0E5C79170AED}"/>
                </a:ext>
              </a:extLst>
            </p:cNvPr>
            <p:cNvSpPr txBox="1"/>
            <p:nvPr/>
          </p:nvSpPr>
          <p:spPr>
            <a:xfrm>
              <a:off x="1056253" y="-232229"/>
              <a:ext cx="7699489" cy="2343655"/>
            </a:xfrm>
            <a:prstGeom prst="rect">
              <a:avLst/>
            </a:prstGeom>
            <a:noFill/>
          </p:spPr>
          <p:txBody>
            <a:bodyPr wrap="square" rtlCol="0">
              <a:spAutoFit/>
            </a:bodyPr>
            <a:lstStyle/>
            <a:p>
              <a:pPr algn="just">
                <a:lnSpc>
                  <a:spcPct val="150000"/>
                </a:lnSpc>
              </a:pPr>
              <a:r>
                <a:rPr lang="en-US" sz="2000"/>
                <a:t>Em hãy dựa vào câu ca dao dưới đây để thuyết trình trước lớp về ý nghĩa của khách quan, công bằng và tác hại của sự thiếu khách quan, công bằng: </a:t>
              </a:r>
            </a:p>
            <a:p>
              <a:pPr algn="ctr">
                <a:lnSpc>
                  <a:spcPct val="150000"/>
                </a:lnSpc>
              </a:pPr>
              <a:r>
                <a:rPr lang="en-US" sz="2000"/>
                <a:t>“Thương nhau củ ấu cũng tròn</a:t>
              </a:r>
            </a:p>
            <a:p>
              <a:pPr algn="ctr">
                <a:lnSpc>
                  <a:spcPct val="150000"/>
                </a:lnSpc>
              </a:pPr>
              <a:r>
                <a:rPr lang="en-US" sz="2000"/>
                <a:t>Ghét nhau đến quả bồ hòn cũng méo”.</a:t>
              </a:r>
            </a:p>
          </p:txBody>
        </p:sp>
      </p:grpSp>
      <p:sp>
        <p:nvSpPr>
          <p:cNvPr id="8" name="Rectangle: Rounded Corners 7">
            <a:extLst>
              <a:ext uri="{FF2B5EF4-FFF2-40B4-BE49-F238E27FC236}">
                <a16:creationId xmlns="" xmlns:a16="http://schemas.microsoft.com/office/drawing/2014/main" id="{6D1EA0DF-8C71-6120-A7AC-05EDE7F860F3}"/>
              </a:ext>
            </a:extLst>
          </p:cNvPr>
          <p:cNvSpPr/>
          <p:nvPr/>
        </p:nvSpPr>
        <p:spPr>
          <a:xfrm>
            <a:off x="223157" y="2728686"/>
            <a:ext cx="8697686" cy="2160815"/>
          </a:xfrm>
          <a:prstGeom prst="roundRect">
            <a:avLst>
              <a:gd name="adj" fmla="val 9683"/>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i="1">
                <a:solidFill>
                  <a:srgbClr val="0070C0"/>
                </a:solidFill>
              </a:rPr>
              <a:t>Gợi ý: </a:t>
            </a:r>
          </a:p>
          <a:p>
            <a:pPr marL="285750" indent="-285750" algn="just">
              <a:lnSpc>
                <a:spcPct val="150000"/>
              </a:lnSpc>
              <a:buFont typeface="Arial" panose="020B0604020202020204" pitchFamily="34" charset="0"/>
              <a:buChar char="•"/>
            </a:pPr>
            <a:r>
              <a:rPr lang="en-US" sz="1800">
                <a:solidFill>
                  <a:srgbClr val="000000"/>
                </a:solidFill>
              </a:rPr>
              <a:t>Nội dung bài thuyết trình tập trung làm rõ ý nghĩa của khách quan, công bằng thể hiện trong câu ca dao.</a:t>
            </a:r>
          </a:p>
          <a:p>
            <a:pPr marL="285750" indent="-285750" algn="just">
              <a:lnSpc>
                <a:spcPct val="150000"/>
              </a:lnSpc>
              <a:buFont typeface="Arial" panose="020B0604020202020204" pitchFamily="34" charset="0"/>
              <a:buChar char="•"/>
            </a:pPr>
            <a:r>
              <a:rPr lang="en-US" sz="1800">
                <a:solidFill>
                  <a:srgbClr val="000000"/>
                </a:solidFill>
              </a:rPr>
              <a:t>Thể hiện rõ suy nghĩ, thái độ, quan điểm của bản thân về thái độ, hành vi thiếu khách quan, công bằng và tác hại do thái độ, hành vi gây ra. </a:t>
            </a:r>
          </a:p>
        </p:txBody>
      </p:sp>
    </p:spTree>
    <p:extLst>
      <p:ext uri="{BB962C8B-B14F-4D97-AF65-F5344CB8AC3E}">
        <p14:creationId xmlns="" xmlns:p14="http://schemas.microsoft.com/office/powerpoint/2010/main" val="262177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95F46F4-525C-CF66-890B-402670D2EF8D}"/>
              </a:ext>
            </a:extLst>
          </p:cNvPr>
          <p:cNvGrpSpPr/>
          <p:nvPr/>
        </p:nvGrpSpPr>
        <p:grpSpPr>
          <a:xfrm>
            <a:off x="344715" y="235975"/>
            <a:ext cx="8331198" cy="533282"/>
            <a:chOff x="388258" y="170661"/>
            <a:chExt cx="8331198" cy="533282"/>
          </a:xfrm>
        </p:grpSpPr>
        <p:sp>
          <p:nvSpPr>
            <p:cNvPr id="4" name="Oval 3">
              <a:extLst>
                <a:ext uri="{FF2B5EF4-FFF2-40B4-BE49-F238E27FC236}">
                  <a16:creationId xmlns="" xmlns:a16="http://schemas.microsoft.com/office/drawing/2014/main" id="{650FE574-8412-9F6C-FD35-8FF5EAC56DDD}"/>
                </a:ext>
              </a:extLst>
            </p:cNvPr>
            <p:cNvSpPr/>
            <p:nvPr/>
          </p:nvSpPr>
          <p:spPr>
            <a:xfrm>
              <a:off x="388258" y="214087"/>
              <a:ext cx="489856" cy="489856"/>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3</a:t>
              </a:r>
            </a:p>
          </p:txBody>
        </p:sp>
        <p:sp>
          <p:nvSpPr>
            <p:cNvPr id="5" name="TextBox 4">
              <a:extLst>
                <a:ext uri="{FF2B5EF4-FFF2-40B4-BE49-F238E27FC236}">
                  <a16:creationId xmlns="" xmlns:a16="http://schemas.microsoft.com/office/drawing/2014/main" id="{0E92BE01-65C3-2394-632D-0E5C79170AED}"/>
                </a:ext>
              </a:extLst>
            </p:cNvPr>
            <p:cNvSpPr txBox="1"/>
            <p:nvPr/>
          </p:nvSpPr>
          <p:spPr>
            <a:xfrm>
              <a:off x="1019967" y="170661"/>
              <a:ext cx="7699489" cy="496996"/>
            </a:xfrm>
            <a:prstGeom prst="rect">
              <a:avLst/>
            </a:prstGeom>
            <a:noFill/>
          </p:spPr>
          <p:txBody>
            <a:bodyPr wrap="square" rtlCol="0">
              <a:spAutoFit/>
            </a:bodyPr>
            <a:lstStyle/>
            <a:p>
              <a:pPr algn="just">
                <a:lnSpc>
                  <a:spcPct val="150000"/>
                </a:lnSpc>
              </a:pPr>
              <a:r>
                <a:rPr lang="en-US" sz="2000"/>
                <a:t>Em hãy cùng bạn xử lí các tình huống sau: </a:t>
              </a:r>
            </a:p>
          </p:txBody>
        </p:sp>
      </p:grpSp>
      <p:sp>
        <p:nvSpPr>
          <p:cNvPr id="7" name="Rectangle: Rounded Corners 6">
            <a:extLst>
              <a:ext uri="{FF2B5EF4-FFF2-40B4-BE49-F238E27FC236}">
                <a16:creationId xmlns="" xmlns:a16="http://schemas.microsoft.com/office/drawing/2014/main" id="{1313B861-813B-8922-E583-72128F569967}"/>
              </a:ext>
            </a:extLst>
          </p:cNvPr>
          <p:cNvSpPr/>
          <p:nvPr/>
        </p:nvSpPr>
        <p:spPr>
          <a:xfrm>
            <a:off x="335643" y="1022377"/>
            <a:ext cx="8472714" cy="2504594"/>
          </a:xfrm>
          <a:prstGeom prst="roundRect">
            <a:avLst>
              <a:gd name="adj" fmla="val 7853"/>
            </a:avLst>
          </a:prstGeom>
          <a:solidFill>
            <a:srgbClr val="FFDD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a. Khi đọc thông báo về kết quả thi đua tháng 11, bạn N thấy điểm thành tích của các lớp khối 9 không có sự chênh lệch nhưng điểm trừ thì lại chênh lệch khá lớn. N phát hiện thấy lớp mình không bị trừ điểm trong khi quá trình tham gia các hoạt động của lớp vấn có một số sai sót, nếu xét theo tiêu chí sẽ bị trừ điểm thi đua. N băn khoăn không biết nên xử lí như thế nào.</a:t>
            </a:r>
            <a:endParaRPr lang="en-US" sz="1800">
              <a:solidFill>
                <a:srgbClr val="000000"/>
              </a:solidFill>
            </a:endParaRPr>
          </a:p>
        </p:txBody>
      </p:sp>
      <p:grpSp>
        <p:nvGrpSpPr>
          <p:cNvPr id="12" name="Group 11">
            <a:extLst>
              <a:ext uri="{FF2B5EF4-FFF2-40B4-BE49-F238E27FC236}">
                <a16:creationId xmlns="" xmlns:a16="http://schemas.microsoft.com/office/drawing/2014/main" id="{A6C96A03-55CB-60CF-4CBD-696711E5B42D}"/>
              </a:ext>
            </a:extLst>
          </p:cNvPr>
          <p:cNvGrpSpPr/>
          <p:nvPr/>
        </p:nvGrpSpPr>
        <p:grpSpPr>
          <a:xfrm>
            <a:off x="328386" y="3897302"/>
            <a:ext cx="8479971" cy="958660"/>
            <a:chOff x="344715" y="3872625"/>
            <a:chExt cx="8479971" cy="958660"/>
          </a:xfrm>
        </p:grpSpPr>
        <p:sp>
          <p:nvSpPr>
            <p:cNvPr id="10" name="TextBox 9">
              <a:extLst>
                <a:ext uri="{FF2B5EF4-FFF2-40B4-BE49-F238E27FC236}">
                  <a16:creationId xmlns="" xmlns:a16="http://schemas.microsoft.com/office/drawing/2014/main" id="{E470E314-32FA-993A-2FDB-CE8E589974DE}"/>
                </a:ext>
              </a:extLst>
            </p:cNvPr>
            <p:cNvSpPr txBox="1"/>
            <p:nvPr/>
          </p:nvSpPr>
          <p:spPr>
            <a:xfrm>
              <a:off x="1284514" y="3872625"/>
              <a:ext cx="7540172" cy="958660"/>
            </a:xfrm>
            <a:prstGeom prst="rect">
              <a:avLst/>
            </a:prstGeom>
            <a:noFill/>
          </p:spPr>
          <p:txBody>
            <a:bodyPr wrap="square">
              <a:spAutoFit/>
            </a:bodyPr>
            <a:lstStyle/>
            <a:p>
              <a:pPr algn="just">
                <a:lnSpc>
                  <a:spcPct val="150000"/>
                </a:lnSpc>
              </a:pPr>
              <a:r>
                <a:rPr lang="vi-VN" sz="2000" b="1" i="1">
                  <a:solidFill>
                    <a:srgbClr val="C00000"/>
                  </a:solidFill>
                </a:rPr>
                <a:t>Nếu em là N, em sẽ làm như thế nào? Giải thích vì sao em làm như vậy.</a:t>
              </a:r>
              <a:endParaRPr lang="en-US" sz="2000" b="1" i="1">
                <a:solidFill>
                  <a:srgbClr val="C00000"/>
                </a:solidFill>
              </a:endParaRPr>
            </a:p>
          </p:txBody>
        </p:sp>
        <p:sp>
          <p:nvSpPr>
            <p:cNvPr id="11" name="Freeform 10">
              <a:extLst>
                <a:ext uri="{FF2B5EF4-FFF2-40B4-BE49-F238E27FC236}">
                  <a16:creationId xmlns="" xmlns:a16="http://schemas.microsoft.com/office/drawing/2014/main" id="{F4F74747-7A58-3100-39E9-BAA714DBDD06}"/>
                </a:ext>
              </a:extLst>
            </p:cNvPr>
            <p:cNvSpPr/>
            <p:nvPr/>
          </p:nvSpPr>
          <p:spPr>
            <a:xfrm>
              <a:off x="344715" y="3957427"/>
              <a:ext cx="789056" cy="78905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effectLst>
              <a:outerShdw blurRad="50800" dist="38100" dir="8100000" algn="tr" rotWithShape="0">
                <a:prstClr val="black">
                  <a:alpha val="40000"/>
                </a:prstClr>
              </a:outerShdw>
            </a:effectLst>
          </p:spPr>
        </p:sp>
      </p:grpSp>
    </p:spTree>
    <p:extLst>
      <p:ext uri="{BB962C8B-B14F-4D97-AF65-F5344CB8AC3E}">
        <p14:creationId xmlns="" xmlns:p14="http://schemas.microsoft.com/office/powerpoint/2010/main" val="241284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1313B861-813B-8922-E583-72128F569967}"/>
              </a:ext>
            </a:extLst>
          </p:cNvPr>
          <p:cNvSpPr/>
          <p:nvPr/>
        </p:nvSpPr>
        <p:spPr>
          <a:xfrm>
            <a:off x="335643" y="369235"/>
            <a:ext cx="8472714" cy="2504594"/>
          </a:xfrm>
          <a:prstGeom prst="roundRect">
            <a:avLst>
              <a:gd name="adj" fmla="val 7853"/>
            </a:avLst>
          </a:prstGeom>
          <a:solidFill>
            <a:srgbClr val="FFDD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 Hai vợ chồng anh T làm cùng một phân xưởng của nhà máy. Phân xưởng của anh chị thường phải trực đêm. Anh T có nhiệm vụ phân công trực đêm cho mọi người. Khi thấy anh T thường không phân công trực đêm cho vợ, có người thắc mắc, anh T trả lời: “Tôi là người có quyền, tôi phân công thế nào là việc của tôi”.</a:t>
            </a:r>
            <a:endParaRPr lang="en-US" sz="1800">
              <a:solidFill>
                <a:srgbClr val="000000"/>
              </a:solidFill>
            </a:endParaRPr>
          </a:p>
        </p:txBody>
      </p:sp>
      <p:grpSp>
        <p:nvGrpSpPr>
          <p:cNvPr id="12" name="Group 11">
            <a:extLst>
              <a:ext uri="{FF2B5EF4-FFF2-40B4-BE49-F238E27FC236}">
                <a16:creationId xmlns="" xmlns:a16="http://schemas.microsoft.com/office/drawing/2014/main" id="{A6C96A03-55CB-60CF-4CBD-696711E5B42D}"/>
              </a:ext>
            </a:extLst>
          </p:cNvPr>
          <p:cNvGrpSpPr/>
          <p:nvPr/>
        </p:nvGrpSpPr>
        <p:grpSpPr>
          <a:xfrm>
            <a:off x="328386" y="3244160"/>
            <a:ext cx="8479971" cy="1420325"/>
            <a:chOff x="344715" y="3872625"/>
            <a:chExt cx="8479971" cy="1420325"/>
          </a:xfrm>
        </p:grpSpPr>
        <p:sp>
          <p:nvSpPr>
            <p:cNvPr id="10" name="TextBox 9">
              <a:extLst>
                <a:ext uri="{FF2B5EF4-FFF2-40B4-BE49-F238E27FC236}">
                  <a16:creationId xmlns="" xmlns:a16="http://schemas.microsoft.com/office/drawing/2014/main" id="{E470E314-32FA-993A-2FDB-CE8E589974DE}"/>
                </a:ext>
              </a:extLst>
            </p:cNvPr>
            <p:cNvSpPr txBox="1"/>
            <p:nvPr/>
          </p:nvSpPr>
          <p:spPr>
            <a:xfrm>
              <a:off x="1284514" y="3872625"/>
              <a:ext cx="7540172" cy="1420325"/>
            </a:xfrm>
            <a:prstGeom prst="rect">
              <a:avLst/>
            </a:prstGeom>
            <a:noFill/>
          </p:spPr>
          <p:txBody>
            <a:bodyPr wrap="square">
              <a:spAutoFit/>
            </a:bodyPr>
            <a:lstStyle/>
            <a:p>
              <a:pPr algn="just">
                <a:lnSpc>
                  <a:spcPct val="150000"/>
                </a:lnSpc>
              </a:pPr>
              <a:r>
                <a:rPr lang="en-US" sz="2000" b="1" i="1">
                  <a:solidFill>
                    <a:srgbClr val="C00000"/>
                  </a:solidFill>
                </a:rPr>
                <a:t>Em nhận xét gì về việc làm và câu trả lời của anh T? Nếu là người làm việc trong phân xưởng, em giải quyết vấn đề này như thế nào? </a:t>
              </a:r>
            </a:p>
          </p:txBody>
        </p:sp>
        <p:sp>
          <p:nvSpPr>
            <p:cNvPr id="11" name="Freeform 10">
              <a:extLst>
                <a:ext uri="{FF2B5EF4-FFF2-40B4-BE49-F238E27FC236}">
                  <a16:creationId xmlns="" xmlns:a16="http://schemas.microsoft.com/office/drawing/2014/main" id="{F4F74747-7A58-3100-39E9-BAA714DBDD06}"/>
                </a:ext>
              </a:extLst>
            </p:cNvPr>
            <p:cNvSpPr/>
            <p:nvPr/>
          </p:nvSpPr>
          <p:spPr>
            <a:xfrm>
              <a:off x="344715" y="4188259"/>
              <a:ext cx="789056" cy="78905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effectLst>
              <a:outerShdw blurRad="50800" dist="38100" dir="8100000" algn="tr" rotWithShape="0">
                <a:prstClr val="black">
                  <a:alpha val="40000"/>
                </a:prstClr>
              </a:outerShdw>
            </a:effectLst>
          </p:spPr>
        </p:sp>
      </p:grpSp>
    </p:spTree>
    <p:extLst>
      <p:ext uri="{BB962C8B-B14F-4D97-AF65-F5344CB8AC3E}">
        <p14:creationId xmlns="" xmlns:p14="http://schemas.microsoft.com/office/powerpoint/2010/main" val="211906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2BF7E76E-15B9-453B-084F-78D3C7839568}"/>
              </a:ext>
            </a:extLst>
          </p:cNvPr>
          <p:cNvSpPr/>
          <p:nvPr/>
        </p:nvSpPr>
        <p:spPr>
          <a:xfrm>
            <a:off x="212271" y="235183"/>
            <a:ext cx="4083957" cy="4673133"/>
          </a:xfrm>
          <a:prstGeom prst="roundRect">
            <a:avLst>
              <a:gd name="adj" fmla="val 6299"/>
            </a:avLst>
          </a:prstGeom>
          <a:solidFill>
            <a:srgbClr val="FFDD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a. Khi đọc thông báo về kết quả thi đua tháng 11, bạn N thấy điểm thành tích của các lớp khối 9 không có sự chênh lệch nhưng điểm trừ thì lại chênh lệch khá lớn. N phát hiện thấy lớp mình không bị trừ điểm trong khi quá trình tham gia các hoạt động của lớp vấn có một số sai sót, nếu xét theo tiêu chí sẽ bị trừ điểm thi đua. N băn khoăn không biết nên xử lí như thế nào.</a:t>
            </a:r>
            <a:endParaRPr lang="en-US" sz="1800">
              <a:solidFill>
                <a:srgbClr val="000000"/>
              </a:solidFill>
            </a:endParaRPr>
          </a:p>
        </p:txBody>
      </p:sp>
      <p:sp>
        <p:nvSpPr>
          <p:cNvPr id="3" name="Rectangle 2">
            <a:extLst>
              <a:ext uri="{FF2B5EF4-FFF2-40B4-BE49-F238E27FC236}">
                <a16:creationId xmlns="" xmlns:a16="http://schemas.microsoft.com/office/drawing/2014/main" id="{6C7B04AC-043E-0C94-5FAD-6771AFCB937E}"/>
              </a:ext>
            </a:extLst>
          </p:cNvPr>
          <p:cNvSpPr/>
          <p:nvPr/>
        </p:nvSpPr>
        <p:spPr>
          <a:xfrm>
            <a:off x="4441372" y="508002"/>
            <a:ext cx="4490357" cy="471714"/>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a:solidFill>
                  <a:srgbClr val="000000"/>
                </a:solidFill>
                <a:latin typeface="+mj-lt"/>
              </a:rPr>
              <a:t>HƯỚNG DẪN THỰC HIỆN </a:t>
            </a:r>
          </a:p>
        </p:txBody>
      </p:sp>
      <p:sp>
        <p:nvSpPr>
          <p:cNvPr id="4" name="Rectangle: Rounded Corners 3">
            <a:extLst>
              <a:ext uri="{FF2B5EF4-FFF2-40B4-BE49-F238E27FC236}">
                <a16:creationId xmlns="" xmlns:a16="http://schemas.microsoft.com/office/drawing/2014/main" id="{F160981F-0600-E033-63E3-04104B86463B}"/>
              </a:ext>
            </a:extLst>
          </p:cNvPr>
          <p:cNvSpPr/>
          <p:nvPr/>
        </p:nvSpPr>
        <p:spPr>
          <a:xfrm>
            <a:off x="4441372" y="1320800"/>
            <a:ext cx="4490357" cy="1465943"/>
          </a:xfrm>
          <a:prstGeom prst="roundRect">
            <a:avLst>
              <a:gd name="adj" fmla="val 11717"/>
            </a:avLst>
          </a:prstGeom>
          <a:solidFill>
            <a:srgbClr val="FFFFFF"/>
          </a:solidFill>
          <a:ln>
            <a:solidFill>
              <a:srgbClr val="73BD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Báo lại việc này cho giáo viên chủ nhiệm lớp hoặc đưa vấn đề ra thảo luận lấy ý kiến tập thể </a:t>
            </a:r>
            <a:endParaRPr lang="en-US" sz="2000">
              <a:solidFill>
                <a:srgbClr val="000000"/>
              </a:solidFill>
            </a:endParaRPr>
          </a:p>
        </p:txBody>
      </p:sp>
      <p:sp>
        <p:nvSpPr>
          <p:cNvPr id="5" name="Arrow: Down 4">
            <a:extLst>
              <a:ext uri="{FF2B5EF4-FFF2-40B4-BE49-F238E27FC236}">
                <a16:creationId xmlns="" xmlns:a16="http://schemas.microsoft.com/office/drawing/2014/main" id="{1326CE87-3BD8-930E-8649-7E0B803B1751}"/>
              </a:ext>
            </a:extLst>
          </p:cNvPr>
          <p:cNvSpPr/>
          <p:nvPr/>
        </p:nvSpPr>
        <p:spPr>
          <a:xfrm>
            <a:off x="6313714" y="2917370"/>
            <a:ext cx="508000" cy="21045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 xmlns:a16="http://schemas.microsoft.com/office/drawing/2014/main" id="{6F3B66F2-5D52-2795-EB5A-63FA1272B87B}"/>
              </a:ext>
            </a:extLst>
          </p:cNvPr>
          <p:cNvSpPr/>
          <p:nvPr/>
        </p:nvSpPr>
        <p:spPr>
          <a:xfrm>
            <a:off x="4441372" y="3258454"/>
            <a:ext cx="4490357" cy="1465943"/>
          </a:xfrm>
          <a:prstGeom prst="roundRect">
            <a:avLst>
              <a:gd name="adj" fmla="val 11717"/>
            </a:avLst>
          </a:prstGeom>
          <a:solidFill>
            <a:srgbClr val="FFFFFF"/>
          </a:solidFill>
          <a:ln>
            <a:solidFill>
              <a:srgbClr val="73BD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Để đính chính lại kết quả xếp loại cho chính xác.</a:t>
            </a:r>
            <a:endParaRPr lang="en-US" sz="2000">
              <a:solidFill>
                <a:srgbClr val="000000"/>
              </a:solidFill>
            </a:endParaRPr>
          </a:p>
        </p:txBody>
      </p:sp>
    </p:spTree>
    <p:extLst>
      <p:ext uri="{BB962C8B-B14F-4D97-AF65-F5344CB8AC3E}">
        <p14:creationId xmlns="" xmlns:p14="http://schemas.microsoft.com/office/powerpoint/2010/main" val="209669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2BF7E76E-15B9-453B-084F-78D3C7839568}"/>
              </a:ext>
            </a:extLst>
          </p:cNvPr>
          <p:cNvSpPr/>
          <p:nvPr/>
        </p:nvSpPr>
        <p:spPr>
          <a:xfrm>
            <a:off x="212271" y="235183"/>
            <a:ext cx="4083957" cy="4673133"/>
          </a:xfrm>
          <a:prstGeom prst="roundRect">
            <a:avLst>
              <a:gd name="adj" fmla="val 6299"/>
            </a:avLst>
          </a:prstGeom>
          <a:solidFill>
            <a:srgbClr val="FFDD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 Hai vợ chồng anh T làm cùng một phân xưởng của nhà máy. Phân xưởng của anh chị thường phải trực đêm. Anh T có nhiệm vụ phân công trực đêm cho mọi người. Khi thấy anh T thường không phân công trực đêm cho vợ, có người thắc mắc, anh T trả lời: “Tôi là người có quyền, tôi phân công thế nào là việc của tôi”.</a:t>
            </a:r>
          </a:p>
        </p:txBody>
      </p:sp>
      <p:sp>
        <p:nvSpPr>
          <p:cNvPr id="4" name="Rectangle: Rounded Corners 3">
            <a:extLst>
              <a:ext uri="{FF2B5EF4-FFF2-40B4-BE49-F238E27FC236}">
                <a16:creationId xmlns="" xmlns:a16="http://schemas.microsoft.com/office/drawing/2014/main" id="{F160981F-0600-E033-63E3-04104B86463B}"/>
              </a:ext>
            </a:extLst>
          </p:cNvPr>
          <p:cNvSpPr/>
          <p:nvPr/>
        </p:nvSpPr>
        <p:spPr>
          <a:xfrm>
            <a:off x="4441371" y="271468"/>
            <a:ext cx="4490357" cy="1360040"/>
          </a:xfrm>
          <a:prstGeom prst="roundRect">
            <a:avLst>
              <a:gd name="adj" fmla="val 11717"/>
            </a:avLst>
          </a:prstGeom>
          <a:solidFill>
            <a:srgbClr val="FFFFFF"/>
          </a:solidFill>
          <a:ln>
            <a:solidFill>
              <a:srgbClr val="73BD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Việc làm của anh T là thiếu công bằng, thiếu trách nhiệm, thiếu sự tôn trọng với đồng nghiệp. </a:t>
            </a:r>
          </a:p>
        </p:txBody>
      </p:sp>
      <p:sp>
        <p:nvSpPr>
          <p:cNvPr id="5" name="Arrow: Down 4">
            <a:extLst>
              <a:ext uri="{FF2B5EF4-FFF2-40B4-BE49-F238E27FC236}">
                <a16:creationId xmlns="" xmlns:a16="http://schemas.microsoft.com/office/drawing/2014/main" id="{1326CE87-3BD8-930E-8649-7E0B803B1751}"/>
              </a:ext>
            </a:extLst>
          </p:cNvPr>
          <p:cNvSpPr/>
          <p:nvPr/>
        </p:nvSpPr>
        <p:spPr>
          <a:xfrm>
            <a:off x="6454321" y="1631508"/>
            <a:ext cx="508000" cy="21045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 xmlns:a16="http://schemas.microsoft.com/office/drawing/2014/main" id="{6F3B66F2-5D52-2795-EB5A-63FA1272B87B}"/>
              </a:ext>
            </a:extLst>
          </p:cNvPr>
          <p:cNvSpPr/>
          <p:nvPr/>
        </p:nvSpPr>
        <p:spPr>
          <a:xfrm>
            <a:off x="4441372" y="1855334"/>
            <a:ext cx="4490357" cy="1360040"/>
          </a:xfrm>
          <a:prstGeom prst="roundRect">
            <a:avLst>
              <a:gd name="adj" fmla="val 11717"/>
            </a:avLst>
          </a:prstGeom>
          <a:solidFill>
            <a:srgbClr val="FFFFFF"/>
          </a:solidFill>
          <a:ln>
            <a:solidFill>
              <a:srgbClr val="73BD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Cần giải thích cho anh T về sự công bằng, tôn trọng và quan tâm đến tất cả mọi người. </a:t>
            </a:r>
          </a:p>
        </p:txBody>
      </p:sp>
      <p:sp>
        <p:nvSpPr>
          <p:cNvPr id="7" name="Arrow: Down 6">
            <a:extLst>
              <a:ext uri="{FF2B5EF4-FFF2-40B4-BE49-F238E27FC236}">
                <a16:creationId xmlns="" xmlns:a16="http://schemas.microsoft.com/office/drawing/2014/main" id="{66D9A2B4-6C73-A996-5F19-134AA4598FF6}"/>
              </a:ext>
            </a:extLst>
          </p:cNvPr>
          <p:cNvSpPr/>
          <p:nvPr/>
        </p:nvSpPr>
        <p:spPr>
          <a:xfrm>
            <a:off x="6454321" y="3221946"/>
            <a:ext cx="508000" cy="21045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D948F66F-5061-ADED-B9C5-483D558CE3BA}"/>
              </a:ext>
            </a:extLst>
          </p:cNvPr>
          <p:cNvSpPr/>
          <p:nvPr/>
        </p:nvSpPr>
        <p:spPr>
          <a:xfrm>
            <a:off x="4463143" y="3487273"/>
            <a:ext cx="4490357" cy="1360040"/>
          </a:xfrm>
          <a:prstGeom prst="roundRect">
            <a:avLst>
              <a:gd name="adj" fmla="val 11717"/>
            </a:avLst>
          </a:prstGeom>
          <a:solidFill>
            <a:srgbClr val="FFFFFF"/>
          </a:solidFill>
          <a:ln>
            <a:solidFill>
              <a:srgbClr val="73BD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Đề xuất giúp anh T phân công trực đêm một cách công bằng, để mọi người đều có thời gian nghỉ ngơi. </a:t>
            </a:r>
          </a:p>
        </p:txBody>
      </p:sp>
    </p:spTree>
    <p:extLst>
      <p:ext uri="{BB962C8B-B14F-4D97-AF65-F5344CB8AC3E}">
        <p14:creationId xmlns="" xmlns:p14="http://schemas.microsoft.com/office/powerpoint/2010/main" val="226951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2BB7153-5484-4993-8CEA-BC960CC73FE8}"/>
              </a:ext>
            </a:extLst>
          </p:cNvPr>
          <p:cNvSpPr txBox="1"/>
          <p:nvPr/>
        </p:nvSpPr>
        <p:spPr>
          <a:xfrm>
            <a:off x="228600" y="209550"/>
            <a:ext cx="8686800" cy="1107996"/>
          </a:xfrm>
          <a:prstGeom prst="rect">
            <a:avLst/>
          </a:prstGeom>
          <a:noFill/>
        </p:spPr>
        <p:txBody>
          <a:bodyPr wrap="square">
            <a:spAutoFit/>
          </a:bodyPr>
          <a:lstStyle/>
          <a:p>
            <a:pPr lvl="0" algn="ctr"/>
            <a:r>
              <a:rPr lang="en-US" altLang="zh-CN" sz="6600" b="1" dirty="0" smtClean="0">
                <a:solidFill>
                  <a:srgbClr val="FF0000"/>
                </a:solidFill>
                <a:latin typeface="Times New Roman" pitchFamily="18" charset="0"/>
                <a:ea typeface="Tahoma" panose="020B0604030504040204" pitchFamily="34" charset="0"/>
                <a:cs typeface="Times New Roman" pitchFamily="18" charset="0"/>
              </a:rPr>
              <a:t>II. </a:t>
            </a:r>
            <a:r>
              <a:rPr lang="en-US" altLang="zh-CN" sz="6600" b="1" dirty="0" err="1" smtClean="0">
                <a:solidFill>
                  <a:srgbClr val="FF0000"/>
                </a:solidFill>
                <a:latin typeface="Times New Roman" pitchFamily="18" charset="0"/>
                <a:ea typeface="Tahoma" panose="020B0604030504040204" pitchFamily="34" charset="0"/>
                <a:cs typeface="Times New Roman" pitchFamily="18" charset="0"/>
              </a:rPr>
              <a:t>KHÁM</a:t>
            </a:r>
            <a:r>
              <a:rPr lang="en-US" altLang="zh-CN" sz="6600" b="1" dirty="0" smtClean="0">
                <a:solidFill>
                  <a:srgbClr val="FF0000"/>
                </a:solidFill>
                <a:latin typeface="Times New Roman" pitchFamily="18" charset="0"/>
                <a:ea typeface="Tahoma" panose="020B0604030504040204" pitchFamily="34" charset="0"/>
                <a:cs typeface="Times New Roman" pitchFamily="18" charset="0"/>
              </a:rPr>
              <a:t> </a:t>
            </a:r>
            <a:r>
              <a:rPr lang="en-US" altLang="zh-CN" sz="6600" b="1" dirty="0" err="1" smtClean="0">
                <a:solidFill>
                  <a:srgbClr val="FF0000"/>
                </a:solidFill>
                <a:latin typeface="Times New Roman" pitchFamily="18" charset="0"/>
                <a:ea typeface="Tahoma" panose="020B0604030504040204" pitchFamily="34" charset="0"/>
                <a:cs typeface="Times New Roman" pitchFamily="18" charset="0"/>
              </a:rPr>
              <a:t>PHÁ</a:t>
            </a:r>
            <a:endParaRPr lang="zh-CN" altLang="en-US" sz="6600" b="1" dirty="0">
              <a:solidFill>
                <a:srgbClr val="FF0000"/>
              </a:solidFill>
              <a:latin typeface="Times New Roman" pitchFamily="18" charset="0"/>
              <a:ea typeface="迷你简卡通" panose="03000509000000000000" pitchFamily="65" charset="-122"/>
              <a:cs typeface="Times New Roman" pitchFamily="18" charset="0"/>
            </a:endParaRPr>
          </a:p>
        </p:txBody>
      </p:sp>
    </p:spTree>
    <p:extLst>
      <p:ext uri="{BB962C8B-B14F-4D97-AF65-F5344CB8AC3E}">
        <p14:creationId xmlns:p14="http://schemas.microsoft.com/office/powerpoint/2010/main" xmlns="" val="17796932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4F561389-4FA1-FA5A-6D89-042A77E2634E}"/>
              </a:ext>
            </a:extLst>
          </p:cNvPr>
          <p:cNvGrpSpPr/>
          <p:nvPr/>
        </p:nvGrpSpPr>
        <p:grpSpPr>
          <a:xfrm>
            <a:off x="355602" y="221461"/>
            <a:ext cx="8331198" cy="1420325"/>
            <a:chOff x="388258" y="170661"/>
            <a:chExt cx="8331198" cy="1420325"/>
          </a:xfrm>
        </p:grpSpPr>
        <p:sp>
          <p:nvSpPr>
            <p:cNvPr id="11" name="Oval 10">
              <a:extLst>
                <a:ext uri="{FF2B5EF4-FFF2-40B4-BE49-F238E27FC236}">
                  <a16:creationId xmlns="" xmlns:a16="http://schemas.microsoft.com/office/drawing/2014/main" id="{12089EB5-C5E9-2AB0-5349-E3D94633BDB9}"/>
                </a:ext>
              </a:extLst>
            </p:cNvPr>
            <p:cNvSpPr/>
            <p:nvPr/>
          </p:nvSpPr>
          <p:spPr>
            <a:xfrm>
              <a:off x="388258" y="656776"/>
              <a:ext cx="489856" cy="489856"/>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4</a:t>
              </a:r>
            </a:p>
          </p:txBody>
        </p:sp>
        <p:sp>
          <p:nvSpPr>
            <p:cNvPr id="12" name="TextBox 11">
              <a:extLst>
                <a:ext uri="{FF2B5EF4-FFF2-40B4-BE49-F238E27FC236}">
                  <a16:creationId xmlns="" xmlns:a16="http://schemas.microsoft.com/office/drawing/2014/main" id="{2B30D858-0E60-E410-6B93-C121043CB12B}"/>
                </a:ext>
              </a:extLst>
            </p:cNvPr>
            <p:cNvSpPr txBox="1"/>
            <p:nvPr/>
          </p:nvSpPr>
          <p:spPr>
            <a:xfrm>
              <a:off x="1019967" y="170661"/>
              <a:ext cx="7699489" cy="1420325"/>
            </a:xfrm>
            <a:prstGeom prst="rect">
              <a:avLst/>
            </a:prstGeom>
            <a:noFill/>
          </p:spPr>
          <p:txBody>
            <a:bodyPr wrap="square" rtlCol="0">
              <a:spAutoFit/>
            </a:bodyPr>
            <a:lstStyle/>
            <a:p>
              <a:pPr algn="just">
                <a:lnSpc>
                  <a:spcPct val="150000"/>
                </a:lnSpc>
              </a:pPr>
              <a:r>
                <a:rPr lang="en-US" sz="2000"/>
                <a:t>Em hãy kể những việc làm của bản thân thể hiện tính khách quan hoặc chưa khách quan, công bằng hoặc chưa công bằng theo gợi ý trong bảng sau: </a:t>
              </a:r>
            </a:p>
          </p:txBody>
        </p:sp>
      </p:grpSp>
      <p:graphicFrame>
        <p:nvGraphicFramePr>
          <p:cNvPr id="13" name="Table 12">
            <a:extLst>
              <a:ext uri="{FF2B5EF4-FFF2-40B4-BE49-F238E27FC236}">
                <a16:creationId xmlns="" xmlns:a16="http://schemas.microsoft.com/office/drawing/2014/main" id="{9A10F00C-2591-744A-2735-23271B6EF5D5}"/>
              </a:ext>
            </a:extLst>
          </p:cNvPr>
          <p:cNvGraphicFramePr>
            <a:graphicFrameLocks noGrp="1"/>
          </p:cNvGraphicFramePr>
          <p:nvPr>
            <p:extLst>
              <p:ext uri="{D42A27DB-BD31-4B8C-83A1-F6EECF244321}">
                <p14:modId xmlns="" xmlns:p14="http://schemas.microsoft.com/office/powerpoint/2010/main" val="1310575317"/>
              </p:ext>
            </p:extLst>
          </p:nvPr>
        </p:nvGraphicFramePr>
        <p:xfrm>
          <a:off x="97971" y="1799770"/>
          <a:ext cx="8948058" cy="3223392"/>
        </p:xfrm>
        <a:graphic>
          <a:graphicData uri="http://schemas.openxmlformats.org/drawingml/2006/table">
            <a:tbl>
              <a:tblPr firstRow="1" firstCol="1" bandRow="1"/>
              <a:tblGrid>
                <a:gridCol w="2236489">
                  <a:extLst>
                    <a:ext uri="{9D8B030D-6E8A-4147-A177-3AD203B41FA5}">
                      <a16:colId xmlns="" xmlns:a16="http://schemas.microsoft.com/office/drawing/2014/main" val="3709661564"/>
                    </a:ext>
                  </a:extLst>
                </a:gridCol>
                <a:gridCol w="2236489">
                  <a:extLst>
                    <a:ext uri="{9D8B030D-6E8A-4147-A177-3AD203B41FA5}">
                      <a16:colId xmlns="" xmlns:a16="http://schemas.microsoft.com/office/drawing/2014/main" val="145088433"/>
                    </a:ext>
                  </a:extLst>
                </a:gridCol>
                <a:gridCol w="2237540">
                  <a:extLst>
                    <a:ext uri="{9D8B030D-6E8A-4147-A177-3AD203B41FA5}">
                      <a16:colId xmlns="" xmlns:a16="http://schemas.microsoft.com/office/drawing/2014/main" val="1153752739"/>
                    </a:ext>
                  </a:extLst>
                </a:gridCol>
                <a:gridCol w="2237540">
                  <a:extLst>
                    <a:ext uri="{9D8B030D-6E8A-4147-A177-3AD203B41FA5}">
                      <a16:colId xmlns="" xmlns:a16="http://schemas.microsoft.com/office/drawing/2014/main" val="2354544248"/>
                    </a:ext>
                  </a:extLst>
                </a:gridCol>
              </a:tblGrid>
              <a:tr h="593758">
                <a:tc gridSpan="2">
                  <a:txBody>
                    <a:bodyPr/>
                    <a:lstStyle/>
                    <a:p>
                      <a:pPr marL="0" marR="0" algn="ctr">
                        <a:lnSpc>
                          <a:spcPct val="100000"/>
                        </a:lnSpc>
                        <a:spcBef>
                          <a:spcPts val="100"/>
                        </a:spcBef>
                        <a:spcAft>
                          <a:spcPts val="100"/>
                        </a:spcAft>
                      </a:pPr>
                      <a:r>
                        <a:rPr lang="en-US" sz="1800" b="1">
                          <a:solidFill>
                            <a:srgbClr val="000000"/>
                          </a:solidFill>
                          <a:effectLst/>
                          <a:latin typeface="+mj-lt"/>
                          <a:ea typeface="Times New Roman" panose="02020603050405020304" pitchFamily="18" charset="0"/>
                          <a:cs typeface="Calibri" panose="020F0502020204030204" pitchFamily="34" charset="0"/>
                        </a:rPr>
                        <a:t>Khách quan, công bằng</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AF2"/>
                    </a:solidFill>
                  </a:tcPr>
                </a:tc>
                <a:tc hMerge="1">
                  <a:txBody>
                    <a:bodyPr/>
                    <a:lstStyle/>
                    <a:p>
                      <a:endParaRPr lang="en-US"/>
                    </a:p>
                  </a:txBody>
                  <a:tcPr/>
                </a:tc>
                <a:tc gridSpan="2">
                  <a:txBody>
                    <a:bodyPr/>
                    <a:lstStyle/>
                    <a:p>
                      <a:pPr marL="0" marR="0" algn="ctr">
                        <a:lnSpc>
                          <a:spcPct val="100000"/>
                        </a:lnSpc>
                        <a:spcBef>
                          <a:spcPts val="100"/>
                        </a:spcBef>
                        <a:spcAft>
                          <a:spcPts val="100"/>
                        </a:spcAft>
                      </a:pPr>
                      <a:r>
                        <a:rPr lang="en-US" sz="1800" b="1">
                          <a:solidFill>
                            <a:srgbClr val="000000"/>
                          </a:solidFill>
                          <a:effectLst/>
                          <a:latin typeface="+mj-lt"/>
                          <a:ea typeface="Times New Roman" panose="02020603050405020304" pitchFamily="18" charset="0"/>
                          <a:cs typeface="Calibri" panose="020F0502020204030204" pitchFamily="34" charset="0"/>
                        </a:rPr>
                        <a:t>Thiếu khách quan, công bằng</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AF2"/>
                    </a:solidFill>
                  </a:tcPr>
                </a:tc>
                <a:tc hMerge="1">
                  <a:txBody>
                    <a:bodyPr/>
                    <a:lstStyle/>
                    <a:p>
                      <a:endParaRPr lang="en-US"/>
                    </a:p>
                  </a:txBody>
                  <a:tcPr/>
                </a:tc>
                <a:extLst>
                  <a:ext uri="{0D108BD9-81ED-4DB2-BD59-A6C34878D82A}">
                    <a16:rowId xmlns="" xmlns:a16="http://schemas.microsoft.com/office/drawing/2014/main" val="1118730775"/>
                  </a:ext>
                </a:extLst>
              </a:tr>
              <a:tr h="842545">
                <a:tc>
                  <a:txBody>
                    <a:bodyPr/>
                    <a:lstStyle/>
                    <a:p>
                      <a:pPr marL="0" marR="0" algn="ctr">
                        <a:lnSpc>
                          <a:spcPct val="100000"/>
                        </a:lnSpc>
                        <a:spcBef>
                          <a:spcPts val="100"/>
                        </a:spcBef>
                        <a:spcAft>
                          <a:spcPts val="100"/>
                        </a:spcAft>
                      </a:pPr>
                      <a:r>
                        <a:rPr lang="en-US" sz="1800" b="1">
                          <a:solidFill>
                            <a:srgbClr val="000000"/>
                          </a:solidFill>
                          <a:effectLst/>
                          <a:latin typeface="+mj-lt"/>
                          <a:ea typeface="Times New Roman" panose="02020603050405020304" pitchFamily="18" charset="0"/>
                          <a:cs typeface="Calibri" panose="020F0502020204030204" pitchFamily="34" charset="0"/>
                        </a:rPr>
                        <a:t>Việc làm</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AF2"/>
                    </a:solidFill>
                  </a:tcPr>
                </a:tc>
                <a:tc>
                  <a:txBody>
                    <a:bodyPr/>
                    <a:lstStyle/>
                    <a:p>
                      <a:pPr marL="0" marR="0" algn="ctr">
                        <a:lnSpc>
                          <a:spcPct val="150000"/>
                        </a:lnSpc>
                        <a:spcBef>
                          <a:spcPts val="100"/>
                        </a:spcBef>
                        <a:spcAft>
                          <a:spcPts val="100"/>
                        </a:spcAft>
                      </a:pPr>
                      <a:r>
                        <a:rPr lang="en-US" sz="1800" b="1">
                          <a:solidFill>
                            <a:srgbClr val="000000"/>
                          </a:solidFill>
                          <a:effectLst/>
                          <a:latin typeface="+mj-lt"/>
                          <a:ea typeface="Times New Roman" panose="02020603050405020304" pitchFamily="18" charset="0"/>
                          <a:cs typeface="Calibri" panose="020F0502020204030204" pitchFamily="34" charset="0"/>
                        </a:rPr>
                        <a:t>Kết quả và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en-US" sz="1800" b="1">
                          <a:solidFill>
                            <a:srgbClr val="000000"/>
                          </a:solidFill>
                          <a:effectLst/>
                          <a:latin typeface="+mj-lt"/>
                          <a:ea typeface="Times New Roman" panose="02020603050405020304" pitchFamily="18" charset="0"/>
                          <a:cs typeface="Calibri" panose="020F0502020204030204" pitchFamily="34" charset="0"/>
                        </a:rPr>
                        <a:t>ý nghĩa</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AF2"/>
                    </a:solidFill>
                  </a:tcPr>
                </a:tc>
                <a:tc>
                  <a:txBody>
                    <a:bodyPr/>
                    <a:lstStyle/>
                    <a:p>
                      <a:pPr marL="0" marR="0" algn="ctr">
                        <a:lnSpc>
                          <a:spcPct val="100000"/>
                        </a:lnSpc>
                        <a:spcBef>
                          <a:spcPts val="100"/>
                        </a:spcBef>
                        <a:spcAft>
                          <a:spcPts val="100"/>
                        </a:spcAft>
                      </a:pPr>
                      <a:r>
                        <a:rPr lang="en-US" sz="1800" b="1">
                          <a:solidFill>
                            <a:srgbClr val="000000"/>
                          </a:solidFill>
                          <a:effectLst/>
                          <a:latin typeface="+mj-lt"/>
                          <a:ea typeface="Times New Roman" panose="02020603050405020304" pitchFamily="18" charset="0"/>
                          <a:cs typeface="Calibri" panose="020F0502020204030204" pitchFamily="34" charset="0"/>
                        </a:rPr>
                        <a:t>Việc làm</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AF2"/>
                    </a:solidFill>
                  </a:tcPr>
                </a:tc>
                <a:tc>
                  <a:txBody>
                    <a:bodyPr/>
                    <a:lstStyle/>
                    <a:p>
                      <a:pPr marL="0" marR="0" algn="ctr">
                        <a:lnSpc>
                          <a:spcPct val="100000"/>
                        </a:lnSpc>
                        <a:spcBef>
                          <a:spcPts val="100"/>
                        </a:spcBef>
                        <a:spcAft>
                          <a:spcPts val="100"/>
                        </a:spcAft>
                      </a:pPr>
                      <a:r>
                        <a:rPr lang="en-US" sz="1800" b="1">
                          <a:solidFill>
                            <a:srgbClr val="000000"/>
                          </a:solidFill>
                          <a:effectLst/>
                          <a:latin typeface="+mj-lt"/>
                          <a:ea typeface="Times New Roman" panose="02020603050405020304" pitchFamily="18" charset="0"/>
                          <a:cs typeface="Calibri" panose="020F0502020204030204" pitchFamily="34" charset="0"/>
                        </a:rPr>
                        <a:t>Cách khắc phục</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AF2"/>
                    </a:solidFill>
                  </a:tcPr>
                </a:tc>
                <a:extLst>
                  <a:ext uri="{0D108BD9-81ED-4DB2-BD59-A6C34878D82A}">
                    <a16:rowId xmlns="" xmlns:a16="http://schemas.microsoft.com/office/drawing/2014/main" val="2473994108"/>
                  </a:ext>
                </a:extLst>
              </a:tr>
              <a:tr h="593758">
                <a:tc>
                  <a:txBody>
                    <a:bodyPr/>
                    <a:lstStyle/>
                    <a:p>
                      <a:pPr marL="0" marR="0" algn="just">
                        <a:lnSpc>
                          <a:spcPct val="150000"/>
                        </a:lnSpc>
                        <a:spcBef>
                          <a:spcPts val="100"/>
                        </a:spcBef>
                        <a:spcAft>
                          <a:spcPts val="100"/>
                        </a:spcAft>
                      </a:pPr>
                      <a:r>
                        <a:rPr lang="vi-VN" sz="1800">
                          <a:solidFill>
                            <a:srgbClr val="000000"/>
                          </a:solidFill>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527550262"/>
                  </a:ext>
                </a:extLst>
              </a:tr>
              <a:tr h="593758">
                <a:tc>
                  <a:txBody>
                    <a:bodyPr/>
                    <a:lstStyle/>
                    <a:p>
                      <a:pPr marL="0" marR="0" algn="just">
                        <a:lnSpc>
                          <a:spcPct val="150000"/>
                        </a:lnSpc>
                        <a:spcBef>
                          <a:spcPts val="100"/>
                        </a:spcBef>
                        <a:spcAft>
                          <a:spcPts val="100"/>
                        </a:spcAft>
                      </a:pPr>
                      <a:r>
                        <a:rPr lang="vi-VN" sz="1800">
                          <a:solidFill>
                            <a:srgbClr val="000000"/>
                          </a:solidFill>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035648802"/>
                  </a:ext>
                </a:extLst>
              </a:tr>
              <a:tr h="593758">
                <a:tc>
                  <a:txBody>
                    <a:bodyPr/>
                    <a:lstStyle/>
                    <a:p>
                      <a:pPr marL="0" marR="0" algn="just">
                        <a:lnSpc>
                          <a:spcPct val="150000"/>
                        </a:lnSpc>
                        <a:spcBef>
                          <a:spcPts val="100"/>
                        </a:spcBef>
                        <a:spcAft>
                          <a:spcPts val="100"/>
                        </a:spcAft>
                      </a:pPr>
                      <a:r>
                        <a:rPr lang="vi-VN" sz="1800">
                          <a:solidFill>
                            <a:srgbClr val="000000"/>
                          </a:solidFill>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903227449"/>
                  </a:ext>
                </a:extLst>
              </a:tr>
            </a:tbl>
          </a:graphicData>
        </a:graphic>
      </p:graphicFrame>
    </p:spTree>
    <p:extLst>
      <p:ext uri="{BB962C8B-B14F-4D97-AF65-F5344CB8AC3E}">
        <p14:creationId xmlns="" xmlns:p14="http://schemas.microsoft.com/office/powerpoint/2010/main" val="44380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AB007B8-0A84-0465-B2F6-AC786E5422D0}"/>
              </a:ext>
            </a:extLst>
          </p:cNvPr>
          <p:cNvSpPr txBox="1"/>
          <p:nvPr/>
        </p:nvSpPr>
        <p:spPr>
          <a:xfrm>
            <a:off x="2057400" y="188687"/>
            <a:ext cx="50292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0070C0"/>
                </a:solidFill>
                <a:effectLst/>
                <a:uLnTx/>
                <a:uFillTx/>
                <a:latin typeface="Arial"/>
                <a:cs typeface="Arial"/>
                <a:sym typeface="Arial"/>
              </a:rPr>
              <a:t>VẬN DỤNG </a:t>
            </a:r>
          </a:p>
        </p:txBody>
      </p:sp>
      <p:grpSp>
        <p:nvGrpSpPr>
          <p:cNvPr id="4" name="Group 3">
            <a:extLst>
              <a:ext uri="{FF2B5EF4-FFF2-40B4-BE49-F238E27FC236}">
                <a16:creationId xmlns="" xmlns:a16="http://schemas.microsoft.com/office/drawing/2014/main" id="{2AC1FEBC-F996-788F-9134-CF9591534FBE}"/>
              </a:ext>
            </a:extLst>
          </p:cNvPr>
          <p:cNvGrpSpPr/>
          <p:nvPr/>
        </p:nvGrpSpPr>
        <p:grpSpPr>
          <a:xfrm>
            <a:off x="460828" y="1039587"/>
            <a:ext cx="3828143" cy="3857170"/>
            <a:chOff x="410028" y="1687287"/>
            <a:chExt cx="3516086" cy="3857170"/>
          </a:xfrm>
        </p:grpSpPr>
        <p:sp>
          <p:nvSpPr>
            <p:cNvPr id="5" name="Rectangle: Rounded Corners 4">
              <a:extLst>
                <a:ext uri="{FF2B5EF4-FFF2-40B4-BE49-F238E27FC236}">
                  <a16:creationId xmlns="" xmlns:a16="http://schemas.microsoft.com/office/drawing/2014/main" id="{B6462A6E-BB77-1DF2-65E1-2B66F7112ADD}"/>
                </a:ext>
              </a:extLst>
            </p:cNvPr>
            <p:cNvSpPr/>
            <p:nvPr/>
          </p:nvSpPr>
          <p:spPr>
            <a:xfrm>
              <a:off x="410028" y="1687287"/>
              <a:ext cx="3516086" cy="460827"/>
            </a:xfrm>
            <a:prstGeom prst="roundRect">
              <a:avLst/>
            </a:prstGeom>
            <a:solidFill>
              <a:srgbClr val="FC887B"/>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Nhiệm vụ 1 </a:t>
              </a:r>
            </a:p>
          </p:txBody>
        </p:sp>
        <p:sp>
          <p:nvSpPr>
            <p:cNvPr id="10" name="Rectangle: Rounded Corners 9">
              <a:extLst>
                <a:ext uri="{FF2B5EF4-FFF2-40B4-BE49-F238E27FC236}">
                  <a16:creationId xmlns="" xmlns:a16="http://schemas.microsoft.com/office/drawing/2014/main" id="{1A1260BE-88ED-9C7D-46D7-56C56304DC06}"/>
                </a:ext>
              </a:extLst>
            </p:cNvPr>
            <p:cNvSpPr/>
            <p:nvPr/>
          </p:nvSpPr>
          <p:spPr>
            <a:xfrm>
              <a:off x="410028" y="2268764"/>
              <a:ext cx="3516086" cy="3275693"/>
            </a:xfrm>
            <a:prstGeom prst="roundRect">
              <a:avLst>
                <a:gd name="adj" fmla="val 6093"/>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Em hãy sưu tầm một câu chuyện về sự khoan dung và chia sẻ điều em có thể học tập, vận dụng cho bản thân từ câu chuyện đó.</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grpSp>
      <p:grpSp>
        <p:nvGrpSpPr>
          <p:cNvPr id="11" name="Group 10">
            <a:extLst>
              <a:ext uri="{FF2B5EF4-FFF2-40B4-BE49-F238E27FC236}">
                <a16:creationId xmlns="" xmlns:a16="http://schemas.microsoft.com/office/drawing/2014/main" id="{E603C46C-15D1-AE47-DC55-6A6F5FB6AB7A}"/>
              </a:ext>
            </a:extLst>
          </p:cNvPr>
          <p:cNvGrpSpPr/>
          <p:nvPr/>
        </p:nvGrpSpPr>
        <p:grpSpPr>
          <a:xfrm>
            <a:off x="4749799" y="1039587"/>
            <a:ext cx="3828143" cy="3857170"/>
            <a:chOff x="410028" y="1687287"/>
            <a:chExt cx="3516086" cy="3857170"/>
          </a:xfrm>
        </p:grpSpPr>
        <p:sp>
          <p:nvSpPr>
            <p:cNvPr id="14" name="Rectangle: Rounded Corners 13">
              <a:extLst>
                <a:ext uri="{FF2B5EF4-FFF2-40B4-BE49-F238E27FC236}">
                  <a16:creationId xmlns="" xmlns:a16="http://schemas.microsoft.com/office/drawing/2014/main" id="{D3D7C3BC-C0FD-84E1-77E3-D8B72D84711C}"/>
                </a:ext>
              </a:extLst>
            </p:cNvPr>
            <p:cNvSpPr/>
            <p:nvPr/>
          </p:nvSpPr>
          <p:spPr>
            <a:xfrm>
              <a:off x="410028" y="1687287"/>
              <a:ext cx="3516086" cy="460827"/>
            </a:xfrm>
            <a:prstGeom prst="roundRect">
              <a:avLst/>
            </a:prstGeom>
            <a:solidFill>
              <a:srgbClr val="D0E6A5"/>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Nhiệm vụ 2 </a:t>
              </a:r>
            </a:p>
          </p:txBody>
        </p:sp>
        <p:sp>
          <p:nvSpPr>
            <p:cNvPr id="16" name="Rectangle: Rounded Corners 15">
              <a:extLst>
                <a:ext uri="{FF2B5EF4-FFF2-40B4-BE49-F238E27FC236}">
                  <a16:creationId xmlns="" xmlns:a16="http://schemas.microsoft.com/office/drawing/2014/main" id="{0F7BE649-AB82-AF98-A944-A441D6700BA0}"/>
                </a:ext>
              </a:extLst>
            </p:cNvPr>
            <p:cNvSpPr/>
            <p:nvPr/>
          </p:nvSpPr>
          <p:spPr>
            <a:xfrm>
              <a:off x="410028" y="2268764"/>
              <a:ext cx="3516086" cy="3275693"/>
            </a:xfrm>
            <a:prstGeom prst="roundRect">
              <a:avLst>
                <a:gd name="adj" fmla="val 6093"/>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Em hãy liệt kê những khó khăn em có thể gặp phải khi phê phán những biểu hiện không khách quan, công bằng. Đề xuất cách khắc phục những khó khăn đó và chia sẻ với các bạn trong lớp.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grpSp>
    </p:spTree>
    <p:extLst>
      <p:ext uri="{BB962C8B-B14F-4D97-AF65-F5344CB8AC3E}">
        <p14:creationId xmlns="" xmlns:p14="http://schemas.microsoft.com/office/powerpoint/2010/main" val="45876511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 xmlns:a16="http://schemas.microsoft.com/office/drawing/2014/main" id="{133B0E50-65D0-9815-70FF-879EE3FAB15C}"/>
              </a:ext>
            </a:extLst>
          </p:cNvPr>
          <p:cNvSpPr/>
          <p:nvPr/>
        </p:nvSpPr>
        <p:spPr>
          <a:xfrm>
            <a:off x="360757" y="1074056"/>
            <a:ext cx="2703098" cy="4134757"/>
          </a:xfrm>
          <a:custGeom>
            <a:avLst/>
            <a:gdLst/>
            <a:ahLst/>
            <a:cxnLst/>
            <a:rect l="l" t="t" r="r" b="b"/>
            <a:pathLst>
              <a:path w="5380101" h="8229600">
                <a:moveTo>
                  <a:pt x="0" y="0"/>
                </a:moveTo>
                <a:lnTo>
                  <a:pt x="5380101" y="0"/>
                </a:lnTo>
                <a:lnTo>
                  <a:pt x="5380101" y="8229600"/>
                </a:lnTo>
                <a:lnTo>
                  <a:pt x="0" y="8229600"/>
                </a:lnTo>
                <a:lnTo>
                  <a:pt x="0" y="0"/>
                </a:lnTo>
                <a:close/>
              </a:path>
            </a:pathLst>
          </a:custGeom>
          <a:blipFill>
            <a:blip r:embed="rId2"/>
            <a:stretch>
              <a:fillRect/>
            </a:stretch>
          </a:blipFill>
        </p:spPr>
      </p:sp>
      <p:grpSp>
        <p:nvGrpSpPr>
          <p:cNvPr id="2" name="Group 7">
            <a:extLst>
              <a:ext uri="{FF2B5EF4-FFF2-40B4-BE49-F238E27FC236}">
                <a16:creationId xmlns="" xmlns:a16="http://schemas.microsoft.com/office/drawing/2014/main" id="{F9BBF853-6EAE-5A59-F69A-0A0FA26969DC}"/>
              </a:ext>
            </a:extLst>
          </p:cNvPr>
          <p:cNvGrpSpPr/>
          <p:nvPr/>
        </p:nvGrpSpPr>
        <p:grpSpPr>
          <a:xfrm>
            <a:off x="3731096" y="1821544"/>
            <a:ext cx="5100880" cy="2388634"/>
            <a:chOff x="3744686" y="2227943"/>
            <a:chExt cx="5100880" cy="2388634"/>
          </a:xfrm>
        </p:grpSpPr>
        <p:grpSp>
          <p:nvGrpSpPr>
            <p:cNvPr id="4" name="Group 6">
              <a:extLst>
                <a:ext uri="{FF2B5EF4-FFF2-40B4-BE49-F238E27FC236}">
                  <a16:creationId xmlns="" xmlns:a16="http://schemas.microsoft.com/office/drawing/2014/main" id="{CF034034-CCA5-F022-8421-5188377C7817}"/>
                </a:ext>
              </a:extLst>
            </p:cNvPr>
            <p:cNvGrpSpPr/>
            <p:nvPr/>
          </p:nvGrpSpPr>
          <p:grpSpPr>
            <a:xfrm>
              <a:off x="3744686" y="2227943"/>
              <a:ext cx="4724400" cy="2090057"/>
              <a:chOff x="3730171" y="2271486"/>
              <a:chExt cx="4724400" cy="2090057"/>
            </a:xfrm>
          </p:grpSpPr>
          <p:sp>
            <p:nvSpPr>
              <p:cNvPr id="6" name="Rectangle: Rounded Corners 5">
                <a:extLst>
                  <a:ext uri="{FF2B5EF4-FFF2-40B4-BE49-F238E27FC236}">
                    <a16:creationId xmlns="" xmlns:a16="http://schemas.microsoft.com/office/drawing/2014/main" id="{436D4427-54FC-32DB-6832-AD30E6B4494E}"/>
                  </a:ext>
                </a:extLst>
              </p:cNvPr>
              <p:cNvSpPr/>
              <p:nvPr/>
            </p:nvSpPr>
            <p:spPr>
              <a:xfrm>
                <a:off x="3730171" y="2271486"/>
                <a:ext cx="4724400" cy="2090057"/>
              </a:xfrm>
              <a:prstGeom prst="roundRect">
                <a:avLst>
                  <a:gd name="adj" fmla="val 11459"/>
                </a:avLst>
              </a:prstGeom>
              <a:solidFill>
                <a:srgbClr val="F3F0A3"/>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8F7"/>
                  </a:solidFill>
                  <a:effectLst/>
                  <a:uLnTx/>
                  <a:uFillTx/>
                  <a:latin typeface="Arial"/>
                  <a:ea typeface="+mn-ea"/>
                  <a:cs typeface="+mn-cs"/>
                  <a:sym typeface="Arial"/>
                </a:endParaRPr>
              </a:p>
            </p:txBody>
          </p:sp>
          <p:sp>
            <p:nvSpPr>
              <p:cNvPr id="5" name="TextBox 4">
                <a:extLst>
                  <a:ext uri="{FF2B5EF4-FFF2-40B4-BE49-F238E27FC236}">
                    <a16:creationId xmlns="" xmlns:a16="http://schemas.microsoft.com/office/drawing/2014/main" id="{C95E5B44-D876-5D69-293D-8CF3D70047CB}"/>
                  </a:ext>
                </a:extLst>
              </p:cNvPr>
              <p:cNvSpPr txBox="1"/>
              <p:nvPr/>
            </p:nvSpPr>
            <p:spPr>
              <a:xfrm>
                <a:off x="3940628" y="2606351"/>
                <a:ext cx="4303486" cy="14203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hlinkClick r:id="rId3"/>
                  </a:rPr>
                  <a:t>https://</a:t>
                </a:r>
                <a:r>
                  <a:rPr kumimoji="0" lang="en-US" sz="2000" b="0" i="0" u="none" strike="noStrike" kern="0" cap="none" spc="0" normalizeH="0" baseline="0" noProof="0" dirty="0" err="1">
                    <a:ln>
                      <a:noFill/>
                    </a:ln>
                    <a:solidFill>
                      <a:srgbClr val="000000"/>
                    </a:solidFill>
                    <a:effectLst/>
                    <a:uLnTx/>
                    <a:uFillTx/>
                    <a:latin typeface="Arial"/>
                    <a:cs typeface="Arial"/>
                    <a:sym typeface="Arial"/>
                    <a:hlinkClick r:id="rId3"/>
                  </a:rPr>
                  <a:t>vnews.gov.vn</a:t>
                </a:r>
                <a:r>
                  <a:rPr kumimoji="0" lang="en-US" sz="2000" b="0" i="0" u="none" strike="noStrike" kern="0" cap="none" spc="0" normalizeH="0" baseline="0" noProof="0" dirty="0">
                    <a:ln>
                      <a:noFill/>
                    </a:ln>
                    <a:solidFill>
                      <a:srgbClr val="000000"/>
                    </a:solidFill>
                    <a:effectLst/>
                    <a:uLnTx/>
                    <a:uFillTx/>
                    <a:latin typeface="Arial"/>
                    <a:cs typeface="Arial"/>
                    <a:sym typeface="Arial"/>
                    <a:hlinkClick r:id="rId3"/>
                  </a:rPr>
                  <a:t>/video/hoc-</a:t>
                </a:r>
                <a:r>
                  <a:rPr kumimoji="0" lang="en-US" sz="2000" b="0" i="0" u="none" strike="noStrike" kern="0" cap="none" spc="0" normalizeH="0" baseline="0" noProof="0" dirty="0" err="1">
                    <a:ln>
                      <a:noFill/>
                    </a:ln>
                    <a:solidFill>
                      <a:srgbClr val="000000"/>
                    </a:solidFill>
                    <a:effectLst/>
                    <a:uLnTx/>
                    <a:uFillTx/>
                    <a:latin typeface="Arial"/>
                    <a:cs typeface="Arial"/>
                    <a:sym typeface="Arial"/>
                    <a:hlinkClick r:id="rId3"/>
                  </a:rPr>
                  <a:t>bac</a:t>
                </a:r>
                <a:r>
                  <a:rPr kumimoji="0" lang="en-US" sz="2000" b="0" i="0" u="none" strike="noStrike" kern="0" cap="none" spc="0" normalizeH="0" baseline="0" noProof="0" dirty="0">
                    <a:ln>
                      <a:noFill/>
                    </a:ln>
                    <a:solidFill>
                      <a:srgbClr val="000000"/>
                    </a:solidFill>
                    <a:effectLst/>
                    <a:uLnTx/>
                    <a:uFillTx/>
                    <a:latin typeface="Arial"/>
                    <a:cs typeface="Arial"/>
                    <a:sym typeface="Arial"/>
                    <a:hlinkClick r:id="rId3"/>
                  </a:rPr>
                  <a:t>-</a:t>
                </a:r>
                <a:r>
                  <a:rPr kumimoji="0" lang="en-US" sz="2000" b="0" i="0" u="none" strike="noStrike" kern="0" cap="none" spc="0" normalizeH="0" baseline="0" noProof="0" dirty="0" err="1">
                    <a:ln>
                      <a:noFill/>
                    </a:ln>
                    <a:solidFill>
                      <a:srgbClr val="000000"/>
                    </a:solidFill>
                    <a:effectLst/>
                    <a:uLnTx/>
                    <a:uFillTx/>
                    <a:latin typeface="Arial"/>
                    <a:cs typeface="Arial"/>
                    <a:sym typeface="Arial"/>
                    <a:hlinkClick r:id="rId3"/>
                  </a:rPr>
                  <a:t>moi</a:t>
                </a:r>
                <a:r>
                  <a:rPr kumimoji="0" lang="en-US" sz="2000" b="0" i="0" u="none" strike="noStrike" kern="0" cap="none" spc="0" normalizeH="0" baseline="0" noProof="0" dirty="0">
                    <a:ln>
                      <a:noFill/>
                    </a:ln>
                    <a:solidFill>
                      <a:srgbClr val="000000"/>
                    </a:solidFill>
                    <a:effectLst/>
                    <a:uLnTx/>
                    <a:uFillTx/>
                    <a:latin typeface="Arial"/>
                    <a:cs typeface="Arial"/>
                    <a:sym typeface="Arial"/>
                    <a:hlinkClick r:id="rId3"/>
                  </a:rPr>
                  <a:t>-</a:t>
                </a:r>
                <a:r>
                  <a:rPr kumimoji="0" lang="en-US" sz="2000" b="0" i="0" u="none" strike="noStrike" kern="0" cap="none" spc="0" normalizeH="0" baseline="0" noProof="0" dirty="0" err="1">
                    <a:ln>
                      <a:noFill/>
                    </a:ln>
                    <a:solidFill>
                      <a:srgbClr val="000000"/>
                    </a:solidFill>
                    <a:effectLst/>
                    <a:uLnTx/>
                    <a:uFillTx/>
                    <a:latin typeface="Arial"/>
                    <a:cs typeface="Arial"/>
                    <a:sym typeface="Arial"/>
                    <a:hlinkClick r:id="rId3"/>
                  </a:rPr>
                  <a:t>ngay</a:t>
                </a:r>
                <a:r>
                  <a:rPr kumimoji="0" lang="en-US" sz="2000" b="0" i="0" u="none" strike="noStrike" kern="0" cap="none" spc="0" normalizeH="0" baseline="0" noProof="0" dirty="0">
                    <a:ln>
                      <a:noFill/>
                    </a:ln>
                    <a:solidFill>
                      <a:srgbClr val="000000"/>
                    </a:solidFill>
                    <a:effectLst/>
                    <a:uLnTx/>
                    <a:uFillTx/>
                    <a:latin typeface="Arial"/>
                    <a:cs typeface="Arial"/>
                    <a:sym typeface="Arial"/>
                    <a:hlinkClick r:id="rId3"/>
                  </a:rPr>
                  <a:t>-</a:t>
                </a:r>
                <a:r>
                  <a:rPr kumimoji="0" lang="en-US" sz="2000" b="0" i="0" u="none" strike="noStrike" kern="0" cap="none" spc="0" normalizeH="0" baseline="0" noProof="0" dirty="0" err="1">
                    <a:ln>
                      <a:noFill/>
                    </a:ln>
                    <a:solidFill>
                      <a:srgbClr val="000000"/>
                    </a:solidFill>
                    <a:effectLst/>
                    <a:uLnTx/>
                    <a:uFillTx/>
                    <a:latin typeface="Arial"/>
                    <a:cs typeface="Arial"/>
                    <a:sym typeface="Arial"/>
                    <a:hlinkClick r:id="rId3"/>
                  </a:rPr>
                  <a:t>bac</a:t>
                </a:r>
                <a:r>
                  <a:rPr kumimoji="0" lang="en-US" sz="2000" b="0" i="0" u="none" strike="noStrike" kern="0" cap="none" spc="0" normalizeH="0" baseline="0" noProof="0" dirty="0">
                    <a:ln>
                      <a:noFill/>
                    </a:ln>
                    <a:solidFill>
                      <a:srgbClr val="000000"/>
                    </a:solidFill>
                    <a:effectLst/>
                    <a:uLnTx/>
                    <a:uFillTx/>
                    <a:latin typeface="Arial"/>
                    <a:cs typeface="Arial"/>
                    <a:sym typeface="Arial"/>
                    <a:hlinkClick r:id="rId3"/>
                  </a:rPr>
                  <a:t>-ho-</a:t>
                </a:r>
                <a:r>
                  <a:rPr kumimoji="0" lang="en-US" sz="2000" b="0" i="0" u="none" strike="noStrike" kern="0" cap="none" spc="0" normalizeH="0" baseline="0" noProof="0" dirty="0" err="1">
                    <a:ln>
                      <a:noFill/>
                    </a:ln>
                    <a:solidFill>
                      <a:srgbClr val="000000"/>
                    </a:solidFill>
                    <a:effectLst/>
                    <a:uLnTx/>
                    <a:uFillTx/>
                    <a:latin typeface="Arial"/>
                    <a:cs typeface="Arial"/>
                    <a:sym typeface="Arial"/>
                    <a:hlinkClick r:id="rId3"/>
                  </a:rPr>
                  <a:t>voi</a:t>
                </a:r>
                <a:r>
                  <a:rPr kumimoji="0" lang="en-US" sz="2000" b="0" i="0" u="none" strike="noStrike" kern="0" cap="none" spc="0" normalizeH="0" baseline="0" noProof="0" dirty="0">
                    <a:ln>
                      <a:noFill/>
                    </a:ln>
                    <a:solidFill>
                      <a:srgbClr val="000000"/>
                    </a:solidFill>
                    <a:effectLst/>
                    <a:uLnTx/>
                    <a:uFillTx/>
                    <a:latin typeface="Arial"/>
                    <a:cs typeface="Arial"/>
                    <a:sym typeface="Arial"/>
                    <a:hlinkClick r:id="rId3"/>
                  </a:rPr>
                  <a:t>-cong-bang-</a:t>
                </a:r>
                <a:r>
                  <a:rPr kumimoji="0" lang="en-US" sz="2000" b="0" i="0" u="none" strike="noStrike" kern="0" cap="none" spc="0" normalizeH="0" baseline="0" noProof="0" dirty="0" err="1">
                    <a:ln>
                      <a:noFill/>
                    </a:ln>
                    <a:solidFill>
                      <a:srgbClr val="000000"/>
                    </a:solidFill>
                    <a:effectLst/>
                    <a:uLnTx/>
                    <a:uFillTx/>
                    <a:latin typeface="Arial"/>
                    <a:cs typeface="Arial"/>
                    <a:sym typeface="Arial"/>
                    <a:hlinkClick r:id="rId3"/>
                  </a:rPr>
                  <a:t>xa</a:t>
                </a:r>
                <a:r>
                  <a:rPr kumimoji="0" lang="en-US" sz="2000" b="0" i="0" u="none" strike="noStrike" kern="0" cap="none" spc="0" normalizeH="0" baseline="0" noProof="0" dirty="0">
                    <a:ln>
                      <a:noFill/>
                    </a:ln>
                    <a:solidFill>
                      <a:srgbClr val="000000"/>
                    </a:solidFill>
                    <a:effectLst/>
                    <a:uLnTx/>
                    <a:uFillTx/>
                    <a:latin typeface="Arial"/>
                    <a:cs typeface="Arial"/>
                    <a:sym typeface="Arial"/>
                    <a:hlinkClick r:id="rId3"/>
                  </a:rPr>
                  <a:t>-hoi-</a:t>
                </a:r>
                <a:r>
                  <a:rPr kumimoji="0" lang="en-US" sz="2000" b="0" i="0" u="none" strike="noStrike" kern="0" cap="none" spc="0" normalizeH="0" baseline="0" noProof="0" dirty="0" err="1">
                    <a:ln>
                      <a:noFill/>
                    </a:ln>
                    <a:solidFill>
                      <a:srgbClr val="000000"/>
                    </a:solidFill>
                    <a:effectLst/>
                    <a:uLnTx/>
                    <a:uFillTx/>
                    <a:latin typeface="Arial"/>
                    <a:cs typeface="Arial"/>
                    <a:sym typeface="Arial"/>
                    <a:hlinkClick r:id="rId3"/>
                  </a:rPr>
                  <a:t>84948.htm</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p>
            </p:txBody>
          </p:sp>
        </p:grpSp>
        <p:pic>
          <p:nvPicPr>
            <p:cNvPr id="11266" name="Picture 2" descr="Mouse ">
              <a:extLst>
                <a:ext uri="{FF2B5EF4-FFF2-40B4-BE49-F238E27FC236}">
                  <a16:creationId xmlns="" xmlns:a16="http://schemas.microsoft.com/office/drawing/2014/main" id="{D6279DB2-997D-AF10-F541-A6CA6A3B0697}"/>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092605" y="3863616"/>
              <a:ext cx="752961" cy="75296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7" name="Group 12">
            <a:extLst>
              <a:ext uri="{FF2B5EF4-FFF2-40B4-BE49-F238E27FC236}">
                <a16:creationId xmlns="" xmlns:a16="http://schemas.microsoft.com/office/drawing/2014/main" id="{2C6BDD6B-64EB-A54F-70F7-7F2DA24D182F}"/>
              </a:ext>
            </a:extLst>
          </p:cNvPr>
          <p:cNvGrpSpPr/>
          <p:nvPr/>
        </p:nvGrpSpPr>
        <p:grpSpPr>
          <a:xfrm>
            <a:off x="515257" y="299483"/>
            <a:ext cx="8113486" cy="551882"/>
            <a:chOff x="827314" y="299483"/>
            <a:chExt cx="8113486" cy="551882"/>
          </a:xfrm>
        </p:grpSpPr>
        <p:sp>
          <p:nvSpPr>
            <p:cNvPr id="12" name="Rectangle: Rounded Corners 11">
              <a:extLst>
                <a:ext uri="{FF2B5EF4-FFF2-40B4-BE49-F238E27FC236}">
                  <a16:creationId xmlns="" xmlns:a16="http://schemas.microsoft.com/office/drawing/2014/main" id="{63BF14A2-5591-ED1D-0A0F-4EA726064B29}"/>
                </a:ext>
              </a:extLst>
            </p:cNvPr>
            <p:cNvSpPr/>
            <p:nvPr/>
          </p:nvSpPr>
          <p:spPr>
            <a:xfrm>
              <a:off x="827314" y="299483"/>
              <a:ext cx="8113486" cy="551882"/>
            </a:xfrm>
            <a:prstGeom prst="roundRect">
              <a:avLst>
                <a:gd name="adj" fmla="val 50000"/>
              </a:avLst>
            </a:prstGeom>
            <a:solidFill>
              <a:srgbClr val="FFFFFF"/>
            </a:solidFill>
            <a:ln>
              <a:solidFill>
                <a:srgbClr val="C2EA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8F7"/>
                </a:solidFill>
                <a:effectLst/>
                <a:uLnTx/>
                <a:uFillTx/>
                <a:latin typeface="Arial"/>
                <a:ea typeface="+mn-ea"/>
                <a:cs typeface="+mn-cs"/>
                <a:sym typeface="Arial"/>
              </a:endParaRPr>
            </a:p>
          </p:txBody>
        </p:sp>
        <p:sp>
          <p:nvSpPr>
            <p:cNvPr id="10" name="TextBox 9">
              <a:extLst>
                <a:ext uri="{FF2B5EF4-FFF2-40B4-BE49-F238E27FC236}">
                  <a16:creationId xmlns="" xmlns:a16="http://schemas.microsoft.com/office/drawing/2014/main" id="{E9152FF0-D74C-3B37-CCAA-FA32BF2A1FE6}"/>
                </a:ext>
              </a:extLst>
            </p:cNvPr>
            <p:cNvSpPr txBox="1"/>
            <p:nvPr/>
          </p:nvSpPr>
          <p:spPr>
            <a:xfrm>
              <a:off x="1451428" y="379004"/>
              <a:ext cx="686525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Video: Học Bác mỗi ngày: Bác Hồ với công bằng xã hội</a:t>
              </a:r>
            </a:p>
          </p:txBody>
        </p:sp>
      </p:grpSp>
    </p:spTree>
    <p:extLst>
      <p:ext uri="{BB962C8B-B14F-4D97-AF65-F5344CB8AC3E}">
        <p14:creationId xmlns="" xmlns:p14="http://schemas.microsoft.com/office/powerpoint/2010/main" val="2041890183"/>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6"/>
          <p:cNvSpPr txBox="1">
            <a:spLocks noGrp="1"/>
          </p:cNvSpPr>
          <p:nvPr>
            <p:ph type="title"/>
          </p:nvPr>
        </p:nvSpPr>
        <p:spPr>
          <a:xfrm>
            <a:off x="720000" y="50151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 b="1">
                <a:solidFill>
                  <a:srgbClr val="7030A0"/>
                </a:solidFill>
                <a:latin typeface="+mj-lt"/>
              </a:rPr>
              <a:t>HƯỚNG DẪN VỀ NHÀ </a:t>
            </a:r>
            <a:endParaRPr b="1">
              <a:solidFill>
                <a:srgbClr val="7030A0"/>
              </a:solidFill>
              <a:latin typeface="+mj-lt"/>
            </a:endParaRPr>
          </a:p>
        </p:txBody>
      </p:sp>
      <p:sp>
        <p:nvSpPr>
          <p:cNvPr id="27" name="TextBox 26">
            <a:extLst>
              <a:ext uri="{FF2B5EF4-FFF2-40B4-BE49-F238E27FC236}">
                <a16:creationId xmlns="" xmlns:a16="http://schemas.microsoft.com/office/drawing/2014/main" id="{FBFCD8C0-FED3-7C38-4F67-6980BBF88C44}"/>
              </a:ext>
            </a:extLst>
          </p:cNvPr>
          <p:cNvSpPr txBox="1"/>
          <p:nvPr/>
        </p:nvSpPr>
        <p:spPr>
          <a:xfrm>
            <a:off x="854529" y="1230215"/>
            <a:ext cx="7434942" cy="3074624"/>
          </a:xfrm>
          <a:prstGeom prst="rect">
            <a:avLst/>
          </a:prstGeom>
          <a:noFill/>
        </p:spPr>
        <p:txBody>
          <a:bodyPr wrap="square">
            <a:spAutoFit/>
          </a:bodyPr>
          <a:lstStyle/>
          <a:p>
            <a:pPr marL="342900" indent="-342900" algn="just">
              <a:lnSpc>
                <a:spcPct val="200000"/>
              </a:lnSpc>
              <a:buFont typeface="Wingdings" panose="05000000000000000000" pitchFamily="2" charset="2"/>
              <a:buChar char="§"/>
            </a:pPr>
            <a:r>
              <a:rPr lang="en-US" sz="2000" dirty="0" err="1"/>
              <a:t>Ôn</a:t>
            </a:r>
            <a:r>
              <a:rPr lang="en-US" sz="2000" dirty="0"/>
              <a:t> </a:t>
            </a:r>
            <a:r>
              <a:rPr lang="en-US" sz="2000" dirty="0" err="1"/>
              <a:t>tập</a:t>
            </a:r>
            <a:r>
              <a:rPr lang="en-US" sz="2000" dirty="0"/>
              <a:t> </a:t>
            </a:r>
            <a:r>
              <a:rPr lang="en-US" sz="2000" dirty="0" err="1"/>
              <a:t>lại</a:t>
            </a:r>
            <a:r>
              <a:rPr lang="en-US" sz="2000" dirty="0"/>
              <a:t> </a:t>
            </a:r>
            <a:r>
              <a:rPr lang="en-US" sz="2000" dirty="0" err="1"/>
              <a:t>nội</a:t>
            </a:r>
            <a:r>
              <a:rPr lang="en-US" sz="2000" dirty="0"/>
              <a:t> dung </a:t>
            </a:r>
            <a:r>
              <a:rPr lang="en-US" sz="2000" dirty="0" err="1"/>
              <a:t>chính</a:t>
            </a:r>
            <a:r>
              <a:rPr lang="en-US" sz="2000" dirty="0"/>
              <a:t> </a:t>
            </a:r>
            <a:r>
              <a:rPr lang="en-US" sz="2000" dirty="0" err="1"/>
              <a:t>của</a:t>
            </a:r>
            <a:r>
              <a:rPr lang="en-US" sz="2000" dirty="0"/>
              <a:t> </a:t>
            </a:r>
            <a:r>
              <a:rPr lang="en-US" sz="2000" dirty="0" err="1"/>
              <a:t>bài</a:t>
            </a:r>
            <a:r>
              <a:rPr lang="en-US" sz="2000" dirty="0"/>
              <a:t> </a:t>
            </a:r>
            <a:r>
              <a:rPr lang="en-US" sz="2000" dirty="0" err="1"/>
              <a:t>học</a:t>
            </a:r>
            <a:r>
              <a:rPr lang="en-US" sz="2000" dirty="0"/>
              <a:t> </a:t>
            </a:r>
            <a:r>
              <a:rPr lang="en-US" sz="2000" dirty="0" err="1"/>
              <a:t>ngày</a:t>
            </a:r>
            <a:r>
              <a:rPr lang="en-US" sz="2000" dirty="0"/>
              <a:t> </a:t>
            </a:r>
            <a:r>
              <a:rPr lang="en-US" sz="2000" dirty="0" err="1"/>
              <a:t>hôm</a:t>
            </a:r>
            <a:r>
              <a:rPr lang="en-US" sz="2000" dirty="0"/>
              <a:t> nay. </a:t>
            </a:r>
          </a:p>
          <a:p>
            <a:pPr marL="342900" lvl="1" indent="-342900" algn="just">
              <a:lnSpc>
                <a:spcPct val="200000"/>
              </a:lnSpc>
              <a:buFontTx/>
              <a:buChar char="-"/>
            </a:pPr>
            <a:r>
              <a:rPr lang="en-US" sz="2000" dirty="0" err="1"/>
              <a:t>Nhận</a:t>
            </a:r>
            <a:r>
              <a:rPr lang="en-US" sz="2000" dirty="0"/>
              <a:t> </a:t>
            </a:r>
            <a:r>
              <a:rPr lang="en-US" sz="2000" dirty="0" err="1"/>
              <a:t>biết</a:t>
            </a:r>
            <a:r>
              <a:rPr lang="en-US" sz="2000" dirty="0"/>
              <a:t>, </a:t>
            </a:r>
            <a:r>
              <a:rPr lang="en-US" sz="2000" dirty="0" err="1"/>
              <a:t>hiểu</a:t>
            </a:r>
            <a:r>
              <a:rPr lang="en-US" sz="2000" dirty="0"/>
              <a:t> </a:t>
            </a:r>
            <a:r>
              <a:rPr lang="en-US" sz="2000" dirty="0" err="1"/>
              <a:t>được</a:t>
            </a:r>
            <a:r>
              <a:rPr lang="en-US" sz="2000" dirty="0"/>
              <a:t> ý </a:t>
            </a:r>
            <a:r>
              <a:rPr lang="en-US" sz="2000" dirty="0" err="1"/>
              <a:t>nghĩa</a:t>
            </a:r>
            <a:r>
              <a:rPr lang="en-US" sz="2000" dirty="0"/>
              <a:t> </a:t>
            </a:r>
            <a:r>
              <a:rPr lang="en-US" sz="2000" dirty="0" err="1"/>
              <a:t>của</a:t>
            </a:r>
            <a:r>
              <a:rPr lang="en-US" sz="2000" dirty="0"/>
              <a:t> </a:t>
            </a:r>
            <a:r>
              <a:rPr lang="en-US" sz="2000" dirty="0" err="1"/>
              <a:t>khách</a:t>
            </a:r>
            <a:r>
              <a:rPr lang="en-US" sz="2000" dirty="0"/>
              <a:t> </a:t>
            </a:r>
            <a:r>
              <a:rPr lang="en-US" sz="2000" dirty="0" err="1"/>
              <a:t>quan</a:t>
            </a:r>
            <a:r>
              <a:rPr lang="en-US" sz="2000" dirty="0"/>
              <a:t> </a:t>
            </a:r>
            <a:r>
              <a:rPr lang="en-US" sz="2000" dirty="0" err="1"/>
              <a:t>và</a:t>
            </a:r>
            <a:r>
              <a:rPr lang="en-US" sz="2000" dirty="0"/>
              <a:t> </a:t>
            </a:r>
            <a:r>
              <a:rPr lang="en-US" sz="2000" dirty="0" err="1"/>
              <a:t>công</a:t>
            </a:r>
            <a:r>
              <a:rPr lang="en-US" sz="2000" dirty="0"/>
              <a:t> </a:t>
            </a:r>
            <a:r>
              <a:rPr lang="en-US" sz="2000" dirty="0" err="1"/>
              <a:t>bằng</a:t>
            </a:r>
            <a:r>
              <a:rPr lang="en-US" sz="2000" dirty="0"/>
              <a:t>.</a:t>
            </a:r>
          </a:p>
          <a:p>
            <a:pPr marL="342900" lvl="1" indent="-342900" algn="just">
              <a:lnSpc>
                <a:spcPct val="200000"/>
              </a:lnSpc>
              <a:buFontTx/>
              <a:buChar char="-"/>
            </a:pPr>
            <a:r>
              <a:rPr lang="en-US" sz="2000" dirty="0" err="1"/>
              <a:t>Rèn</a:t>
            </a:r>
            <a:r>
              <a:rPr lang="en-US" sz="2000" dirty="0"/>
              <a:t> </a:t>
            </a:r>
            <a:r>
              <a:rPr lang="en-US" sz="2000" dirty="0" err="1"/>
              <a:t>luyện</a:t>
            </a:r>
            <a:r>
              <a:rPr lang="en-US" sz="2000" dirty="0"/>
              <a:t> </a:t>
            </a:r>
            <a:r>
              <a:rPr lang="en-US" sz="2000" dirty="0" err="1"/>
              <a:t>thái</a:t>
            </a:r>
            <a:r>
              <a:rPr lang="en-US" sz="2000" dirty="0"/>
              <a:t> </a:t>
            </a:r>
            <a:r>
              <a:rPr lang="en-US" sz="2000" dirty="0" err="1"/>
              <a:t>độ</a:t>
            </a:r>
            <a:r>
              <a:rPr lang="en-US" sz="2000" dirty="0"/>
              <a:t> </a:t>
            </a:r>
            <a:r>
              <a:rPr lang="en-US" sz="2000" dirty="0" err="1"/>
              <a:t>khách</a:t>
            </a:r>
            <a:r>
              <a:rPr lang="en-US" sz="2000" dirty="0"/>
              <a:t> </a:t>
            </a:r>
            <a:r>
              <a:rPr lang="en-US" sz="2000" dirty="0" err="1"/>
              <a:t>quan</a:t>
            </a:r>
            <a:r>
              <a:rPr lang="en-US" sz="2000" dirty="0"/>
              <a:t>, </a:t>
            </a:r>
            <a:r>
              <a:rPr lang="en-US" sz="2000" dirty="0" err="1"/>
              <a:t>công</a:t>
            </a:r>
            <a:r>
              <a:rPr lang="en-US" sz="2000" dirty="0"/>
              <a:t> </a:t>
            </a:r>
            <a:r>
              <a:rPr lang="en-US" sz="2000" dirty="0" err="1"/>
              <a:t>bằng</a:t>
            </a:r>
            <a:r>
              <a:rPr lang="en-US" sz="2000" dirty="0"/>
              <a:t> </a:t>
            </a:r>
            <a:r>
              <a:rPr lang="en-US" sz="2000" dirty="0" err="1"/>
              <a:t>trong</a:t>
            </a:r>
            <a:r>
              <a:rPr lang="en-US" sz="2000" dirty="0"/>
              <a:t> </a:t>
            </a:r>
            <a:r>
              <a:rPr lang="en-US" sz="2000" dirty="0" err="1"/>
              <a:t>cuộc</a:t>
            </a:r>
            <a:r>
              <a:rPr lang="en-US" sz="2000" dirty="0"/>
              <a:t> </a:t>
            </a:r>
            <a:r>
              <a:rPr lang="en-US" sz="2000" dirty="0" err="1"/>
              <a:t>sống</a:t>
            </a:r>
            <a:r>
              <a:rPr lang="en-US" sz="2000" dirty="0"/>
              <a:t>. </a:t>
            </a:r>
            <a:endParaRPr lang="vi-VN" sz="2000" dirty="0"/>
          </a:p>
          <a:p>
            <a:pPr marL="342900" indent="-342900" algn="just">
              <a:lnSpc>
                <a:spcPct val="200000"/>
              </a:lnSpc>
              <a:buFont typeface="Wingdings" panose="05000000000000000000" pitchFamily="2" charset="2"/>
              <a:buChar char="§"/>
            </a:pPr>
            <a:r>
              <a:rPr lang="vi-VN" sz="2000" dirty="0"/>
              <a:t>Hoàn thành bài tập Vận dụng SGK và bài tập trong SBT.</a:t>
            </a:r>
          </a:p>
          <a:p>
            <a:pPr marL="342900" indent="-342900" algn="just">
              <a:lnSpc>
                <a:spcPct val="200000"/>
              </a:lnSpc>
              <a:buFont typeface="Wingdings" panose="05000000000000000000" pitchFamily="2" charset="2"/>
              <a:buChar char="§"/>
            </a:pPr>
            <a:r>
              <a:rPr lang="vi-VN" sz="2000" dirty="0"/>
              <a:t>Đọc và tìm </a:t>
            </a:r>
            <a:r>
              <a:rPr lang="vi-VN" sz="2000" dirty="0" smtClean="0"/>
              <a:t>hiểu</a:t>
            </a:r>
            <a:r>
              <a:rPr lang="en-US" sz="2000" dirty="0" smtClean="0"/>
              <a:t> </a:t>
            </a:r>
            <a:r>
              <a:rPr lang="en-US" sz="2000" dirty="0" err="1" smtClean="0"/>
              <a:t>nội</a:t>
            </a:r>
            <a:r>
              <a:rPr lang="en-US" sz="2000" dirty="0" smtClean="0"/>
              <a:t> dung </a:t>
            </a:r>
            <a:r>
              <a:rPr lang="en-US" sz="2000" dirty="0" err="1" smtClean="0"/>
              <a:t>tiết</a:t>
            </a:r>
            <a:r>
              <a:rPr lang="en-US" sz="2000" dirty="0" smtClean="0"/>
              <a:t> 2 </a:t>
            </a:r>
            <a:r>
              <a:rPr lang="en-US" sz="2000" dirty="0" err="1" smtClean="0"/>
              <a:t>của</a:t>
            </a:r>
            <a:r>
              <a:rPr lang="en-US" sz="2000" dirty="0" smtClean="0"/>
              <a:t> </a:t>
            </a:r>
            <a:r>
              <a:rPr lang="en-US" sz="2000" dirty="0" err="1" smtClean="0"/>
              <a:t>bài</a:t>
            </a:r>
            <a:endParaRPr lang="vi-VN" sz="2000" dirty="0"/>
          </a:p>
        </p:txBody>
      </p:sp>
    </p:spTree>
    <p:extLst>
      <p:ext uri="{BB962C8B-B14F-4D97-AF65-F5344CB8AC3E}">
        <p14:creationId xmlns="" xmlns:p14="http://schemas.microsoft.com/office/powerpoint/2010/main" val="8153014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5"/>
                                        </p:tgtEl>
                                        <p:attrNameLst>
                                          <p:attrName>style.visibility</p:attrName>
                                        </p:attrNameLst>
                                      </p:cBhvr>
                                      <p:to>
                                        <p:strVal val="visible"/>
                                      </p:to>
                                    </p:set>
                                    <p:animEffect transition="in" filter="barn(inVertical)">
                                      <p:cBhvr>
                                        <p:cTn id="7" dur="500"/>
                                        <p:tgtEl>
                                          <p:spTgt spid="42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p:bldP spid="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6">
            <a:extLst>
              <a:ext uri="{FF2B5EF4-FFF2-40B4-BE49-F238E27FC236}">
                <a16:creationId xmlns="" xmlns:a16="http://schemas.microsoft.com/office/drawing/2014/main" id="{30414B8D-A8BD-7A09-39E1-5D8A19F290A0}"/>
              </a:ext>
            </a:extLst>
          </p:cNvPr>
          <p:cNvPicPr>
            <a:picLocks noChangeAspect="1"/>
          </p:cNvPicPr>
          <p:nvPr/>
        </p:nvPicPr>
        <p:blipFill>
          <a:blip r:embed="rId2"/>
          <a:stretch>
            <a:fillRect/>
          </a:stretch>
        </p:blipFill>
        <p:spPr>
          <a:xfrm>
            <a:off x="2616018" y="0"/>
            <a:ext cx="4326190" cy="5143500"/>
          </a:xfrm>
          <a:prstGeom prst="rect">
            <a:avLst/>
          </a:prstGeom>
          <a:noFill/>
          <a:ln w="9525">
            <a:noFill/>
          </a:ln>
        </p:spPr>
      </p:pic>
      <p:sp>
        <p:nvSpPr>
          <p:cNvPr id="4" name="Rectangle: Rounded Corners 3">
            <a:extLst>
              <a:ext uri="{FF2B5EF4-FFF2-40B4-BE49-F238E27FC236}">
                <a16:creationId xmlns="" xmlns:a16="http://schemas.microsoft.com/office/drawing/2014/main" id="{DB41CA6A-8CD0-9D5B-E2E4-FCE9C12099DC}"/>
              </a:ext>
            </a:extLst>
          </p:cNvPr>
          <p:cNvSpPr/>
          <p:nvPr/>
        </p:nvSpPr>
        <p:spPr>
          <a:xfrm>
            <a:off x="271393" y="449941"/>
            <a:ext cx="2537122" cy="1908629"/>
          </a:xfrm>
          <a:prstGeom prst="roundRect">
            <a:avLst>
              <a:gd name="adj" fmla="val 9593"/>
            </a:avLst>
          </a:prstGeom>
          <a:solidFill>
            <a:srgbClr val="FFDD9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i="1">
                <a:solidFill>
                  <a:srgbClr val="C00000"/>
                </a:solidFill>
              </a:rPr>
              <a:t>Dải băng bịt mắt: </a:t>
            </a:r>
            <a:r>
              <a:rPr lang="en-US" sz="1800">
                <a:solidFill>
                  <a:srgbClr val="000000"/>
                </a:solidFill>
              </a:rPr>
              <a:t>đảm bảo sự độc lập, vô tư khách quan, không bị tác động. </a:t>
            </a:r>
          </a:p>
        </p:txBody>
      </p:sp>
      <p:cxnSp>
        <p:nvCxnSpPr>
          <p:cNvPr id="10" name="Straight Connector 9">
            <a:extLst>
              <a:ext uri="{FF2B5EF4-FFF2-40B4-BE49-F238E27FC236}">
                <a16:creationId xmlns="" xmlns:a16="http://schemas.microsoft.com/office/drawing/2014/main" id="{8E726759-F144-D5AE-41A1-46BE1F2E9D5D}"/>
              </a:ext>
            </a:extLst>
          </p:cNvPr>
          <p:cNvCxnSpPr>
            <a:cxnSpLocks/>
            <a:stCxn id="4" idx="3"/>
          </p:cNvCxnSpPr>
          <p:nvPr/>
        </p:nvCxnSpPr>
        <p:spPr>
          <a:xfrm flipV="1">
            <a:off x="2808515" y="551543"/>
            <a:ext cx="1553028" cy="852713"/>
          </a:xfrm>
          <a:prstGeom prst="line">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 xmlns:a16="http://schemas.microsoft.com/office/drawing/2014/main" id="{09D2EB38-7A0F-C0F3-87BD-DE2A95FD09F9}"/>
              </a:ext>
            </a:extLst>
          </p:cNvPr>
          <p:cNvSpPr/>
          <p:nvPr/>
        </p:nvSpPr>
        <p:spPr>
          <a:xfrm>
            <a:off x="271393" y="2706913"/>
            <a:ext cx="2537121" cy="2082799"/>
          </a:xfrm>
          <a:prstGeom prst="roundRect">
            <a:avLst>
              <a:gd name="adj" fmla="val 9593"/>
            </a:avLst>
          </a:prstGeom>
          <a:solidFill>
            <a:srgbClr val="FFDD9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i="1">
                <a:solidFill>
                  <a:srgbClr val="C00000"/>
                </a:solidFill>
              </a:rPr>
              <a:t>Thanh gươm: </a:t>
            </a:r>
            <a:r>
              <a:rPr lang="vi-VN" sz="1800">
                <a:solidFill>
                  <a:srgbClr val="000000"/>
                </a:solidFill>
              </a:rPr>
              <a:t>sức mạnh cưỡng chế, quyền uy, bảo đảm công lý phải được thực thi.</a:t>
            </a:r>
            <a:r>
              <a:rPr lang="en-US" sz="1800">
                <a:solidFill>
                  <a:srgbClr val="000000"/>
                </a:solidFill>
              </a:rPr>
              <a:t> </a:t>
            </a:r>
          </a:p>
        </p:txBody>
      </p:sp>
      <p:cxnSp>
        <p:nvCxnSpPr>
          <p:cNvPr id="13" name="Straight Connector 12">
            <a:extLst>
              <a:ext uri="{FF2B5EF4-FFF2-40B4-BE49-F238E27FC236}">
                <a16:creationId xmlns="" xmlns:a16="http://schemas.microsoft.com/office/drawing/2014/main" id="{A14054EB-4CF8-B733-4506-9884F5D0B6C6}"/>
              </a:ext>
            </a:extLst>
          </p:cNvPr>
          <p:cNvCxnSpPr>
            <a:cxnSpLocks/>
            <a:stCxn id="11" idx="3"/>
          </p:cNvCxnSpPr>
          <p:nvPr/>
        </p:nvCxnSpPr>
        <p:spPr>
          <a:xfrm flipV="1">
            <a:off x="2808514" y="3185886"/>
            <a:ext cx="762000" cy="562427"/>
          </a:xfrm>
          <a:prstGeom prst="line">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 xmlns:a16="http://schemas.microsoft.com/office/drawing/2014/main" id="{87AD9462-169D-E3BB-CE87-83482F77434C}"/>
              </a:ext>
            </a:extLst>
          </p:cNvPr>
          <p:cNvSpPr/>
          <p:nvPr/>
        </p:nvSpPr>
        <p:spPr>
          <a:xfrm>
            <a:off x="6425452" y="2358570"/>
            <a:ext cx="2537122" cy="1908629"/>
          </a:xfrm>
          <a:prstGeom prst="roundRect">
            <a:avLst>
              <a:gd name="adj" fmla="val 9593"/>
            </a:avLst>
          </a:prstGeom>
          <a:solidFill>
            <a:srgbClr val="FFDD9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i="1">
                <a:solidFill>
                  <a:srgbClr val="C00000"/>
                </a:solidFill>
              </a:rPr>
              <a:t>Cán cân: </a:t>
            </a:r>
            <a:r>
              <a:rPr lang="en-US" sz="1800">
                <a:solidFill>
                  <a:srgbClr val="000000"/>
                </a:solidFill>
              </a:rPr>
              <a:t>lẽ phải, sự suy xét cẩn trọng và công bằng các chứng cứ, tình tiết.</a:t>
            </a:r>
          </a:p>
        </p:txBody>
      </p:sp>
      <p:cxnSp>
        <p:nvCxnSpPr>
          <p:cNvPr id="17" name="Straight Connector 16">
            <a:extLst>
              <a:ext uri="{FF2B5EF4-FFF2-40B4-BE49-F238E27FC236}">
                <a16:creationId xmlns="" xmlns:a16="http://schemas.microsoft.com/office/drawing/2014/main" id="{866FB64E-92F6-C5FD-63A2-742AAF2198C6}"/>
              </a:ext>
            </a:extLst>
          </p:cNvPr>
          <p:cNvCxnSpPr>
            <a:cxnSpLocks/>
            <a:stCxn id="16" idx="0"/>
          </p:cNvCxnSpPr>
          <p:nvPr/>
        </p:nvCxnSpPr>
        <p:spPr>
          <a:xfrm flipH="1" flipV="1">
            <a:off x="5573488" y="1021445"/>
            <a:ext cx="2120525" cy="1337125"/>
          </a:xfrm>
          <a:prstGeom prst="line">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8861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5" name="Google Shape;485;p39"/>
          <p:cNvSpPr txBox="1">
            <a:spLocks noGrp="1"/>
          </p:cNvSpPr>
          <p:nvPr>
            <p:ph type="title"/>
          </p:nvPr>
        </p:nvSpPr>
        <p:spPr>
          <a:xfrm>
            <a:off x="142975" y="809579"/>
            <a:ext cx="8858050" cy="3190514"/>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US" sz="4500" b="1">
                <a:latin typeface="+mj-lt"/>
              </a:rPr>
              <a:t>TẠM BIỆT CÁC EM!</a:t>
            </a:r>
            <a:br>
              <a:rPr lang="en-US" sz="4500" b="1">
                <a:latin typeface="+mj-lt"/>
              </a:rPr>
            </a:br>
            <a:r>
              <a:rPr lang="en-US" sz="4500" b="1">
                <a:latin typeface="+mj-lt"/>
              </a:rPr>
              <a:t>HẸN GẶP LẠI CÁC EM </a:t>
            </a:r>
            <a:br>
              <a:rPr lang="en-US" sz="4500" b="1">
                <a:latin typeface="+mj-lt"/>
              </a:rPr>
            </a:br>
            <a:r>
              <a:rPr lang="en-US" sz="4500" b="1">
                <a:latin typeface="+mj-lt"/>
              </a:rPr>
              <a:t>VÀO TIẾT HỌC SAU!</a:t>
            </a:r>
          </a:p>
        </p:txBody>
      </p:sp>
    </p:spTree>
    <p:extLst>
      <p:ext uri="{BB962C8B-B14F-4D97-AF65-F5344CB8AC3E}">
        <p14:creationId xmlns="" xmlns:p14="http://schemas.microsoft.com/office/powerpoint/2010/main" val="2142590240"/>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grpSp>
        <p:nvGrpSpPr>
          <p:cNvPr id="300" name="Google Shape;300;p30"/>
          <p:cNvGrpSpPr/>
          <p:nvPr/>
        </p:nvGrpSpPr>
        <p:grpSpPr>
          <a:xfrm>
            <a:off x="6304118" y="2449500"/>
            <a:ext cx="4059580" cy="3725173"/>
            <a:chOff x="5935418" y="2449500"/>
            <a:chExt cx="4059580" cy="3725173"/>
          </a:xfrm>
        </p:grpSpPr>
        <p:sp>
          <p:nvSpPr>
            <p:cNvPr id="301" name="Google Shape;301;p30"/>
            <p:cNvSpPr/>
            <p:nvPr/>
          </p:nvSpPr>
          <p:spPr>
            <a:xfrm>
              <a:off x="6336325" y="2489800"/>
              <a:ext cx="3567000" cy="35670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ommissioner"/>
                <a:ea typeface="Commissioner"/>
                <a:cs typeface="Commissioner"/>
                <a:sym typeface="Commissioner"/>
              </a:endParaRPr>
            </a:p>
          </p:txBody>
        </p:sp>
        <p:sp>
          <p:nvSpPr>
            <p:cNvPr id="302" name="Google Shape;302;p30"/>
            <p:cNvSpPr/>
            <p:nvPr/>
          </p:nvSpPr>
          <p:spPr>
            <a:xfrm>
              <a:off x="6427998" y="2607673"/>
              <a:ext cx="3567000" cy="35670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ommissioner"/>
                <a:ea typeface="Commissioner"/>
                <a:cs typeface="Commissioner"/>
                <a:sym typeface="Commissioner"/>
              </a:endParaRPr>
            </a:p>
          </p:txBody>
        </p:sp>
        <p:pic>
          <p:nvPicPr>
            <p:cNvPr id="303" name="Google Shape;303;p30"/>
            <p:cNvPicPr preferRelativeResize="0"/>
            <p:nvPr/>
          </p:nvPicPr>
          <p:blipFill>
            <a:blip r:embed="rId3">
              <a:alphaModFix/>
            </a:blip>
            <a:stretch>
              <a:fillRect/>
            </a:stretch>
          </p:blipFill>
          <p:spPr>
            <a:xfrm rot="-825148" flipH="1">
              <a:off x="6094181" y="3417934"/>
              <a:ext cx="1505835" cy="1517267"/>
            </a:xfrm>
            <a:prstGeom prst="rect">
              <a:avLst/>
            </a:prstGeom>
            <a:noFill/>
            <a:ln>
              <a:noFill/>
            </a:ln>
          </p:spPr>
        </p:pic>
        <p:pic>
          <p:nvPicPr>
            <p:cNvPr id="304" name="Google Shape;304;p30"/>
            <p:cNvPicPr preferRelativeResize="0"/>
            <p:nvPr/>
          </p:nvPicPr>
          <p:blipFill>
            <a:blip r:embed="rId4">
              <a:alphaModFix/>
            </a:blip>
            <a:stretch>
              <a:fillRect/>
            </a:stretch>
          </p:blipFill>
          <p:spPr>
            <a:xfrm rot="-6173948">
              <a:off x="7752907" y="2673332"/>
              <a:ext cx="1668322" cy="1517266"/>
            </a:xfrm>
            <a:prstGeom prst="rect">
              <a:avLst/>
            </a:prstGeom>
            <a:noFill/>
            <a:ln>
              <a:noFill/>
            </a:ln>
          </p:spPr>
        </p:pic>
        <p:pic>
          <p:nvPicPr>
            <p:cNvPr id="305" name="Google Shape;305;p30"/>
            <p:cNvPicPr preferRelativeResize="0"/>
            <p:nvPr/>
          </p:nvPicPr>
          <p:blipFill>
            <a:blip r:embed="rId5">
              <a:alphaModFix/>
            </a:blip>
            <a:stretch>
              <a:fillRect/>
            </a:stretch>
          </p:blipFill>
          <p:spPr>
            <a:xfrm>
              <a:off x="7337979" y="3251959"/>
              <a:ext cx="1597199" cy="1517267"/>
            </a:xfrm>
            <a:prstGeom prst="rect">
              <a:avLst/>
            </a:prstGeom>
            <a:noFill/>
            <a:ln>
              <a:noFill/>
            </a:ln>
          </p:spPr>
        </p:pic>
        <p:pic>
          <p:nvPicPr>
            <p:cNvPr id="306" name="Google Shape;306;p30"/>
            <p:cNvPicPr preferRelativeResize="0"/>
            <p:nvPr/>
          </p:nvPicPr>
          <p:blipFill>
            <a:blip r:embed="rId6">
              <a:alphaModFix/>
            </a:blip>
            <a:stretch>
              <a:fillRect/>
            </a:stretch>
          </p:blipFill>
          <p:spPr>
            <a:xfrm>
              <a:off x="6945347" y="4149836"/>
              <a:ext cx="1284052" cy="1264389"/>
            </a:xfrm>
            <a:prstGeom prst="rect">
              <a:avLst/>
            </a:prstGeom>
            <a:noFill/>
            <a:ln>
              <a:noFill/>
            </a:ln>
          </p:spPr>
        </p:pic>
        <p:pic>
          <p:nvPicPr>
            <p:cNvPr id="307" name="Google Shape;307;p30"/>
            <p:cNvPicPr preferRelativeResize="0"/>
            <p:nvPr/>
          </p:nvPicPr>
          <p:blipFill>
            <a:blip r:embed="rId7">
              <a:alphaModFix/>
            </a:blip>
            <a:stretch>
              <a:fillRect/>
            </a:stretch>
          </p:blipFill>
          <p:spPr>
            <a:xfrm>
              <a:off x="8135033" y="3772363"/>
              <a:ext cx="1483544" cy="1472310"/>
            </a:xfrm>
            <a:prstGeom prst="rect">
              <a:avLst/>
            </a:prstGeom>
            <a:noFill/>
            <a:ln>
              <a:noFill/>
            </a:ln>
          </p:spPr>
        </p:pic>
      </p:grpSp>
      <p:sp>
        <p:nvSpPr>
          <p:cNvPr id="24" name="TextBox 23">
            <a:extLst>
              <a:ext uri="{FF2B5EF4-FFF2-40B4-BE49-F238E27FC236}">
                <a16:creationId xmlns="" xmlns:a16="http://schemas.microsoft.com/office/drawing/2014/main" id="{8E02EE83-040B-28AC-6F57-53854DF46CD4}"/>
              </a:ext>
            </a:extLst>
          </p:cNvPr>
          <p:cNvSpPr txBox="1"/>
          <p:nvPr/>
        </p:nvSpPr>
        <p:spPr>
          <a:xfrm>
            <a:off x="982411" y="1505791"/>
            <a:ext cx="7179177" cy="1651671"/>
          </a:xfrm>
          <a:prstGeom prst="rect">
            <a:avLst/>
          </a:prstGeom>
          <a:noFill/>
        </p:spPr>
        <p:txBody>
          <a:bodyPr wrap="square" rtlCol="0">
            <a:spAutoFit/>
          </a:bodyPr>
          <a:lstStyle/>
          <a:p>
            <a:pPr algn="ctr">
              <a:lnSpc>
                <a:spcPct val="150000"/>
              </a:lnSpc>
            </a:pPr>
            <a:r>
              <a:rPr lang="en-US" sz="3600" b="1" dirty="0" smtClean="0">
                <a:solidFill>
                  <a:srgbClr val="C00000"/>
                </a:solidFill>
              </a:rPr>
              <a:t>1</a:t>
            </a:r>
            <a:r>
              <a:rPr lang="en-US" sz="3600" b="1" dirty="0">
                <a:solidFill>
                  <a:srgbClr val="C00000"/>
                </a:solidFill>
              </a:rPr>
              <a:t>. </a:t>
            </a:r>
            <a:r>
              <a:rPr lang="en-US" sz="3600" b="1" dirty="0" err="1"/>
              <a:t>BIỂU</a:t>
            </a:r>
            <a:r>
              <a:rPr lang="en-US" sz="3600" b="1" dirty="0"/>
              <a:t> </a:t>
            </a:r>
            <a:r>
              <a:rPr lang="en-US" sz="3600" b="1" dirty="0" err="1"/>
              <a:t>HIỆN</a:t>
            </a:r>
            <a:r>
              <a:rPr lang="en-US" sz="3600" b="1" dirty="0"/>
              <a:t> </a:t>
            </a:r>
            <a:r>
              <a:rPr lang="en-US" sz="3600" b="1" dirty="0" err="1"/>
              <a:t>VÀ</a:t>
            </a:r>
            <a:r>
              <a:rPr lang="en-US" sz="3600" b="1" dirty="0"/>
              <a:t> Ý </a:t>
            </a:r>
            <a:r>
              <a:rPr lang="en-US" sz="3600" b="1" dirty="0" err="1"/>
              <a:t>NGHĨA</a:t>
            </a:r>
            <a:r>
              <a:rPr lang="en-US" sz="3600" b="1" dirty="0"/>
              <a:t> </a:t>
            </a:r>
            <a:r>
              <a:rPr lang="en-US" sz="3600" b="1" dirty="0" err="1"/>
              <a:t>CỦA</a:t>
            </a:r>
            <a:r>
              <a:rPr lang="en-US" sz="3600" b="1" dirty="0"/>
              <a:t> </a:t>
            </a:r>
            <a:r>
              <a:rPr lang="en-US" sz="3600" b="1" dirty="0" err="1"/>
              <a:t>KHÁCH</a:t>
            </a:r>
            <a:r>
              <a:rPr lang="en-US" sz="3600" b="1" dirty="0"/>
              <a:t> </a:t>
            </a:r>
            <a:r>
              <a:rPr lang="en-US" sz="3600" b="1" dirty="0" err="1"/>
              <a:t>QUAN</a:t>
            </a:r>
            <a:endParaRPr lang="en-US" sz="3600" b="1" dirty="0"/>
          </a:p>
        </p:txBody>
      </p:sp>
    </p:spTree>
    <p:extLst>
      <p:ext uri="{BB962C8B-B14F-4D97-AF65-F5344CB8AC3E}">
        <p14:creationId xmlns="" xmlns:p14="http://schemas.microsoft.com/office/powerpoint/2010/main" val="13918029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272653" y="95250"/>
            <a:ext cx="1252538" cy="1200150"/>
            <a:chOff x="792153" y="2276872"/>
            <a:chExt cx="2699727" cy="2592288"/>
          </a:xfrm>
        </p:grpSpPr>
        <p:sp>
          <p:nvSpPr>
            <p:cNvPr id="35" name="Block Arc 34"/>
            <p:cNvSpPr/>
            <p:nvPr/>
          </p:nvSpPr>
          <p:spPr>
            <a:xfrm>
              <a:off x="899937" y="2276872"/>
              <a:ext cx="2591943" cy="2592288"/>
            </a:xfrm>
            <a:prstGeom prst="blockArc">
              <a:avLst>
                <a:gd name="adj1" fmla="val 12214054"/>
                <a:gd name="adj2" fmla="val 9664598"/>
                <a:gd name="adj3" fmla="val 148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chemeClr val="tx1"/>
                </a:solidFill>
              </a:endParaRPr>
            </a:p>
          </p:txBody>
        </p:sp>
        <p:sp>
          <p:nvSpPr>
            <p:cNvPr id="5129" name="TextBox 35"/>
            <p:cNvSpPr txBox="1">
              <a:spLocks noChangeArrowheads="1"/>
            </p:cNvSpPr>
            <p:nvPr/>
          </p:nvSpPr>
          <p:spPr bwMode="auto">
            <a:xfrm>
              <a:off x="792153" y="3197546"/>
              <a:ext cx="585113" cy="565070"/>
            </a:xfrm>
            <a:prstGeom prst="rect">
              <a:avLst/>
            </a:prstGeom>
            <a:noFill/>
            <a:ln w="9525">
              <a:noFill/>
              <a:miter lim="800000"/>
              <a:headEnd/>
              <a:tailEnd/>
            </a:ln>
          </p:spPr>
          <p:txBody>
            <a:bodyPr rIns="0">
              <a:spAutoFit/>
            </a:bodyPr>
            <a:lstStyle/>
            <a:p>
              <a:pPr algn="ctr" eaLnBrk="1" hangingPunct="1"/>
              <a:r>
                <a:rPr lang="en-US" altLang="ko-KR" sz="1100" b="1" dirty="0">
                  <a:solidFill>
                    <a:schemeClr val="accent1"/>
                  </a:solidFill>
                  <a:ea typeface="Arial Unicode MS" pitchFamily="34" charset="-128"/>
                </a:rPr>
                <a:t>02</a:t>
              </a:r>
              <a:endParaRPr lang="ko-KR" altLang="en-US" sz="1100" b="1" dirty="0">
                <a:solidFill>
                  <a:schemeClr val="accent1"/>
                </a:solidFill>
                <a:ea typeface="Arial Unicode MS" pitchFamily="34" charset="-128"/>
              </a:endParaRPr>
            </a:p>
          </p:txBody>
        </p:sp>
      </p:grpSp>
      <p:sp>
        <p:nvSpPr>
          <p:cNvPr id="66610" name="Rectangle 50"/>
          <p:cNvSpPr>
            <a:spLocks noChangeArrowheads="1"/>
          </p:cNvSpPr>
          <p:nvPr/>
        </p:nvSpPr>
        <p:spPr bwMode="auto">
          <a:xfrm>
            <a:off x="557213" y="444104"/>
            <a:ext cx="770083" cy="530915"/>
          </a:xfrm>
          <a:prstGeom prst="rect">
            <a:avLst/>
          </a:prstGeom>
          <a:noFill/>
          <a:ln w="9525">
            <a:noFill/>
            <a:miter lim="800000"/>
            <a:headEnd/>
            <a:tailEnd/>
          </a:ln>
          <a:effectLst/>
        </p:spPr>
        <p:txBody>
          <a:bodyPr wrap="none" lIns="68580" tIns="34290" rIns="68580" bIns="34290">
            <a:spAutoFit/>
          </a:bodyPr>
          <a:lstStyle/>
          <a:p>
            <a:pPr algn="ctr" eaLnBrk="1" hangingPunct="1"/>
            <a:r>
              <a:rPr lang="en-US" altLang="en-US" sz="1500" b="1" dirty="0" err="1">
                <a:solidFill>
                  <a:srgbClr val="FF0000"/>
                </a:solidFill>
              </a:rPr>
              <a:t>KHÁM</a:t>
            </a:r>
            <a:r>
              <a:rPr lang="en-US" altLang="en-US" sz="1500" b="1" dirty="0">
                <a:solidFill>
                  <a:srgbClr val="FF0000"/>
                </a:solidFill>
              </a:rPr>
              <a:t> </a:t>
            </a:r>
          </a:p>
          <a:p>
            <a:pPr algn="ctr" eaLnBrk="1" hangingPunct="1"/>
            <a:r>
              <a:rPr lang="en-US" altLang="en-US" sz="1500" b="1" dirty="0" err="1">
                <a:solidFill>
                  <a:srgbClr val="FF0000"/>
                </a:solidFill>
              </a:rPr>
              <a:t>PHÁ</a:t>
            </a:r>
            <a:endParaRPr lang="vi-VN" altLang="en-US" sz="1500" b="1" dirty="0">
              <a:solidFill>
                <a:srgbClr val="FF0000"/>
              </a:solidFill>
            </a:endParaRPr>
          </a:p>
        </p:txBody>
      </p:sp>
      <p:sp>
        <p:nvSpPr>
          <p:cNvPr id="66611" name="Rectangle 51"/>
          <p:cNvSpPr>
            <a:spLocks noChangeArrowheads="1"/>
          </p:cNvSpPr>
          <p:nvPr/>
        </p:nvSpPr>
        <p:spPr bwMode="auto">
          <a:xfrm>
            <a:off x="1732360" y="248841"/>
            <a:ext cx="7216378" cy="396478"/>
          </a:xfrm>
          <a:prstGeom prst="rect">
            <a:avLst/>
          </a:prstGeom>
          <a:solidFill>
            <a:srgbClr val="FFFFFF"/>
          </a:solidFill>
          <a:ln w="9525">
            <a:solidFill>
              <a:srgbClr val="FF0000"/>
            </a:solidFill>
            <a:miter lim="800000"/>
            <a:headEnd/>
            <a:tailEnd/>
          </a:ln>
          <a:effectLst/>
        </p:spPr>
        <p:txBody>
          <a:bodyPr lIns="68580" tIns="34290" rIns="68580" bIns="34290" anchor="ctr">
            <a:spAutoFit/>
          </a:bodyPr>
          <a:lstStyle/>
          <a:p>
            <a:pPr algn="justLow" eaLnBrk="1" hangingPunct="1"/>
            <a:r>
              <a:rPr lang="en-US" altLang="en-US" sz="2100" b="1" dirty="0"/>
              <a:t>1. </a:t>
            </a:r>
            <a:r>
              <a:rPr lang="en-US" altLang="en-US" sz="2100" b="1" dirty="0" err="1"/>
              <a:t>BIỂU</a:t>
            </a:r>
            <a:r>
              <a:rPr lang="en-US" altLang="en-US" sz="2100" b="1" dirty="0"/>
              <a:t> </a:t>
            </a:r>
            <a:r>
              <a:rPr lang="en-US" altLang="en-US" sz="2100" b="1" dirty="0" err="1"/>
              <a:t>HIỆN</a:t>
            </a:r>
            <a:r>
              <a:rPr lang="en-US" altLang="en-US" sz="2100" b="1" dirty="0"/>
              <a:t> </a:t>
            </a:r>
            <a:r>
              <a:rPr lang="en-US" altLang="en-US" sz="2100" b="1" dirty="0" err="1"/>
              <a:t>VÀ</a:t>
            </a:r>
            <a:r>
              <a:rPr lang="en-US" altLang="en-US" sz="2100" b="1" dirty="0"/>
              <a:t> Ý </a:t>
            </a:r>
            <a:r>
              <a:rPr lang="en-US" altLang="en-US" sz="2100" b="1" dirty="0" err="1"/>
              <a:t>NGHĨA</a:t>
            </a:r>
            <a:r>
              <a:rPr lang="en-US" altLang="en-US" sz="2100" b="1" dirty="0"/>
              <a:t> </a:t>
            </a:r>
            <a:r>
              <a:rPr lang="en-US" altLang="en-US" sz="2100" b="1" dirty="0" err="1"/>
              <a:t>CỦA</a:t>
            </a:r>
            <a:r>
              <a:rPr lang="en-US" altLang="en-US" sz="2100" b="1" dirty="0"/>
              <a:t> </a:t>
            </a:r>
            <a:r>
              <a:rPr lang="en-US" altLang="en-US" sz="2100" b="1" dirty="0" err="1"/>
              <a:t>KHÁCH</a:t>
            </a:r>
            <a:r>
              <a:rPr lang="en-US" altLang="en-US" sz="2100" b="1" dirty="0"/>
              <a:t> </a:t>
            </a:r>
            <a:r>
              <a:rPr lang="en-US" altLang="en-US" sz="2100" b="1" dirty="0" err="1"/>
              <a:t>QUAN</a:t>
            </a:r>
            <a:endParaRPr lang="en-US" altLang="en-US" sz="2100" b="1" dirty="0"/>
          </a:p>
        </p:txBody>
      </p:sp>
      <p:sp>
        <p:nvSpPr>
          <p:cNvPr id="66628" name="TextBox 15"/>
          <p:cNvSpPr txBox="1">
            <a:spLocks noChangeArrowheads="1"/>
          </p:cNvSpPr>
          <p:nvPr/>
        </p:nvSpPr>
        <p:spPr bwMode="auto">
          <a:xfrm>
            <a:off x="216694" y="1481138"/>
            <a:ext cx="3167063" cy="692944"/>
          </a:xfrm>
          <a:prstGeom prst="rect">
            <a:avLst/>
          </a:prstGeom>
          <a:noFill/>
          <a:ln w="9525">
            <a:solidFill>
              <a:srgbClr val="FF0000"/>
            </a:solidFill>
            <a:prstDash val="dash"/>
            <a:miter lim="800000"/>
            <a:headEnd/>
            <a:tailEnd/>
          </a:ln>
        </p:spPr>
        <p:txBody>
          <a:bodyPr lIns="68580" tIns="34290" rIns="68580" bIns="34290">
            <a:spAutoFit/>
          </a:bodyPr>
          <a:lstStyle/>
          <a:p>
            <a:pPr algn="ctr" eaLnBrk="1" hangingPunct="1"/>
            <a:r>
              <a:rPr lang="en-US" altLang="ko-KR" sz="2000" b="1" dirty="0" err="1">
                <a:solidFill>
                  <a:srgbClr val="0000CC"/>
                </a:solidFill>
                <a:ea typeface="Arial Unicode MS" pitchFamily="34" charset="-128"/>
              </a:rPr>
              <a:t>Đọc</a:t>
            </a:r>
            <a:r>
              <a:rPr lang="en-US" altLang="ko-KR" sz="2000" b="1" dirty="0">
                <a:solidFill>
                  <a:srgbClr val="0000CC"/>
                </a:solidFill>
                <a:ea typeface="Arial Unicode MS" pitchFamily="34" charset="-128"/>
              </a:rPr>
              <a:t> </a:t>
            </a:r>
            <a:r>
              <a:rPr lang="en-US" altLang="ko-KR" sz="2000" b="1" dirty="0" err="1">
                <a:solidFill>
                  <a:srgbClr val="0000CC"/>
                </a:solidFill>
                <a:ea typeface="Arial Unicode MS" pitchFamily="34" charset="-128"/>
              </a:rPr>
              <a:t>thông</a:t>
            </a:r>
            <a:r>
              <a:rPr lang="en-US" altLang="ko-KR" sz="2000" b="1" dirty="0">
                <a:solidFill>
                  <a:srgbClr val="0000CC"/>
                </a:solidFill>
                <a:ea typeface="Arial Unicode MS" pitchFamily="34" charset="-128"/>
              </a:rPr>
              <a:t> tin </a:t>
            </a:r>
            <a:r>
              <a:rPr lang="en-US" altLang="ko-KR" sz="2000" b="1" dirty="0" err="1">
                <a:solidFill>
                  <a:srgbClr val="0000CC"/>
                </a:solidFill>
                <a:ea typeface="Arial Unicode MS" pitchFamily="34" charset="-128"/>
              </a:rPr>
              <a:t>và</a:t>
            </a:r>
            <a:r>
              <a:rPr lang="en-US" altLang="ko-KR" sz="2000" b="1" dirty="0">
                <a:solidFill>
                  <a:srgbClr val="0000CC"/>
                </a:solidFill>
                <a:ea typeface="Arial Unicode MS" pitchFamily="34" charset="-128"/>
              </a:rPr>
              <a:t> </a:t>
            </a:r>
            <a:r>
              <a:rPr lang="en-US" altLang="ko-KR" sz="2000" b="1" dirty="0" err="1">
                <a:solidFill>
                  <a:srgbClr val="0000CC"/>
                </a:solidFill>
                <a:ea typeface="Arial Unicode MS" pitchFamily="34" charset="-128"/>
              </a:rPr>
              <a:t>trả</a:t>
            </a:r>
            <a:r>
              <a:rPr lang="en-US" altLang="ko-KR" sz="2000" b="1" dirty="0">
                <a:solidFill>
                  <a:srgbClr val="0000CC"/>
                </a:solidFill>
                <a:ea typeface="Arial Unicode MS" pitchFamily="34" charset="-128"/>
              </a:rPr>
              <a:t> </a:t>
            </a:r>
            <a:r>
              <a:rPr lang="en-US" altLang="ko-KR" sz="2000" b="1" dirty="0" err="1">
                <a:solidFill>
                  <a:srgbClr val="0000CC"/>
                </a:solidFill>
                <a:ea typeface="Arial Unicode MS" pitchFamily="34" charset="-128"/>
              </a:rPr>
              <a:t>lời</a:t>
            </a:r>
            <a:r>
              <a:rPr lang="en-US" altLang="ko-KR" sz="2000" b="1" dirty="0">
                <a:solidFill>
                  <a:srgbClr val="0000CC"/>
                </a:solidFill>
                <a:ea typeface="Arial Unicode MS" pitchFamily="34" charset="-128"/>
              </a:rPr>
              <a:t> </a:t>
            </a:r>
            <a:r>
              <a:rPr lang="en-US" altLang="ko-KR" sz="2000" b="1" dirty="0" err="1">
                <a:solidFill>
                  <a:srgbClr val="0000CC"/>
                </a:solidFill>
                <a:ea typeface="Arial Unicode MS" pitchFamily="34" charset="-128"/>
              </a:rPr>
              <a:t>câu</a:t>
            </a:r>
            <a:r>
              <a:rPr lang="en-US" altLang="ko-KR" sz="2000" b="1" dirty="0">
                <a:solidFill>
                  <a:srgbClr val="0000CC"/>
                </a:solidFill>
                <a:ea typeface="Arial Unicode MS" pitchFamily="34" charset="-128"/>
              </a:rPr>
              <a:t> </a:t>
            </a:r>
            <a:r>
              <a:rPr lang="en-US" altLang="ko-KR" sz="2000" b="1" dirty="0" err="1">
                <a:solidFill>
                  <a:srgbClr val="0000CC"/>
                </a:solidFill>
                <a:ea typeface="Arial Unicode MS" pitchFamily="34" charset="-128"/>
              </a:rPr>
              <a:t>hỏi</a:t>
            </a:r>
            <a:endParaRPr lang="en-US" altLang="ko-KR" sz="2000" b="1" dirty="0">
              <a:solidFill>
                <a:srgbClr val="0000CC"/>
              </a:solidFill>
              <a:ea typeface="Arial Unicode MS" pitchFamily="34" charset="-128"/>
            </a:endParaRPr>
          </a:p>
        </p:txBody>
      </p:sp>
      <p:sp>
        <p:nvSpPr>
          <p:cNvPr id="66629" name="Rectangle 69"/>
          <p:cNvSpPr>
            <a:spLocks noChangeArrowheads="1"/>
          </p:cNvSpPr>
          <p:nvPr/>
        </p:nvSpPr>
        <p:spPr bwMode="auto">
          <a:xfrm>
            <a:off x="159544" y="2538412"/>
            <a:ext cx="3276600" cy="1919288"/>
          </a:xfrm>
          <a:prstGeom prst="rect">
            <a:avLst/>
          </a:prstGeom>
          <a:solidFill>
            <a:schemeClr val="accent2"/>
          </a:solidFill>
          <a:ln w="9525">
            <a:noFill/>
            <a:miter lim="800000"/>
            <a:headEnd/>
            <a:tailEnd/>
          </a:ln>
          <a:effectLst/>
        </p:spPr>
        <p:txBody>
          <a:bodyPr lIns="68580" tIns="34290" rIns="68580" bIns="34290" anchor="ctr">
            <a:spAutoFit/>
          </a:bodyPr>
          <a:lstStyle/>
          <a:p>
            <a:pPr algn="just" eaLnBrk="1" hangingPunct="1"/>
            <a:r>
              <a:rPr lang="en-US" altLang="en-US" sz="2000" dirty="0" err="1">
                <a:solidFill>
                  <a:schemeClr val="bg1"/>
                </a:solidFill>
              </a:rPr>
              <a:t>Em</a:t>
            </a:r>
            <a:r>
              <a:rPr lang="en-US" altLang="en-US" sz="2000" dirty="0">
                <a:solidFill>
                  <a:schemeClr val="bg1"/>
                </a:solidFill>
              </a:rPr>
              <a:t> </a:t>
            </a:r>
            <a:r>
              <a:rPr lang="en-US" altLang="en-US" sz="2000" dirty="0" err="1">
                <a:solidFill>
                  <a:schemeClr val="bg1"/>
                </a:solidFill>
              </a:rPr>
              <a:t>hãy</a:t>
            </a:r>
            <a:r>
              <a:rPr lang="en-US" altLang="en-US" sz="2000" dirty="0">
                <a:solidFill>
                  <a:schemeClr val="bg1"/>
                </a:solidFill>
              </a:rPr>
              <a:t> </a:t>
            </a:r>
            <a:r>
              <a:rPr lang="en-US" altLang="en-US" sz="2000" dirty="0" err="1">
                <a:solidFill>
                  <a:schemeClr val="bg1"/>
                </a:solidFill>
              </a:rPr>
              <a:t>xác</a:t>
            </a:r>
            <a:r>
              <a:rPr lang="en-US" altLang="en-US" sz="2000" dirty="0">
                <a:solidFill>
                  <a:schemeClr val="bg1"/>
                </a:solidFill>
              </a:rPr>
              <a:t> </a:t>
            </a:r>
            <a:r>
              <a:rPr lang="en-US" altLang="en-US" sz="2000" dirty="0" err="1">
                <a:solidFill>
                  <a:schemeClr val="bg1"/>
                </a:solidFill>
              </a:rPr>
              <a:t>định</a:t>
            </a:r>
            <a:r>
              <a:rPr lang="en-US" altLang="en-US" sz="2000" dirty="0">
                <a:solidFill>
                  <a:schemeClr val="bg1"/>
                </a:solidFill>
              </a:rPr>
              <a:t> </a:t>
            </a:r>
            <a:r>
              <a:rPr lang="en-US" altLang="en-US" sz="2000" dirty="0" err="1">
                <a:solidFill>
                  <a:schemeClr val="bg1"/>
                </a:solidFill>
              </a:rPr>
              <a:t>việc</a:t>
            </a:r>
            <a:r>
              <a:rPr lang="en-US" altLang="en-US" sz="2000" dirty="0">
                <a:solidFill>
                  <a:schemeClr val="bg1"/>
                </a:solidFill>
              </a:rPr>
              <a:t> </a:t>
            </a:r>
            <a:r>
              <a:rPr lang="en-US" altLang="en-US" sz="2000" dirty="0" err="1">
                <a:solidFill>
                  <a:schemeClr val="bg1"/>
                </a:solidFill>
              </a:rPr>
              <a:t>làm</a:t>
            </a:r>
            <a:r>
              <a:rPr lang="en-US" altLang="en-US" sz="2000" dirty="0">
                <a:solidFill>
                  <a:schemeClr val="bg1"/>
                </a:solidFill>
              </a:rPr>
              <a:t> </a:t>
            </a:r>
            <a:r>
              <a:rPr lang="en-US" altLang="en-US" sz="2000" dirty="0" err="1">
                <a:solidFill>
                  <a:schemeClr val="bg1"/>
                </a:solidFill>
              </a:rPr>
              <a:t>thể</a:t>
            </a:r>
            <a:r>
              <a:rPr lang="en-US" altLang="en-US" sz="2000" dirty="0">
                <a:solidFill>
                  <a:schemeClr val="bg1"/>
                </a:solidFill>
              </a:rPr>
              <a:t> </a:t>
            </a:r>
            <a:r>
              <a:rPr lang="en-US" altLang="en-US" sz="2000" dirty="0" err="1">
                <a:solidFill>
                  <a:schemeClr val="bg1"/>
                </a:solidFill>
              </a:rPr>
              <a:t>hiện</a:t>
            </a:r>
            <a:r>
              <a:rPr lang="en-US" altLang="en-US" sz="2000" dirty="0">
                <a:solidFill>
                  <a:schemeClr val="bg1"/>
                </a:solidFill>
              </a:rPr>
              <a:t> </a:t>
            </a:r>
            <a:r>
              <a:rPr lang="en-US" altLang="en-US" sz="2000" dirty="0" err="1">
                <a:solidFill>
                  <a:schemeClr val="bg1"/>
                </a:solidFill>
              </a:rPr>
              <a:t>sự</a:t>
            </a:r>
            <a:r>
              <a:rPr lang="en-US" altLang="en-US" sz="2000" dirty="0">
                <a:solidFill>
                  <a:schemeClr val="bg1"/>
                </a:solidFill>
              </a:rPr>
              <a:t> </a:t>
            </a:r>
            <a:r>
              <a:rPr lang="en-US" altLang="en-US" sz="2000" dirty="0" err="1">
                <a:solidFill>
                  <a:schemeClr val="bg1"/>
                </a:solidFill>
              </a:rPr>
              <a:t>khách</a:t>
            </a:r>
            <a:r>
              <a:rPr lang="en-US" altLang="en-US" sz="2000" dirty="0">
                <a:solidFill>
                  <a:schemeClr val="bg1"/>
                </a:solidFill>
              </a:rPr>
              <a:t> </a:t>
            </a:r>
            <a:r>
              <a:rPr lang="en-US" altLang="en-US" sz="2000" dirty="0" err="1">
                <a:solidFill>
                  <a:schemeClr val="bg1"/>
                </a:solidFill>
              </a:rPr>
              <a:t>quan</a:t>
            </a:r>
            <a:r>
              <a:rPr lang="en-US" altLang="en-US" sz="2000" dirty="0">
                <a:solidFill>
                  <a:schemeClr val="bg1"/>
                </a:solidFill>
              </a:rPr>
              <a:t> </a:t>
            </a:r>
            <a:r>
              <a:rPr lang="en-US" altLang="en-US" sz="2000" dirty="0" err="1">
                <a:solidFill>
                  <a:schemeClr val="bg1"/>
                </a:solidFill>
              </a:rPr>
              <a:t>của</a:t>
            </a:r>
            <a:r>
              <a:rPr lang="en-US" altLang="en-US" sz="2000" dirty="0">
                <a:solidFill>
                  <a:schemeClr val="bg1"/>
                </a:solidFill>
              </a:rPr>
              <a:t> </a:t>
            </a:r>
            <a:r>
              <a:rPr lang="en-US" altLang="en-US" sz="2000" dirty="0" err="1">
                <a:solidFill>
                  <a:schemeClr val="bg1"/>
                </a:solidFill>
              </a:rPr>
              <a:t>Ngô</a:t>
            </a:r>
            <a:r>
              <a:rPr lang="en-US" altLang="en-US" sz="2000" dirty="0">
                <a:solidFill>
                  <a:schemeClr val="bg1"/>
                </a:solidFill>
              </a:rPr>
              <a:t> </a:t>
            </a:r>
            <a:r>
              <a:rPr lang="en-US" altLang="en-US" sz="2000" dirty="0" err="1">
                <a:solidFill>
                  <a:schemeClr val="bg1"/>
                </a:solidFill>
              </a:rPr>
              <a:t>Sĩ</a:t>
            </a:r>
            <a:r>
              <a:rPr lang="en-US" altLang="en-US" sz="2000" dirty="0">
                <a:solidFill>
                  <a:schemeClr val="bg1"/>
                </a:solidFill>
              </a:rPr>
              <a:t> </a:t>
            </a:r>
            <a:r>
              <a:rPr lang="en-US" altLang="en-US" sz="2000" dirty="0" err="1">
                <a:solidFill>
                  <a:schemeClr val="bg1"/>
                </a:solidFill>
              </a:rPr>
              <a:t>Liên</a:t>
            </a:r>
            <a:r>
              <a:rPr lang="en-US" altLang="en-US" sz="2000" dirty="0">
                <a:solidFill>
                  <a:schemeClr val="bg1"/>
                </a:solidFill>
              </a:rPr>
              <a:t> </a:t>
            </a:r>
            <a:r>
              <a:rPr lang="en-US" altLang="en-US" sz="2000" dirty="0" err="1">
                <a:solidFill>
                  <a:schemeClr val="bg1"/>
                </a:solidFill>
              </a:rPr>
              <a:t>trong</a:t>
            </a:r>
            <a:r>
              <a:rPr lang="en-US" altLang="en-US" sz="2000" dirty="0">
                <a:solidFill>
                  <a:schemeClr val="bg1"/>
                </a:solidFill>
              </a:rPr>
              <a:t> </a:t>
            </a:r>
            <a:r>
              <a:rPr lang="en-US" altLang="en-US" sz="2000" dirty="0" err="1">
                <a:solidFill>
                  <a:schemeClr val="bg1"/>
                </a:solidFill>
              </a:rPr>
              <a:t>câu</a:t>
            </a:r>
            <a:r>
              <a:rPr lang="en-US" altLang="en-US" sz="2000" dirty="0">
                <a:solidFill>
                  <a:schemeClr val="bg1"/>
                </a:solidFill>
              </a:rPr>
              <a:t> </a:t>
            </a:r>
            <a:r>
              <a:rPr lang="en-US" altLang="en-US" sz="2000" dirty="0" err="1">
                <a:solidFill>
                  <a:schemeClr val="bg1"/>
                </a:solidFill>
              </a:rPr>
              <a:t>chuyện</a:t>
            </a:r>
            <a:r>
              <a:rPr lang="en-US" altLang="en-US" sz="2000" dirty="0">
                <a:solidFill>
                  <a:schemeClr val="bg1"/>
                </a:solidFill>
              </a:rPr>
              <a:t> </a:t>
            </a:r>
            <a:r>
              <a:rPr lang="en-US" altLang="en-US" sz="2000" dirty="0" err="1">
                <a:solidFill>
                  <a:schemeClr val="bg1"/>
                </a:solidFill>
              </a:rPr>
              <a:t>trên</a:t>
            </a:r>
            <a:r>
              <a:rPr lang="en-US" altLang="en-US" sz="2000" dirty="0">
                <a:solidFill>
                  <a:schemeClr val="bg1"/>
                </a:solidFill>
              </a:rPr>
              <a:t> </a:t>
            </a:r>
            <a:r>
              <a:rPr lang="en-US" altLang="en-US" sz="2000" dirty="0" err="1">
                <a:solidFill>
                  <a:schemeClr val="bg1"/>
                </a:solidFill>
              </a:rPr>
              <a:t>và</a:t>
            </a:r>
            <a:r>
              <a:rPr lang="en-US" altLang="en-US" sz="2000" dirty="0">
                <a:solidFill>
                  <a:schemeClr val="bg1"/>
                </a:solidFill>
              </a:rPr>
              <a:t> </a:t>
            </a:r>
            <a:r>
              <a:rPr lang="en-US" altLang="en-US" sz="2000" dirty="0" err="1">
                <a:solidFill>
                  <a:schemeClr val="bg1"/>
                </a:solidFill>
              </a:rPr>
              <a:t>giải</a:t>
            </a:r>
            <a:r>
              <a:rPr lang="en-US" altLang="en-US" sz="2000" dirty="0">
                <a:solidFill>
                  <a:schemeClr val="bg1"/>
                </a:solidFill>
              </a:rPr>
              <a:t> </a:t>
            </a:r>
            <a:r>
              <a:rPr lang="en-US" altLang="en-US" sz="2000" dirty="0" err="1">
                <a:solidFill>
                  <a:schemeClr val="bg1"/>
                </a:solidFill>
              </a:rPr>
              <a:t>thích</a:t>
            </a:r>
            <a:r>
              <a:rPr lang="en-US" altLang="en-US" sz="2000" dirty="0">
                <a:solidFill>
                  <a:schemeClr val="bg1"/>
                </a:solidFill>
              </a:rPr>
              <a:t> ý </a:t>
            </a:r>
            <a:r>
              <a:rPr lang="en-US" altLang="en-US" sz="2000" dirty="0" err="1">
                <a:solidFill>
                  <a:schemeClr val="bg1"/>
                </a:solidFill>
              </a:rPr>
              <a:t>nghĩa</a:t>
            </a:r>
            <a:r>
              <a:rPr lang="en-US" altLang="en-US" sz="2000" dirty="0">
                <a:solidFill>
                  <a:schemeClr val="bg1"/>
                </a:solidFill>
              </a:rPr>
              <a:t> </a:t>
            </a:r>
            <a:r>
              <a:rPr lang="en-US" altLang="en-US" sz="2000" dirty="0" err="1">
                <a:solidFill>
                  <a:schemeClr val="bg1"/>
                </a:solidFill>
              </a:rPr>
              <a:t>của</a:t>
            </a:r>
            <a:r>
              <a:rPr lang="en-US" altLang="en-US" sz="2000" dirty="0">
                <a:solidFill>
                  <a:schemeClr val="bg1"/>
                </a:solidFill>
              </a:rPr>
              <a:t> </a:t>
            </a:r>
            <a:r>
              <a:rPr lang="en-US" altLang="en-US" sz="2000" dirty="0" err="1">
                <a:solidFill>
                  <a:schemeClr val="bg1"/>
                </a:solidFill>
              </a:rPr>
              <a:t>những</a:t>
            </a:r>
            <a:r>
              <a:rPr lang="en-US" altLang="en-US" sz="2000" dirty="0">
                <a:solidFill>
                  <a:schemeClr val="bg1"/>
                </a:solidFill>
              </a:rPr>
              <a:t> </a:t>
            </a:r>
            <a:r>
              <a:rPr lang="en-US" altLang="en-US" sz="2000" dirty="0" err="1">
                <a:solidFill>
                  <a:schemeClr val="bg1"/>
                </a:solidFill>
              </a:rPr>
              <a:t>việc</a:t>
            </a:r>
            <a:r>
              <a:rPr lang="en-US" altLang="en-US" sz="2000" dirty="0">
                <a:solidFill>
                  <a:schemeClr val="bg1"/>
                </a:solidFill>
              </a:rPr>
              <a:t> </a:t>
            </a:r>
            <a:r>
              <a:rPr lang="en-US" altLang="en-US" sz="2000" dirty="0" err="1">
                <a:solidFill>
                  <a:schemeClr val="bg1"/>
                </a:solidFill>
              </a:rPr>
              <a:t>làm</a:t>
            </a:r>
            <a:r>
              <a:rPr lang="en-US" altLang="en-US" sz="2000" dirty="0">
                <a:solidFill>
                  <a:schemeClr val="bg1"/>
                </a:solidFill>
              </a:rPr>
              <a:t> </a:t>
            </a:r>
            <a:r>
              <a:rPr lang="en-US" altLang="en-US" sz="2000" dirty="0" err="1">
                <a:solidFill>
                  <a:schemeClr val="bg1"/>
                </a:solidFill>
              </a:rPr>
              <a:t>đó</a:t>
            </a:r>
            <a:r>
              <a:rPr lang="en-US" altLang="en-US" sz="2000" dirty="0">
                <a:solidFill>
                  <a:schemeClr val="bg1"/>
                </a:solidFill>
              </a:rPr>
              <a:t>. </a:t>
            </a:r>
          </a:p>
        </p:txBody>
      </p:sp>
      <p:pic>
        <p:nvPicPr>
          <p:cNvPr id="66630" name="Picture 70"/>
          <p:cNvPicPr>
            <a:picLocks noChangeAspect="1" noChangeArrowheads="1"/>
          </p:cNvPicPr>
          <p:nvPr/>
        </p:nvPicPr>
        <p:blipFill>
          <a:blip r:embed="rId2"/>
          <a:srcRect/>
          <a:stretch>
            <a:fillRect/>
          </a:stretch>
        </p:blipFill>
        <p:spPr bwMode="auto">
          <a:xfrm>
            <a:off x="3699272" y="790575"/>
            <a:ext cx="5308997" cy="4217194"/>
          </a:xfrm>
          <a:prstGeom prst="rect">
            <a:avLst/>
          </a:prstGeom>
          <a:noFill/>
          <a:ln w="9525">
            <a:solidFill>
              <a:srgbClr val="80008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6610"/>
                                        </p:tgtEl>
                                        <p:attrNameLst>
                                          <p:attrName>style.visibility</p:attrName>
                                        </p:attrNameLst>
                                      </p:cBhvr>
                                      <p:to>
                                        <p:strVal val="visible"/>
                                      </p:to>
                                    </p:set>
                                    <p:animEffect transition="in" filter="blinds(horizontal)">
                                      <p:cBhvr>
                                        <p:cTn id="10" dur="500"/>
                                        <p:tgtEl>
                                          <p:spTgt spid="666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6611"/>
                                        </p:tgtEl>
                                        <p:attrNameLst>
                                          <p:attrName>style.visibility</p:attrName>
                                        </p:attrNameLst>
                                      </p:cBhvr>
                                      <p:to>
                                        <p:strVal val="visible"/>
                                      </p:to>
                                    </p:set>
                                    <p:animEffect transition="in" filter="blinds(horizontal)">
                                      <p:cBhvr>
                                        <p:cTn id="15" dur="500"/>
                                        <p:tgtEl>
                                          <p:spTgt spid="6661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6628"/>
                                        </p:tgtEl>
                                        <p:attrNameLst>
                                          <p:attrName>style.visibility</p:attrName>
                                        </p:attrNameLst>
                                      </p:cBhvr>
                                      <p:to>
                                        <p:strVal val="visible"/>
                                      </p:to>
                                    </p:set>
                                    <p:animEffect transition="in" filter="blinds(horizontal)">
                                      <p:cBhvr>
                                        <p:cTn id="18" dur="500"/>
                                        <p:tgtEl>
                                          <p:spTgt spid="666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66630"/>
                                        </p:tgtEl>
                                        <p:attrNameLst>
                                          <p:attrName>style.visibility</p:attrName>
                                        </p:attrNameLst>
                                      </p:cBhvr>
                                      <p:to>
                                        <p:strVal val="visible"/>
                                      </p:to>
                                    </p:set>
                                    <p:animEffect transition="in" filter="blinds(horizontal)">
                                      <p:cBhvr>
                                        <p:cTn id="23" dur="500"/>
                                        <p:tgtEl>
                                          <p:spTgt spid="6663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6629"/>
                                        </p:tgtEl>
                                        <p:attrNameLst>
                                          <p:attrName>style.visibility</p:attrName>
                                        </p:attrNameLst>
                                      </p:cBhvr>
                                      <p:to>
                                        <p:strVal val="visible"/>
                                      </p:to>
                                    </p:set>
                                    <p:animEffect transition="in" filter="blinds(horizontal)">
                                      <p:cBhvr>
                                        <p:cTn id="28" dur="500"/>
                                        <p:tgtEl>
                                          <p:spTgt spid="6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10" grpId="0"/>
      <p:bldP spid="66611" grpId="0" animBg="1"/>
      <p:bldP spid="66628" grpId="0" animBg="1"/>
      <p:bldP spid="666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9"/>
          <p:cNvPicPr>
            <a:picLocks noChangeAspect="1" noChangeArrowheads="1"/>
          </p:cNvPicPr>
          <p:nvPr/>
        </p:nvPicPr>
        <p:blipFill>
          <a:blip r:embed="rId2"/>
          <a:srcRect/>
          <a:stretch>
            <a:fillRect/>
          </a:stretch>
        </p:blipFill>
        <p:spPr bwMode="auto">
          <a:xfrm>
            <a:off x="151210" y="170260"/>
            <a:ext cx="4938713" cy="4793456"/>
          </a:xfrm>
          <a:prstGeom prst="rect">
            <a:avLst/>
          </a:prstGeom>
          <a:noFill/>
          <a:ln w="9525">
            <a:solidFill>
              <a:srgbClr val="800080"/>
            </a:solidFill>
            <a:miter lim="800000"/>
            <a:headEnd/>
            <a:tailEnd/>
          </a:ln>
        </p:spPr>
      </p:pic>
      <p:sp>
        <p:nvSpPr>
          <p:cNvPr id="117770" name="TextBox 15"/>
          <p:cNvSpPr txBox="1">
            <a:spLocks noChangeArrowheads="1"/>
          </p:cNvSpPr>
          <p:nvPr/>
        </p:nvSpPr>
        <p:spPr bwMode="auto">
          <a:xfrm>
            <a:off x="5191125" y="185737"/>
            <a:ext cx="3952875" cy="623888"/>
          </a:xfrm>
          <a:prstGeom prst="rect">
            <a:avLst/>
          </a:prstGeom>
          <a:noFill/>
          <a:ln w="9525">
            <a:solidFill>
              <a:srgbClr val="FF0000"/>
            </a:solidFill>
            <a:prstDash val="dash"/>
            <a:miter lim="800000"/>
            <a:headEnd/>
            <a:tailEnd/>
          </a:ln>
        </p:spPr>
        <p:txBody>
          <a:bodyPr lIns="68580" tIns="34290" rIns="68580" bIns="34290">
            <a:spAutoFit/>
          </a:bodyPr>
          <a:lstStyle/>
          <a:p>
            <a:pPr eaLnBrk="1" hangingPunct="1"/>
            <a:r>
              <a:rPr lang="en-US" altLang="ko-KR" sz="1800" b="1" dirty="0" err="1">
                <a:solidFill>
                  <a:srgbClr val="0000CC"/>
                </a:solidFill>
                <a:ea typeface="굴림" charset="-127"/>
              </a:rPr>
              <a:t>Việc</a:t>
            </a:r>
            <a:r>
              <a:rPr lang="en-US" altLang="ko-KR" sz="1800" b="1" dirty="0">
                <a:solidFill>
                  <a:srgbClr val="0000CC"/>
                </a:solidFill>
                <a:ea typeface="굴림" charset="-127"/>
              </a:rPr>
              <a:t> </a:t>
            </a:r>
            <a:r>
              <a:rPr lang="en-US" altLang="ko-KR" sz="1800" b="1" dirty="0" err="1">
                <a:solidFill>
                  <a:srgbClr val="0000CC"/>
                </a:solidFill>
                <a:ea typeface="굴림" charset="-127"/>
              </a:rPr>
              <a:t>làm</a:t>
            </a:r>
            <a:r>
              <a:rPr lang="en-US" altLang="ko-KR" sz="1800" b="1" dirty="0">
                <a:solidFill>
                  <a:srgbClr val="0000CC"/>
                </a:solidFill>
                <a:ea typeface="굴림" charset="-127"/>
              </a:rPr>
              <a:t> </a:t>
            </a:r>
            <a:r>
              <a:rPr lang="en-US" altLang="ko-KR" sz="1800" b="1" dirty="0" err="1">
                <a:solidFill>
                  <a:srgbClr val="0000CC"/>
                </a:solidFill>
                <a:ea typeface="굴림" charset="-127"/>
              </a:rPr>
              <a:t>thể</a:t>
            </a:r>
            <a:r>
              <a:rPr lang="en-US" altLang="ko-KR" sz="1800" b="1" dirty="0">
                <a:solidFill>
                  <a:srgbClr val="0000CC"/>
                </a:solidFill>
                <a:ea typeface="굴림" charset="-127"/>
              </a:rPr>
              <a:t> </a:t>
            </a:r>
            <a:r>
              <a:rPr lang="en-US" altLang="ko-KR" sz="1800" b="1" dirty="0" err="1">
                <a:solidFill>
                  <a:srgbClr val="0000CC"/>
                </a:solidFill>
                <a:ea typeface="굴림" charset="-127"/>
              </a:rPr>
              <a:t>hiện</a:t>
            </a:r>
            <a:r>
              <a:rPr lang="en-US" altLang="ko-KR" sz="1800" b="1" dirty="0">
                <a:solidFill>
                  <a:srgbClr val="0000CC"/>
                </a:solidFill>
                <a:ea typeface="굴림" charset="-127"/>
              </a:rPr>
              <a:t> </a:t>
            </a:r>
            <a:r>
              <a:rPr lang="en-US" altLang="ko-KR" sz="1800" b="1" dirty="0" err="1">
                <a:solidFill>
                  <a:srgbClr val="0000CC"/>
                </a:solidFill>
                <a:ea typeface="굴림" charset="-127"/>
              </a:rPr>
              <a:t>sự</a:t>
            </a:r>
            <a:r>
              <a:rPr lang="en-US" altLang="ko-KR" sz="1800" b="1" dirty="0">
                <a:solidFill>
                  <a:srgbClr val="0000CC"/>
                </a:solidFill>
                <a:ea typeface="굴림" charset="-127"/>
              </a:rPr>
              <a:t> </a:t>
            </a:r>
            <a:r>
              <a:rPr lang="en-US" altLang="ko-KR" sz="1800" b="1" dirty="0" err="1">
                <a:solidFill>
                  <a:srgbClr val="0000CC"/>
                </a:solidFill>
                <a:ea typeface="굴림" charset="-127"/>
              </a:rPr>
              <a:t>khách</a:t>
            </a:r>
            <a:r>
              <a:rPr lang="en-US" altLang="ko-KR" sz="1800" b="1" dirty="0">
                <a:solidFill>
                  <a:srgbClr val="0000CC"/>
                </a:solidFill>
                <a:ea typeface="굴림" charset="-127"/>
              </a:rPr>
              <a:t> </a:t>
            </a:r>
            <a:r>
              <a:rPr lang="en-US" altLang="ko-KR" sz="1800" b="1" dirty="0" err="1">
                <a:solidFill>
                  <a:srgbClr val="0000CC"/>
                </a:solidFill>
                <a:ea typeface="굴림" charset="-127"/>
              </a:rPr>
              <a:t>quan</a:t>
            </a:r>
            <a:r>
              <a:rPr lang="en-US" altLang="ko-KR" sz="1800" b="1" dirty="0">
                <a:solidFill>
                  <a:srgbClr val="0000CC"/>
                </a:solidFill>
                <a:ea typeface="굴림" charset="-127"/>
              </a:rPr>
              <a:t> </a:t>
            </a:r>
            <a:r>
              <a:rPr lang="en-US" altLang="ko-KR" sz="1800" b="1" dirty="0" err="1">
                <a:solidFill>
                  <a:srgbClr val="0000CC"/>
                </a:solidFill>
                <a:ea typeface="굴림" charset="-127"/>
              </a:rPr>
              <a:t>của</a:t>
            </a:r>
            <a:r>
              <a:rPr lang="en-US" altLang="ko-KR" sz="1800" b="1" dirty="0">
                <a:solidFill>
                  <a:srgbClr val="0000CC"/>
                </a:solidFill>
                <a:ea typeface="굴림" charset="-127"/>
              </a:rPr>
              <a:t> </a:t>
            </a:r>
            <a:r>
              <a:rPr lang="en-US" altLang="ko-KR" sz="1800" b="1" dirty="0" err="1">
                <a:solidFill>
                  <a:srgbClr val="0000CC"/>
                </a:solidFill>
                <a:ea typeface="굴림" charset="-127"/>
              </a:rPr>
              <a:t>Ngô</a:t>
            </a:r>
            <a:r>
              <a:rPr lang="en-US" altLang="ko-KR" sz="1800" b="1" dirty="0">
                <a:solidFill>
                  <a:srgbClr val="0000CC"/>
                </a:solidFill>
                <a:ea typeface="굴림" charset="-127"/>
              </a:rPr>
              <a:t> </a:t>
            </a:r>
            <a:r>
              <a:rPr lang="en-US" altLang="ko-KR" sz="1800" b="1" dirty="0" err="1">
                <a:solidFill>
                  <a:srgbClr val="0000CC"/>
                </a:solidFill>
                <a:ea typeface="굴림" charset="-127"/>
              </a:rPr>
              <a:t>Sĩ</a:t>
            </a:r>
            <a:r>
              <a:rPr lang="en-US" altLang="ko-KR" sz="1800" b="1" dirty="0">
                <a:solidFill>
                  <a:srgbClr val="0000CC"/>
                </a:solidFill>
                <a:ea typeface="굴림" charset="-127"/>
              </a:rPr>
              <a:t> </a:t>
            </a:r>
            <a:r>
              <a:rPr lang="en-US" altLang="ko-KR" sz="1800" b="1" dirty="0" err="1">
                <a:solidFill>
                  <a:srgbClr val="0000CC"/>
                </a:solidFill>
                <a:ea typeface="굴림" charset="-127"/>
              </a:rPr>
              <a:t>Liên</a:t>
            </a:r>
            <a:r>
              <a:rPr lang="en-US" altLang="ko-KR" sz="1800" b="1" dirty="0">
                <a:solidFill>
                  <a:srgbClr val="0000CC"/>
                </a:solidFill>
                <a:ea typeface="굴림" charset="-127"/>
              </a:rPr>
              <a:t>  </a:t>
            </a:r>
          </a:p>
        </p:txBody>
      </p:sp>
      <p:sp>
        <p:nvSpPr>
          <p:cNvPr id="26" name="Oval 25"/>
          <p:cNvSpPr/>
          <p:nvPr/>
        </p:nvSpPr>
        <p:spPr>
          <a:xfrm>
            <a:off x="5205412" y="1234679"/>
            <a:ext cx="425054" cy="425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ko-KR" altLang="en-US" sz="2000" dirty="0"/>
          </a:p>
        </p:txBody>
      </p:sp>
      <p:sp>
        <p:nvSpPr>
          <p:cNvPr id="30" name="Oval 29"/>
          <p:cNvSpPr/>
          <p:nvPr/>
        </p:nvSpPr>
        <p:spPr>
          <a:xfrm>
            <a:off x="5291137" y="2514600"/>
            <a:ext cx="425054" cy="4250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ko-KR" altLang="en-US" sz="2000" dirty="0"/>
          </a:p>
        </p:txBody>
      </p:sp>
      <p:sp>
        <p:nvSpPr>
          <p:cNvPr id="34" name="Oval 33"/>
          <p:cNvSpPr/>
          <p:nvPr/>
        </p:nvSpPr>
        <p:spPr>
          <a:xfrm>
            <a:off x="5291137" y="4093369"/>
            <a:ext cx="425054" cy="4250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ko-KR" altLang="en-US" sz="2000" dirty="0"/>
          </a:p>
        </p:txBody>
      </p:sp>
      <p:sp>
        <p:nvSpPr>
          <p:cNvPr id="117774" name="TextBox 41"/>
          <p:cNvSpPr txBox="1">
            <a:spLocks noChangeArrowheads="1"/>
          </p:cNvSpPr>
          <p:nvPr/>
        </p:nvSpPr>
        <p:spPr bwMode="auto">
          <a:xfrm>
            <a:off x="5205412" y="1335881"/>
            <a:ext cx="425054" cy="228600"/>
          </a:xfrm>
          <a:prstGeom prst="rect">
            <a:avLst/>
          </a:prstGeom>
          <a:noFill/>
          <a:ln w="9525">
            <a:noFill/>
            <a:miter lim="800000"/>
            <a:headEnd/>
            <a:tailEnd/>
          </a:ln>
        </p:spPr>
        <p:txBody>
          <a:bodyPr lIns="0" tIns="0" rIns="0" bIns="0">
            <a:spAutoFit/>
          </a:bodyPr>
          <a:lstStyle/>
          <a:p>
            <a:pPr algn="ctr" eaLnBrk="1" hangingPunct="1"/>
            <a:r>
              <a:rPr lang="en-US" altLang="ko-KR" sz="1500" b="1" dirty="0">
                <a:solidFill>
                  <a:schemeClr val="bg1"/>
                </a:solidFill>
                <a:ea typeface="Arial Unicode MS" pitchFamily="34" charset="-128"/>
              </a:rPr>
              <a:t>01</a:t>
            </a:r>
            <a:endParaRPr lang="ko-KR" altLang="en-US" sz="1500" b="1" dirty="0">
              <a:solidFill>
                <a:schemeClr val="bg1"/>
              </a:solidFill>
              <a:ea typeface="Arial Unicode MS" pitchFamily="34" charset="-128"/>
            </a:endParaRPr>
          </a:p>
        </p:txBody>
      </p:sp>
      <p:sp>
        <p:nvSpPr>
          <p:cNvPr id="117775" name="TextBox 42"/>
          <p:cNvSpPr txBox="1">
            <a:spLocks noChangeArrowheads="1"/>
          </p:cNvSpPr>
          <p:nvPr/>
        </p:nvSpPr>
        <p:spPr bwMode="auto">
          <a:xfrm>
            <a:off x="5291137" y="2614613"/>
            <a:ext cx="425054" cy="228600"/>
          </a:xfrm>
          <a:prstGeom prst="rect">
            <a:avLst/>
          </a:prstGeom>
          <a:noFill/>
          <a:ln w="9525">
            <a:noFill/>
            <a:miter lim="800000"/>
            <a:headEnd/>
            <a:tailEnd/>
          </a:ln>
        </p:spPr>
        <p:txBody>
          <a:bodyPr lIns="0" tIns="0" rIns="0" bIns="0">
            <a:spAutoFit/>
          </a:bodyPr>
          <a:lstStyle/>
          <a:p>
            <a:pPr algn="ctr" eaLnBrk="1" hangingPunct="1"/>
            <a:r>
              <a:rPr lang="en-US" altLang="ko-KR" sz="1500" b="1" dirty="0">
                <a:solidFill>
                  <a:schemeClr val="bg1"/>
                </a:solidFill>
                <a:ea typeface="Arial Unicode MS" pitchFamily="34" charset="-128"/>
              </a:rPr>
              <a:t>02</a:t>
            </a:r>
            <a:endParaRPr lang="ko-KR" altLang="en-US" sz="1500" b="1" dirty="0">
              <a:solidFill>
                <a:schemeClr val="bg1"/>
              </a:solidFill>
              <a:ea typeface="Arial Unicode MS" pitchFamily="34" charset="-128"/>
            </a:endParaRPr>
          </a:p>
        </p:txBody>
      </p:sp>
      <p:sp>
        <p:nvSpPr>
          <p:cNvPr id="117776" name="TextBox 43"/>
          <p:cNvSpPr txBox="1">
            <a:spLocks noChangeArrowheads="1"/>
          </p:cNvSpPr>
          <p:nvPr/>
        </p:nvSpPr>
        <p:spPr bwMode="auto">
          <a:xfrm>
            <a:off x="5291137" y="4193381"/>
            <a:ext cx="425054" cy="228600"/>
          </a:xfrm>
          <a:prstGeom prst="rect">
            <a:avLst/>
          </a:prstGeom>
          <a:noFill/>
          <a:ln w="9525">
            <a:noFill/>
            <a:miter lim="800000"/>
            <a:headEnd/>
            <a:tailEnd/>
          </a:ln>
        </p:spPr>
        <p:txBody>
          <a:bodyPr lIns="0" tIns="0" rIns="0" bIns="0">
            <a:spAutoFit/>
          </a:bodyPr>
          <a:lstStyle/>
          <a:p>
            <a:pPr algn="ctr" eaLnBrk="1" hangingPunct="1"/>
            <a:r>
              <a:rPr lang="en-US" altLang="ko-KR" sz="1500" b="1" dirty="0">
                <a:solidFill>
                  <a:schemeClr val="bg1"/>
                </a:solidFill>
                <a:ea typeface="Arial Unicode MS" pitchFamily="34" charset="-128"/>
              </a:rPr>
              <a:t>03</a:t>
            </a:r>
            <a:endParaRPr lang="ko-KR" altLang="en-US" sz="1500" b="1" dirty="0">
              <a:solidFill>
                <a:schemeClr val="bg1"/>
              </a:solidFill>
              <a:ea typeface="Arial Unicode MS" pitchFamily="34" charset="-128"/>
            </a:endParaRPr>
          </a:p>
        </p:txBody>
      </p:sp>
      <p:sp>
        <p:nvSpPr>
          <p:cNvPr id="117777" name="Rectangle 17"/>
          <p:cNvSpPr>
            <a:spLocks noChangeArrowheads="1"/>
          </p:cNvSpPr>
          <p:nvPr/>
        </p:nvSpPr>
        <p:spPr bwMode="auto">
          <a:xfrm>
            <a:off x="5726907" y="989410"/>
            <a:ext cx="3275410" cy="1300356"/>
          </a:xfrm>
          <a:prstGeom prst="rect">
            <a:avLst/>
          </a:prstGeom>
          <a:noFill/>
          <a:ln w="9525">
            <a:noFill/>
            <a:miter lim="800000"/>
            <a:headEnd/>
            <a:tailEnd/>
          </a:ln>
          <a:effectLst/>
        </p:spPr>
        <p:txBody>
          <a:bodyPr lIns="68580" tIns="34290" rIns="68580" bIns="34290" anchor="ctr">
            <a:spAutoFit/>
          </a:bodyPr>
          <a:lstStyle/>
          <a:p>
            <a:pPr eaLnBrk="1" hangingPunct="1"/>
            <a:r>
              <a:rPr lang="en-US" altLang="en-US" sz="1600" dirty="0" err="1">
                <a:solidFill>
                  <a:srgbClr val="FF0000"/>
                </a:solidFill>
              </a:rPr>
              <a:t>Ngô</a:t>
            </a:r>
            <a:r>
              <a:rPr lang="en-US" altLang="en-US" sz="1600" dirty="0">
                <a:solidFill>
                  <a:srgbClr val="FF0000"/>
                </a:solidFill>
              </a:rPr>
              <a:t> </a:t>
            </a:r>
            <a:r>
              <a:rPr lang="en-US" altLang="en-US" sz="1600" dirty="0" err="1">
                <a:solidFill>
                  <a:srgbClr val="FF0000"/>
                </a:solidFill>
              </a:rPr>
              <a:t>Sĩ</a:t>
            </a:r>
            <a:r>
              <a:rPr lang="en-US" altLang="en-US" sz="1600" dirty="0">
                <a:solidFill>
                  <a:srgbClr val="FF0000"/>
                </a:solidFill>
              </a:rPr>
              <a:t> </a:t>
            </a:r>
            <a:r>
              <a:rPr lang="en-US" altLang="en-US" sz="1600" dirty="0" err="1">
                <a:solidFill>
                  <a:srgbClr val="FF0000"/>
                </a:solidFill>
              </a:rPr>
              <a:t>Liên</a:t>
            </a:r>
            <a:r>
              <a:rPr lang="en-US" altLang="en-US" sz="1600" dirty="0">
                <a:solidFill>
                  <a:srgbClr val="FF0000"/>
                </a:solidFill>
              </a:rPr>
              <a:t> </a:t>
            </a:r>
            <a:r>
              <a:rPr lang="en-US" altLang="en-US" sz="1600" dirty="0" err="1">
                <a:solidFill>
                  <a:srgbClr val="FF0000"/>
                </a:solidFill>
              </a:rPr>
              <a:t>đánh</a:t>
            </a:r>
            <a:r>
              <a:rPr lang="en-US" altLang="en-US" sz="1600" dirty="0">
                <a:solidFill>
                  <a:srgbClr val="FF0000"/>
                </a:solidFill>
              </a:rPr>
              <a:t> </a:t>
            </a:r>
            <a:r>
              <a:rPr lang="en-US" altLang="en-US" sz="1600" dirty="0" err="1">
                <a:solidFill>
                  <a:srgbClr val="FF0000"/>
                </a:solidFill>
              </a:rPr>
              <a:t>giá</a:t>
            </a:r>
            <a:r>
              <a:rPr lang="en-US" altLang="en-US" sz="1600" dirty="0">
                <a:solidFill>
                  <a:srgbClr val="FF0000"/>
                </a:solidFill>
              </a:rPr>
              <a:t> </a:t>
            </a:r>
            <a:r>
              <a:rPr lang="en-US" altLang="en-US" sz="1600" dirty="0" err="1">
                <a:solidFill>
                  <a:srgbClr val="FF0000"/>
                </a:solidFill>
              </a:rPr>
              <a:t>cao</a:t>
            </a:r>
            <a:r>
              <a:rPr lang="en-US" altLang="en-US" sz="1600" dirty="0">
                <a:solidFill>
                  <a:srgbClr val="FF0000"/>
                </a:solidFill>
              </a:rPr>
              <a:t> </a:t>
            </a:r>
            <a:r>
              <a:rPr lang="en-US" altLang="en-US" sz="1600" dirty="0" err="1">
                <a:solidFill>
                  <a:srgbClr val="FF0000"/>
                </a:solidFill>
              </a:rPr>
              <a:t>những</a:t>
            </a:r>
            <a:r>
              <a:rPr lang="en-US" altLang="en-US" sz="1600" dirty="0">
                <a:solidFill>
                  <a:srgbClr val="FF0000"/>
                </a:solidFill>
              </a:rPr>
              <a:t> </a:t>
            </a:r>
            <a:r>
              <a:rPr lang="en-US" altLang="en-US" sz="1600" dirty="0" err="1">
                <a:solidFill>
                  <a:srgbClr val="FF0000"/>
                </a:solidFill>
              </a:rPr>
              <a:t>nhà</a:t>
            </a:r>
            <a:r>
              <a:rPr lang="en-US" altLang="en-US" sz="1600" dirty="0">
                <a:solidFill>
                  <a:srgbClr val="FF0000"/>
                </a:solidFill>
              </a:rPr>
              <a:t> </a:t>
            </a:r>
            <a:r>
              <a:rPr lang="en-US" altLang="en-US" sz="1600" dirty="0" err="1">
                <a:solidFill>
                  <a:srgbClr val="FF0000"/>
                </a:solidFill>
              </a:rPr>
              <a:t>sử</a:t>
            </a:r>
            <a:r>
              <a:rPr lang="en-US" altLang="en-US" sz="1600" dirty="0">
                <a:solidFill>
                  <a:srgbClr val="FF0000"/>
                </a:solidFill>
              </a:rPr>
              <a:t> </a:t>
            </a:r>
            <a:r>
              <a:rPr lang="en-US" altLang="en-US" sz="1600" dirty="0" err="1">
                <a:solidFill>
                  <a:srgbClr val="FF0000"/>
                </a:solidFill>
              </a:rPr>
              <a:t>học</a:t>
            </a:r>
            <a:r>
              <a:rPr lang="en-US" altLang="en-US" sz="1600" dirty="0">
                <a:solidFill>
                  <a:srgbClr val="FF0000"/>
                </a:solidFill>
              </a:rPr>
              <a:t> </a:t>
            </a:r>
            <a:r>
              <a:rPr lang="en-US" altLang="en-US" sz="1600" dirty="0" err="1">
                <a:solidFill>
                  <a:srgbClr val="FF0000"/>
                </a:solidFill>
              </a:rPr>
              <a:t>tiền</a:t>
            </a:r>
            <a:r>
              <a:rPr lang="en-US" altLang="en-US" sz="1600" dirty="0">
                <a:solidFill>
                  <a:srgbClr val="FF0000"/>
                </a:solidFill>
              </a:rPr>
              <a:t> </a:t>
            </a:r>
            <a:r>
              <a:rPr lang="en-US" altLang="en-US" sz="1600" dirty="0" err="1">
                <a:solidFill>
                  <a:srgbClr val="FF0000"/>
                </a:solidFill>
              </a:rPr>
              <a:t>bối</a:t>
            </a:r>
            <a:r>
              <a:rPr lang="en-US" altLang="en-US" sz="1600" dirty="0">
                <a:solidFill>
                  <a:srgbClr val="FF0000"/>
                </a:solidFill>
              </a:rPr>
              <a:t>; </a:t>
            </a:r>
            <a:r>
              <a:rPr lang="en-US" altLang="en-US" sz="1600" dirty="0" err="1">
                <a:solidFill>
                  <a:srgbClr val="FF0000"/>
                </a:solidFill>
              </a:rPr>
              <a:t>nhưng</a:t>
            </a:r>
            <a:r>
              <a:rPr lang="en-US" altLang="en-US" sz="1600" dirty="0">
                <a:solidFill>
                  <a:srgbClr val="FF0000"/>
                </a:solidFill>
              </a:rPr>
              <a:t> </a:t>
            </a:r>
            <a:r>
              <a:rPr lang="en-US" altLang="en-US" sz="1600" dirty="0" err="1">
                <a:solidFill>
                  <a:srgbClr val="FF0000"/>
                </a:solidFill>
              </a:rPr>
              <a:t>ông</a:t>
            </a:r>
            <a:r>
              <a:rPr lang="en-US" altLang="en-US" sz="1600" dirty="0">
                <a:solidFill>
                  <a:srgbClr val="FF0000"/>
                </a:solidFill>
              </a:rPr>
              <a:t> </a:t>
            </a:r>
            <a:r>
              <a:rPr lang="en-US" altLang="en-US" sz="1600" dirty="0" err="1">
                <a:solidFill>
                  <a:srgbClr val="FF0000"/>
                </a:solidFill>
              </a:rPr>
              <a:t>cũng</a:t>
            </a:r>
            <a:r>
              <a:rPr lang="en-US" altLang="en-US" sz="1600" dirty="0">
                <a:solidFill>
                  <a:srgbClr val="FF0000"/>
                </a:solidFill>
              </a:rPr>
              <a:t> </a:t>
            </a:r>
            <a:r>
              <a:rPr lang="en-US" altLang="en-US" sz="1600" dirty="0" err="1">
                <a:solidFill>
                  <a:srgbClr val="FF0000"/>
                </a:solidFill>
              </a:rPr>
              <a:t>nêu</a:t>
            </a:r>
            <a:r>
              <a:rPr lang="en-US" altLang="en-US" sz="1600" dirty="0">
                <a:solidFill>
                  <a:srgbClr val="FF0000"/>
                </a:solidFill>
              </a:rPr>
              <a:t> </a:t>
            </a:r>
            <a:r>
              <a:rPr lang="en-US" altLang="en-US" sz="1600" dirty="0" err="1">
                <a:solidFill>
                  <a:srgbClr val="FF0000"/>
                </a:solidFill>
              </a:rPr>
              <a:t>lên</a:t>
            </a:r>
            <a:r>
              <a:rPr lang="en-US" altLang="en-US" sz="1600" dirty="0">
                <a:solidFill>
                  <a:srgbClr val="FF0000"/>
                </a:solidFill>
              </a:rPr>
              <a:t> </a:t>
            </a:r>
            <a:r>
              <a:rPr lang="en-US" altLang="en-US" sz="1600" dirty="0" err="1">
                <a:solidFill>
                  <a:srgbClr val="FF0000"/>
                </a:solidFill>
              </a:rPr>
              <a:t>những</a:t>
            </a:r>
            <a:r>
              <a:rPr lang="en-US" altLang="en-US" sz="1600" dirty="0">
                <a:solidFill>
                  <a:srgbClr val="FF0000"/>
                </a:solidFill>
              </a:rPr>
              <a:t> </a:t>
            </a:r>
            <a:r>
              <a:rPr lang="en-US" altLang="en-US" sz="1600" dirty="0" err="1">
                <a:solidFill>
                  <a:srgbClr val="FF0000"/>
                </a:solidFill>
              </a:rPr>
              <a:t>nhược</a:t>
            </a:r>
            <a:r>
              <a:rPr lang="en-US" altLang="en-US" sz="1600" dirty="0">
                <a:solidFill>
                  <a:srgbClr val="FF0000"/>
                </a:solidFill>
              </a:rPr>
              <a:t> </a:t>
            </a:r>
            <a:r>
              <a:rPr lang="en-US" altLang="en-US" sz="1600" dirty="0" err="1">
                <a:solidFill>
                  <a:srgbClr val="FF0000"/>
                </a:solidFill>
              </a:rPr>
              <a:t>điểm</a:t>
            </a:r>
            <a:r>
              <a:rPr lang="en-US" altLang="en-US" sz="1600" dirty="0">
                <a:solidFill>
                  <a:srgbClr val="FF0000"/>
                </a:solidFill>
              </a:rPr>
              <a:t> </a:t>
            </a:r>
            <a:r>
              <a:rPr lang="en-US" altLang="en-US" sz="1600" dirty="0" err="1">
                <a:solidFill>
                  <a:srgbClr val="FF0000"/>
                </a:solidFill>
              </a:rPr>
              <a:t>của</a:t>
            </a:r>
            <a:r>
              <a:rPr lang="en-US" altLang="en-US" sz="1600" dirty="0">
                <a:solidFill>
                  <a:srgbClr val="FF0000"/>
                </a:solidFill>
              </a:rPr>
              <a:t> </a:t>
            </a:r>
            <a:r>
              <a:rPr lang="en-US" altLang="en-US" sz="1600" dirty="0" err="1">
                <a:solidFill>
                  <a:srgbClr val="FF0000"/>
                </a:solidFill>
              </a:rPr>
              <a:t>hai</a:t>
            </a:r>
            <a:r>
              <a:rPr lang="en-US" altLang="en-US" sz="1600" dirty="0">
                <a:solidFill>
                  <a:srgbClr val="FF0000"/>
                </a:solidFill>
              </a:rPr>
              <a:t> </a:t>
            </a:r>
            <a:r>
              <a:rPr lang="en-US" altLang="en-US" sz="1600" dirty="0" err="1">
                <a:solidFill>
                  <a:srgbClr val="FF0000"/>
                </a:solidFill>
              </a:rPr>
              <a:t>bộ</a:t>
            </a:r>
            <a:r>
              <a:rPr lang="en-US" altLang="en-US" sz="1600" dirty="0">
                <a:solidFill>
                  <a:srgbClr val="FF0000"/>
                </a:solidFill>
              </a:rPr>
              <a:t> </a:t>
            </a:r>
            <a:r>
              <a:rPr lang="en-US" altLang="en-US" sz="1600" dirty="0" err="1">
                <a:solidFill>
                  <a:srgbClr val="FF0000"/>
                </a:solidFill>
              </a:rPr>
              <a:t>quốc</a:t>
            </a:r>
            <a:r>
              <a:rPr lang="en-US" altLang="en-US" sz="1600" dirty="0">
                <a:solidFill>
                  <a:srgbClr val="FF0000"/>
                </a:solidFill>
              </a:rPr>
              <a:t> </a:t>
            </a:r>
            <a:r>
              <a:rPr lang="en-US" altLang="en-US" sz="1600" dirty="0" err="1">
                <a:solidFill>
                  <a:srgbClr val="FF0000"/>
                </a:solidFill>
              </a:rPr>
              <a:t>sử</a:t>
            </a:r>
            <a:r>
              <a:rPr lang="en-US" altLang="en-US" sz="1600" dirty="0">
                <a:solidFill>
                  <a:srgbClr val="FF0000"/>
                </a:solidFill>
              </a:rPr>
              <a:t> </a:t>
            </a:r>
            <a:r>
              <a:rPr lang="en-US" altLang="en-US" sz="1600" dirty="0" err="1">
                <a:solidFill>
                  <a:srgbClr val="FF0000"/>
                </a:solidFill>
              </a:rPr>
              <a:t>mà</a:t>
            </a:r>
            <a:r>
              <a:rPr lang="en-US" altLang="en-US" sz="1600" dirty="0">
                <a:solidFill>
                  <a:srgbClr val="FF0000"/>
                </a:solidFill>
              </a:rPr>
              <a:t> </a:t>
            </a:r>
            <a:r>
              <a:rPr lang="en-US" altLang="en-US" sz="1600" dirty="0" err="1">
                <a:solidFill>
                  <a:srgbClr val="FF0000"/>
                </a:solidFill>
              </a:rPr>
              <a:t>các</a:t>
            </a:r>
            <a:r>
              <a:rPr lang="en-US" altLang="en-US" sz="1600" dirty="0">
                <a:solidFill>
                  <a:srgbClr val="FF0000"/>
                </a:solidFill>
              </a:rPr>
              <a:t> </a:t>
            </a:r>
            <a:r>
              <a:rPr lang="en-US" altLang="en-US" sz="1600" dirty="0" err="1">
                <a:solidFill>
                  <a:srgbClr val="FF0000"/>
                </a:solidFill>
              </a:rPr>
              <a:t>bậc</a:t>
            </a:r>
            <a:r>
              <a:rPr lang="en-US" altLang="en-US" sz="1600" dirty="0">
                <a:solidFill>
                  <a:srgbClr val="FF0000"/>
                </a:solidFill>
              </a:rPr>
              <a:t> </a:t>
            </a:r>
            <a:r>
              <a:rPr lang="en-US" altLang="en-US" sz="1600" dirty="0" err="1">
                <a:solidFill>
                  <a:srgbClr val="FF0000"/>
                </a:solidFill>
              </a:rPr>
              <a:t>tiền</a:t>
            </a:r>
            <a:r>
              <a:rPr lang="en-US" altLang="en-US" sz="1600" dirty="0">
                <a:solidFill>
                  <a:srgbClr val="FF0000"/>
                </a:solidFill>
              </a:rPr>
              <a:t> </a:t>
            </a:r>
            <a:r>
              <a:rPr lang="en-US" altLang="en-US" sz="1600" dirty="0" err="1">
                <a:solidFill>
                  <a:srgbClr val="FF0000"/>
                </a:solidFill>
              </a:rPr>
              <a:t>bối</a:t>
            </a:r>
            <a:r>
              <a:rPr lang="en-US" altLang="en-US" sz="1600" dirty="0">
                <a:solidFill>
                  <a:srgbClr val="FF0000"/>
                </a:solidFill>
              </a:rPr>
              <a:t> </a:t>
            </a:r>
            <a:r>
              <a:rPr lang="en-US" altLang="en-US" sz="1600" dirty="0" err="1">
                <a:solidFill>
                  <a:srgbClr val="FF0000"/>
                </a:solidFill>
              </a:rPr>
              <a:t>biên</a:t>
            </a:r>
            <a:r>
              <a:rPr lang="en-US" altLang="en-US" sz="1600" dirty="0">
                <a:solidFill>
                  <a:srgbClr val="FF0000"/>
                </a:solidFill>
              </a:rPr>
              <a:t> </a:t>
            </a:r>
            <a:r>
              <a:rPr lang="en-US" altLang="en-US" sz="1600" dirty="0" err="1">
                <a:solidFill>
                  <a:srgbClr val="FF0000"/>
                </a:solidFill>
              </a:rPr>
              <a:t>soạn</a:t>
            </a:r>
            <a:r>
              <a:rPr lang="en-US" altLang="en-US" sz="1600" dirty="0">
                <a:solidFill>
                  <a:srgbClr val="FF0000"/>
                </a:solidFill>
              </a:rPr>
              <a:t>. </a:t>
            </a:r>
          </a:p>
        </p:txBody>
      </p:sp>
      <p:sp>
        <p:nvSpPr>
          <p:cNvPr id="117778" name="Rectangle 18"/>
          <p:cNvSpPr>
            <a:spLocks noChangeArrowheads="1"/>
          </p:cNvSpPr>
          <p:nvPr/>
        </p:nvSpPr>
        <p:spPr bwMode="auto">
          <a:xfrm>
            <a:off x="5819775" y="2340769"/>
            <a:ext cx="3101579" cy="1300356"/>
          </a:xfrm>
          <a:prstGeom prst="rect">
            <a:avLst/>
          </a:prstGeom>
          <a:noFill/>
          <a:ln w="9525">
            <a:noFill/>
            <a:miter lim="800000"/>
            <a:headEnd/>
            <a:tailEnd/>
          </a:ln>
          <a:effectLst/>
        </p:spPr>
        <p:txBody>
          <a:bodyPr lIns="68580" tIns="34290" rIns="68580" bIns="34290" anchor="ctr">
            <a:spAutoFit/>
          </a:bodyPr>
          <a:lstStyle/>
          <a:p>
            <a:pPr eaLnBrk="1" hangingPunct="1"/>
            <a:r>
              <a:rPr lang="en-US" altLang="en-US" sz="1600" dirty="0" err="1">
                <a:solidFill>
                  <a:srgbClr val="0000CC"/>
                </a:solidFill>
              </a:rPr>
              <a:t>Khi</a:t>
            </a:r>
            <a:r>
              <a:rPr lang="en-US" altLang="en-US" sz="1600" dirty="0">
                <a:solidFill>
                  <a:srgbClr val="0000CC"/>
                </a:solidFill>
              </a:rPr>
              <a:t> </a:t>
            </a:r>
            <a:r>
              <a:rPr lang="en-US" altLang="en-US" sz="1600" dirty="0" err="1">
                <a:solidFill>
                  <a:srgbClr val="0000CC"/>
                </a:solidFill>
              </a:rPr>
              <a:t>ghi</a:t>
            </a:r>
            <a:r>
              <a:rPr lang="en-US" altLang="en-US" sz="1600" dirty="0">
                <a:solidFill>
                  <a:srgbClr val="0000CC"/>
                </a:solidFill>
              </a:rPr>
              <a:t> </a:t>
            </a:r>
            <a:r>
              <a:rPr lang="en-US" altLang="en-US" sz="1600" dirty="0" err="1">
                <a:solidFill>
                  <a:srgbClr val="0000CC"/>
                </a:solidFill>
              </a:rPr>
              <a:t>chép</a:t>
            </a:r>
            <a:r>
              <a:rPr lang="en-US" altLang="en-US" sz="1600" dirty="0">
                <a:solidFill>
                  <a:srgbClr val="0000CC"/>
                </a:solidFill>
              </a:rPr>
              <a:t> </a:t>
            </a:r>
            <a:r>
              <a:rPr lang="en-US" altLang="en-US" sz="1600" dirty="0" err="1">
                <a:solidFill>
                  <a:srgbClr val="0000CC"/>
                </a:solidFill>
              </a:rPr>
              <a:t>các</a:t>
            </a:r>
            <a:r>
              <a:rPr lang="en-US" altLang="en-US" sz="1600" dirty="0">
                <a:solidFill>
                  <a:srgbClr val="0000CC"/>
                </a:solidFill>
              </a:rPr>
              <a:t> </a:t>
            </a:r>
            <a:r>
              <a:rPr lang="en-US" altLang="en-US" sz="1600" dirty="0" err="1">
                <a:solidFill>
                  <a:srgbClr val="0000CC"/>
                </a:solidFill>
              </a:rPr>
              <a:t>sự</a:t>
            </a:r>
            <a:r>
              <a:rPr lang="en-US" altLang="en-US" sz="1600" dirty="0">
                <a:solidFill>
                  <a:srgbClr val="0000CC"/>
                </a:solidFill>
              </a:rPr>
              <a:t> </a:t>
            </a:r>
            <a:r>
              <a:rPr lang="en-US" altLang="en-US" sz="1600" dirty="0" err="1">
                <a:solidFill>
                  <a:srgbClr val="0000CC"/>
                </a:solidFill>
              </a:rPr>
              <a:t>kiện</a:t>
            </a:r>
            <a:r>
              <a:rPr lang="en-US" altLang="en-US" sz="1600" dirty="0">
                <a:solidFill>
                  <a:srgbClr val="0000CC"/>
                </a:solidFill>
              </a:rPr>
              <a:t> </a:t>
            </a:r>
            <a:r>
              <a:rPr lang="en-US" altLang="en-US" sz="1600" dirty="0" err="1">
                <a:solidFill>
                  <a:srgbClr val="0000CC"/>
                </a:solidFill>
              </a:rPr>
              <a:t>lịch</a:t>
            </a:r>
            <a:r>
              <a:rPr lang="en-US" altLang="en-US" sz="1600" dirty="0">
                <a:solidFill>
                  <a:srgbClr val="0000CC"/>
                </a:solidFill>
              </a:rPr>
              <a:t> </a:t>
            </a:r>
            <a:r>
              <a:rPr lang="en-US" altLang="en-US" sz="1600" dirty="0" err="1">
                <a:solidFill>
                  <a:srgbClr val="0000CC"/>
                </a:solidFill>
              </a:rPr>
              <a:t>sử</a:t>
            </a:r>
            <a:r>
              <a:rPr lang="en-US" altLang="en-US" sz="1600" dirty="0">
                <a:solidFill>
                  <a:srgbClr val="0000CC"/>
                </a:solidFill>
              </a:rPr>
              <a:t>, </a:t>
            </a:r>
            <a:r>
              <a:rPr lang="en-US" altLang="en-US" sz="1600" dirty="0" err="1">
                <a:solidFill>
                  <a:srgbClr val="0000CC"/>
                </a:solidFill>
              </a:rPr>
              <a:t>Ngô</a:t>
            </a:r>
            <a:r>
              <a:rPr lang="en-US" altLang="en-US" sz="1600" dirty="0">
                <a:solidFill>
                  <a:srgbClr val="0000CC"/>
                </a:solidFill>
              </a:rPr>
              <a:t> </a:t>
            </a:r>
            <a:r>
              <a:rPr lang="en-US" altLang="en-US" sz="1600" dirty="0" err="1">
                <a:solidFill>
                  <a:srgbClr val="0000CC"/>
                </a:solidFill>
              </a:rPr>
              <a:t>Sĩ</a:t>
            </a:r>
            <a:r>
              <a:rPr lang="en-US" altLang="en-US" sz="1600" dirty="0">
                <a:solidFill>
                  <a:srgbClr val="0000CC"/>
                </a:solidFill>
              </a:rPr>
              <a:t> </a:t>
            </a:r>
            <a:r>
              <a:rPr lang="en-US" altLang="en-US" sz="1600" dirty="0" err="1">
                <a:solidFill>
                  <a:srgbClr val="0000CC"/>
                </a:solidFill>
              </a:rPr>
              <a:t>Liên</a:t>
            </a:r>
            <a:r>
              <a:rPr lang="en-US" altLang="en-US" sz="1600" dirty="0">
                <a:solidFill>
                  <a:srgbClr val="0000CC"/>
                </a:solidFill>
              </a:rPr>
              <a:t> </a:t>
            </a:r>
            <a:r>
              <a:rPr lang="en-US" altLang="en-US" sz="1600" dirty="0" err="1">
                <a:solidFill>
                  <a:srgbClr val="0000CC"/>
                </a:solidFill>
              </a:rPr>
              <a:t>luôn</a:t>
            </a:r>
            <a:r>
              <a:rPr lang="en-US" altLang="en-US" sz="1600" dirty="0">
                <a:solidFill>
                  <a:srgbClr val="0000CC"/>
                </a:solidFill>
              </a:rPr>
              <a:t> </a:t>
            </a:r>
            <a:r>
              <a:rPr lang="en-US" altLang="en-US" sz="1600" dirty="0" err="1">
                <a:solidFill>
                  <a:srgbClr val="0000CC"/>
                </a:solidFill>
              </a:rPr>
              <a:t>ghi</a:t>
            </a:r>
            <a:r>
              <a:rPr lang="en-US" altLang="en-US" sz="1600" dirty="0">
                <a:solidFill>
                  <a:srgbClr val="0000CC"/>
                </a:solidFill>
              </a:rPr>
              <a:t> </a:t>
            </a:r>
            <a:r>
              <a:rPr lang="en-US" altLang="en-US" sz="1600" dirty="0" err="1">
                <a:solidFill>
                  <a:srgbClr val="0000CC"/>
                </a:solidFill>
              </a:rPr>
              <a:t>chép</a:t>
            </a:r>
            <a:r>
              <a:rPr lang="en-US" altLang="en-US" sz="1600" dirty="0">
                <a:solidFill>
                  <a:srgbClr val="0000CC"/>
                </a:solidFill>
              </a:rPr>
              <a:t> </a:t>
            </a:r>
            <a:r>
              <a:rPr lang="en-US" altLang="en-US" sz="1600" dirty="0" err="1">
                <a:solidFill>
                  <a:srgbClr val="0000CC"/>
                </a:solidFill>
              </a:rPr>
              <a:t>đầy</a:t>
            </a:r>
            <a:r>
              <a:rPr lang="en-US" altLang="en-US" sz="1600" dirty="0">
                <a:solidFill>
                  <a:srgbClr val="0000CC"/>
                </a:solidFill>
              </a:rPr>
              <a:t> </a:t>
            </a:r>
            <a:r>
              <a:rPr lang="en-US" altLang="en-US" sz="1600" dirty="0" err="1">
                <a:solidFill>
                  <a:srgbClr val="0000CC"/>
                </a:solidFill>
              </a:rPr>
              <a:t>đủ</a:t>
            </a:r>
            <a:r>
              <a:rPr lang="en-US" altLang="en-US" sz="1600" dirty="0">
                <a:solidFill>
                  <a:srgbClr val="0000CC"/>
                </a:solidFill>
              </a:rPr>
              <a:t>, </a:t>
            </a:r>
            <a:r>
              <a:rPr lang="en-US" altLang="en-US" sz="1600" dirty="0" err="1">
                <a:solidFill>
                  <a:srgbClr val="0000CC"/>
                </a:solidFill>
              </a:rPr>
              <a:t>nghĩa</a:t>
            </a:r>
            <a:r>
              <a:rPr lang="en-US" altLang="en-US" sz="1600" dirty="0">
                <a:solidFill>
                  <a:srgbClr val="0000CC"/>
                </a:solidFill>
              </a:rPr>
              <a:t> </a:t>
            </a:r>
            <a:r>
              <a:rPr lang="en-US" altLang="en-US" sz="1600" dirty="0" err="1">
                <a:solidFill>
                  <a:srgbClr val="0000CC"/>
                </a:solidFill>
              </a:rPr>
              <a:t>lí</a:t>
            </a:r>
            <a:r>
              <a:rPr lang="en-US" altLang="en-US" sz="1600" dirty="0">
                <a:solidFill>
                  <a:srgbClr val="0000CC"/>
                </a:solidFill>
              </a:rPr>
              <a:t> </a:t>
            </a:r>
            <a:r>
              <a:rPr lang="en-US" altLang="en-US" sz="1600" dirty="0" err="1">
                <a:solidFill>
                  <a:srgbClr val="0000CC"/>
                </a:solidFill>
              </a:rPr>
              <a:t>thích</a:t>
            </a:r>
            <a:r>
              <a:rPr lang="en-US" altLang="en-US" sz="1600" dirty="0">
                <a:solidFill>
                  <a:srgbClr val="0000CC"/>
                </a:solidFill>
              </a:rPr>
              <a:t> </a:t>
            </a:r>
            <a:r>
              <a:rPr lang="en-US" altLang="en-US" sz="1600" dirty="0" err="1">
                <a:solidFill>
                  <a:srgbClr val="0000CC"/>
                </a:solidFill>
              </a:rPr>
              <a:t>đáng</a:t>
            </a:r>
            <a:r>
              <a:rPr lang="en-US" altLang="en-US" sz="1600" dirty="0">
                <a:solidFill>
                  <a:srgbClr val="0000CC"/>
                </a:solidFill>
              </a:rPr>
              <a:t>, </a:t>
            </a:r>
            <a:r>
              <a:rPr lang="en-US" altLang="en-US" sz="1600" dirty="0" err="1">
                <a:solidFill>
                  <a:srgbClr val="0000CC"/>
                </a:solidFill>
              </a:rPr>
              <a:t>chữ</a:t>
            </a:r>
            <a:r>
              <a:rPr lang="en-US" altLang="en-US" sz="1600" dirty="0">
                <a:solidFill>
                  <a:srgbClr val="0000CC"/>
                </a:solidFill>
              </a:rPr>
              <a:t> </a:t>
            </a:r>
            <a:r>
              <a:rPr lang="en-US" altLang="en-US" sz="1600" dirty="0" err="1">
                <a:solidFill>
                  <a:srgbClr val="0000CC"/>
                </a:solidFill>
              </a:rPr>
              <a:t>nghĩa</a:t>
            </a:r>
            <a:r>
              <a:rPr lang="en-US" altLang="en-US" sz="1600" dirty="0">
                <a:solidFill>
                  <a:srgbClr val="0000CC"/>
                </a:solidFill>
              </a:rPr>
              <a:t> </a:t>
            </a:r>
            <a:r>
              <a:rPr lang="en-US" altLang="en-US" sz="1600" dirty="0" err="1">
                <a:solidFill>
                  <a:srgbClr val="0000CC"/>
                </a:solidFill>
              </a:rPr>
              <a:t>chắc</a:t>
            </a:r>
            <a:r>
              <a:rPr lang="en-US" altLang="en-US" sz="1600" dirty="0">
                <a:solidFill>
                  <a:srgbClr val="0000CC"/>
                </a:solidFill>
              </a:rPr>
              <a:t> </a:t>
            </a:r>
            <a:r>
              <a:rPr lang="en-US" altLang="en-US" sz="1600" dirty="0" err="1">
                <a:solidFill>
                  <a:srgbClr val="0000CC"/>
                </a:solidFill>
              </a:rPr>
              <a:t>chắn</a:t>
            </a:r>
            <a:r>
              <a:rPr lang="en-US" altLang="en-US" sz="1600" dirty="0">
                <a:solidFill>
                  <a:srgbClr val="0000CC"/>
                </a:solidFill>
              </a:rPr>
              <a:t>, </a:t>
            </a:r>
            <a:r>
              <a:rPr lang="en-US" altLang="en-US" sz="1600" dirty="0" err="1">
                <a:solidFill>
                  <a:srgbClr val="0000CC"/>
                </a:solidFill>
              </a:rPr>
              <a:t>khuyến</a:t>
            </a:r>
            <a:r>
              <a:rPr lang="en-US" altLang="en-US" sz="1600" dirty="0">
                <a:solidFill>
                  <a:srgbClr val="0000CC"/>
                </a:solidFill>
              </a:rPr>
              <a:t> </a:t>
            </a:r>
            <a:r>
              <a:rPr lang="en-US" altLang="en-US" sz="1600" dirty="0" err="1">
                <a:solidFill>
                  <a:srgbClr val="0000CC"/>
                </a:solidFill>
              </a:rPr>
              <a:t>khích</a:t>
            </a:r>
            <a:r>
              <a:rPr lang="en-US" altLang="en-US" sz="1600" dirty="0">
                <a:solidFill>
                  <a:srgbClr val="0000CC"/>
                </a:solidFill>
              </a:rPr>
              <a:t> </a:t>
            </a:r>
            <a:r>
              <a:rPr lang="en-US" altLang="en-US" sz="1600" dirty="0" err="1">
                <a:solidFill>
                  <a:srgbClr val="0000CC"/>
                </a:solidFill>
              </a:rPr>
              <a:t>răn</a:t>
            </a:r>
            <a:r>
              <a:rPr lang="en-US" altLang="en-US" sz="1600" dirty="0">
                <a:solidFill>
                  <a:srgbClr val="0000CC"/>
                </a:solidFill>
              </a:rPr>
              <a:t> </a:t>
            </a:r>
            <a:r>
              <a:rPr lang="en-US" altLang="en-US" sz="1600" dirty="0" err="1">
                <a:solidFill>
                  <a:srgbClr val="0000CC"/>
                </a:solidFill>
              </a:rPr>
              <a:t>đe</a:t>
            </a:r>
            <a:r>
              <a:rPr lang="en-US" altLang="en-US" sz="1600" dirty="0">
                <a:solidFill>
                  <a:srgbClr val="0000CC"/>
                </a:solidFill>
              </a:rPr>
              <a:t> </a:t>
            </a:r>
            <a:r>
              <a:rPr lang="en-US" altLang="en-US" sz="1600" dirty="0" err="1">
                <a:solidFill>
                  <a:srgbClr val="0000CC"/>
                </a:solidFill>
              </a:rPr>
              <a:t>công</a:t>
            </a:r>
            <a:r>
              <a:rPr lang="en-US" altLang="en-US" sz="1600" dirty="0">
                <a:solidFill>
                  <a:srgbClr val="0000CC"/>
                </a:solidFill>
              </a:rPr>
              <a:t> </a:t>
            </a:r>
            <a:r>
              <a:rPr lang="en-US" altLang="en-US" sz="1600" dirty="0" err="1">
                <a:solidFill>
                  <a:srgbClr val="0000CC"/>
                </a:solidFill>
              </a:rPr>
              <a:t>luận</a:t>
            </a:r>
            <a:r>
              <a:rPr lang="en-US" altLang="en-US" sz="1600" dirty="0">
                <a:solidFill>
                  <a:srgbClr val="0000CC"/>
                </a:solidFill>
              </a:rPr>
              <a:t> </a:t>
            </a:r>
            <a:r>
              <a:rPr lang="en-US" altLang="en-US" sz="1600" dirty="0" err="1">
                <a:solidFill>
                  <a:srgbClr val="0000CC"/>
                </a:solidFill>
              </a:rPr>
              <a:t>rõ</a:t>
            </a:r>
            <a:r>
              <a:rPr lang="en-US" altLang="en-US" sz="1600" dirty="0">
                <a:solidFill>
                  <a:srgbClr val="0000CC"/>
                </a:solidFill>
              </a:rPr>
              <a:t> </a:t>
            </a:r>
            <a:r>
              <a:rPr lang="en-US" altLang="en-US" sz="1600" dirty="0" err="1">
                <a:solidFill>
                  <a:srgbClr val="0000CC"/>
                </a:solidFill>
              </a:rPr>
              <a:t>ràng</a:t>
            </a:r>
            <a:r>
              <a:rPr lang="en-US" altLang="en-US" sz="1600" dirty="0">
                <a:solidFill>
                  <a:srgbClr val="0000CC"/>
                </a:solidFill>
              </a:rPr>
              <a:t>. </a:t>
            </a:r>
          </a:p>
        </p:txBody>
      </p:sp>
      <p:sp>
        <p:nvSpPr>
          <p:cNvPr id="117779" name="Rectangle 19"/>
          <p:cNvSpPr>
            <a:spLocks noChangeArrowheads="1"/>
          </p:cNvSpPr>
          <p:nvPr/>
        </p:nvSpPr>
        <p:spPr bwMode="auto">
          <a:xfrm>
            <a:off x="5895975" y="3833813"/>
            <a:ext cx="2828925" cy="1115690"/>
          </a:xfrm>
          <a:prstGeom prst="rect">
            <a:avLst/>
          </a:prstGeom>
          <a:noFill/>
          <a:ln w="9525">
            <a:noFill/>
            <a:miter lim="800000"/>
            <a:headEnd/>
            <a:tailEnd/>
          </a:ln>
          <a:effectLst/>
        </p:spPr>
        <p:txBody>
          <a:bodyPr lIns="68580" tIns="34290" rIns="68580" bIns="34290" anchor="ctr">
            <a:spAutoFit/>
          </a:bodyPr>
          <a:lstStyle/>
          <a:p>
            <a:pPr eaLnBrk="1" hangingPunct="1"/>
            <a:r>
              <a:rPr lang="en-US" altLang="en-US" sz="1700" dirty="0" err="1">
                <a:solidFill>
                  <a:srgbClr val="800000"/>
                </a:solidFill>
              </a:rPr>
              <a:t>Khi</a:t>
            </a:r>
            <a:r>
              <a:rPr lang="en-US" altLang="en-US" sz="1700" dirty="0">
                <a:solidFill>
                  <a:srgbClr val="800000"/>
                </a:solidFill>
              </a:rPr>
              <a:t> </a:t>
            </a:r>
            <a:r>
              <a:rPr lang="en-US" altLang="en-US" sz="1700" dirty="0" err="1">
                <a:solidFill>
                  <a:srgbClr val="800000"/>
                </a:solidFill>
              </a:rPr>
              <a:t>bình</a:t>
            </a:r>
            <a:r>
              <a:rPr lang="en-US" altLang="en-US" sz="1700" dirty="0">
                <a:solidFill>
                  <a:srgbClr val="800000"/>
                </a:solidFill>
              </a:rPr>
              <a:t> </a:t>
            </a:r>
            <a:r>
              <a:rPr lang="en-US" altLang="en-US" sz="1700" dirty="0" err="1">
                <a:solidFill>
                  <a:srgbClr val="800000"/>
                </a:solidFill>
              </a:rPr>
              <a:t>luận</a:t>
            </a:r>
            <a:r>
              <a:rPr lang="en-US" altLang="en-US" sz="1700" dirty="0">
                <a:solidFill>
                  <a:srgbClr val="800000"/>
                </a:solidFill>
              </a:rPr>
              <a:t> </a:t>
            </a:r>
            <a:r>
              <a:rPr lang="en-US" altLang="en-US" sz="1700" dirty="0" err="1">
                <a:solidFill>
                  <a:srgbClr val="800000"/>
                </a:solidFill>
              </a:rPr>
              <a:t>về</a:t>
            </a:r>
            <a:r>
              <a:rPr lang="en-US" altLang="en-US" sz="1700" dirty="0">
                <a:solidFill>
                  <a:srgbClr val="800000"/>
                </a:solidFill>
              </a:rPr>
              <a:t> </a:t>
            </a:r>
            <a:r>
              <a:rPr lang="en-US" altLang="en-US" sz="1700" dirty="0" err="1">
                <a:solidFill>
                  <a:srgbClr val="800000"/>
                </a:solidFill>
              </a:rPr>
              <a:t>các</a:t>
            </a:r>
            <a:r>
              <a:rPr lang="en-US" altLang="en-US" sz="1700" dirty="0">
                <a:solidFill>
                  <a:srgbClr val="800000"/>
                </a:solidFill>
              </a:rPr>
              <a:t> </a:t>
            </a:r>
            <a:r>
              <a:rPr lang="en-US" altLang="en-US" sz="1700" dirty="0" err="1">
                <a:solidFill>
                  <a:srgbClr val="800000"/>
                </a:solidFill>
              </a:rPr>
              <a:t>nhân</a:t>
            </a:r>
            <a:r>
              <a:rPr lang="en-US" altLang="en-US" sz="1700" dirty="0">
                <a:solidFill>
                  <a:srgbClr val="800000"/>
                </a:solidFill>
              </a:rPr>
              <a:t> </a:t>
            </a:r>
            <a:r>
              <a:rPr lang="en-US" altLang="en-US" sz="1700" dirty="0" err="1">
                <a:solidFill>
                  <a:srgbClr val="800000"/>
                </a:solidFill>
              </a:rPr>
              <a:t>vật</a:t>
            </a:r>
            <a:r>
              <a:rPr lang="en-US" altLang="en-US" sz="1700" dirty="0">
                <a:solidFill>
                  <a:srgbClr val="800000"/>
                </a:solidFill>
              </a:rPr>
              <a:t> </a:t>
            </a:r>
            <a:r>
              <a:rPr lang="en-US" altLang="en-US" sz="1700" dirty="0" err="1">
                <a:solidFill>
                  <a:srgbClr val="800000"/>
                </a:solidFill>
              </a:rPr>
              <a:t>lịch</a:t>
            </a:r>
            <a:r>
              <a:rPr lang="en-US" altLang="en-US" sz="1700" dirty="0">
                <a:solidFill>
                  <a:srgbClr val="800000"/>
                </a:solidFill>
              </a:rPr>
              <a:t> </a:t>
            </a:r>
            <a:r>
              <a:rPr lang="en-US" altLang="en-US" sz="1700" dirty="0" err="1">
                <a:solidFill>
                  <a:srgbClr val="800000"/>
                </a:solidFill>
              </a:rPr>
              <a:t>sử</a:t>
            </a:r>
            <a:r>
              <a:rPr lang="en-US" altLang="en-US" sz="1700" dirty="0">
                <a:solidFill>
                  <a:srgbClr val="800000"/>
                </a:solidFill>
              </a:rPr>
              <a:t>, </a:t>
            </a:r>
            <a:r>
              <a:rPr lang="en-US" altLang="en-US" sz="1700" dirty="0" err="1">
                <a:solidFill>
                  <a:srgbClr val="800000"/>
                </a:solidFill>
              </a:rPr>
              <a:t>ngòi</a:t>
            </a:r>
            <a:r>
              <a:rPr lang="en-US" altLang="en-US" sz="1700" dirty="0">
                <a:solidFill>
                  <a:srgbClr val="800000"/>
                </a:solidFill>
              </a:rPr>
              <a:t> </a:t>
            </a:r>
            <a:r>
              <a:rPr lang="en-US" altLang="en-US" sz="1700" dirty="0" err="1">
                <a:solidFill>
                  <a:srgbClr val="800000"/>
                </a:solidFill>
              </a:rPr>
              <a:t>bút</a:t>
            </a:r>
            <a:r>
              <a:rPr lang="en-US" altLang="en-US" sz="1700" dirty="0">
                <a:solidFill>
                  <a:srgbClr val="800000"/>
                </a:solidFill>
              </a:rPr>
              <a:t> </a:t>
            </a:r>
            <a:r>
              <a:rPr lang="en-US" altLang="en-US" sz="1700" dirty="0" err="1">
                <a:solidFill>
                  <a:srgbClr val="800000"/>
                </a:solidFill>
              </a:rPr>
              <a:t>của</a:t>
            </a:r>
            <a:r>
              <a:rPr lang="en-US" altLang="en-US" sz="1700" dirty="0">
                <a:solidFill>
                  <a:srgbClr val="800000"/>
                </a:solidFill>
              </a:rPr>
              <a:t> </a:t>
            </a:r>
            <a:r>
              <a:rPr lang="en-US" altLang="en-US" sz="1700" dirty="0" err="1">
                <a:solidFill>
                  <a:srgbClr val="800000"/>
                </a:solidFill>
              </a:rPr>
              <a:t>Ngô</a:t>
            </a:r>
            <a:r>
              <a:rPr lang="en-US" altLang="en-US" sz="1700" dirty="0">
                <a:solidFill>
                  <a:srgbClr val="800000"/>
                </a:solidFill>
              </a:rPr>
              <a:t> </a:t>
            </a:r>
            <a:r>
              <a:rPr lang="en-US" altLang="en-US" sz="1700" dirty="0" err="1">
                <a:solidFill>
                  <a:srgbClr val="800000"/>
                </a:solidFill>
              </a:rPr>
              <a:t>Sĩ</a:t>
            </a:r>
            <a:r>
              <a:rPr lang="en-US" altLang="en-US" sz="1700" dirty="0">
                <a:solidFill>
                  <a:srgbClr val="800000"/>
                </a:solidFill>
              </a:rPr>
              <a:t> </a:t>
            </a:r>
            <a:r>
              <a:rPr lang="en-US" altLang="en-US" sz="1700" dirty="0" err="1">
                <a:solidFill>
                  <a:srgbClr val="800000"/>
                </a:solidFill>
              </a:rPr>
              <a:t>Liên</a:t>
            </a:r>
            <a:r>
              <a:rPr lang="en-US" altLang="en-US" sz="1700" dirty="0">
                <a:solidFill>
                  <a:srgbClr val="800000"/>
                </a:solidFill>
              </a:rPr>
              <a:t> </a:t>
            </a:r>
            <a:r>
              <a:rPr lang="en-US" altLang="en-US" sz="1700" dirty="0" err="1">
                <a:solidFill>
                  <a:srgbClr val="800000"/>
                </a:solidFill>
              </a:rPr>
              <a:t>thẳng</a:t>
            </a:r>
            <a:r>
              <a:rPr lang="en-US" altLang="en-US" sz="1700" dirty="0">
                <a:solidFill>
                  <a:srgbClr val="800000"/>
                </a:solidFill>
              </a:rPr>
              <a:t> </a:t>
            </a:r>
            <a:r>
              <a:rPr lang="en-US" altLang="en-US" sz="1700" dirty="0" err="1">
                <a:solidFill>
                  <a:srgbClr val="800000"/>
                </a:solidFill>
              </a:rPr>
              <a:t>thắn</a:t>
            </a:r>
            <a:r>
              <a:rPr lang="en-US" altLang="en-US" sz="1700" dirty="0">
                <a:solidFill>
                  <a:srgbClr val="800000"/>
                </a:solidFill>
              </a:rPr>
              <a:t>, </a:t>
            </a:r>
            <a:r>
              <a:rPr lang="en-US" altLang="en-US" sz="1700" dirty="0" err="1">
                <a:solidFill>
                  <a:srgbClr val="800000"/>
                </a:solidFill>
              </a:rPr>
              <a:t>công</a:t>
            </a:r>
            <a:r>
              <a:rPr lang="en-US" altLang="en-US" sz="1700" dirty="0">
                <a:solidFill>
                  <a:srgbClr val="800000"/>
                </a:solidFill>
              </a:rPr>
              <a:t> </a:t>
            </a:r>
            <a:r>
              <a:rPr lang="en-US" altLang="en-US" sz="1700" dirty="0" err="1">
                <a:solidFill>
                  <a:srgbClr val="800000"/>
                </a:solidFill>
              </a:rPr>
              <a:t>tội</a:t>
            </a:r>
            <a:r>
              <a:rPr lang="en-US" altLang="en-US" sz="1700" dirty="0">
                <a:solidFill>
                  <a:srgbClr val="800000"/>
                </a:solidFill>
              </a:rPr>
              <a:t> </a:t>
            </a:r>
            <a:r>
              <a:rPr lang="en-US" altLang="en-US" sz="1700" dirty="0" err="1">
                <a:solidFill>
                  <a:srgbClr val="800000"/>
                </a:solidFill>
              </a:rPr>
              <a:t>phân</a:t>
            </a:r>
            <a:r>
              <a:rPr lang="en-US" altLang="en-US" sz="1700" dirty="0">
                <a:solidFill>
                  <a:srgbClr val="800000"/>
                </a:solidFill>
              </a:rPr>
              <a:t> minh.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7770"/>
                                        </p:tgtEl>
                                        <p:attrNameLst>
                                          <p:attrName>style.visibility</p:attrName>
                                        </p:attrNameLst>
                                      </p:cBhvr>
                                      <p:to>
                                        <p:strVal val="visible"/>
                                      </p:to>
                                    </p:set>
                                    <p:animEffect transition="in" filter="blinds(horizontal)">
                                      <p:cBhvr>
                                        <p:cTn id="7" dur="500"/>
                                        <p:tgtEl>
                                          <p:spTgt spid="1177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17774"/>
                                        </p:tgtEl>
                                        <p:attrNameLst>
                                          <p:attrName>style.visibility</p:attrName>
                                        </p:attrNameLst>
                                      </p:cBhvr>
                                      <p:to>
                                        <p:strVal val="visible"/>
                                      </p:to>
                                    </p:set>
                                    <p:animEffect transition="in" filter="blinds(horizontal)">
                                      <p:cBhvr>
                                        <p:cTn id="15" dur="500"/>
                                        <p:tgtEl>
                                          <p:spTgt spid="1177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7777"/>
                                        </p:tgtEl>
                                        <p:attrNameLst>
                                          <p:attrName>style.visibility</p:attrName>
                                        </p:attrNameLst>
                                      </p:cBhvr>
                                      <p:to>
                                        <p:strVal val="visible"/>
                                      </p:to>
                                    </p:set>
                                    <p:animEffect transition="in" filter="blinds(horizontal)">
                                      <p:cBhvr>
                                        <p:cTn id="20" dur="500"/>
                                        <p:tgtEl>
                                          <p:spTgt spid="1177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linds(horizontal)">
                                      <p:cBhvr>
                                        <p:cTn id="25" dur="500"/>
                                        <p:tgtEl>
                                          <p:spTgt spid="3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7775"/>
                                        </p:tgtEl>
                                        <p:attrNameLst>
                                          <p:attrName>style.visibility</p:attrName>
                                        </p:attrNameLst>
                                      </p:cBhvr>
                                      <p:to>
                                        <p:strVal val="visible"/>
                                      </p:to>
                                    </p:set>
                                    <p:animEffect transition="in" filter="blinds(horizontal)">
                                      <p:cBhvr>
                                        <p:cTn id="28" dur="500"/>
                                        <p:tgtEl>
                                          <p:spTgt spid="11777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7778"/>
                                        </p:tgtEl>
                                        <p:attrNameLst>
                                          <p:attrName>style.visibility</p:attrName>
                                        </p:attrNameLst>
                                      </p:cBhvr>
                                      <p:to>
                                        <p:strVal val="visible"/>
                                      </p:to>
                                    </p:set>
                                    <p:animEffect transition="in" filter="blinds(horizontal)">
                                      <p:cBhvr>
                                        <p:cTn id="33" dur="500"/>
                                        <p:tgtEl>
                                          <p:spTgt spid="11777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linds(horizontal)">
                                      <p:cBhvr>
                                        <p:cTn id="38" dur="500"/>
                                        <p:tgtEl>
                                          <p:spTgt spid="34"/>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17776"/>
                                        </p:tgtEl>
                                        <p:attrNameLst>
                                          <p:attrName>style.visibility</p:attrName>
                                        </p:attrNameLst>
                                      </p:cBhvr>
                                      <p:to>
                                        <p:strVal val="visible"/>
                                      </p:to>
                                    </p:set>
                                    <p:animEffect transition="in" filter="blinds(horizontal)">
                                      <p:cBhvr>
                                        <p:cTn id="41" dur="500"/>
                                        <p:tgtEl>
                                          <p:spTgt spid="11777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17779"/>
                                        </p:tgtEl>
                                        <p:attrNameLst>
                                          <p:attrName>style.visibility</p:attrName>
                                        </p:attrNameLst>
                                      </p:cBhvr>
                                      <p:to>
                                        <p:strVal val="visible"/>
                                      </p:to>
                                    </p:set>
                                    <p:animEffect transition="in" filter="blinds(horizontal)">
                                      <p:cBhvr>
                                        <p:cTn id="46" dur="500"/>
                                        <p:tgtEl>
                                          <p:spTgt spid="117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0" grpId="0" animBg="1"/>
      <p:bldP spid="26" grpId="0" animBg="1"/>
      <p:bldP spid="30" grpId="0" animBg="1"/>
      <p:bldP spid="34" grpId="0" animBg="1"/>
      <p:bldP spid="117774" grpId="0"/>
      <p:bldP spid="117775" grpId="0"/>
      <p:bldP spid="117776" grpId="0"/>
      <p:bldP spid="117777" grpId="0"/>
      <p:bldP spid="117778" grpId="0"/>
      <p:bldP spid="117779" grpId="0"/>
    </p:bldLst>
  </p:timing>
</p:sld>
</file>

<file path=ppt/theme/theme1.xml><?xml version="1.0" encoding="utf-8"?>
<a:theme xmlns:a="http://schemas.openxmlformats.org/drawingml/2006/main" name="Wedding Planning Meeting by Slidesgo">
  <a:themeElements>
    <a:clrScheme name="Simple Light">
      <a:dk1>
        <a:srgbClr val="202026"/>
      </a:dk1>
      <a:lt1>
        <a:srgbClr val="F9F8F7"/>
      </a:lt1>
      <a:dk2>
        <a:srgbClr val="E0CCD0"/>
      </a:dk2>
      <a:lt2>
        <a:srgbClr val="C1929A"/>
      </a:lt2>
      <a:accent1>
        <a:srgbClr val="671E29"/>
      </a:accent1>
      <a:accent2>
        <a:srgbClr val="881B2E"/>
      </a:accent2>
      <a:accent3>
        <a:srgbClr val="903243"/>
      </a:accent3>
      <a:accent4>
        <a:srgbClr val="86859D"/>
      </a:accent4>
      <a:accent5>
        <a:srgbClr val="C8C7D5"/>
      </a:accent5>
      <a:accent6>
        <a:srgbClr val="EFE8E5"/>
      </a:accent6>
      <a:hlink>
        <a:srgbClr val="2020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1363</TotalTime>
  <Words>5544</Words>
  <Application>Microsoft Office PowerPoint</Application>
  <PresentationFormat>On-screen Show (16:9)</PresentationFormat>
  <Paragraphs>489</Paragraphs>
  <Slides>65</Slides>
  <Notes>17</Notes>
  <HiddenSlides>0</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65</vt:i4>
      </vt:variant>
    </vt:vector>
  </HeadingPairs>
  <TitlesOfParts>
    <vt:vector size="86" baseType="lpstr">
      <vt:lpstr>Arial</vt:lpstr>
      <vt:lpstr>Times New Roman</vt:lpstr>
      <vt:lpstr>Alegreya</vt:lpstr>
      <vt:lpstr>Arial Unicode MS</vt:lpstr>
      <vt:lpstr>Commissioner</vt:lpstr>
      <vt:lpstr>Inria Sans</vt:lpstr>
      <vt:lpstr>RocknRoll One</vt:lpstr>
      <vt:lpstr>Tahoma</vt:lpstr>
      <vt:lpstr>迷你简卡通</vt:lpstr>
      <vt:lpstr>굴림</vt:lpstr>
      <vt:lpstr>Malgun Gothic</vt:lpstr>
      <vt:lpstr>Calibri</vt:lpstr>
      <vt:lpstr>Wingdings</vt:lpstr>
      <vt:lpstr>Segoe UI</vt:lpstr>
      <vt:lpstr>Cordia New</vt:lpstr>
      <vt:lpstr>Courier New</vt:lpstr>
      <vt:lpstr>Anaheim</vt:lpstr>
      <vt:lpstr>宋体</vt:lpstr>
      <vt:lpstr>Tenor Sans</vt:lpstr>
      <vt:lpstr>Bebas Neue</vt:lpstr>
      <vt:lpstr>Wedding Planning Meeting by Slidesgo</vt:lpstr>
      <vt:lpstr>XIN CHÀO CÁC EM! CHÀO MỪNG CÁC EM ĐẾN VỚI BÀI HỌC NGÀY HÔM NAY!</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HƯỚNG DẪN VỀ NHÀ </vt:lpstr>
      <vt:lpstr>Slide 64</vt:lpstr>
      <vt:lpstr>TẠM BIỆT CÁC EM! HẸN GẶP LẠI CÁC EM  VÀO TIẾT HỌC SAU!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XIN CHÀO CÁC EM! CHÀO MỪNG CÁC EM ĐẾN VỚI BÀI HỌC NGÀY HÔM NAY!</dc:title>
  <cp:lastModifiedBy>Admin</cp:lastModifiedBy>
  <cp:revision>28</cp:revision>
  <dcterms:modified xsi:type="dcterms:W3CDTF">2024-11-12T02:40:09Z</dcterms:modified>
</cp:coreProperties>
</file>