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83"/>
  </p:notesMasterIdLst>
  <p:sldIdLst>
    <p:sldId id="257" r:id="rId2"/>
    <p:sldId id="288" r:id="rId3"/>
    <p:sldId id="343" r:id="rId4"/>
    <p:sldId id="344" r:id="rId5"/>
    <p:sldId id="345" r:id="rId6"/>
    <p:sldId id="287" r:id="rId7"/>
    <p:sldId id="294" r:id="rId8"/>
    <p:sldId id="295" r:id="rId9"/>
    <p:sldId id="297" r:id="rId10"/>
    <p:sldId id="346" r:id="rId11"/>
    <p:sldId id="347" r:id="rId12"/>
    <p:sldId id="348" r:id="rId13"/>
    <p:sldId id="349" r:id="rId14"/>
    <p:sldId id="350" r:id="rId15"/>
    <p:sldId id="351" r:id="rId16"/>
    <p:sldId id="352" r:id="rId17"/>
    <p:sldId id="298" r:id="rId18"/>
    <p:sldId id="353" r:id="rId19"/>
    <p:sldId id="354" r:id="rId20"/>
    <p:sldId id="296" r:id="rId21"/>
    <p:sldId id="300" r:id="rId22"/>
    <p:sldId id="301" r:id="rId23"/>
    <p:sldId id="308" r:id="rId24"/>
    <p:sldId id="309" r:id="rId25"/>
    <p:sldId id="302" r:id="rId26"/>
    <p:sldId id="304" r:id="rId27"/>
    <p:sldId id="355" r:id="rId28"/>
    <p:sldId id="356" r:id="rId29"/>
    <p:sldId id="357" r:id="rId30"/>
    <p:sldId id="358" r:id="rId31"/>
    <p:sldId id="359" r:id="rId32"/>
    <p:sldId id="360" r:id="rId33"/>
    <p:sldId id="361" r:id="rId34"/>
    <p:sldId id="341" r:id="rId35"/>
    <p:sldId id="312" r:id="rId36"/>
    <p:sldId id="317" r:id="rId37"/>
    <p:sldId id="392" r:id="rId38"/>
    <p:sldId id="393" r:id="rId39"/>
    <p:sldId id="394" r:id="rId40"/>
    <p:sldId id="395" r:id="rId41"/>
    <p:sldId id="396" r:id="rId42"/>
    <p:sldId id="397" r:id="rId43"/>
    <p:sldId id="398" r:id="rId44"/>
    <p:sldId id="313" r:id="rId45"/>
    <p:sldId id="322" r:id="rId46"/>
    <p:sldId id="363" r:id="rId47"/>
    <p:sldId id="323" r:id="rId48"/>
    <p:sldId id="364" r:id="rId49"/>
    <p:sldId id="365" r:id="rId50"/>
    <p:sldId id="366" r:id="rId51"/>
    <p:sldId id="367" r:id="rId52"/>
    <p:sldId id="368" r:id="rId53"/>
    <p:sldId id="328" r:id="rId54"/>
    <p:sldId id="329" r:id="rId55"/>
    <p:sldId id="369" r:id="rId56"/>
    <p:sldId id="370" r:id="rId57"/>
    <p:sldId id="371" r:id="rId58"/>
    <p:sldId id="372" r:id="rId59"/>
    <p:sldId id="373" r:id="rId60"/>
    <p:sldId id="374" r:id="rId61"/>
    <p:sldId id="375" r:id="rId62"/>
    <p:sldId id="376" r:id="rId63"/>
    <p:sldId id="377" r:id="rId64"/>
    <p:sldId id="378" r:id="rId65"/>
    <p:sldId id="379" r:id="rId66"/>
    <p:sldId id="381" r:id="rId67"/>
    <p:sldId id="380" r:id="rId68"/>
    <p:sldId id="382" r:id="rId69"/>
    <p:sldId id="383" r:id="rId70"/>
    <p:sldId id="384" r:id="rId71"/>
    <p:sldId id="385" r:id="rId72"/>
    <p:sldId id="386" r:id="rId73"/>
    <p:sldId id="387" r:id="rId74"/>
    <p:sldId id="388" r:id="rId75"/>
    <p:sldId id="389" r:id="rId76"/>
    <p:sldId id="390" r:id="rId77"/>
    <p:sldId id="314" r:id="rId78"/>
    <p:sldId id="338" r:id="rId79"/>
    <p:sldId id="391" r:id="rId80"/>
    <p:sldId id="339" r:id="rId81"/>
    <p:sldId id="342" r:id="rId82"/>
  </p:sldIdLst>
  <p:sldSz cx="9144000" cy="5143500" type="screen16x9"/>
  <p:notesSz cx="6858000" cy="9144000"/>
  <p:embeddedFontLst>
    <p:embeddedFont>
      <p:font typeface="Aharoni" panose="02010803020104030203" pitchFamily="2" charset="-79"/>
      <p:bold r:id="rId84"/>
    </p:embeddedFont>
    <p:embeddedFont>
      <p:font typeface="Bebas Neue" panose="020B0606020202050201" pitchFamily="34" charset="0"/>
      <p:regular r:id="rId85"/>
    </p:embeddedFont>
    <p:embeddedFont>
      <p:font typeface="Fira Sans Extra Condensed" panose="020B0503050000020004" pitchFamily="34" charset="0"/>
      <p:regular r:id="rId86"/>
      <p:bold r:id="rId87"/>
      <p:italic r:id="rId88"/>
      <p:boldItalic r:id="rId89"/>
    </p:embeddedFont>
    <p:embeddedFont>
      <p:font typeface="Poppins" panose="00000500000000000000" pitchFamily="2" charset="0"/>
      <p:regular r:id="rId90"/>
      <p:bold r:id="rId91"/>
      <p:italic r:id="rId92"/>
      <p:boldItalic r:id="rId93"/>
    </p:embeddedFont>
    <p:embeddedFont>
      <p:font typeface="Roboto" panose="02000000000000000000" pitchFamily="2"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FF5"/>
    <a:srgbClr val="EBF6FB"/>
    <a:srgbClr val="FEF8E6"/>
    <a:srgbClr val="F4EDF9"/>
    <a:srgbClr val="7030A0"/>
    <a:srgbClr val="000000"/>
    <a:srgbClr val="FCCCCC"/>
    <a:srgbClr val="FBEFEF"/>
    <a:srgbClr val="D55353"/>
    <a:srgbClr val="FFF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A4BE9F-D2D2-4A10-8166-BDB6B85E781A}">
  <a:tblStyle styleId="{2AA4BE9F-D2D2-4A10-8166-BDB6B85E78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94660"/>
  </p:normalViewPr>
  <p:slideViewPr>
    <p:cSldViewPr snapToGrid="0">
      <p:cViewPr varScale="1">
        <p:scale>
          <a:sx n="97" d="100"/>
          <a:sy n="97" d="100"/>
        </p:scale>
        <p:origin x="1018"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2.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0.fntdata"/><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e4a5a2fc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e4a5a2fc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05153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8399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9636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2529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a:t>
            </a:r>
            <a:r>
              <a:rPr lang="en-US" baseline="0"/>
              <a:t> bấm vào từng mảnh ghép để mở câu hỏi. Sau khi mở hết 8 mảnh ghép, GV bấm vào hình bóng đèn để mở chú thích cho hình ảnh và chia sẻ thêm cho HS.</a:t>
            </a:r>
          </a:p>
          <a:p>
            <a:pPr marL="158750" indent="0">
              <a:buNone/>
            </a:pPr>
            <a:r>
              <a:rPr lang="en-US" baseline="0"/>
              <a:t>GV bấm vào mũi tên màu cam để chuyển sang nội dung tiếp theo.</a:t>
            </a:r>
            <a:endParaRPr lang="en-US"/>
          </a:p>
        </p:txBody>
      </p:sp>
    </p:spTree>
    <p:extLst>
      <p:ext uri="{BB962C8B-B14F-4D97-AF65-F5344CB8AC3E}">
        <p14:creationId xmlns:p14="http://schemas.microsoft.com/office/powerpoint/2010/main" val="301084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e4a5a2fc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e4a5a2fc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4337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e4b6bc674c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e4b6bc674c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2647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e4a5a2fc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e4a5a2fc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3671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8524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7"/>
        <p:cNvGrpSpPr/>
        <p:nvPr/>
      </p:nvGrpSpPr>
      <p:grpSpPr>
        <a:xfrm>
          <a:off x="0" y="0"/>
          <a:ext cx="0" cy="0"/>
          <a:chOff x="0" y="0"/>
          <a:chExt cx="0" cy="0"/>
        </a:xfrm>
      </p:grpSpPr>
      <p:sp>
        <p:nvSpPr>
          <p:cNvPr id="2968" name="Google Shape;2968;ge4b6bc674c_0_1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9" name="Google Shape;2969;ge4b6bc674c_0_1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2052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e4a5a2fcff_0_1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e4a5a2fcff_0_1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213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74549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82325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e4b6bc67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9" name="Google Shape;1539;ge4b6bc67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0727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8507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45024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772100" y="1176600"/>
            <a:ext cx="3914700" cy="2308200"/>
          </a:xfrm>
          <a:prstGeom prst="rect">
            <a:avLst/>
          </a:prstGeom>
        </p:spPr>
        <p:txBody>
          <a:bodyPr spcFirstLastPara="1" wrap="square" lIns="91425" tIns="91425" rIns="91425" bIns="91425" anchor="b" anchorCtr="0">
            <a:noAutofit/>
          </a:bodyPr>
          <a:lstStyle>
            <a:lvl1pPr lvl="0" algn="r">
              <a:spcBef>
                <a:spcPts val="0"/>
              </a:spcBef>
              <a:spcAft>
                <a:spcPts val="0"/>
              </a:spcAft>
              <a:buSzPts val="4800"/>
              <a:buNone/>
              <a:defRPr sz="4800">
                <a:latin typeface="Arial" panose="020B0604020202020204" pitchFamily="34" charset="0"/>
                <a:cs typeface="Arial" panose="020B06040202020202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772100" y="3484800"/>
            <a:ext cx="3914700" cy="4821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4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51052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754441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731125" y="2246574"/>
            <a:ext cx="3696900" cy="1339500"/>
          </a:xfrm>
          <a:prstGeom prst="rect">
            <a:avLst/>
          </a:prstGeom>
          <a:noFill/>
        </p:spPr>
        <p:txBody>
          <a:bodyPr spcFirstLastPara="1" wrap="square" lIns="91425" tIns="91425" rIns="91425" bIns="91425" anchor="b" anchorCtr="0">
            <a:noAutofit/>
          </a:bodyPr>
          <a:lstStyle>
            <a:lvl1pPr lvl="0">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4731125" y="3822588"/>
            <a:ext cx="3696900" cy="456900"/>
          </a:xfrm>
          <a:prstGeom prst="rect">
            <a:avLst/>
          </a:prstGeom>
          <a:solidFill>
            <a:schemeClr val="dk2"/>
          </a:solidFill>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 name="Google Shape;14;p3"/>
          <p:cNvSpPr txBox="1">
            <a:spLocks noGrp="1"/>
          </p:cNvSpPr>
          <p:nvPr>
            <p:ph type="title" idx="2" hasCustomPrompt="1"/>
          </p:nvPr>
        </p:nvSpPr>
        <p:spPr>
          <a:xfrm>
            <a:off x="4731125" y="1117988"/>
            <a:ext cx="1649100" cy="10095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6"/>
              </a:buClr>
              <a:buSzPts val="4800"/>
              <a:buFont typeface="Poppins"/>
              <a:buNone/>
              <a:defRPr sz="8000"/>
            </a:lvl1pPr>
            <a:lvl2pPr lvl="1" algn="ctr" rtl="0">
              <a:spcBef>
                <a:spcPts val="0"/>
              </a:spcBef>
              <a:spcAft>
                <a:spcPts val="0"/>
              </a:spcAft>
              <a:buClr>
                <a:schemeClr val="accent6"/>
              </a:buClr>
              <a:buSzPts val="2000"/>
              <a:buFont typeface="Poppins"/>
              <a:buNone/>
              <a:defRPr sz="2000" b="1">
                <a:solidFill>
                  <a:schemeClr val="accent6"/>
                </a:solidFill>
                <a:latin typeface="Poppins"/>
                <a:ea typeface="Poppins"/>
                <a:cs typeface="Poppins"/>
                <a:sym typeface="Poppins"/>
              </a:defRPr>
            </a:lvl2pPr>
            <a:lvl3pPr lvl="2" algn="ctr" rtl="0">
              <a:spcBef>
                <a:spcPts val="0"/>
              </a:spcBef>
              <a:spcAft>
                <a:spcPts val="0"/>
              </a:spcAft>
              <a:buClr>
                <a:schemeClr val="accent6"/>
              </a:buClr>
              <a:buSzPts val="2000"/>
              <a:buFont typeface="Poppins"/>
              <a:buNone/>
              <a:defRPr sz="2000" b="1">
                <a:solidFill>
                  <a:schemeClr val="accent6"/>
                </a:solidFill>
                <a:latin typeface="Poppins"/>
                <a:ea typeface="Poppins"/>
                <a:cs typeface="Poppins"/>
                <a:sym typeface="Poppins"/>
              </a:defRPr>
            </a:lvl3pPr>
            <a:lvl4pPr lvl="3" algn="ctr" rtl="0">
              <a:spcBef>
                <a:spcPts val="0"/>
              </a:spcBef>
              <a:spcAft>
                <a:spcPts val="0"/>
              </a:spcAft>
              <a:buClr>
                <a:schemeClr val="accent6"/>
              </a:buClr>
              <a:buSzPts val="2000"/>
              <a:buFont typeface="Poppins"/>
              <a:buNone/>
              <a:defRPr sz="2000" b="1">
                <a:solidFill>
                  <a:schemeClr val="accent6"/>
                </a:solidFill>
                <a:latin typeface="Poppins"/>
                <a:ea typeface="Poppins"/>
                <a:cs typeface="Poppins"/>
                <a:sym typeface="Poppins"/>
              </a:defRPr>
            </a:lvl4pPr>
            <a:lvl5pPr lvl="4" algn="ctr" rtl="0">
              <a:spcBef>
                <a:spcPts val="0"/>
              </a:spcBef>
              <a:spcAft>
                <a:spcPts val="0"/>
              </a:spcAft>
              <a:buClr>
                <a:schemeClr val="accent6"/>
              </a:buClr>
              <a:buSzPts val="2000"/>
              <a:buFont typeface="Poppins"/>
              <a:buNone/>
              <a:defRPr sz="2000" b="1">
                <a:solidFill>
                  <a:schemeClr val="accent6"/>
                </a:solidFill>
                <a:latin typeface="Poppins"/>
                <a:ea typeface="Poppins"/>
                <a:cs typeface="Poppins"/>
                <a:sym typeface="Poppins"/>
              </a:defRPr>
            </a:lvl5pPr>
            <a:lvl6pPr lvl="5" algn="ctr" rtl="0">
              <a:spcBef>
                <a:spcPts val="0"/>
              </a:spcBef>
              <a:spcAft>
                <a:spcPts val="0"/>
              </a:spcAft>
              <a:buClr>
                <a:schemeClr val="accent6"/>
              </a:buClr>
              <a:buSzPts val="2000"/>
              <a:buFont typeface="Poppins"/>
              <a:buNone/>
              <a:defRPr sz="2000" b="1">
                <a:solidFill>
                  <a:schemeClr val="accent6"/>
                </a:solidFill>
                <a:latin typeface="Poppins"/>
                <a:ea typeface="Poppins"/>
                <a:cs typeface="Poppins"/>
                <a:sym typeface="Poppins"/>
              </a:defRPr>
            </a:lvl6pPr>
            <a:lvl7pPr lvl="6" algn="ctr" rtl="0">
              <a:spcBef>
                <a:spcPts val="0"/>
              </a:spcBef>
              <a:spcAft>
                <a:spcPts val="0"/>
              </a:spcAft>
              <a:buClr>
                <a:schemeClr val="accent6"/>
              </a:buClr>
              <a:buSzPts val="2000"/>
              <a:buFont typeface="Poppins"/>
              <a:buNone/>
              <a:defRPr sz="2000" b="1">
                <a:solidFill>
                  <a:schemeClr val="accent6"/>
                </a:solidFill>
                <a:latin typeface="Poppins"/>
                <a:ea typeface="Poppins"/>
                <a:cs typeface="Poppins"/>
                <a:sym typeface="Poppins"/>
              </a:defRPr>
            </a:lvl7pPr>
            <a:lvl8pPr lvl="7" algn="ctr" rtl="0">
              <a:spcBef>
                <a:spcPts val="0"/>
              </a:spcBef>
              <a:spcAft>
                <a:spcPts val="0"/>
              </a:spcAft>
              <a:buClr>
                <a:schemeClr val="accent6"/>
              </a:buClr>
              <a:buSzPts val="2000"/>
              <a:buFont typeface="Poppins"/>
              <a:buNone/>
              <a:defRPr sz="2000" b="1">
                <a:solidFill>
                  <a:schemeClr val="accent6"/>
                </a:solidFill>
                <a:latin typeface="Poppins"/>
                <a:ea typeface="Poppins"/>
                <a:cs typeface="Poppins"/>
                <a:sym typeface="Poppins"/>
              </a:defRPr>
            </a:lvl8pPr>
            <a:lvl9pPr lvl="8" algn="ctr" rtl="0">
              <a:spcBef>
                <a:spcPts val="0"/>
              </a:spcBef>
              <a:spcAft>
                <a:spcPts val="0"/>
              </a:spcAft>
              <a:buClr>
                <a:schemeClr val="accent6"/>
              </a:buClr>
              <a:buSzPts val="2000"/>
              <a:buFont typeface="Poppins"/>
              <a:buNone/>
              <a:defRPr sz="2000" b="1">
                <a:solidFill>
                  <a:schemeClr val="accent6"/>
                </a:solidFill>
                <a:latin typeface="Poppins"/>
                <a:ea typeface="Poppins"/>
                <a:cs typeface="Poppins"/>
                <a:sym typeface="Poppins"/>
              </a:defRPr>
            </a:lvl9pPr>
          </a:lstStyle>
          <a:p>
            <a:r>
              <a:t>xx%</a:t>
            </a:r>
          </a:p>
        </p:txBody>
      </p:sp>
    </p:spTree>
    <p:extLst>
      <p:ext uri="{BB962C8B-B14F-4D97-AF65-F5344CB8AC3E}">
        <p14:creationId xmlns:p14="http://schemas.microsoft.com/office/powerpoint/2010/main" val="1860404940"/>
      </p:ext>
    </p:extLst>
  </p:cSld>
  <p:clrMapOvr>
    <a:masterClrMapping/>
  </p:clrMapOvr>
  <p:transition spd="med">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187"/>
        <p:cNvGrpSpPr/>
        <p:nvPr/>
      </p:nvGrpSpPr>
      <p:grpSpPr>
        <a:xfrm>
          <a:off x="0" y="0"/>
          <a:ext cx="0" cy="0"/>
          <a:chOff x="0" y="0"/>
          <a:chExt cx="0" cy="0"/>
        </a:xfrm>
      </p:grpSpPr>
      <p:grpSp>
        <p:nvGrpSpPr>
          <p:cNvPr id="188" name="Google Shape;188;p24"/>
          <p:cNvGrpSpPr/>
          <p:nvPr/>
        </p:nvGrpSpPr>
        <p:grpSpPr>
          <a:xfrm>
            <a:off x="-133343" y="-2133708"/>
            <a:ext cx="9411096" cy="9411096"/>
            <a:chOff x="152401" y="-1847876"/>
            <a:chExt cx="8839200" cy="8839200"/>
          </a:xfrm>
        </p:grpSpPr>
        <p:grpSp>
          <p:nvGrpSpPr>
            <p:cNvPr id="189" name="Google Shape;189;p24"/>
            <p:cNvGrpSpPr/>
            <p:nvPr/>
          </p:nvGrpSpPr>
          <p:grpSpPr>
            <a:xfrm>
              <a:off x="1481634" y="-518622"/>
              <a:ext cx="6180734" cy="6180734"/>
              <a:chOff x="6907125" y="2295400"/>
              <a:chExt cx="3041700" cy="3041700"/>
            </a:xfrm>
          </p:grpSpPr>
          <p:sp>
            <p:nvSpPr>
              <p:cNvPr id="190" name="Google Shape;190;p24"/>
              <p:cNvSpPr/>
              <p:nvPr/>
            </p:nvSpPr>
            <p:spPr>
              <a:xfrm>
                <a:off x="7740275" y="3128600"/>
                <a:ext cx="1375500" cy="1375500"/>
              </a:xfrm>
              <a:prstGeom prst="ellipse">
                <a:avLst/>
              </a:prstGeom>
              <a:solidFill>
                <a:srgbClr val="C8CCCF">
                  <a:alpha val="1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4"/>
              <p:cNvSpPr/>
              <p:nvPr/>
            </p:nvSpPr>
            <p:spPr>
              <a:xfrm>
                <a:off x="7284975" y="2673300"/>
                <a:ext cx="2286000" cy="2286000"/>
              </a:xfrm>
              <a:prstGeom prst="donut">
                <a:avLst>
                  <a:gd name="adj" fmla="val 7241"/>
                </a:avLst>
              </a:prstGeom>
              <a:solidFill>
                <a:srgbClr val="C8CCCF">
                  <a:alpha val="1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4"/>
              <p:cNvSpPr/>
              <p:nvPr/>
            </p:nvSpPr>
            <p:spPr>
              <a:xfrm>
                <a:off x="6907125" y="2295400"/>
                <a:ext cx="3041700" cy="3041700"/>
              </a:xfrm>
              <a:prstGeom prst="donut">
                <a:avLst>
                  <a:gd name="adj" fmla="val 2135"/>
                </a:avLst>
              </a:prstGeom>
              <a:solidFill>
                <a:srgbClr val="C8CCCF">
                  <a:alpha val="1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24"/>
            <p:cNvSpPr/>
            <p:nvPr/>
          </p:nvSpPr>
          <p:spPr>
            <a:xfrm>
              <a:off x="152401" y="-1847876"/>
              <a:ext cx="8839200" cy="8839200"/>
            </a:xfrm>
            <a:prstGeom prst="donut">
              <a:avLst>
                <a:gd name="adj" fmla="val 1509"/>
              </a:avLst>
            </a:prstGeom>
            <a:solidFill>
              <a:srgbClr val="C8CCCF">
                <a:alpha val="1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Google Shape;194;p24"/>
          <p:cNvSpPr txBox="1">
            <a:spLocks noGrp="1"/>
          </p:cNvSpPr>
          <p:nvPr>
            <p:ph type="subTitle" idx="1"/>
          </p:nvPr>
        </p:nvSpPr>
        <p:spPr>
          <a:xfrm>
            <a:off x="722325" y="2386670"/>
            <a:ext cx="2398200" cy="5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5" name="Google Shape;195;p24"/>
          <p:cNvSpPr txBox="1">
            <a:spLocks noGrp="1"/>
          </p:cNvSpPr>
          <p:nvPr>
            <p:ph type="subTitle" idx="2"/>
          </p:nvPr>
        </p:nvSpPr>
        <p:spPr>
          <a:xfrm>
            <a:off x="722325" y="2069331"/>
            <a:ext cx="2398200" cy="381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solidFill>
                  <a:schemeClr val="dk1"/>
                </a:solidFill>
                <a:latin typeface="Armata"/>
                <a:ea typeface="Armata"/>
                <a:cs typeface="Armata"/>
                <a:sym typeface="Armata"/>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6" name="Google Shape;196;p24"/>
          <p:cNvSpPr txBox="1">
            <a:spLocks noGrp="1"/>
          </p:cNvSpPr>
          <p:nvPr>
            <p:ph type="subTitle" idx="3"/>
          </p:nvPr>
        </p:nvSpPr>
        <p:spPr>
          <a:xfrm>
            <a:off x="3372900" y="2386836"/>
            <a:ext cx="2398200" cy="5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7" name="Google Shape;197;p24"/>
          <p:cNvSpPr txBox="1">
            <a:spLocks noGrp="1"/>
          </p:cNvSpPr>
          <p:nvPr>
            <p:ph type="subTitle" idx="4"/>
          </p:nvPr>
        </p:nvSpPr>
        <p:spPr>
          <a:xfrm>
            <a:off x="3372900" y="2069331"/>
            <a:ext cx="2398200" cy="381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solidFill>
                  <a:schemeClr val="dk1"/>
                </a:solidFill>
                <a:latin typeface="Armata"/>
                <a:ea typeface="Armata"/>
                <a:cs typeface="Armata"/>
                <a:sym typeface="Armata"/>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8" name="Google Shape;198;p24"/>
          <p:cNvSpPr txBox="1">
            <a:spLocks noGrp="1"/>
          </p:cNvSpPr>
          <p:nvPr>
            <p:ph type="subTitle" idx="5"/>
          </p:nvPr>
        </p:nvSpPr>
        <p:spPr>
          <a:xfrm>
            <a:off x="6023494" y="2386836"/>
            <a:ext cx="2398200" cy="5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9" name="Google Shape;199;p24"/>
          <p:cNvSpPr txBox="1">
            <a:spLocks noGrp="1"/>
          </p:cNvSpPr>
          <p:nvPr>
            <p:ph type="subTitle" idx="6"/>
          </p:nvPr>
        </p:nvSpPr>
        <p:spPr>
          <a:xfrm>
            <a:off x="6023494" y="2069331"/>
            <a:ext cx="2398200" cy="381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solidFill>
                  <a:schemeClr val="dk1"/>
                </a:solidFill>
                <a:latin typeface="Armata"/>
                <a:ea typeface="Armata"/>
                <a:cs typeface="Armata"/>
                <a:sym typeface="Armata"/>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0" name="Google Shape;200;p24"/>
          <p:cNvSpPr txBox="1">
            <a:spLocks noGrp="1"/>
          </p:cNvSpPr>
          <p:nvPr>
            <p:ph type="subTitle" idx="7"/>
          </p:nvPr>
        </p:nvSpPr>
        <p:spPr>
          <a:xfrm>
            <a:off x="722325" y="4057661"/>
            <a:ext cx="2398200" cy="55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1" name="Google Shape;201;p24"/>
          <p:cNvSpPr txBox="1">
            <a:spLocks noGrp="1"/>
          </p:cNvSpPr>
          <p:nvPr>
            <p:ph type="subTitle" idx="8"/>
          </p:nvPr>
        </p:nvSpPr>
        <p:spPr>
          <a:xfrm>
            <a:off x="722325" y="3741887"/>
            <a:ext cx="2398200" cy="381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solidFill>
                  <a:schemeClr val="dk1"/>
                </a:solidFill>
                <a:latin typeface="Armata"/>
                <a:ea typeface="Armata"/>
                <a:cs typeface="Armata"/>
                <a:sym typeface="Armata"/>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2" name="Google Shape;202;p24"/>
          <p:cNvSpPr txBox="1">
            <a:spLocks noGrp="1"/>
          </p:cNvSpPr>
          <p:nvPr>
            <p:ph type="subTitle" idx="9"/>
          </p:nvPr>
        </p:nvSpPr>
        <p:spPr>
          <a:xfrm>
            <a:off x="3372900" y="4057661"/>
            <a:ext cx="2398200" cy="55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3" name="Google Shape;203;p24"/>
          <p:cNvSpPr txBox="1">
            <a:spLocks noGrp="1"/>
          </p:cNvSpPr>
          <p:nvPr>
            <p:ph type="subTitle" idx="13"/>
          </p:nvPr>
        </p:nvSpPr>
        <p:spPr>
          <a:xfrm>
            <a:off x="3372900" y="3742575"/>
            <a:ext cx="2398200" cy="381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solidFill>
                  <a:schemeClr val="dk1"/>
                </a:solidFill>
                <a:latin typeface="Armata"/>
                <a:ea typeface="Armata"/>
                <a:cs typeface="Armata"/>
                <a:sym typeface="Armata"/>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4" name="Google Shape;204;p24"/>
          <p:cNvSpPr txBox="1">
            <a:spLocks noGrp="1"/>
          </p:cNvSpPr>
          <p:nvPr>
            <p:ph type="subTitle" idx="14"/>
          </p:nvPr>
        </p:nvSpPr>
        <p:spPr>
          <a:xfrm>
            <a:off x="6023494" y="4058349"/>
            <a:ext cx="2398200" cy="55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5" name="Google Shape;205;p24"/>
          <p:cNvSpPr txBox="1">
            <a:spLocks noGrp="1"/>
          </p:cNvSpPr>
          <p:nvPr>
            <p:ph type="subTitle" idx="15"/>
          </p:nvPr>
        </p:nvSpPr>
        <p:spPr>
          <a:xfrm>
            <a:off x="6023494" y="3742577"/>
            <a:ext cx="2398200" cy="381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b="1">
                <a:solidFill>
                  <a:schemeClr val="dk1"/>
                </a:solidFill>
                <a:latin typeface="Armata"/>
                <a:ea typeface="Armata"/>
                <a:cs typeface="Armata"/>
                <a:sym typeface="Armata"/>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6" name="Google Shape;206;p24"/>
          <p:cNvSpPr txBox="1">
            <a:spLocks noGrp="1"/>
          </p:cNvSpPr>
          <p:nvPr>
            <p:ph type="ctrTitle"/>
          </p:nvPr>
        </p:nvSpPr>
        <p:spPr>
          <a:xfrm>
            <a:off x="713250" y="542097"/>
            <a:ext cx="7717500" cy="6201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600"/>
              <a:buNone/>
              <a:defRPr sz="35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extLst>
      <p:ext uri="{BB962C8B-B14F-4D97-AF65-F5344CB8AC3E}">
        <p14:creationId xmlns:p14="http://schemas.microsoft.com/office/powerpoint/2010/main" val="1842535408"/>
      </p:ext>
    </p:extLst>
  </p:cSld>
  <p:clrMapOvr>
    <a:masterClrMapping/>
  </p:clrMapOvr>
  <p:transition spd="med">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57200" y="4104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Arial" panose="020B0604020202020204" pitchFamily="34" charset="0"/>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57200" y="1160825"/>
            <a:ext cx="8229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atin typeface="Arial" panose="020B0604020202020204" pitchFamily="34" charset="0"/>
                <a:cs typeface="Arial" panose="020B0604020202020204" pitchFamily="34" charset="0"/>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57200" y="4104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Arial" panose="020B0604020202020204" pitchFamily="34" charset="0"/>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atin typeface="Arial" panose="020B0604020202020204" pitchFamily="34" charset="0"/>
                <a:cs typeface="Arial" panose="020B060402020202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atin typeface="Arial" panose="020B0604020202020204" pitchFamily="34" charset="0"/>
                <a:cs typeface="Arial" panose="020B060402020202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410400"/>
            <a:ext cx="8229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2400">
                <a:latin typeface="Arial" panose="020B0604020202020204" pitchFamily="34" charset="0"/>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atin typeface="Arial" panose="020B0604020202020204" pitchFamily="34" charset="0"/>
                <a:cs typeface="Arial" panose="020B0604020202020204" pitchFamily="34"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atin typeface="Arial" panose="020B0604020202020204" pitchFamily="34" charset="0"/>
                <a:cs typeface="Arial" panose="020B060402020202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Arial" panose="020B0604020202020204" pitchFamily="34" charset="0"/>
                <a:cs typeface="Arial" panose="020B0604020202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atin typeface="Arial" panose="020B0604020202020204" pitchFamily="34" charset="0"/>
                <a:cs typeface="Arial" panose="020B0604020202020204"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atin typeface="Arial" panose="020B0604020202020204" pitchFamily="34" charset="0"/>
                <a:cs typeface="Arial" panose="020B0604020202020204" pitchFamily="34" charset="0"/>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atin typeface="Arial" panose="020B0604020202020204" pitchFamily="34" charset="0"/>
                <a:cs typeface="Arial" panose="020B0604020202020204" pitchFamily="34" charset="0"/>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atin typeface="Arial" panose="020B0604020202020204" pitchFamily="34" charset="0"/>
                <a:cs typeface="Arial" panose="020B0604020202020204" pitchFamily="34"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atin typeface="Arial" panose="020B0604020202020204" pitchFamily="34" charset="0"/>
                <a:cs typeface="Arial" panose="020B0604020202020204" pitchFamily="34" charset="0"/>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lumMod val="20000"/>
            <a:lumOff val="80000"/>
            <a:alpha val="4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10400"/>
            <a:ext cx="8229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57200" y="1160825"/>
            <a:ext cx="8229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2" r:id="rId11"/>
    <p:sldLayoutId id="2147483663" r:id="rId12"/>
    <p:sldLayoutId id="2147483664" r:id="rId13"/>
    <p:sldLayoutId id="214748366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image" Target="../media/image32.jpeg"/><Relationship Id="rId7" Type="http://schemas.openxmlformats.org/officeDocument/2006/relationships/slide" Target="slide40.xml"/><Relationship Id="rId12"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slide" Target="slide39.xml"/><Relationship Id="rId11" Type="http://schemas.openxmlformats.org/officeDocument/2006/relationships/slide" Target="slide45.xml"/><Relationship Id="rId5" Type="http://schemas.openxmlformats.org/officeDocument/2006/relationships/slide" Target="slide38.xml"/><Relationship Id="rId10" Type="http://schemas.openxmlformats.org/officeDocument/2006/relationships/slide" Target="slide43.xml"/><Relationship Id="rId4" Type="http://schemas.openxmlformats.org/officeDocument/2006/relationships/slide" Target="slide37.xml"/><Relationship Id="rId9" Type="http://schemas.openxmlformats.org/officeDocument/2006/relationships/slide" Target="slide42.xml"/></Relationships>
</file>

<file path=ppt/slides/_rels/slide37.xml.rels><?xml version="1.0" encoding="UTF-8" standalone="yes"?>
<Relationships xmlns="http://schemas.openxmlformats.org/package/2006/relationships"><Relationship Id="rId8" Type="http://schemas.openxmlformats.org/officeDocument/2006/relationships/image" Target="../media/image36.svg"/><Relationship Id="rId3" Type="http://schemas.microsoft.com/office/2007/relationships/media" Target="../media/media3.mp3"/><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slide" Target="slide36.xml"/><Relationship Id="rId5" Type="http://schemas.openxmlformats.org/officeDocument/2006/relationships/slideLayout" Target="../slideLayouts/slideLayout13.xml"/><Relationship Id="rId10" Type="http://schemas.openxmlformats.org/officeDocument/2006/relationships/image" Target="../media/image38.svg"/><Relationship Id="rId4" Type="http://schemas.openxmlformats.org/officeDocument/2006/relationships/audio" Target="../media/media3.mp3"/><Relationship Id="rId9" Type="http://schemas.openxmlformats.org/officeDocument/2006/relationships/image" Target="../media/image37.png"/></Relationships>
</file>

<file path=ppt/slides/_rels/slide38.xml.rels><?xml version="1.0" encoding="UTF-8" standalone="yes"?>
<Relationships xmlns="http://schemas.openxmlformats.org/package/2006/relationships"><Relationship Id="rId8" Type="http://schemas.openxmlformats.org/officeDocument/2006/relationships/image" Target="../media/image36.svg"/><Relationship Id="rId3" Type="http://schemas.microsoft.com/office/2007/relationships/media" Target="../media/media3.mp3"/><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slide" Target="slide36.xml"/><Relationship Id="rId5" Type="http://schemas.openxmlformats.org/officeDocument/2006/relationships/slideLayout" Target="../slideLayouts/slideLayout13.xml"/><Relationship Id="rId10" Type="http://schemas.openxmlformats.org/officeDocument/2006/relationships/image" Target="../media/image38.svg"/><Relationship Id="rId4" Type="http://schemas.openxmlformats.org/officeDocument/2006/relationships/audio" Target="../media/media3.mp3"/><Relationship Id="rId9" Type="http://schemas.openxmlformats.org/officeDocument/2006/relationships/image" Target="../media/image37.png"/></Relationships>
</file>

<file path=ppt/slides/_rels/slide39.xml.rels><?xml version="1.0" encoding="UTF-8" standalone="yes"?>
<Relationships xmlns="http://schemas.openxmlformats.org/package/2006/relationships"><Relationship Id="rId8" Type="http://schemas.openxmlformats.org/officeDocument/2006/relationships/image" Target="../media/image36.svg"/><Relationship Id="rId3" Type="http://schemas.microsoft.com/office/2007/relationships/media" Target="../media/media3.mp3"/><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slide" Target="slide36.xml"/><Relationship Id="rId5" Type="http://schemas.openxmlformats.org/officeDocument/2006/relationships/slideLayout" Target="../slideLayouts/slideLayout13.xml"/><Relationship Id="rId10" Type="http://schemas.openxmlformats.org/officeDocument/2006/relationships/image" Target="../media/image38.svg"/><Relationship Id="rId4" Type="http://schemas.openxmlformats.org/officeDocument/2006/relationships/audio" Target="../media/media3.mp3"/><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8" Type="http://schemas.openxmlformats.org/officeDocument/2006/relationships/image" Target="../media/image36.svg"/><Relationship Id="rId3" Type="http://schemas.microsoft.com/office/2007/relationships/media" Target="../media/media3.mp3"/><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slide" Target="slide36.xml"/><Relationship Id="rId5" Type="http://schemas.openxmlformats.org/officeDocument/2006/relationships/slideLayout" Target="../slideLayouts/slideLayout13.xml"/><Relationship Id="rId10" Type="http://schemas.openxmlformats.org/officeDocument/2006/relationships/image" Target="../media/image38.svg"/><Relationship Id="rId4" Type="http://schemas.openxmlformats.org/officeDocument/2006/relationships/audio" Target="../media/media3.mp3"/><Relationship Id="rId9" Type="http://schemas.openxmlformats.org/officeDocument/2006/relationships/image" Target="../media/image37.png"/></Relationships>
</file>

<file path=ppt/slides/_rels/slide41.xml.rels><?xml version="1.0" encoding="UTF-8" standalone="yes"?>
<Relationships xmlns="http://schemas.openxmlformats.org/package/2006/relationships"><Relationship Id="rId8" Type="http://schemas.openxmlformats.org/officeDocument/2006/relationships/image" Target="../media/image36.svg"/><Relationship Id="rId3" Type="http://schemas.microsoft.com/office/2007/relationships/media" Target="../media/media3.mp3"/><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slide" Target="slide36.xml"/><Relationship Id="rId5" Type="http://schemas.openxmlformats.org/officeDocument/2006/relationships/slideLayout" Target="../slideLayouts/slideLayout14.xml"/><Relationship Id="rId10" Type="http://schemas.openxmlformats.org/officeDocument/2006/relationships/image" Target="../media/image38.svg"/><Relationship Id="rId4" Type="http://schemas.openxmlformats.org/officeDocument/2006/relationships/audio" Target="../media/media3.mp3"/><Relationship Id="rId9" Type="http://schemas.openxmlformats.org/officeDocument/2006/relationships/image" Target="../media/image37.png"/></Relationships>
</file>

<file path=ppt/slides/_rels/slide42.xml.rels><?xml version="1.0" encoding="UTF-8" standalone="yes"?>
<Relationships xmlns="http://schemas.openxmlformats.org/package/2006/relationships"><Relationship Id="rId8" Type="http://schemas.openxmlformats.org/officeDocument/2006/relationships/image" Target="../media/image36.svg"/><Relationship Id="rId3" Type="http://schemas.microsoft.com/office/2007/relationships/media" Target="../media/media3.mp3"/><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slide" Target="slide36.xml"/><Relationship Id="rId5" Type="http://schemas.openxmlformats.org/officeDocument/2006/relationships/slideLayout" Target="../slideLayouts/slideLayout13.xml"/><Relationship Id="rId10" Type="http://schemas.openxmlformats.org/officeDocument/2006/relationships/image" Target="../media/image38.svg"/><Relationship Id="rId4" Type="http://schemas.openxmlformats.org/officeDocument/2006/relationships/audio" Target="../media/media3.mp3"/><Relationship Id="rId9" Type="http://schemas.openxmlformats.org/officeDocument/2006/relationships/image" Target="../media/image37.png"/></Relationships>
</file>

<file path=ppt/slides/_rels/slide43.xml.rels><?xml version="1.0" encoding="UTF-8" standalone="yes"?>
<Relationships xmlns="http://schemas.openxmlformats.org/package/2006/relationships"><Relationship Id="rId8" Type="http://schemas.openxmlformats.org/officeDocument/2006/relationships/image" Target="../media/image36.svg"/><Relationship Id="rId3" Type="http://schemas.microsoft.com/office/2007/relationships/media" Target="../media/media3.mp3"/><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slide" Target="slide36.xml"/><Relationship Id="rId5" Type="http://schemas.openxmlformats.org/officeDocument/2006/relationships/slideLayout" Target="../slideLayouts/slideLayout14.xml"/><Relationship Id="rId10" Type="http://schemas.openxmlformats.org/officeDocument/2006/relationships/image" Target="../media/image38.svg"/><Relationship Id="rId4" Type="http://schemas.openxmlformats.org/officeDocument/2006/relationships/audio" Target="../media/media3.mp3"/><Relationship Id="rId9" Type="http://schemas.openxmlformats.org/officeDocument/2006/relationships/image" Target="../media/image37.png"/></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2.sv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2.jpe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6.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grpSp>
        <p:nvGrpSpPr>
          <p:cNvPr id="3" name="Group 2"/>
          <p:cNvGrpSpPr/>
          <p:nvPr/>
        </p:nvGrpSpPr>
        <p:grpSpPr>
          <a:xfrm>
            <a:off x="2214125" y="2200536"/>
            <a:ext cx="4715752" cy="2942964"/>
            <a:chOff x="2202311" y="2200536"/>
            <a:chExt cx="4715752" cy="2942964"/>
          </a:xfrm>
        </p:grpSpPr>
        <p:grpSp>
          <p:nvGrpSpPr>
            <p:cNvPr id="140" name="Google Shape;140;p18"/>
            <p:cNvGrpSpPr/>
            <p:nvPr/>
          </p:nvGrpSpPr>
          <p:grpSpPr>
            <a:xfrm>
              <a:off x="2202311" y="2200536"/>
              <a:ext cx="4715752" cy="2942964"/>
              <a:chOff x="2221092" y="1923909"/>
              <a:chExt cx="4715752" cy="2942964"/>
            </a:xfrm>
          </p:grpSpPr>
          <p:sp>
            <p:nvSpPr>
              <p:cNvPr id="141" name="Google Shape;141;p18"/>
              <p:cNvSpPr/>
              <p:nvPr/>
            </p:nvSpPr>
            <p:spPr>
              <a:xfrm>
                <a:off x="2694400" y="2645588"/>
                <a:ext cx="652200" cy="652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8"/>
              <p:cNvSpPr/>
              <p:nvPr/>
            </p:nvSpPr>
            <p:spPr>
              <a:xfrm>
                <a:off x="5812250" y="2607125"/>
                <a:ext cx="652200" cy="652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8"/>
              <p:cNvSpPr/>
              <p:nvPr/>
            </p:nvSpPr>
            <p:spPr>
              <a:xfrm>
                <a:off x="6268338" y="3844325"/>
                <a:ext cx="652200" cy="652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p:cNvSpPr/>
              <p:nvPr/>
            </p:nvSpPr>
            <p:spPr>
              <a:xfrm>
                <a:off x="2225713" y="3894538"/>
                <a:ext cx="652200" cy="652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8"/>
              <p:cNvSpPr/>
              <p:nvPr/>
            </p:nvSpPr>
            <p:spPr>
              <a:xfrm>
                <a:off x="2996088" y="4714463"/>
                <a:ext cx="3151841" cy="152410"/>
              </a:xfrm>
              <a:custGeom>
                <a:avLst/>
                <a:gdLst/>
                <a:ahLst/>
                <a:cxnLst/>
                <a:rect l="l" t="t" r="r" b="b"/>
                <a:pathLst>
                  <a:path w="21714" h="1050" extrusionOk="0">
                    <a:moveTo>
                      <a:pt x="1" y="0"/>
                    </a:moveTo>
                    <a:lnTo>
                      <a:pt x="1" y="481"/>
                    </a:lnTo>
                    <a:cubicBezTo>
                      <a:pt x="1" y="794"/>
                      <a:pt x="256" y="1049"/>
                      <a:pt x="569" y="1049"/>
                    </a:cubicBezTo>
                    <a:lnTo>
                      <a:pt x="21146" y="1049"/>
                    </a:lnTo>
                    <a:cubicBezTo>
                      <a:pt x="21462" y="1049"/>
                      <a:pt x="21714" y="794"/>
                      <a:pt x="21714" y="481"/>
                    </a:cubicBezTo>
                    <a:lnTo>
                      <a:pt x="217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8"/>
              <p:cNvSpPr/>
              <p:nvPr/>
            </p:nvSpPr>
            <p:spPr>
              <a:xfrm>
                <a:off x="3517189" y="3389077"/>
                <a:ext cx="2109646" cy="1325533"/>
              </a:xfrm>
              <a:custGeom>
                <a:avLst/>
                <a:gdLst/>
                <a:ahLst/>
                <a:cxnLst/>
                <a:rect l="l" t="t" r="r" b="b"/>
                <a:pathLst>
                  <a:path w="14534" h="9132" extrusionOk="0">
                    <a:moveTo>
                      <a:pt x="872" y="0"/>
                    </a:moveTo>
                    <a:cubicBezTo>
                      <a:pt x="391" y="0"/>
                      <a:pt x="1" y="390"/>
                      <a:pt x="1" y="872"/>
                    </a:cubicBezTo>
                    <a:lnTo>
                      <a:pt x="1" y="9131"/>
                    </a:lnTo>
                    <a:lnTo>
                      <a:pt x="14534" y="9131"/>
                    </a:lnTo>
                    <a:lnTo>
                      <a:pt x="14534" y="872"/>
                    </a:lnTo>
                    <a:cubicBezTo>
                      <a:pt x="14534" y="390"/>
                      <a:pt x="14144" y="0"/>
                      <a:pt x="136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8"/>
              <p:cNvSpPr/>
              <p:nvPr/>
            </p:nvSpPr>
            <p:spPr>
              <a:xfrm>
                <a:off x="3614733" y="3494748"/>
                <a:ext cx="1915287" cy="1219862"/>
              </a:xfrm>
              <a:custGeom>
                <a:avLst/>
                <a:gdLst/>
                <a:ahLst/>
                <a:cxnLst/>
                <a:rect l="l" t="t" r="r" b="b"/>
                <a:pathLst>
                  <a:path w="13195" h="8404" extrusionOk="0">
                    <a:moveTo>
                      <a:pt x="1" y="1"/>
                    </a:moveTo>
                    <a:lnTo>
                      <a:pt x="1" y="8403"/>
                    </a:lnTo>
                    <a:lnTo>
                      <a:pt x="13194" y="8403"/>
                    </a:lnTo>
                    <a:lnTo>
                      <a:pt x="131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8"/>
              <p:cNvSpPr/>
              <p:nvPr/>
            </p:nvSpPr>
            <p:spPr>
              <a:xfrm>
                <a:off x="4381870" y="4714463"/>
                <a:ext cx="380300" cy="59948"/>
              </a:xfrm>
              <a:custGeom>
                <a:avLst/>
                <a:gdLst/>
                <a:ahLst/>
                <a:cxnLst/>
                <a:rect l="l" t="t" r="r" b="b"/>
                <a:pathLst>
                  <a:path w="2620" h="413" extrusionOk="0">
                    <a:moveTo>
                      <a:pt x="1" y="0"/>
                    </a:moveTo>
                    <a:cubicBezTo>
                      <a:pt x="1" y="230"/>
                      <a:pt x="187" y="412"/>
                      <a:pt x="413" y="412"/>
                    </a:cubicBezTo>
                    <a:lnTo>
                      <a:pt x="2208" y="412"/>
                    </a:lnTo>
                    <a:cubicBezTo>
                      <a:pt x="2438" y="412"/>
                      <a:pt x="2620" y="230"/>
                      <a:pt x="2620"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8"/>
              <p:cNvSpPr/>
              <p:nvPr/>
            </p:nvSpPr>
            <p:spPr>
              <a:xfrm>
                <a:off x="3614733" y="3603612"/>
                <a:ext cx="1915287" cy="633881"/>
              </a:xfrm>
              <a:custGeom>
                <a:avLst/>
                <a:gdLst/>
                <a:ahLst/>
                <a:cxnLst/>
                <a:rect l="l" t="t" r="r" b="b"/>
                <a:pathLst>
                  <a:path w="13195" h="4367" extrusionOk="0">
                    <a:moveTo>
                      <a:pt x="1" y="1"/>
                    </a:moveTo>
                    <a:lnTo>
                      <a:pt x="1" y="4297"/>
                    </a:lnTo>
                    <a:cubicBezTo>
                      <a:pt x="308" y="4163"/>
                      <a:pt x="525" y="3859"/>
                      <a:pt x="525" y="3500"/>
                    </a:cubicBezTo>
                    <a:cubicBezTo>
                      <a:pt x="525" y="3981"/>
                      <a:pt x="915" y="4367"/>
                      <a:pt x="1392" y="4367"/>
                    </a:cubicBezTo>
                    <a:cubicBezTo>
                      <a:pt x="1874" y="4367"/>
                      <a:pt x="2259" y="3981"/>
                      <a:pt x="2259" y="3500"/>
                    </a:cubicBezTo>
                    <a:cubicBezTo>
                      <a:pt x="2259" y="3981"/>
                      <a:pt x="2650" y="4367"/>
                      <a:pt x="3127" y="4367"/>
                    </a:cubicBezTo>
                    <a:cubicBezTo>
                      <a:pt x="3608" y="4367"/>
                      <a:pt x="3994" y="3981"/>
                      <a:pt x="3994" y="3500"/>
                    </a:cubicBezTo>
                    <a:cubicBezTo>
                      <a:pt x="3994" y="3981"/>
                      <a:pt x="4384" y="4367"/>
                      <a:pt x="4861" y="4367"/>
                    </a:cubicBezTo>
                    <a:cubicBezTo>
                      <a:pt x="5342" y="4367"/>
                      <a:pt x="5728" y="3981"/>
                      <a:pt x="5728" y="3500"/>
                    </a:cubicBezTo>
                    <a:cubicBezTo>
                      <a:pt x="5728" y="3981"/>
                      <a:pt x="6118" y="4367"/>
                      <a:pt x="6595" y="4367"/>
                    </a:cubicBezTo>
                    <a:cubicBezTo>
                      <a:pt x="7076" y="4367"/>
                      <a:pt x="7462" y="3981"/>
                      <a:pt x="7462" y="3500"/>
                    </a:cubicBezTo>
                    <a:cubicBezTo>
                      <a:pt x="7462" y="3981"/>
                      <a:pt x="7853" y="4367"/>
                      <a:pt x="8330" y="4367"/>
                    </a:cubicBezTo>
                    <a:cubicBezTo>
                      <a:pt x="8811" y="4367"/>
                      <a:pt x="9197" y="3981"/>
                      <a:pt x="9197" y="3500"/>
                    </a:cubicBezTo>
                    <a:cubicBezTo>
                      <a:pt x="9197" y="3981"/>
                      <a:pt x="9587" y="4367"/>
                      <a:pt x="10064" y="4367"/>
                    </a:cubicBezTo>
                    <a:cubicBezTo>
                      <a:pt x="10545" y="4367"/>
                      <a:pt x="10931" y="3981"/>
                      <a:pt x="10931" y="3500"/>
                    </a:cubicBezTo>
                    <a:cubicBezTo>
                      <a:pt x="10931" y="3981"/>
                      <a:pt x="11321" y="4367"/>
                      <a:pt x="11798" y="4367"/>
                    </a:cubicBezTo>
                    <a:cubicBezTo>
                      <a:pt x="12279" y="4367"/>
                      <a:pt x="12665" y="3981"/>
                      <a:pt x="12665" y="3500"/>
                    </a:cubicBezTo>
                    <a:cubicBezTo>
                      <a:pt x="12665" y="3859"/>
                      <a:pt x="12882" y="4163"/>
                      <a:pt x="13194" y="4297"/>
                    </a:cubicBezTo>
                    <a:lnTo>
                      <a:pt x="13194" y="1"/>
                    </a:lnTo>
                    <a:close/>
                  </a:path>
                </a:pathLst>
              </a:custGeom>
              <a:solidFill>
                <a:srgbClr val="E7AF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8"/>
              <p:cNvSpPr/>
              <p:nvPr/>
            </p:nvSpPr>
            <p:spPr>
              <a:xfrm>
                <a:off x="3187400" y="3494748"/>
                <a:ext cx="601222" cy="367091"/>
              </a:xfrm>
              <a:custGeom>
                <a:avLst/>
                <a:gdLst/>
                <a:ahLst/>
                <a:cxnLst/>
                <a:rect l="l" t="t" r="r" b="b"/>
                <a:pathLst>
                  <a:path w="4142" h="2529" extrusionOk="0">
                    <a:moveTo>
                      <a:pt x="2940" y="1"/>
                    </a:moveTo>
                    <a:lnTo>
                      <a:pt x="1" y="2528"/>
                    </a:lnTo>
                    <a:lnTo>
                      <a:pt x="1735" y="2528"/>
                    </a:lnTo>
                    <a:lnTo>
                      <a:pt x="4141" y="1"/>
                    </a:lnTo>
                    <a:close/>
                  </a:path>
                </a:pathLst>
              </a:custGeom>
              <a:solidFill>
                <a:srgbClr val="FF8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8"/>
              <p:cNvSpPr/>
              <p:nvPr/>
            </p:nvSpPr>
            <p:spPr>
              <a:xfrm>
                <a:off x="3439097" y="3494748"/>
                <a:ext cx="523130" cy="367091"/>
              </a:xfrm>
              <a:custGeom>
                <a:avLst/>
                <a:gdLst/>
                <a:ahLst/>
                <a:cxnLst/>
                <a:rect l="l" t="t" r="r" b="b"/>
                <a:pathLst>
                  <a:path w="3604" h="2529" extrusionOk="0">
                    <a:moveTo>
                      <a:pt x="2407" y="1"/>
                    </a:moveTo>
                    <a:lnTo>
                      <a:pt x="1" y="2528"/>
                    </a:lnTo>
                    <a:lnTo>
                      <a:pt x="1735" y="2528"/>
                    </a:lnTo>
                    <a:lnTo>
                      <a:pt x="36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8"/>
              <p:cNvSpPr/>
              <p:nvPr/>
            </p:nvSpPr>
            <p:spPr>
              <a:xfrm>
                <a:off x="3690938" y="3494748"/>
                <a:ext cx="445618" cy="367091"/>
              </a:xfrm>
              <a:custGeom>
                <a:avLst/>
                <a:gdLst/>
                <a:ahLst/>
                <a:cxnLst/>
                <a:rect l="l" t="t" r="r" b="b"/>
                <a:pathLst>
                  <a:path w="3070" h="2529" extrusionOk="0">
                    <a:moveTo>
                      <a:pt x="1869" y="1"/>
                    </a:moveTo>
                    <a:lnTo>
                      <a:pt x="0" y="2528"/>
                    </a:lnTo>
                    <a:lnTo>
                      <a:pt x="1734" y="2528"/>
                    </a:lnTo>
                    <a:lnTo>
                      <a:pt x="3070" y="1"/>
                    </a:lnTo>
                    <a:close/>
                  </a:path>
                </a:pathLst>
              </a:custGeom>
              <a:solidFill>
                <a:srgbClr val="FF8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8"/>
              <p:cNvSpPr/>
              <p:nvPr/>
            </p:nvSpPr>
            <p:spPr>
              <a:xfrm>
                <a:off x="3942635" y="3494748"/>
                <a:ext cx="368252" cy="367091"/>
              </a:xfrm>
              <a:custGeom>
                <a:avLst/>
                <a:gdLst/>
                <a:ahLst/>
                <a:cxnLst/>
                <a:rect l="l" t="t" r="r" b="b"/>
                <a:pathLst>
                  <a:path w="2537" h="2529" extrusionOk="0">
                    <a:moveTo>
                      <a:pt x="1336" y="1"/>
                    </a:moveTo>
                    <a:lnTo>
                      <a:pt x="0" y="2528"/>
                    </a:lnTo>
                    <a:lnTo>
                      <a:pt x="1735" y="2528"/>
                    </a:lnTo>
                    <a:lnTo>
                      <a:pt x="2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8"/>
              <p:cNvSpPr/>
              <p:nvPr/>
            </p:nvSpPr>
            <p:spPr>
              <a:xfrm>
                <a:off x="4194331" y="3494748"/>
                <a:ext cx="290886" cy="367091"/>
              </a:xfrm>
              <a:custGeom>
                <a:avLst/>
                <a:gdLst/>
                <a:ahLst/>
                <a:cxnLst/>
                <a:rect l="l" t="t" r="r" b="b"/>
                <a:pathLst>
                  <a:path w="2004" h="2529" extrusionOk="0">
                    <a:moveTo>
                      <a:pt x="803" y="1"/>
                    </a:moveTo>
                    <a:lnTo>
                      <a:pt x="1" y="2528"/>
                    </a:lnTo>
                    <a:lnTo>
                      <a:pt x="1735" y="2528"/>
                    </a:lnTo>
                    <a:lnTo>
                      <a:pt x="2004" y="1"/>
                    </a:lnTo>
                    <a:close/>
                  </a:path>
                </a:pathLst>
              </a:custGeom>
              <a:solidFill>
                <a:srgbClr val="FF8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8"/>
              <p:cNvSpPr/>
              <p:nvPr/>
            </p:nvSpPr>
            <p:spPr>
              <a:xfrm>
                <a:off x="4446173" y="3494748"/>
                <a:ext cx="251840" cy="367091"/>
              </a:xfrm>
              <a:custGeom>
                <a:avLst/>
                <a:gdLst/>
                <a:ahLst/>
                <a:cxnLst/>
                <a:rect l="l" t="t" r="r" b="b"/>
                <a:pathLst>
                  <a:path w="1735" h="2529" extrusionOk="0">
                    <a:moveTo>
                      <a:pt x="269" y="1"/>
                    </a:moveTo>
                    <a:lnTo>
                      <a:pt x="0" y="2528"/>
                    </a:lnTo>
                    <a:lnTo>
                      <a:pt x="1734" y="2528"/>
                    </a:lnTo>
                    <a:lnTo>
                      <a:pt x="14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8"/>
              <p:cNvSpPr/>
              <p:nvPr/>
            </p:nvSpPr>
            <p:spPr>
              <a:xfrm>
                <a:off x="4659404" y="3494748"/>
                <a:ext cx="290305" cy="367091"/>
              </a:xfrm>
              <a:custGeom>
                <a:avLst/>
                <a:gdLst/>
                <a:ahLst/>
                <a:cxnLst/>
                <a:rect l="l" t="t" r="r" b="b"/>
                <a:pathLst>
                  <a:path w="2000" h="2529" extrusionOk="0">
                    <a:moveTo>
                      <a:pt x="1" y="1"/>
                    </a:moveTo>
                    <a:lnTo>
                      <a:pt x="265" y="2528"/>
                    </a:lnTo>
                    <a:lnTo>
                      <a:pt x="2000" y="2528"/>
                    </a:lnTo>
                    <a:lnTo>
                      <a:pt x="1198" y="1"/>
                    </a:lnTo>
                    <a:close/>
                  </a:path>
                </a:pathLst>
              </a:custGeom>
              <a:solidFill>
                <a:srgbClr val="FF8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8"/>
              <p:cNvSpPr/>
              <p:nvPr/>
            </p:nvSpPr>
            <p:spPr>
              <a:xfrm>
                <a:off x="4833153" y="3494748"/>
                <a:ext cx="368252" cy="367091"/>
              </a:xfrm>
              <a:custGeom>
                <a:avLst/>
                <a:gdLst/>
                <a:ahLst/>
                <a:cxnLst/>
                <a:rect l="l" t="t" r="r" b="b"/>
                <a:pathLst>
                  <a:path w="2537" h="2529" extrusionOk="0">
                    <a:moveTo>
                      <a:pt x="1" y="1"/>
                    </a:moveTo>
                    <a:lnTo>
                      <a:pt x="803" y="2528"/>
                    </a:lnTo>
                    <a:lnTo>
                      <a:pt x="2537" y="2528"/>
                    </a:lnTo>
                    <a:lnTo>
                      <a:pt x="120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8"/>
              <p:cNvSpPr/>
              <p:nvPr/>
            </p:nvSpPr>
            <p:spPr>
              <a:xfrm>
                <a:off x="5007482" y="3494748"/>
                <a:ext cx="445763" cy="367091"/>
              </a:xfrm>
              <a:custGeom>
                <a:avLst/>
                <a:gdLst/>
                <a:ahLst/>
                <a:cxnLst/>
                <a:rect l="l" t="t" r="r" b="b"/>
                <a:pathLst>
                  <a:path w="3071" h="2529" extrusionOk="0">
                    <a:moveTo>
                      <a:pt x="1" y="1"/>
                    </a:moveTo>
                    <a:lnTo>
                      <a:pt x="1336" y="2528"/>
                    </a:lnTo>
                    <a:lnTo>
                      <a:pt x="3070" y="2528"/>
                    </a:lnTo>
                    <a:lnTo>
                      <a:pt x="1202" y="1"/>
                    </a:lnTo>
                    <a:close/>
                  </a:path>
                </a:pathLst>
              </a:custGeom>
              <a:solidFill>
                <a:srgbClr val="FF8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8"/>
              <p:cNvSpPr/>
              <p:nvPr/>
            </p:nvSpPr>
            <p:spPr>
              <a:xfrm>
                <a:off x="5181812" y="3494748"/>
                <a:ext cx="523130" cy="367091"/>
              </a:xfrm>
              <a:custGeom>
                <a:avLst/>
                <a:gdLst/>
                <a:ahLst/>
                <a:cxnLst/>
                <a:rect l="l" t="t" r="r" b="b"/>
                <a:pathLst>
                  <a:path w="3604" h="2529" extrusionOk="0">
                    <a:moveTo>
                      <a:pt x="1" y="1"/>
                    </a:moveTo>
                    <a:lnTo>
                      <a:pt x="1869" y="2528"/>
                    </a:lnTo>
                    <a:lnTo>
                      <a:pt x="3604" y="2528"/>
                    </a:lnTo>
                    <a:lnTo>
                      <a:pt x="120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8"/>
              <p:cNvSpPr/>
              <p:nvPr/>
            </p:nvSpPr>
            <p:spPr>
              <a:xfrm>
                <a:off x="5356141" y="3494748"/>
                <a:ext cx="600496" cy="367091"/>
              </a:xfrm>
              <a:custGeom>
                <a:avLst/>
                <a:gdLst/>
                <a:ahLst/>
                <a:cxnLst/>
                <a:rect l="l" t="t" r="r" b="b"/>
                <a:pathLst>
                  <a:path w="4137" h="2529" extrusionOk="0">
                    <a:moveTo>
                      <a:pt x="1" y="1"/>
                    </a:moveTo>
                    <a:lnTo>
                      <a:pt x="2403" y="2528"/>
                    </a:lnTo>
                    <a:lnTo>
                      <a:pt x="4137" y="2528"/>
                    </a:lnTo>
                    <a:lnTo>
                      <a:pt x="1197" y="1"/>
                    </a:lnTo>
                    <a:close/>
                  </a:path>
                </a:pathLst>
              </a:custGeom>
              <a:solidFill>
                <a:srgbClr val="FF8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8"/>
              <p:cNvSpPr/>
              <p:nvPr/>
            </p:nvSpPr>
            <p:spPr>
              <a:xfrm>
                <a:off x="3187400" y="3861693"/>
                <a:ext cx="251840" cy="267516"/>
              </a:xfrm>
              <a:custGeom>
                <a:avLst/>
                <a:gdLst/>
                <a:ahLst/>
                <a:cxnLst/>
                <a:rect l="l" t="t" r="r" b="b"/>
                <a:pathLst>
                  <a:path w="1735" h="1843" extrusionOk="0">
                    <a:moveTo>
                      <a:pt x="1" y="0"/>
                    </a:moveTo>
                    <a:lnTo>
                      <a:pt x="1" y="976"/>
                    </a:lnTo>
                    <a:cubicBezTo>
                      <a:pt x="1" y="1453"/>
                      <a:pt x="387" y="1843"/>
                      <a:pt x="868" y="1843"/>
                    </a:cubicBezTo>
                    <a:cubicBezTo>
                      <a:pt x="1345" y="1843"/>
                      <a:pt x="1735" y="1453"/>
                      <a:pt x="1735" y="976"/>
                    </a:cubicBezTo>
                    <a:lnTo>
                      <a:pt x="17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8"/>
              <p:cNvSpPr/>
              <p:nvPr/>
            </p:nvSpPr>
            <p:spPr>
              <a:xfrm>
                <a:off x="3439097" y="3861693"/>
                <a:ext cx="251985" cy="267516"/>
              </a:xfrm>
              <a:custGeom>
                <a:avLst/>
                <a:gdLst/>
                <a:ahLst/>
                <a:cxnLst/>
                <a:rect l="l" t="t" r="r" b="b"/>
                <a:pathLst>
                  <a:path w="1736" h="1843" extrusionOk="0">
                    <a:moveTo>
                      <a:pt x="1" y="0"/>
                    </a:moveTo>
                    <a:lnTo>
                      <a:pt x="1" y="976"/>
                    </a:lnTo>
                    <a:cubicBezTo>
                      <a:pt x="1" y="1453"/>
                      <a:pt x="391" y="1843"/>
                      <a:pt x="868" y="1843"/>
                    </a:cubicBezTo>
                    <a:cubicBezTo>
                      <a:pt x="1345" y="1843"/>
                      <a:pt x="1735" y="1453"/>
                      <a:pt x="1735" y="976"/>
                    </a:cubicBezTo>
                    <a:lnTo>
                      <a:pt x="17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8"/>
              <p:cNvSpPr/>
              <p:nvPr/>
            </p:nvSpPr>
            <p:spPr>
              <a:xfrm>
                <a:off x="3690938" y="3861693"/>
                <a:ext cx="251840" cy="267516"/>
              </a:xfrm>
              <a:custGeom>
                <a:avLst/>
                <a:gdLst/>
                <a:ahLst/>
                <a:cxnLst/>
                <a:rect l="l" t="t" r="r" b="b"/>
                <a:pathLst>
                  <a:path w="1735" h="1843" extrusionOk="0">
                    <a:moveTo>
                      <a:pt x="0" y="0"/>
                    </a:moveTo>
                    <a:lnTo>
                      <a:pt x="0" y="976"/>
                    </a:lnTo>
                    <a:cubicBezTo>
                      <a:pt x="0" y="1453"/>
                      <a:pt x="390" y="1843"/>
                      <a:pt x="867" y="1843"/>
                    </a:cubicBezTo>
                    <a:cubicBezTo>
                      <a:pt x="1344" y="1843"/>
                      <a:pt x="1734" y="1453"/>
                      <a:pt x="1734" y="976"/>
                    </a:cubicBezTo>
                    <a:lnTo>
                      <a:pt x="1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8"/>
              <p:cNvSpPr/>
              <p:nvPr/>
            </p:nvSpPr>
            <p:spPr>
              <a:xfrm>
                <a:off x="3942635" y="3861693"/>
                <a:ext cx="251840" cy="267516"/>
              </a:xfrm>
              <a:custGeom>
                <a:avLst/>
                <a:gdLst/>
                <a:ahLst/>
                <a:cxnLst/>
                <a:rect l="l" t="t" r="r" b="b"/>
                <a:pathLst>
                  <a:path w="1735" h="1843" extrusionOk="0">
                    <a:moveTo>
                      <a:pt x="0" y="0"/>
                    </a:moveTo>
                    <a:lnTo>
                      <a:pt x="0" y="976"/>
                    </a:lnTo>
                    <a:cubicBezTo>
                      <a:pt x="0" y="1453"/>
                      <a:pt x="391" y="1843"/>
                      <a:pt x="868" y="1843"/>
                    </a:cubicBezTo>
                    <a:cubicBezTo>
                      <a:pt x="1349" y="1843"/>
                      <a:pt x="1735" y="1453"/>
                      <a:pt x="1735" y="976"/>
                    </a:cubicBezTo>
                    <a:lnTo>
                      <a:pt x="17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8"/>
              <p:cNvSpPr/>
              <p:nvPr/>
            </p:nvSpPr>
            <p:spPr>
              <a:xfrm>
                <a:off x="4194331" y="3861693"/>
                <a:ext cx="251985" cy="267516"/>
              </a:xfrm>
              <a:custGeom>
                <a:avLst/>
                <a:gdLst/>
                <a:ahLst/>
                <a:cxnLst/>
                <a:rect l="l" t="t" r="r" b="b"/>
                <a:pathLst>
                  <a:path w="1736" h="1843" extrusionOk="0">
                    <a:moveTo>
                      <a:pt x="1" y="0"/>
                    </a:moveTo>
                    <a:lnTo>
                      <a:pt x="1" y="976"/>
                    </a:lnTo>
                    <a:cubicBezTo>
                      <a:pt x="1" y="1453"/>
                      <a:pt x="391" y="1843"/>
                      <a:pt x="868" y="1843"/>
                    </a:cubicBezTo>
                    <a:cubicBezTo>
                      <a:pt x="1349" y="1843"/>
                      <a:pt x="1735" y="1453"/>
                      <a:pt x="1735" y="976"/>
                    </a:cubicBezTo>
                    <a:lnTo>
                      <a:pt x="17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8"/>
              <p:cNvSpPr/>
              <p:nvPr/>
            </p:nvSpPr>
            <p:spPr>
              <a:xfrm>
                <a:off x="4446173" y="3861693"/>
                <a:ext cx="251840" cy="267516"/>
              </a:xfrm>
              <a:custGeom>
                <a:avLst/>
                <a:gdLst/>
                <a:ahLst/>
                <a:cxnLst/>
                <a:rect l="l" t="t" r="r" b="b"/>
                <a:pathLst>
                  <a:path w="1735" h="1843" extrusionOk="0">
                    <a:moveTo>
                      <a:pt x="0" y="0"/>
                    </a:moveTo>
                    <a:lnTo>
                      <a:pt x="0" y="976"/>
                    </a:lnTo>
                    <a:cubicBezTo>
                      <a:pt x="0" y="1453"/>
                      <a:pt x="390" y="1843"/>
                      <a:pt x="867" y="1843"/>
                    </a:cubicBezTo>
                    <a:cubicBezTo>
                      <a:pt x="1348" y="1843"/>
                      <a:pt x="1734" y="1453"/>
                      <a:pt x="1734" y="976"/>
                    </a:cubicBezTo>
                    <a:lnTo>
                      <a:pt x="17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8"/>
              <p:cNvSpPr/>
              <p:nvPr/>
            </p:nvSpPr>
            <p:spPr>
              <a:xfrm>
                <a:off x="4697869" y="3861693"/>
                <a:ext cx="251840" cy="267516"/>
              </a:xfrm>
              <a:custGeom>
                <a:avLst/>
                <a:gdLst/>
                <a:ahLst/>
                <a:cxnLst/>
                <a:rect l="l" t="t" r="r" b="b"/>
                <a:pathLst>
                  <a:path w="1735" h="1843" extrusionOk="0">
                    <a:moveTo>
                      <a:pt x="0" y="0"/>
                    </a:moveTo>
                    <a:lnTo>
                      <a:pt x="0" y="976"/>
                    </a:lnTo>
                    <a:cubicBezTo>
                      <a:pt x="0" y="1453"/>
                      <a:pt x="391" y="1843"/>
                      <a:pt x="868" y="1843"/>
                    </a:cubicBezTo>
                    <a:cubicBezTo>
                      <a:pt x="1349" y="1843"/>
                      <a:pt x="1735" y="1453"/>
                      <a:pt x="1735" y="976"/>
                    </a:cubicBezTo>
                    <a:lnTo>
                      <a:pt x="17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8"/>
              <p:cNvSpPr/>
              <p:nvPr/>
            </p:nvSpPr>
            <p:spPr>
              <a:xfrm>
                <a:off x="4949566" y="3861693"/>
                <a:ext cx="251840" cy="267516"/>
              </a:xfrm>
              <a:custGeom>
                <a:avLst/>
                <a:gdLst/>
                <a:ahLst/>
                <a:cxnLst/>
                <a:rect l="l" t="t" r="r" b="b"/>
                <a:pathLst>
                  <a:path w="1735" h="1843" extrusionOk="0">
                    <a:moveTo>
                      <a:pt x="1" y="0"/>
                    </a:moveTo>
                    <a:lnTo>
                      <a:pt x="1" y="976"/>
                    </a:lnTo>
                    <a:cubicBezTo>
                      <a:pt x="1" y="1453"/>
                      <a:pt x="391" y="1843"/>
                      <a:pt x="868" y="1843"/>
                    </a:cubicBezTo>
                    <a:cubicBezTo>
                      <a:pt x="1349" y="1843"/>
                      <a:pt x="1735" y="1453"/>
                      <a:pt x="1735" y="976"/>
                    </a:cubicBezTo>
                    <a:lnTo>
                      <a:pt x="17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8"/>
              <p:cNvSpPr/>
              <p:nvPr/>
            </p:nvSpPr>
            <p:spPr>
              <a:xfrm>
                <a:off x="5201262" y="3861693"/>
                <a:ext cx="251985" cy="267516"/>
              </a:xfrm>
              <a:custGeom>
                <a:avLst/>
                <a:gdLst/>
                <a:ahLst/>
                <a:cxnLst/>
                <a:rect l="l" t="t" r="r" b="b"/>
                <a:pathLst>
                  <a:path w="1736" h="1843" extrusionOk="0">
                    <a:moveTo>
                      <a:pt x="1" y="0"/>
                    </a:moveTo>
                    <a:lnTo>
                      <a:pt x="1" y="976"/>
                    </a:lnTo>
                    <a:cubicBezTo>
                      <a:pt x="1" y="1453"/>
                      <a:pt x="391" y="1843"/>
                      <a:pt x="868" y="1843"/>
                    </a:cubicBezTo>
                    <a:cubicBezTo>
                      <a:pt x="1349" y="1843"/>
                      <a:pt x="1735" y="1453"/>
                      <a:pt x="1735" y="976"/>
                    </a:cubicBezTo>
                    <a:lnTo>
                      <a:pt x="17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8"/>
              <p:cNvSpPr/>
              <p:nvPr/>
            </p:nvSpPr>
            <p:spPr>
              <a:xfrm>
                <a:off x="5453104" y="3861693"/>
                <a:ext cx="251840" cy="267516"/>
              </a:xfrm>
              <a:custGeom>
                <a:avLst/>
                <a:gdLst/>
                <a:ahLst/>
                <a:cxnLst/>
                <a:rect l="l" t="t" r="r" b="b"/>
                <a:pathLst>
                  <a:path w="1735" h="1843" extrusionOk="0">
                    <a:moveTo>
                      <a:pt x="0" y="0"/>
                    </a:moveTo>
                    <a:lnTo>
                      <a:pt x="0" y="976"/>
                    </a:lnTo>
                    <a:cubicBezTo>
                      <a:pt x="0" y="1453"/>
                      <a:pt x="390" y="1843"/>
                      <a:pt x="867" y="1843"/>
                    </a:cubicBezTo>
                    <a:cubicBezTo>
                      <a:pt x="1349" y="1843"/>
                      <a:pt x="1735" y="1453"/>
                      <a:pt x="1735" y="976"/>
                    </a:cubicBezTo>
                    <a:lnTo>
                      <a:pt x="17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8"/>
              <p:cNvSpPr/>
              <p:nvPr/>
            </p:nvSpPr>
            <p:spPr>
              <a:xfrm>
                <a:off x="5704800" y="3861693"/>
                <a:ext cx="251840" cy="267516"/>
              </a:xfrm>
              <a:custGeom>
                <a:avLst/>
                <a:gdLst/>
                <a:ahLst/>
                <a:cxnLst/>
                <a:rect l="l" t="t" r="r" b="b"/>
                <a:pathLst>
                  <a:path w="1735" h="1843" extrusionOk="0">
                    <a:moveTo>
                      <a:pt x="1" y="0"/>
                    </a:moveTo>
                    <a:lnTo>
                      <a:pt x="1" y="976"/>
                    </a:lnTo>
                    <a:cubicBezTo>
                      <a:pt x="1" y="1453"/>
                      <a:pt x="391" y="1843"/>
                      <a:pt x="868" y="1843"/>
                    </a:cubicBezTo>
                    <a:cubicBezTo>
                      <a:pt x="1349" y="1843"/>
                      <a:pt x="1735" y="1453"/>
                      <a:pt x="1735" y="976"/>
                    </a:cubicBezTo>
                    <a:lnTo>
                      <a:pt x="17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8"/>
              <p:cNvSpPr/>
              <p:nvPr/>
            </p:nvSpPr>
            <p:spPr>
              <a:xfrm>
                <a:off x="4152237" y="4366387"/>
                <a:ext cx="839707" cy="241243"/>
              </a:xfrm>
              <a:custGeom>
                <a:avLst/>
                <a:gdLst/>
                <a:ahLst/>
                <a:cxnLst/>
                <a:rect l="l" t="t" r="r" b="b"/>
                <a:pathLst>
                  <a:path w="5785" h="1662" extrusionOk="0">
                    <a:moveTo>
                      <a:pt x="386" y="1"/>
                    </a:moveTo>
                    <a:cubicBezTo>
                      <a:pt x="174" y="1"/>
                      <a:pt x="0" y="174"/>
                      <a:pt x="0" y="386"/>
                    </a:cubicBezTo>
                    <a:lnTo>
                      <a:pt x="0" y="1275"/>
                    </a:lnTo>
                    <a:cubicBezTo>
                      <a:pt x="0" y="1488"/>
                      <a:pt x="174" y="1661"/>
                      <a:pt x="386" y="1661"/>
                    </a:cubicBezTo>
                    <a:lnTo>
                      <a:pt x="5403" y="1661"/>
                    </a:lnTo>
                    <a:cubicBezTo>
                      <a:pt x="5615" y="1661"/>
                      <a:pt x="5784" y="1488"/>
                      <a:pt x="5784" y="1275"/>
                    </a:cubicBezTo>
                    <a:lnTo>
                      <a:pt x="5784" y="386"/>
                    </a:lnTo>
                    <a:cubicBezTo>
                      <a:pt x="5784" y="174"/>
                      <a:pt x="5615" y="1"/>
                      <a:pt x="5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8"/>
              <p:cNvSpPr/>
              <p:nvPr/>
            </p:nvSpPr>
            <p:spPr>
              <a:xfrm>
                <a:off x="4152237" y="4347518"/>
                <a:ext cx="839707" cy="241243"/>
              </a:xfrm>
              <a:custGeom>
                <a:avLst/>
                <a:gdLst/>
                <a:ahLst/>
                <a:cxnLst/>
                <a:rect l="l" t="t" r="r" b="b"/>
                <a:pathLst>
                  <a:path w="5785" h="1662" extrusionOk="0">
                    <a:moveTo>
                      <a:pt x="386" y="0"/>
                    </a:moveTo>
                    <a:cubicBezTo>
                      <a:pt x="174" y="0"/>
                      <a:pt x="0" y="174"/>
                      <a:pt x="0" y="386"/>
                    </a:cubicBezTo>
                    <a:lnTo>
                      <a:pt x="0" y="1275"/>
                    </a:lnTo>
                    <a:cubicBezTo>
                      <a:pt x="0" y="1488"/>
                      <a:pt x="174" y="1661"/>
                      <a:pt x="386" y="1661"/>
                    </a:cubicBezTo>
                    <a:lnTo>
                      <a:pt x="5403" y="1661"/>
                    </a:lnTo>
                    <a:cubicBezTo>
                      <a:pt x="5615" y="1661"/>
                      <a:pt x="5784" y="1488"/>
                      <a:pt x="5784" y="1275"/>
                    </a:cubicBezTo>
                    <a:lnTo>
                      <a:pt x="5784" y="386"/>
                    </a:lnTo>
                    <a:cubicBezTo>
                      <a:pt x="5784" y="174"/>
                      <a:pt x="5615" y="0"/>
                      <a:pt x="54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8"/>
              <p:cNvSpPr/>
              <p:nvPr/>
            </p:nvSpPr>
            <p:spPr>
              <a:xfrm>
                <a:off x="4271767" y="4435045"/>
                <a:ext cx="54868" cy="88253"/>
              </a:xfrm>
              <a:custGeom>
                <a:avLst/>
                <a:gdLst/>
                <a:ahLst/>
                <a:cxnLst/>
                <a:rect l="l" t="t" r="r" b="b"/>
                <a:pathLst>
                  <a:path w="378" h="608" extrusionOk="0">
                    <a:moveTo>
                      <a:pt x="148" y="56"/>
                    </a:moveTo>
                    <a:cubicBezTo>
                      <a:pt x="226" y="56"/>
                      <a:pt x="278" y="87"/>
                      <a:pt x="278" y="156"/>
                    </a:cubicBezTo>
                    <a:cubicBezTo>
                      <a:pt x="278" y="213"/>
                      <a:pt x="230" y="256"/>
                      <a:pt x="148" y="256"/>
                    </a:cubicBezTo>
                    <a:lnTo>
                      <a:pt x="79" y="256"/>
                    </a:lnTo>
                    <a:lnTo>
                      <a:pt x="79" y="65"/>
                    </a:lnTo>
                    <a:cubicBezTo>
                      <a:pt x="92" y="61"/>
                      <a:pt x="109" y="56"/>
                      <a:pt x="148" y="56"/>
                    </a:cubicBezTo>
                    <a:close/>
                    <a:moveTo>
                      <a:pt x="144" y="317"/>
                    </a:moveTo>
                    <a:cubicBezTo>
                      <a:pt x="226" y="317"/>
                      <a:pt x="295" y="351"/>
                      <a:pt x="295" y="429"/>
                    </a:cubicBezTo>
                    <a:cubicBezTo>
                      <a:pt x="295" y="520"/>
                      <a:pt x="222" y="546"/>
                      <a:pt x="144" y="546"/>
                    </a:cubicBezTo>
                    <a:lnTo>
                      <a:pt x="79" y="546"/>
                    </a:lnTo>
                    <a:lnTo>
                      <a:pt x="79" y="317"/>
                    </a:lnTo>
                    <a:close/>
                    <a:moveTo>
                      <a:pt x="144" y="0"/>
                    </a:moveTo>
                    <a:cubicBezTo>
                      <a:pt x="87" y="0"/>
                      <a:pt x="35" y="4"/>
                      <a:pt x="1" y="13"/>
                    </a:cubicBezTo>
                    <a:lnTo>
                      <a:pt x="1" y="603"/>
                    </a:lnTo>
                    <a:cubicBezTo>
                      <a:pt x="27" y="607"/>
                      <a:pt x="66" y="607"/>
                      <a:pt x="122" y="607"/>
                    </a:cubicBezTo>
                    <a:cubicBezTo>
                      <a:pt x="217" y="607"/>
                      <a:pt x="287" y="590"/>
                      <a:pt x="326" y="551"/>
                    </a:cubicBezTo>
                    <a:cubicBezTo>
                      <a:pt x="356" y="525"/>
                      <a:pt x="378" y="486"/>
                      <a:pt x="378" y="434"/>
                    </a:cubicBezTo>
                    <a:cubicBezTo>
                      <a:pt x="378" y="343"/>
                      <a:pt x="313" y="295"/>
                      <a:pt x="256" y="282"/>
                    </a:cubicBezTo>
                    <a:cubicBezTo>
                      <a:pt x="317" y="256"/>
                      <a:pt x="356" y="208"/>
                      <a:pt x="356" y="148"/>
                    </a:cubicBezTo>
                    <a:cubicBezTo>
                      <a:pt x="356" y="100"/>
                      <a:pt x="339" y="65"/>
                      <a:pt x="304" y="43"/>
                    </a:cubicBezTo>
                    <a:cubicBezTo>
                      <a:pt x="269" y="13"/>
                      <a:pt x="217" y="0"/>
                      <a:pt x="144" y="0"/>
                    </a:cubicBezTo>
                    <a:close/>
                  </a:path>
                </a:pathLst>
              </a:custGeom>
              <a:solidFill>
                <a:srgbClr val="FF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a:off x="4354214" y="4435625"/>
                <a:ext cx="64303" cy="88253"/>
              </a:xfrm>
              <a:custGeom>
                <a:avLst/>
                <a:gdLst/>
                <a:ahLst/>
                <a:cxnLst/>
                <a:rect l="l" t="t" r="r" b="b"/>
                <a:pathLst>
                  <a:path w="443" h="608" extrusionOk="0">
                    <a:moveTo>
                      <a:pt x="1" y="0"/>
                    </a:moveTo>
                    <a:lnTo>
                      <a:pt x="1" y="352"/>
                    </a:lnTo>
                    <a:cubicBezTo>
                      <a:pt x="1" y="538"/>
                      <a:pt x="96" y="607"/>
                      <a:pt x="217" y="607"/>
                    </a:cubicBezTo>
                    <a:cubicBezTo>
                      <a:pt x="347" y="607"/>
                      <a:pt x="443" y="534"/>
                      <a:pt x="443" y="347"/>
                    </a:cubicBezTo>
                    <a:lnTo>
                      <a:pt x="443" y="0"/>
                    </a:lnTo>
                    <a:lnTo>
                      <a:pt x="365" y="0"/>
                    </a:lnTo>
                    <a:lnTo>
                      <a:pt x="365" y="356"/>
                    </a:lnTo>
                    <a:cubicBezTo>
                      <a:pt x="365" y="486"/>
                      <a:pt x="308" y="547"/>
                      <a:pt x="222" y="547"/>
                    </a:cubicBezTo>
                    <a:cubicBezTo>
                      <a:pt x="139" y="547"/>
                      <a:pt x="79" y="490"/>
                      <a:pt x="79" y="356"/>
                    </a:cubicBezTo>
                    <a:lnTo>
                      <a:pt x="79" y="0"/>
                    </a:lnTo>
                    <a:close/>
                  </a:path>
                </a:pathLst>
              </a:custGeom>
              <a:solidFill>
                <a:srgbClr val="FF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a:off x="4442903" y="4435625"/>
                <a:ext cx="68222" cy="86946"/>
              </a:xfrm>
              <a:custGeom>
                <a:avLst/>
                <a:gdLst/>
                <a:ahLst/>
                <a:cxnLst/>
                <a:rect l="l" t="t" r="r" b="b"/>
                <a:pathLst>
                  <a:path w="470" h="599" extrusionOk="0">
                    <a:moveTo>
                      <a:pt x="1" y="0"/>
                    </a:moveTo>
                    <a:lnTo>
                      <a:pt x="192" y="343"/>
                    </a:lnTo>
                    <a:lnTo>
                      <a:pt x="192" y="599"/>
                    </a:lnTo>
                    <a:lnTo>
                      <a:pt x="270" y="599"/>
                    </a:lnTo>
                    <a:lnTo>
                      <a:pt x="270" y="343"/>
                    </a:lnTo>
                    <a:lnTo>
                      <a:pt x="469" y="0"/>
                    </a:lnTo>
                    <a:lnTo>
                      <a:pt x="382" y="0"/>
                    </a:lnTo>
                    <a:lnTo>
                      <a:pt x="296" y="165"/>
                    </a:lnTo>
                    <a:cubicBezTo>
                      <a:pt x="274" y="209"/>
                      <a:pt x="252" y="248"/>
                      <a:pt x="235" y="287"/>
                    </a:cubicBezTo>
                    <a:cubicBezTo>
                      <a:pt x="213" y="248"/>
                      <a:pt x="196" y="209"/>
                      <a:pt x="174" y="165"/>
                    </a:cubicBezTo>
                    <a:lnTo>
                      <a:pt x="88" y="0"/>
                    </a:lnTo>
                    <a:close/>
                  </a:path>
                </a:pathLst>
              </a:custGeom>
              <a:solidFill>
                <a:srgbClr val="FF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p:nvPr/>
            </p:nvSpPr>
            <p:spPr>
              <a:xfrm>
                <a:off x="4573832" y="4435625"/>
                <a:ext cx="65609" cy="86946"/>
              </a:xfrm>
              <a:custGeom>
                <a:avLst/>
                <a:gdLst/>
                <a:ahLst/>
                <a:cxnLst/>
                <a:rect l="l" t="t" r="r" b="b"/>
                <a:pathLst>
                  <a:path w="452" h="599" extrusionOk="0">
                    <a:moveTo>
                      <a:pt x="1" y="0"/>
                    </a:moveTo>
                    <a:lnTo>
                      <a:pt x="1" y="599"/>
                    </a:lnTo>
                    <a:lnTo>
                      <a:pt x="74" y="599"/>
                    </a:lnTo>
                    <a:lnTo>
                      <a:pt x="74" y="343"/>
                    </a:lnTo>
                    <a:cubicBezTo>
                      <a:pt x="74" y="243"/>
                      <a:pt x="74" y="170"/>
                      <a:pt x="70" y="96"/>
                    </a:cubicBezTo>
                    <a:lnTo>
                      <a:pt x="70" y="96"/>
                    </a:lnTo>
                    <a:cubicBezTo>
                      <a:pt x="100" y="161"/>
                      <a:pt x="144" y="230"/>
                      <a:pt x="183" y="295"/>
                    </a:cubicBezTo>
                    <a:lnTo>
                      <a:pt x="374" y="599"/>
                    </a:lnTo>
                    <a:lnTo>
                      <a:pt x="452" y="599"/>
                    </a:lnTo>
                    <a:lnTo>
                      <a:pt x="452" y="0"/>
                    </a:lnTo>
                    <a:lnTo>
                      <a:pt x="378" y="0"/>
                    </a:lnTo>
                    <a:lnTo>
                      <a:pt x="378" y="252"/>
                    </a:lnTo>
                    <a:cubicBezTo>
                      <a:pt x="378" y="343"/>
                      <a:pt x="382" y="417"/>
                      <a:pt x="387" y="499"/>
                    </a:cubicBezTo>
                    <a:cubicBezTo>
                      <a:pt x="356" y="438"/>
                      <a:pt x="322" y="373"/>
                      <a:pt x="278" y="304"/>
                    </a:cubicBezTo>
                    <a:lnTo>
                      <a:pt x="87" y="0"/>
                    </a:lnTo>
                    <a:close/>
                  </a:path>
                </a:pathLst>
              </a:custGeom>
              <a:solidFill>
                <a:srgbClr val="FF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8"/>
              <p:cNvSpPr/>
              <p:nvPr/>
            </p:nvSpPr>
            <p:spPr>
              <a:xfrm>
                <a:off x="4667021" y="4434319"/>
                <a:ext cx="79398" cy="89559"/>
              </a:xfrm>
              <a:custGeom>
                <a:avLst/>
                <a:gdLst/>
                <a:ahLst/>
                <a:cxnLst/>
                <a:rect l="l" t="t" r="r" b="b"/>
                <a:pathLst>
                  <a:path w="547" h="617" extrusionOk="0">
                    <a:moveTo>
                      <a:pt x="274" y="61"/>
                    </a:moveTo>
                    <a:cubicBezTo>
                      <a:pt x="404" y="61"/>
                      <a:pt x="464" y="187"/>
                      <a:pt x="464" y="304"/>
                    </a:cubicBezTo>
                    <a:cubicBezTo>
                      <a:pt x="464" y="443"/>
                      <a:pt x="395" y="556"/>
                      <a:pt x="274" y="556"/>
                    </a:cubicBezTo>
                    <a:cubicBezTo>
                      <a:pt x="152" y="556"/>
                      <a:pt x="83" y="439"/>
                      <a:pt x="83" y="313"/>
                    </a:cubicBezTo>
                    <a:cubicBezTo>
                      <a:pt x="83" y="179"/>
                      <a:pt x="148" y="61"/>
                      <a:pt x="274" y="61"/>
                    </a:cubicBezTo>
                    <a:close/>
                    <a:moveTo>
                      <a:pt x="278" y="1"/>
                    </a:moveTo>
                    <a:cubicBezTo>
                      <a:pt x="117" y="1"/>
                      <a:pt x="0" y="122"/>
                      <a:pt x="0" y="313"/>
                    </a:cubicBezTo>
                    <a:cubicBezTo>
                      <a:pt x="0" y="495"/>
                      <a:pt x="109" y="616"/>
                      <a:pt x="269" y="616"/>
                    </a:cubicBezTo>
                    <a:cubicBezTo>
                      <a:pt x="421" y="616"/>
                      <a:pt x="547" y="508"/>
                      <a:pt x="547" y="300"/>
                    </a:cubicBezTo>
                    <a:cubicBezTo>
                      <a:pt x="547" y="122"/>
                      <a:pt x="443" y="1"/>
                      <a:pt x="278" y="1"/>
                    </a:cubicBezTo>
                    <a:close/>
                  </a:path>
                </a:pathLst>
              </a:custGeom>
              <a:solidFill>
                <a:srgbClr val="FF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8"/>
              <p:cNvSpPr/>
              <p:nvPr/>
            </p:nvSpPr>
            <p:spPr>
              <a:xfrm>
                <a:off x="4765870" y="4435625"/>
                <a:ext cx="106397" cy="86946"/>
              </a:xfrm>
              <a:custGeom>
                <a:avLst/>
                <a:gdLst/>
                <a:ahLst/>
                <a:cxnLst/>
                <a:rect l="l" t="t" r="r" b="b"/>
                <a:pathLst>
                  <a:path w="733" h="599" extrusionOk="0">
                    <a:moveTo>
                      <a:pt x="0" y="0"/>
                    </a:moveTo>
                    <a:lnTo>
                      <a:pt x="152" y="599"/>
                    </a:lnTo>
                    <a:lnTo>
                      <a:pt x="234" y="599"/>
                    </a:lnTo>
                    <a:lnTo>
                      <a:pt x="321" y="287"/>
                    </a:lnTo>
                    <a:cubicBezTo>
                      <a:pt x="343" y="209"/>
                      <a:pt x="356" y="152"/>
                      <a:pt x="364" y="92"/>
                    </a:cubicBezTo>
                    <a:lnTo>
                      <a:pt x="369" y="92"/>
                    </a:lnTo>
                    <a:cubicBezTo>
                      <a:pt x="377" y="152"/>
                      <a:pt x="390" y="209"/>
                      <a:pt x="408" y="287"/>
                    </a:cubicBezTo>
                    <a:lnTo>
                      <a:pt x="481" y="599"/>
                    </a:lnTo>
                    <a:lnTo>
                      <a:pt x="564" y="599"/>
                    </a:lnTo>
                    <a:lnTo>
                      <a:pt x="733" y="0"/>
                    </a:lnTo>
                    <a:lnTo>
                      <a:pt x="655" y="0"/>
                    </a:lnTo>
                    <a:lnTo>
                      <a:pt x="577" y="304"/>
                    </a:lnTo>
                    <a:cubicBezTo>
                      <a:pt x="555" y="378"/>
                      <a:pt x="538" y="443"/>
                      <a:pt x="529" y="508"/>
                    </a:cubicBezTo>
                    <a:lnTo>
                      <a:pt x="525" y="508"/>
                    </a:lnTo>
                    <a:cubicBezTo>
                      <a:pt x="516" y="447"/>
                      <a:pt x="499" y="373"/>
                      <a:pt x="486" y="304"/>
                    </a:cubicBezTo>
                    <a:lnTo>
                      <a:pt x="412" y="0"/>
                    </a:lnTo>
                    <a:lnTo>
                      <a:pt x="330" y="0"/>
                    </a:lnTo>
                    <a:lnTo>
                      <a:pt x="252" y="304"/>
                    </a:lnTo>
                    <a:cubicBezTo>
                      <a:pt x="230" y="378"/>
                      <a:pt x="213" y="451"/>
                      <a:pt x="200" y="512"/>
                    </a:cubicBezTo>
                    <a:cubicBezTo>
                      <a:pt x="187" y="451"/>
                      <a:pt x="174" y="378"/>
                      <a:pt x="156" y="304"/>
                    </a:cubicBezTo>
                    <a:lnTo>
                      <a:pt x="82" y="0"/>
                    </a:lnTo>
                    <a:close/>
                  </a:path>
                </a:pathLst>
              </a:custGeom>
              <a:solidFill>
                <a:srgbClr val="FF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8"/>
              <p:cNvSpPr/>
              <p:nvPr/>
            </p:nvSpPr>
            <p:spPr>
              <a:xfrm>
                <a:off x="4253710" y="2212438"/>
                <a:ext cx="652200" cy="652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6030505" y="2439925"/>
                <a:ext cx="67496" cy="68222"/>
              </a:xfrm>
              <a:custGeom>
                <a:avLst/>
                <a:gdLst/>
                <a:ahLst/>
                <a:cxnLst/>
                <a:rect l="l" t="t" r="r" b="b"/>
                <a:pathLst>
                  <a:path w="465" h="470" extrusionOk="0">
                    <a:moveTo>
                      <a:pt x="230" y="1"/>
                    </a:moveTo>
                    <a:cubicBezTo>
                      <a:pt x="104" y="1"/>
                      <a:pt x="0" y="105"/>
                      <a:pt x="0" y="235"/>
                    </a:cubicBezTo>
                    <a:cubicBezTo>
                      <a:pt x="0" y="365"/>
                      <a:pt x="104" y="469"/>
                      <a:pt x="230" y="469"/>
                    </a:cubicBezTo>
                    <a:cubicBezTo>
                      <a:pt x="360" y="469"/>
                      <a:pt x="464" y="365"/>
                      <a:pt x="464" y="235"/>
                    </a:cubicBezTo>
                    <a:cubicBezTo>
                      <a:pt x="464" y="105"/>
                      <a:pt x="360" y="1"/>
                      <a:pt x="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8"/>
              <p:cNvSpPr/>
              <p:nvPr/>
            </p:nvSpPr>
            <p:spPr>
              <a:xfrm>
                <a:off x="6247510" y="2357479"/>
                <a:ext cx="44852" cy="44852"/>
              </a:xfrm>
              <a:custGeom>
                <a:avLst/>
                <a:gdLst/>
                <a:ahLst/>
                <a:cxnLst/>
                <a:rect l="l" t="t" r="r" b="b"/>
                <a:pathLst>
                  <a:path w="309" h="309" extrusionOk="0">
                    <a:moveTo>
                      <a:pt x="157" y="1"/>
                    </a:moveTo>
                    <a:cubicBezTo>
                      <a:pt x="70" y="1"/>
                      <a:pt x="1" y="70"/>
                      <a:pt x="1" y="153"/>
                    </a:cubicBezTo>
                    <a:cubicBezTo>
                      <a:pt x="1" y="239"/>
                      <a:pt x="70" y="309"/>
                      <a:pt x="157" y="309"/>
                    </a:cubicBezTo>
                    <a:cubicBezTo>
                      <a:pt x="239" y="309"/>
                      <a:pt x="309" y="239"/>
                      <a:pt x="309" y="153"/>
                    </a:cubicBezTo>
                    <a:cubicBezTo>
                      <a:pt x="309" y="70"/>
                      <a:pt x="239" y="1"/>
                      <a:pt x="1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8"/>
              <p:cNvSpPr/>
              <p:nvPr/>
            </p:nvSpPr>
            <p:spPr>
              <a:xfrm>
                <a:off x="6731597" y="3270052"/>
                <a:ext cx="119606" cy="119170"/>
              </a:xfrm>
              <a:custGeom>
                <a:avLst/>
                <a:gdLst/>
                <a:ahLst/>
                <a:cxnLst/>
                <a:rect l="l" t="t" r="r" b="b"/>
                <a:pathLst>
                  <a:path w="824" h="821" extrusionOk="0">
                    <a:moveTo>
                      <a:pt x="412" y="1"/>
                    </a:moveTo>
                    <a:cubicBezTo>
                      <a:pt x="187" y="1"/>
                      <a:pt x="0" y="183"/>
                      <a:pt x="0" y="408"/>
                    </a:cubicBezTo>
                    <a:cubicBezTo>
                      <a:pt x="0" y="638"/>
                      <a:pt x="187" y="820"/>
                      <a:pt x="412" y="820"/>
                    </a:cubicBezTo>
                    <a:cubicBezTo>
                      <a:pt x="637" y="820"/>
                      <a:pt x="824" y="638"/>
                      <a:pt x="824" y="408"/>
                    </a:cubicBezTo>
                    <a:cubicBezTo>
                      <a:pt x="824" y="183"/>
                      <a:pt x="637" y="1"/>
                      <a:pt x="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8"/>
              <p:cNvSpPr/>
              <p:nvPr/>
            </p:nvSpPr>
            <p:spPr>
              <a:xfrm>
                <a:off x="6851059" y="3655867"/>
                <a:ext cx="37304" cy="37885"/>
              </a:xfrm>
              <a:custGeom>
                <a:avLst/>
                <a:gdLst/>
                <a:ahLst/>
                <a:cxnLst/>
                <a:rect l="l" t="t" r="r" b="b"/>
                <a:pathLst>
                  <a:path w="257" h="261" extrusionOk="0">
                    <a:moveTo>
                      <a:pt x="127" y="1"/>
                    </a:moveTo>
                    <a:cubicBezTo>
                      <a:pt x="57" y="1"/>
                      <a:pt x="1" y="61"/>
                      <a:pt x="1" y="131"/>
                    </a:cubicBezTo>
                    <a:cubicBezTo>
                      <a:pt x="1" y="200"/>
                      <a:pt x="57" y="261"/>
                      <a:pt x="127" y="261"/>
                    </a:cubicBezTo>
                    <a:cubicBezTo>
                      <a:pt x="200" y="261"/>
                      <a:pt x="257" y="200"/>
                      <a:pt x="257" y="131"/>
                    </a:cubicBezTo>
                    <a:cubicBezTo>
                      <a:pt x="257" y="61"/>
                      <a:pt x="200" y="1"/>
                      <a:pt x="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8"/>
              <p:cNvSpPr/>
              <p:nvPr/>
            </p:nvSpPr>
            <p:spPr>
              <a:xfrm>
                <a:off x="6063745" y="3710009"/>
                <a:ext cx="60674" cy="60529"/>
              </a:xfrm>
              <a:custGeom>
                <a:avLst/>
                <a:gdLst/>
                <a:ahLst/>
                <a:cxnLst/>
                <a:rect l="l" t="t" r="r" b="b"/>
                <a:pathLst>
                  <a:path w="418" h="417" extrusionOk="0">
                    <a:moveTo>
                      <a:pt x="209" y="0"/>
                    </a:moveTo>
                    <a:cubicBezTo>
                      <a:pt x="96" y="0"/>
                      <a:pt x="1" y="96"/>
                      <a:pt x="1" y="209"/>
                    </a:cubicBezTo>
                    <a:cubicBezTo>
                      <a:pt x="1" y="326"/>
                      <a:pt x="96" y="417"/>
                      <a:pt x="209" y="417"/>
                    </a:cubicBezTo>
                    <a:cubicBezTo>
                      <a:pt x="326" y="417"/>
                      <a:pt x="417" y="326"/>
                      <a:pt x="417" y="209"/>
                    </a:cubicBezTo>
                    <a:cubicBezTo>
                      <a:pt x="417" y="96"/>
                      <a:pt x="326"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8"/>
              <p:cNvSpPr/>
              <p:nvPr/>
            </p:nvSpPr>
            <p:spPr>
              <a:xfrm>
                <a:off x="5029407" y="2972110"/>
                <a:ext cx="98268" cy="98268"/>
              </a:xfrm>
              <a:custGeom>
                <a:avLst/>
                <a:gdLst/>
                <a:ahLst/>
                <a:cxnLst/>
                <a:rect l="l" t="t" r="r" b="b"/>
                <a:pathLst>
                  <a:path w="677" h="677" extrusionOk="0">
                    <a:moveTo>
                      <a:pt x="339" y="0"/>
                    </a:moveTo>
                    <a:cubicBezTo>
                      <a:pt x="152" y="0"/>
                      <a:pt x="1" y="152"/>
                      <a:pt x="1" y="338"/>
                    </a:cubicBezTo>
                    <a:cubicBezTo>
                      <a:pt x="1" y="529"/>
                      <a:pt x="152" y="677"/>
                      <a:pt x="339" y="677"/>
                    </a:cubicBezTo>
                    <a:cubicBezTo>
                      <a:pt x="525" y="677"/>
                      <a:pt x="677" y="529"/>
                      <a:pt x="677" y="338"/>
                    </a:cubicBezTo>
                    <a:cubicBezTo>
                      <a:pt x="677" y="152"/>
                      <a:pt x="525" y="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8"/>
              <p:cNvSpPr/>
              <p:nvPr/>
            </p:nvSpPr>
            <p:spPr>
              <a:xfrm>
                <a:off x="3629272" y="1975721"/>
                <a:ext cx="41659" cy="42385"/>
              </a:xfrm>
              <a:custGeom>
                <a:avLst/>
                <a:gdLst/>
                <a:ahLst/>
                <a:cxnLst/>
                <a:rect l="l" t="t" r="r" b="b"/>
                <a:pathLst>
                  <a:path w="287" h="292" extrusionOk="0">
                    <a:moveTo>
                      <a:pt x="144" y="1"/>
                    </a:moveTo>
                    <a:cubicBezTo>
                      <a:pt x="66" y="1"/>
                      <a:pt x="1" y="66"/>
                      <a:pt x="1" y="148"/>
                    </a:cubicBezTo>
                    <a:cubicBezTo>
                      <a:pt x="1" y="226"/>
                      <a:pt x="66" y="291"/>
                      <a:pt x="144" y="291"/>
                    </a:cubicBezTo>
                    <a:cubicBezTo>
                      <a:pt x="222" y="291"/>
                      <a:pt x="287" y="226"/>
                      <a:pt x="287" y="148"/>
                    </a:cubicBezTo>
                    <a:cubicBezTo>
                      <a:pt x="287" y="66"/>
                      <a:pt x="222"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8"/>
              <p:cNvSpPr/>
              <p:nvPr/>
            </p:nvSpPr>
            <p:spPr>
              <a:xfrm>
                <a:off x="2885025" y="2489711"/>
                <a:ext cx="43546" cy="43546"/>
              </a:xfrm>
              <a:custGeom>
                <a:avLst/>
                <a:gdLst/>
                <a:ahLst/>
                <a:cxnLst/>
                <a:rect l="l" t="t" r="r" b="b"/>
                <a:pathLst>
                  <a:path w="300" h="300" extrusionOk="0">
                    <a:moveTo>
                      <a:pt x="148" y="0"/>
                    </a:moveTo>
                    <a:cubicBezTo>
                      <a:pt x="65" y="0"/>
                      <a:pt x="0" y="65"/>
                      <a:pt x="0" y="147"/>
                    </a:cubicBezTo>
                    <a:cubicBezTo>
                      <a:pt x="0" y="230"/>
                      <a:pt x="65" y="299"/>
                      <a:pt x="148" y="299"/>
                    </a:cubicBezTo>
                    <a:cubicBezTo>
                      <a:pt x="230" y="299"/>
                      <a:pt x="299" y="230"/>
                      <a:pt x="299" y="147"/>
                    </a:cubicBezTo>
                    <a:cubicBezTo>
                      <a:pt x="299" y="65"/>
                      <a:pt x="230" y="0"/>
                      <a:pt x="1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p:nvPr/>
            </p:nvSpPr>
            <p:spPr>
              <a:xfrm>
                <a:off x="4780558" y="1923909"/>
                <a:ext cx="42820" cy="43546"/>
              </a:xfrm>
              <a:custGeom>
                <a:avLst/>
                <a:gdLst/>
                <a:ahLst/>
                <a:cxnLst/>
                <a:rect l="l" t="t" r="r" b="b"/>
                <a:pathLst>
                  <a:path w="295" h="300" extrusionOk="0">
                    <a:moveTo>
                      <a:pt x="147" y="1"/>
                    </a:moveTo>
                    <a:cubicBezTo>
                      <a:pt x="65" y="1"/>
                      <a:pt x="0" y="70"/>
                      <a:pt x="0" y="152"/>
                    </a:cubicBezTo>
                    <a:cubicBezTo>
                      <a:pt x="0" y="235"/>
                      <a:pt x="65" y="300"/>
                      <a:pt x="147" y="300"/>
                    </a:cubicBezTo>
                    <a:cubicBezTo>
                      <a:pt x="230" y="300"/>
                      <a:pt x="295" y="235"/>
                      <a:pt x="295" y="152"/>
                    </a:cubicBezTo>
                    <a:cubicBezTo>
                      <a:pt x="295" y="70"/>
                      <a:pt x="230" y="1"/>
                      <a:pt x="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8"/>
              <p:cNvSpPr/>
              <p:nvPr/>
            </p:nvSpPr>
            <p:spPr>
              <a:xfrm>
                <a:off x="2227333" y="3775472"/>
                <a:ext cx="43546" cy="43546"/>
              </a:xfrm>
              <a:custGeom>
                <a:avLst/>
                <a:gdLst/>
                <a:ahLst/>
                <a:cxnLst/>
                <a:rect l="l" t="t" r="r" b="b"/>
                <a:pathLst>
                  <a:path w="300" h="300" extrusionOk="0">
                    <a:moveTo>
                      <a:pt x="148" y="0"/>
                    </a:moveTo>
                    <a:cubicBezTo>
                      <a:pt x="65" y="0"/>
                      <a:pt x="0" y="70"/>
                      <a:pt x="0" y="152"/>
                    </a:cubicBezTo>
                    <a:cubicBezTo>
                      <a:pt x="0" y="234"/>
                      <a:pt x="65" y="299"/>
                      <a:pt x="148" y="299"/>
                    </a:cubicBezTo>
                    <a:cubicBezTo>
                      <a:pt x="230" y="299"/>
                      <a:pt x="300" y="234"/>
                      <a:pt x="300" y="152"/>
                    </a:cubicBezTo>
                    <a:cubicBezTo>
                      <a:pt x="300" y="70"/>
                      <a:pt x="230" y="0"/>
                      <a:pt x="1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8"/>
              <p:cNvSpPr/>
              <p:nvPr/>
            </p:nvSpPr>
            <p:spPr>
              <a:xfrm>
                <a:off x="3008405" y="2198972"/>
                <a:ext cx="74318" cy="74318"/>
              </a:xfrm>
              <a:custGeom>
                <a:avLst/>
                <a:gdLst/>
                <a:ahLst/>
                <a:cxnLst/>
                <a:rect l="l" t="t" r="r" b="b"/>
                <a:pathLst>
                  <a:path w="512" h="512" extrusionOk="0">
                    <a:moveTo>
                      <a:pt x="256" y="0"/>
                    </a:moveTo>
                    <a:cubicBezTo>
                      <a:pt x="117" y="0"/>
                      <a:pt x="0" y="113"/>
                      <a:pt x="0" y="256"/>
                    </a:cubicBezTo>
                    <a:cubicBezTo>
                      <a:pt x="0" y="395"/>
                      <a:pt x="117" y="512"/>
                      <a:pt x="256" y="512"/>
                    </a:cubicBezTo>
                    <a:cubicBezTo>
                      <a:pt x="399" y="512"/>
                      <a:pt x="512" y="395"/>
                      <a:pt x="512" y="256"/>
                    </a:cubicBezTo>
                    <a:cubicBezTo>
                      <a:pt x="512" y="113"/>
                      <a:pt x="399"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8"/>
              <p:cNvSpPr/>
              <p:nvPr/>
            </p:nvSpPr>
            <p:spPr>
              <a:xfrm>
                <a:off x="3719915" y="2985720"/>
                <a:ext cx="92027" cy="92752"/>
              </a:xfrm>
              <a:custGeom>
                <a:avLst/>
                <a:gdLst/>
                <a:ahLst/>
                <a:cxnLst/>
                <a:rect l="l" t="t" r="r" b="b"/>
                <a:pathLst>
                  <a:path w="634" h="639" extrusionOk="0">
                    <a:moveTo>
                      <a:pt x="317" y="1"/>
                    </a:moveTo>
                    <a:cubicBezTo>
                      <a:pt x="144" y="1"/>
                      <a:pt x="1" y="144"/>
                      <a:pt x="1" y="322"/>
                    </a:cubicBezTo>
                    <a:cubicBezTo>
                      <a:pt x="1" y="495"/>
                      <a:pt x="144" y="638"/>
                      <a:pt x="317" y="638"/>
                    </a:cubicBezTo>
                    <a:cubicBezTo>
                      <a:pt x="491" y="638"/>
                      <a:pt x="634" y="495"/>
                      <a:pt x="634" y="322"/>
                    </a:cubicBezTo>
                    <a:cubicBezTo>
                      <a:pt x="634" y="144"/>
                      <a:pt x="491"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8"/>
              <p:cNvSpPr/>
              <p:nvPr/>
            </p:nvSpPr>
            <p:spPr>
              <a:xfrm>
                <a:off x="2401795" y="3591614"/>
                <a:ext cx="83172" cy="83172"/>
              </a:xfrm>
              <a:custGeom>
                <a:avLst/>
                <a:gdLst/>
                <a:ahLst/>
                <a:cxnLst/>
                <a:rect l="l" t="t" r="r" b="b"/>
                <a:pathLst>
                  <a:path w="573" h="573" extrusionOk="0">
                    <a:moveTo>
                      <a:pt x="287" y="0"/>
                    </a:moveTo>
                    <a:cubicBezTo>
                      <a:pt x="131" y="0"/>
                      <a:pt x="1" y="130"/>
                      <a:pt x="1" y="286"/>
                    </a:cubicBezTo>
                    <a:cubicBezTo>
                      <a:pt x="1" y="447"/>
                      <a:pt x="131" y="573"/>
                      <a:pt x="287" y="573"/>
                    </a:cubicBezTo>
                    <a:cubicBezTo>
                      <a:pt x="447" y="573"/>
                      <a:pt x="573" y="447"/>
                      <a:pt x="573" y="286"/>
                    </a:cubicBezTo>
                    <a:cubicBezTo>
                      <a:pt x="573" y="130"/>
                      <a:pt x="447" y="0"/>
                      <a:pt x="2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8"/>
              <p:cNvSpPr/>
              <p:nvPr/>
            </p:nvSpPr>
            <p:spPr>
              <a:xfrm>
                <a:off x="2859187" y="3827001"/>
                <a:ext cx="78237" cy="78237"/>
              </a:xfrm>
              <a:custGeom>
                <a:avLst/>
                <a:gdLst/>
                <a:ahLst/>
                <a:cxnLst/>
                <a:rect l="l" t="t" r="r" b="b"/>
                <a:pathLst>
                  <a:path w="539" h="539" extrusionOk="0">
                    <a:moveTo>
                      <a:pt x="269" y="1"/>
                    </a:moveTo>
                    <a:cubicBezTo>
                      <a:pt x="122" y="1"/>
                      <a:pt x="0" y="122"/>
                      <a:pt x="0" y="270"/>
                    </a:cubicBezTo>
                    <a:cubicBezTo>
                      <a:pt x="0" y="417"/>
                      <a:pt x="122" y="538"/>
                      <a:pt x="269" y="538"/>
                    </a:cubicBezTo>
                    <a:cubicBezTo>
                      <a:pt x="417" y="538"/>
                      <a:pt x="538" y="417"/>
                      <a:pt x="538" y="270"/>
                    </a:cubicBezTo>
                    <a:cubicBezTo>
                      <a:pt x="538" y="122"/>
                      <a:pt x="417" y="1"/>
                      <a:pt x="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8"/>
              <p:cNvSpPr/>
              <p:nvPr/>
            </p:nvSpPr>
            <p:spPr>
              <a:xfrm>
                <a:off x="2221092" y="4678610"/>
                <a:ext cx="96962" cy="96962"/>
              </a:xfrm>
              <a:custGeom>
                <a:avLst/>
                <a:gdLst/>
                <a:ahLst/>
                <a:cxnLst/>
                <a:rect l="l" t="t" r="r" b="b"/>
                <a:pathLst>
                  <a:path w="668" h="668" extrusionOk="0">
                    <a:moveTo>
                      <a:pt x="334" y="0"/>
                    </a:moveTo>
                    <a:cubicBezTo>
                      <a:pt x="152" y="0"/>
                      <a:pt x="0" y="152"/>
                      <a:pt x="0" y="334"/>
                    </a:cubicBezTo>
                    <a:cubicBezTo>
                      <a:pt x="0" y="520"/>
                      <a:pt x="152" y="668"/>
                      <a:pt x="334" y="668"/>
                    </a:cubicBezTo>
                    <a:cubicBezTo>
                      <a:pt x="520" y="668"/>
                      <a:pt x="668" y="520"/>
                      <a:pt x="668" y="334"/>
                    </a:cubicBezTo>
                    <a:cubicBezTo>
                      <a:pt x="668" y="152"/>
                      <a:pt x="520"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8"/>
              <p:cNvSpPr/>
              <p:nvPr/>
            </p:nvSpPr>
            <p:spPr>
              <a:xfrm>
                <a:off x="6369729" y="4616195"/>
                <a:ext cx="86946" cy="86366"/>
              </a:xfrm>
              <a:custGeom>
                <a:avLst/>
                <a:gdLst/>
                <a:ahLst/>
                <a:cxnLst/>
                <a:rect l="l" t="t" r="r" b="b"/>
                <a:pathLst>
                  <a:path w="599" h="595" extrusionOk="0">
                    <a:moveTo>
                      <a:pt x="299" y="1"/>
                    </a:moveTo>
                    <a:cubicBezTo>
                      <a:pt x="135" y="1"/>
                      <a:pt x="0" y="135"/>
                      <a:pt x="0" y="300"/>
                    </a:cubicBezTo>
                    <a:cubicBezTo>
                      <a:pt x="0" y="465"/>
                      <a:pt x="135" y="595"/>
                      <a:pt x="299" y="595"/>
                    </a:cubicBezTo>
                    <a:cubicBezTo>
                      <a:pt x="464" y="595"/>
                      <a:pt x="598" y="465"/>
                      <a:pt x="598" y="300"/>
                    </a:cubicBezTo>
                    <a:cubicBezTo>
                      <a:pt x="598" y="135"/>
                      <a:pt x="464" y="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8"/>
              <p:cNvSpPr/>
              <p:nvPr/>
            </p:nvSpPr>
            <p:spPr>
              <a:xfrm>
                <a:off x="3479715" y="2312771"/>
                <a:ext cx="133540" cy="134266"/>
              </a:xfrm>
              <a:custGeom>
                <a:avLst/>
                <a:gdLst/>
                <a:ahLst/>
                <a:cxnLst/>
                <a:rect l="l" t="t" r="r" b="b"/>
                <a:pathLst>
                  <a:path w="920" h="925" extrusionOk="0">
                    <a:moveTo>
                      <a:pt x="460" y="1"/>
                    </a:moveTo>
                    <a:lnTo>
                      <a:pt x="429" y="131"/>
                    </a:lnTo>
                    <a:cubicBezTo>
                      <a:pt x="395" y="283"/>
                      <a:pt x="278" y="400"/>
                      <a:pt x="130" y="430"/>
                    </a:cubicBezTo>
                    <a:lnTo>
                      <a:pt x="0" y="461"/>
                    </a:lnTo>
                    <a:lnTo>
                      <a:pt x="130" y="491"/>
                    </a:lnTo>
                    <a:cubicBezTo>
                      <a:pt x="278" y="526"/>
                      <a:pt x="395" y="643"/>
                      <a:pt x="429" y="794"/>
                    </a:cubicBezTo>
                    <a:lnTo>
                      <a:pt x="460" y="924"/>
                    </a:lnTo>
                    <a:lnTo>
                      <a:pt x="490" y="794"/>
                    </a:lnTo>
                    <a:cubicBezTo>
                      <a:pt x="525" y="643"/>
                      <a:pt x="642" y="526"/>
                      <a:pt x="789" y="491"/>
                    </a:cubicBezTo>
                    <a:lnTo>
                      <a:pt x="919" y="461"/>
                    </a:lnTo>
                    <a:lnTo>
                      <a:pt x="789" y="430"/>
                    </a:lnTo>
                    <a:cubicBezTo>
                      <a:pt x="642" y="400"/>
                      <a:pt x="525" y="283"/>
                      <a:pt x="490" y="131"/>
                    </a:cubicBezTo>
                    <a:lnTo>
                      <a:pt x="4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8"/>
              <p:cNvSpPr/>
              <p:nvPr/>
            </p:nvSpPr>
            <p:spPr>
              <a:xfrm>
                <a:off x="4940401" y="2305369"/>
                <a:ext cx="134266" cy="133540"/>
              </a:xfrm>
              <a:custGeom>
                <a:avLst/>
                <a:gdLst/>
                <a:ahLst/>
                <a:cxnLst/>
                <a:rect l="l" t="t" r="r" b="b"/>
                <a:pathLst>
                  <a:path w="925" h="920" extrusionOk="0">
                    <a:moveTo>
                      <a:pt x="460" y="0"/>
                    </a:moveTo>
                    <a:lnTo>
                      <a:pt x="430" y="130"/>
                    </a:lnTo>
                    <a:cubicBezTo>
                      <a:pt x="400" y="278"/>
                      <a:pt x="283" y="395"/>
                      <a:pt x="131" y="429"/>
                    </a:cubicBezTo>
                    <a:lnTo>
                      <a:pt x="1" y="460"/>
                    </a:lnTo>
                    <a:lnTo>
                      <a:pt x="131" y="490"/>
                    </a:lnTo>
                    <a:cubicBezTo>
                      <a:pt x="283" y="525"/>
                      <a:pt x="400" y="642"/>
                      <a:pt x="430" y="789"/>
                    </a:cubicBezTo>
                    <a:lnTo>
                      <a:pt x="460" y="919"/>
                    </a:lnTo>
                    <a:lnTo>
                      <a:pt x="491" y="789"/>
                    </a:lnTo>
                    <a:cubicBezTo>
                      <a:pt x="525" y="642"/>
                      <a:pt x="642" y="525"/>
                      <a:pt x="790" y="490"/>
                    </a:cubicBezTo>
                    <a:lnTo>
                      <a:pt x="924" y="460"/>
                    </a:lnTo>
                    <a:lnTo>
                      <a:pt x="790" y="429"/>
                    </a:lnTo>
                    <a:cubicBezTo>
                      <a:pt x="642" y="395"/>
                      <a:pt x="525" y="278"/>
                      <a:pt x="491" y="130"/>
                    </a:cubicBezTo>
                    <a:lnTo>
                      <a:pt x="4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8"/>
              <p:cNvSpPr/>
              <p:nvPr/>
            </p:nvSpPr>
            <p:spPr>
              <a:xfrm>
                <a:off x="6302958" y="3649625"/>
                <a:ext cx="133540" cy="134121"/>
              </a:xfrm>
              <a:custGeom>
                <a:avLst/>
                <a:gdLst/>
                <a:ahLst/>
                <a:cxnLst/>
                <a:rect l="l" t="t" r="r" b="b"/>
                <a:pathLst>
                  <a:path w="920" h="924" extrusionOk="0">
                    <a:moveTo>
                      <a:pt x="460" y="0"/>
                    </a:moveTo>
                    <a:lnTo>
                      <a:pt x="430" y="130"/>
                    </a:lnTo>
                    <a:cubicBezTo>
                      <a:pt x="395" y="282"/>
                      <a:pt x="278" y="399"/>
                      <a:pt x="131" y="429"/>
                    </a:cubicBezTo>
                    <a:lnTo>
                      <a:pt x="1" y="460"/>
                    </a:lnTo>
                    <a:lnTo>
                      <a:pt x="131" y="490"/>
                    </a:lnTo>
                    <a:cubicBezTo>
                      <a:pt x="278" y="525"/>
                      <a:pt x="395" y="642"/>
                      <a:pt x="430" y="789"/>
                    </a:cubicBezTo>
                    <a:lnTo>
                      <a:pt x="460" y="924"/>
                    </a:lnTo>
                    <a:lnTo>
                      <a:pt x="490" y="789"/>
                    </a:lnTo>
                    <a:cubicBezTo>
                      <a:pt x="525" y="642"/>
                      <a:pt x="642" y="525"/>
                      <a:pt x="790" y="490"/>
                    </a:cubicBezTo>
                    <a:lnTo>
                      <a:pt x="920" y="460"/>
                    </a:lnTo>
                    <a:lnTo>
                      <a:pt x="790" y="429"/>
                    </a:lnTo>
                    <a:cubicBezTo>
                      <a:pt x="642" y="399"/>
                      <a:pt x="525" y="282"/>
                      <a:pt x="490" y="130"/>
                    </a:cubicBezTo>
                    <a:lnTo>
                      <a:pt x="4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8"/>
              <p:cNvSpPr/>
              <p:nvPr/>
            </p:nvSpPr>
            <p:spPr>
              <a:xfrm>
                <a:off x="6009748" y="2131622"/>
                <a:ext cx="134121" cy="134121"/>
              </a:xfrm>
              <a:custGeom>
                <a:avLst/>
                <a:gdLst/>
                <a:ahLst/>
                <a:cxnLst/>
                <a:rect l="l" t="t" r="r" b="b"/>
                <a:pathLst>
                  <a:path w="924" h="924" extrusionOk="0">
                    <a:moveTo>
                      <a:pt x="460" y="0"/>
                    </a:moveTo>
                    <a:lnTo>
                      <a:pt x="429" y="131"/>
                    </a:lnTo>
                    <a:cubicBezTo>
                      <a:pt x="399" y="282"/>
                      <a:pt x="282" y="395"/>
                      <a:pt x="130" y="430"/>
                    </a:cubicBezTo>
                    <a:lnTo>
                      <a:pt x="0" y="460"/>
                    </a:lnTo>
                    <a:lnTo>
                      <a:pt x="130" y="490"/>
                    </a:lnTo>
                    <a:cubicBezTo>
                      <a:pt x="282" y="525"/>
                      <a:pt x="399" y="642"/>
                      <a:pt x="429" y="790"/>
                    </a:cubicBezTo>
                    <a:lnTo>
                      <a:pt x="460" y="924"/>
                    </a:lnTo>
                    <a:lnTo>
                      <a:pt x="490" y="790"/>
                    </a:lnTo>
                    <a:cubicBezTo>
                      <a:pt x="525" y="642"/>
                      <a:pt x="642" y="525"/>
                      <a:pt x="794" y="490"/>
                    </a:cubicBezTo>
                    <a:lnTo>
                      <a:pt x="924" y="460"/>
                    </a:lnTo>
                    <a:lnTo>
                      <a:pt x="794" y="430"/>
                    </a:lnTo>
                    <a:cubicBezTo>
                      <a:pt x="642" y="395"/>
                      <a:pt x="525" y="282"/>
                      <a:pt x="490" y="131"/>
                    </a:cubicBezTo>
                    <a:lnTo>
                      <a:pt x="4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8"/>
              <p:cNvSpPr/>
              <p:nvPr/>
            </p:nvSpPr>
            <p:spPr>
              <a:xfrm>
                <a:off x="6802722" y="4592390"/>
                <a:ext cx="134121" cy="134121"/>
              </a:xfrm>
              <a:custGeom>
                <a:avLst/>
                <a:gdLst/>
                <a:ahLst/>
                <a:cxnLst/>
                <a:rect l="l" t="t" r="r" b="b"/>
                <a:pathLst>
                  <a:path w="924" h="924" extrusionOk="0">
                    <a:moveTo>
                      <a:pt x="460" y="0"/>
                    </a:moveTo>
                    <a:lnTo>
                      <a:pt x="429" y="134"/>
                    </a:lnTo>
                    <a:cubicBezTo>
                      <a:pt x="395" y="282"/>
                      <a:pt x="282" y="399"/>
                      <a:pt x="130" y="434"/>
                    </a:cubicBezTo>
                    <a:lnTo>
                      <a:pt x="0" y="464"/>
                    </a:lnTo>
                    <a:lnTo>
                      <a:pt x="130" y="494"/>
                    </a:lnTo>
                    <a:cubicBezTo>
                      <a:pt x="282" y="529"/>
                      <a:pt x="395" y="642"/>
                      <a:pt x="429" y="793"/>
                    </a:cubicBezTo>
                    <a:lnTo>
                      <a:pt x="460" y="924"/>
                    </a:lnTo>
                    <a:lnTo>
                      <a:pt x="490" y="793"/>
                    </a:lnTo>
                    <a:cubicBezTo>
                      <a:pt x="525" y="642"/>
                      <a:pt x="642" y="529"/>
                      <a:pt x="789" y="494"/>
                    </a:cubicBezTo>
                    <a:lnTo>
                      <a:pt x="924" y="464"/>
                    </a:lnTo>
                    <a:lnTo>
                      <a:pt x="789" y="434"/>
                    </a:lnTo>
                    <a:cubicBezTo>
                      <a:pt x="642" y="399"/>
                      <a:pt x="525" y="282"/>
                      <a:pt x="490" y="134"/>
                    </a:cubicBezTo>
                    <a:lnTo>
                      <a:pt x="4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8"/>
              <p:cNvSpPr/>
              <p:nvPr/>
            </p:nvSpPr>
            <p:spPr>
              <a:xfrm>
                <a:off x="6572230" y="2668986"/>
                <a:ext cx="133540" cy="134121"/>
              </a:xfrm>
              <a:custGeom>
                <a:avLst/>
                <a:gdLst/>
                <a:ahLst/>
                <a:cxnLst/>
                <a:rect l="l" t="t" r="r" b="b"/>
                <a:pathLst>
                  <a:path w="920" h="924" extrusionOk="0">
                    <a:moveTo>
                      <a:pt x="460" y="0"/>
                    </a:moveTo>
                    <a:lnTo>
                      <a:pt x="430" y="135"/>
                    </a:lnTo>
                    <a:cubicBezTo>
                      <a:pt x="395" y="282"/>
                      <a:pt x="278" y="399"/>
                      <a:pt x="131" y="434"/>
                    </a:cubicBezTo>
                    <a:lnTo>
                      <a:pt x="0" y="464"/>
                    </a:lnTo>
                    <a:lnTo>
                      <a:pt x="131" y="495"/>
                    </a:lnTo>
                    <a:cubicBezTo>
                      <a:pt x="278" y="529"/>
                      <a:pt x="395" y="642"/>
                      <a:pt x="430" y="794"/>
                    </a:cubicBezTo>
                    <a:lnTo>
                      <a:pt x="460" y="924"/>
                    </a:lnTo>
                    <a:lnTo>
                      <a:pt x="490" y="794"/>
                    </a:lnTo>
                    <a:cubicBezTo>
                      <a:pt x="525" y="642"/>
                      <a:pt x="642" y="529"/>
                      <a:pt x="790" y="495"/>
                    </a:cubicBezTo>
                    <a:lnTo>
                      <a:pt x="920" y="464"/>
                    </a:lnTo>
                    <a:lnTo>
                      <a:pt x="790" y="434"/>
                    </a:lnTo>
                    <a:cubicBezTo>
                      <a:pt x="642" y="399"/>
                      <a:pt x="525" y="282"/>
                      <a:pt x="490" y="135"/>
                    </a:cubicBezTo>
                    <a:lnTo>
                      <a:pt x="4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8"/>
              <p:cNvSpPr/>
              <p:nvPr/>
            </p:nvSpPr>
            <p:spPr>
              <a:xfrm>
                <a:off x="2299759" y="2973651"/>
                <a:ext cx="134121" cy="134266"/>
              </a:xfrm>
              <a:custGeom>
                <a:avLst/>
                <a:gdLst/>
                <a:ahLst/>
                <a:cxnLst/>
                <a:rect l="l" t="t" r="r" b="b"/>
                <a:pathLst>
                  <a:path w="924" h="925" extrusionOk="0">
                    <a:moveTo>
                      <a:pt x="460" y="1"/>
                    </a:moveTo>
                    <a:lnTo>
                      <a:pt x="430" y="135"/>
                    </a:lnTo>
                    <a:cubicBezTo>
                      <a:pt x="395" y="282"/>
                      <a:pt x="282" y="400"/>
                      <a:pt x="130" y="434"/>
                    </a:cubicBezTo>
                    <a:lnTo>
                      <a:pt x="0" y="465"/>
                    </a:lnTo>
                    <a:lnTo>
                      <a:pt x="130" y="495"/>
                    </a:lnTo>
                    <a:cubicBezTo>
                      <a:pt x="282" y="530"/>
                      <a:pt x="395" y="642"/>
                      <a:pt x="430" y="794"/>
                    </a:cubicBezTo>
                    <a:lnTo>
                      <a:pt x="460" y="924"/>
                    </a:lnTo>
                    <a:lnTo>
                      <a:pt x="490" y="794"/>
                    </a:lnTo>
                    <a:cubicBezTo>
                      <a:pt x="525" y="642"/>
                      <a:pt x="642" y="530"/>
                      <a:pt x="789" y="495"/>
                    </a:cubicBezTo>
                    <a:lnTo>
                      <a:pt x="924" y="465"/>
                    </a:lnTo>
                    <a:lnTo>
                      <a:pt x="789" y="434"/>
                    </a:lnTo>
                    <a:cubicBezTo>
                      <a:pt x="642" y="400"/>
                      <a:pt x="525" y="282"/>
                      <a:pt x="490" y="135"/>
                    </a:cubicBezTo>
                    <a:lnTo>
                      <a:pt x="4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8"/>
              <p:cNvSpPr/>
              <p:nvPr/>
            </p:nvSpPr>
            <p:spPr>
              <a:xfrm>
                <a:off x="2724485" y="4627517"/>
                <a:ext cx="99575" cy="98994"/>
              </a:xfrm>
              <a:custGeom>
                <a:avLst/>
                <a:gdLst/>
                <a:ahLst/>
                <a:cxnLst/>
                <a:rect l="l" t="t" r="r" b="b"/>
                <a:pathLst>
                  <a:path w="686" h="682" extrusionOk="0">
                    <a:moveTo>
                      <a:pt x="343" y="1"/>
                    </a:moveTo>
                    <a:lnTo>
                      <a:pt x="321" y="96"/>
                    </a:lnTo>
                    <a:cubicBezTo>
                      <a:pt x="295" y="205"/>
                      <a:pt x="209" y="291"/>
                      <a:pt x="100" y="317"/>
                    </a:cubicBezTo>
                    <a:lnTo>
                      <a:pt x="1" y="339"/>
                    </a:lnTo>
                    <a:lnTo>
                      <a:pt x="100" y="361"/>
                    </a:lnTo>
                    <a:cubicBezTo>
                      <a:pt x="209" y="387"/>
                      <a:pt x="295" y="473"/>
                      <a:pt x="321" y="586"/>
                    </a:cubicBezTo>
                    <a:lnTo>
                      <a:pt x="343" y="682"/>
                    </a:lnTo>
                    <a:lnTo>
                      <a:pt x="365" y="586"/>
                    </a:lnTo>
                    <a:cubicBezTo>
                      <a:pt x="391" y="473"/>
                      <a:pt x="478" y="387"/>
                      <a:pt x="590" y="361"/>
                    </a:cubicBezTo>
                    <a:lnTo>
                      <a:pt x="686" y="339"/>
                    </a:lnTo>
                    <a:lnTo>
                      <a:pt x="590" y="317"/>
                    </a:lnTo>
                    <a:cubicBezTo>
                      <a:pt x="478" y="291"/>
                      <a:pt x="391" y="205"/>
                      <a:pt x="365" y="96"/>
                    </a:cubicBezTo>
                    <a:lnTo>
                      <a:pt x="3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18"/>
            <p:cNvGrpSpPr/>
            <p:nvPr/>
          </p:nvGrpSpPr>
          <p:grpSpPr>
            <a:xfrm>
              <a:off x="2757507" y="2830946"/>
              <a:ext cx="488438" cy="667265"/>
              <a:chOff x="2776288" y="2554319"/>
              <a:chExt cx="488438" cy="667265"/>
            </a:xfrm>
          </p:grpSpPr>
          <p:sp>
            <p:nvSpPr>
              <p:cNvPr id="219" name="Google Shape;219;p18"/>
              <p:cNvSpPr/>
              <p:nvPr/>
            </p:nvSpPr>
            <p:spPr>
              <a:xfrm>
                <a:off x="2803286" y="2697875"/>
                <a:ext cx="433861" cy="433135"/>
              </a:xfrm>
              <a:custGeom>
                <a:avLst/>
                <a:gdLst/>
                <a:ahLst/>
                <a:cxnLst/>
                <a:rect l="l" t="t" r="r" b="b"/>
                <a:pathLst>
                  <a:path w="2989" h="2984" extrusionOk="0">
                    <a:moveTo>
                      <a:pt x="1" y="0"/>
                    </a:moveTo>
                    <a:lnTo>
                      <a:pt x="1" y="2983"/>
                    </a:lnTo>
                    <a:lnTo>
                      <a:pt x="2988" y="2983"/>
                    </a:lnTo>
                    <a:lnTo>
                      <a:pt x="29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8"/>
              <p:cNvSpPr/>
              <p:nvPr/>
            </p:nvSpPr>
            <p:spPr>
              <a:xfrm>
                <a:off x="2927247" y="2554319"/>
                <a:ext cx="186521" cy="178828"/>
              </a:xfrm>
              <a:custGeom>
                <a:avLst/>
                <a:gdLst/>
                <a:ahLst/>
                <a:cxnLst/>
                <a:rect l="l" t="t" r="r" b="b"/>
                <a:pathLst>
                  <a:path w="1285" h="1232" extrusionOk="0">
                    <a:moveTo>
                      <a:pt x="643" y="1"/>
                    </a:moveTo>
                    <a:cubicBezTo>
                      <a:pt x="287" y="1"/>
                      <a:pt x="1" y="291"/>
                      <a:pt x="1" y="642"/>
                    </a:cubicBezTo>
                    <a:lnTo>
                      <a:pt x="1" y="1175"/>
                    </a:lnTo>
                    <a:cubicBezTo>
                      <a:pt x="1" y="1206"/>
                      <a:pt x="27" y="1232"/>
                      <a:pt x="57" y="1232"/>
                    </a:cubicBezTo>
                    <a:cubicBezTo>
                      <a:pt x="88" y="1232"/>
                      <a:pt x="114" y="1206"/>
                      <a:pt x="114" y="1175"/>
                    </a:cubicBezTo>
                    <a:lnTo>
                      <a:pt x="114" y="642"/>
                    </a:lnTo>
                    <a:cubicBezTo>
                      <a:pt x="114" y="352"/>
                      <a:pt x="352" y="118"/>
                      <a:pt x="643" y="118"/>
                    </a:cubicBezTo>
                    <a:cubicBezTo>
                      <a:pt x="933" y="118"/>
                      <a:pt x="1167" y="352"/>
                      <a:pt x="1167" y="642"/>
                    </a:cubicBezTo>
                    <a:lnTo>
                      <a:pt x="1167" y="1175"/>
                    </a:lnTo>
                    <a:cubicBezTo>
                      <a:pt x="1167" y="1206"/>
                      <a:pt x="1193" y="1232"/>
                      <a:pt x="1228" y="1232"/>
                    </a:cubicBezTo>
                    <a:cubicBezTo>
                      <a:pt x="1258" y="1232"/>
                      <a:pt x="1284" y="1206"/>
                      <a:pt x="1284" y="1175"/>
                    </a:cubicBezTo>
                    <a:lnTo>
                      <a:pt x="1284" y="642"/>
                    </a:lnTo>
                    <a:cubicBezTo>
                      <a:pt x="1284" y="291"/>
                      <a:pt x="998" y="1"/>
                      <a:pt x="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8"/>
              <p:cNvSpPr/>
              <p:nvPr/>
            </p:nvSpPr>
            <p:spPr>
              <a:xfrm>
                <a:off x="2776288" y="3130864"/>
                <a:ext cx="488438" cy="90720"/>
              </a:xfrm>
              <a:custGeom>
                <a:avLst/>
                <a:gdLst/>
                <a:ahLst/>
                <a:cxnLst/>
                <a:rect l="l" t="t" r="r" b="b"/>
                <a:pathLst>
                  <a:path w="3365" h="625" extrusionOk="0">
                    <a:moveTo>
                      <a:pt x="187" y="0"/>
                    </a:moveTo>
                    <a:lnTo>
                      <a:pt x="0" y="624"/>
                    </a:lnTo>
                    <a:lnTo>
                      <a:pt x="3365" y="624"/>
                    </a:lnTo>
                    <a:lnTo>
                      <a:pt x="3174" y="0"/>
                    </a:lnTo>
                    <a:close/>
                  </a:path>
                </a:pathLst>
              </a:custGeom>
              <a:solidFill>
                <a:srgbClr val="00B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18"/>
            <p:cNvGrpSpPr/>
            <p:nvPr/>
          </p:nvGrpSpPr>
          <p:grpSpPr>
            <a:xfrm>
              <a:off x="4274146" y="2553231"/>
              <a:ext cx="587868" cy="556515"/>
              <a:chOff x="4292927" y="2276604"/>
              <a:chExt cx="587868" cy="556515"/>
            </a:xfrm>
          </p:grpSpPr>
          <p:sp>
            <p:nvSpPr>
              <p:cNvPr id="223" name="Google Shape;223;p18"/>
              <p:cNvSpPr/>
              <p:nvPr/>
            </p:nvSpPr>
            <p:spPr>
              <a:xfrm>
                <a:off x="4292927" y="2326972"/>
                <a:ext cx="525017" cy="506147"/>
              </a:xfrm>
              <a:custGeom>
                <a:avLst/>
                <a:gdLst/>
                <a:ahLst/>
                <a:cxnLst/>
                <a:rect l="l" t="t" r="r" b="b"/>
                <a:pathLst>
                  <a:path w="3617" h="3487" extrusionOk="0">
                    <a:moveTo>
                      <a:pt x="1808" y="0"/>
                    </a:moveTo>
                    <a:cubicBezTo>
                      <a:pt x="811" y="0"/>
                      <a:pt x="0" y="655"/>
                      <a:pt x="0" y="1462"/>
                    </a:cubicBezTo>
                    <a:cubicBezTo>
                      <a:pt x="0" y="1977"/>
                      <a:pt x="330" y="2433"/>
                      <a:pt x="828" y="2693"/>
                    </a:cubicBezTo>
                    <a:lnTo>
                      <a:pt x="1214" y="3486"/>
                    </a:lnTo>
                    <a:lnTo>
                      <a:pt x="1501" y="2905"/>
                    </a:lnTo>
                    <a:cubicBezTo>
                      <a:pt x="1600" y="2918"/>
                      <a:pt x="1704" y="2927"/>
                      <a:pt x="1808" y="2927"/>
                    </a:cubicBezTo>
                    <a:cubicBezTo>
                      <a:pt x="2810" y="2927"/>
                      <a:pt x="3616" y="2272"/>
                      <a:pt x="3616" y="1462"/>
                    </a:cubicBezTo>
                    <a:cubicBezTo>
                      <a:pt x="3616" y="655"/>
                      <a:pt x="2810" y="0"/>
                      <a:pt x="1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8"/>
              <p:cNvSpPr/>
              <p:nvPr/>
            </p:nvSpPr>
            <p:spPr>
              <a:xfrm>
                <a:off x="4343876" y="2326972"/>
                <a:ext cx="474068" cy="407879"/>
              </a:xfrm>
              <a:custGeom>
                <a:avLst/>
                <a:gdLst/>
                <a:ahLst/>
                <a:cxnLst/>
                <a:rect l="l" t="t" r="r" b="b"/>
                <a:pathLst>
                  <a:path w="3266" h="2810" extrusionOk="0">
                    <a:moveTo>
                      <a:pt x="1457" y="0"/>
                    </a:moveTo>
                    <a:cubicBezTo>
                      <a:pt x="1184" y="0"/>
                      <a:pt x="924" y="48"/>
                      <a:pt x="690" y="139"/>
                    </a:cubicBezTo>
                    <a:cubicBezTo>
                      <a:pt x="269" y="404"/>
                      <a:pt x="1" y="820"/>
                      <a:pt x="1" y="1284"/>
                    </a:cubicBezTo>
                    <a:cubicBezTo>
                      <a:pt x="1" y="2095"/>
                      <a:pt x="811" y="2749"/>
                      <a:pt x="1809" y="2749"/>
                    </a:cubicBezTo>
                    <a:cubicBezTo>
                      <a:pt x="1917" y="2749"/>
                      <a:pt x="2021" y="2741"/>
                      <a:pt x="2121" y="2728"/>
                    </a:cubicBezTo>
                    <a:lnTo>
                      <a:pt x="2160" y="2810"/>
                    </a:lnTo>
                    <a:cubicBezTo>
                      <a:pt x="2810" y="2589"/>
                      <a:pt x="3265" y="2069"/>
                      <a:pt x="3265" y="1462"/>
                    </a:cubicBezTo>
                    <a:cubicBezTo>
                      <a:pt x="3265" y="655"/>
                      <a:pt x="2459" y="0"/>
                      <a:pt x="1457" y="0"/>
                    </a:cubicBezTo>
                    <a:close/>
                  </a:path>
                </a:pathLst>
              </a:custGeom>
              <a:solidFill>
                <a:srgbClr val="0083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8"/>
              <p:cNvSpPr/>
              <p:nvPr/>
            </p:nvSpPr>
            <p:spPr>
              <a:xfrm>
                <a:off x="4355778" y="2276604"/>
                <a:ext cx="525017" cy="506727"/>
              </a:xfrm>
              <a:custGeom>
                <a:avLst/>
                <a:gdLst/>
                <a:ahLst/>
                <a:cxnLst/>
                <a:rect l="l" t="t" r="r" b="b"/>
                <a:pathLst>
                  <a:path w="3617" h="3491" extrusionOk="0">
                    <a:moveTo>
                      <a:pt x="1809" y="1"/>
                    </a:moveTo>
                    <a:cubicBezTo>
                      <a:pt x="812" y="1"/>
                      <a:pt x="1" y="660"/>
                      <a:pt x="1" y="1466"/>
                    </a:cubicBezTo>
                    <a:cubicBezTo>
                      <a:pt x="1" y="2272"/>
                      <a:pt x="812" y="2927"/>
                      <a:pt x="1809" y="2927"/>
                    </a:cubicBezTo>
                    <a:cubicBezTo>
                      <a:pt x="1917" y="2927"/>
                      <a:pt x="2017" y="2923"/>
                      <a:pt x="2121" y="2905"/>
                    </a:cubicBezTo>
                    <a:lnTo>
                      <a:pt x="2403" y="3491"/>
                    </a:lnTo>
                    <a:lnTo>
                      <a:pt x="2789" y="2697"/>
                    </a:lnTo>
                    <a:cubicBezTo>
                      <a:pt x="3287" y="2433"/>
                      <a:pt x="3617" y="1982"/>
                      <a:pt x="3617" y="1466"/>
                    </a:cubicBezTo>
                    <a:cubicBezTo>
                      <a:pt x="3617" y="660"/>
                      <a:pt x="2810" y="1"/>
                      <a:pt x="1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18"/>
            <p:cNvGrpSpPr/>
            <p:nvPr/>
          </p:nvGrpSpPr>
          <p:grpSpPr>
            <a:xfrm>
              <a:off x="5859324" y="3058109"/>
              <a:ext cx="520517" cy="303514"/>
              <a:chOff x="5878105" y="2781482"/>
              <a:chExt cx="520517" cy="303514"/>
            </a:xfrm>
          </p:grpSpPr>
          <p:sp>
            <p:nvSpPr>
              <p:cNvPr id="227" name="Google Shape;227;p18"/>
              <p:cNvSpPr/>
              <p:nvPr/>
            </p:nvSpPr>
            <p:spPr>
              <a:xfrm>
                <a:off x="5878105" y="2781482"/>
                <a:ext cx="520517" cy="303514"/>
              </a:xfrm>
              <a:custGeom>
                <a:avLst/>
                <a:gdLst/>
                <a:ahLst/>
                <a:cxnLst/>
                <a:rect l="l" t="t" r="r" b="b"/>
                <a:pathLst>
                  <a:path w="3586" h="2091" extrusionOk="0">
                    <a:moveTo>
                      <a:pt x="195" y="1"/>
                    </a:moveTo>
                    <a:cubicBezTo>
                      <a:pt x="87" y="1"/>
                      <a:pt x="0" y="92"/>
                      <a:pt x="0" y="200"/>
                    </a:cubicBezTo>
                    <a:lnTo>
                      <a:pt x="0" y="1895"/>
                    </a:lnTo>
                    <a:cubicBezTo>
                      <a:pt x="0" y="2004"/>
                      <a:pt x="87" y="2091"/>
                      <a:pt x="195" y="2091"/>
                    </a:cubicBezTo>
                    <a:lnTo>
                      <a:pt x="3391" y="2091"/>
                    </a:lnTo>
                    <a:cubicBezTo>
                      <a:pt x="3499" y="2091"/>
                      <a:pt x="3586" y="2004"/>
                      <a:pt x="3586" y="1895"/>
                    </a:cubicBezTo>
                    <a:lnTo>
                      <a:pt x="3586" y="200"/>
                    </a:lnTo>
                    <a:cubicBezTo>
                      <a:pt x="3586" y="92"/>
                      <a:pt x="3499" y="1"/>
                      <a:pt x="3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8"/>
              <p:cNvSpPr/>
              <p:nvPr/>
            </p:nvSpPr>
            <p:spPr>
              <a:xfrm>
                <a:off x="5878105" y="2843172"/>
                <a:ext cx="520517" cy="61835"/>
              </a:xfrm>
              <a:custGeom>
                <a:avLst/>
                <a:gdLst/>
                <a:ahLst/>
                <a:cxnLst/>
                <a:rect l="l" t="t" r="r" b="b"/>
                <a:pathLst>
                  <a:path w="3586" h="426" extrusionOk="0">
                    <a:moveTo>
                      <a:pt x="0" y="1"/>
                    </a:moveTo>
                    <a:lnTo>
                      <a:pt x="0" y="425"/>
                    </a:lnTo>
                    <a:lnTo>
                      <a:pt x="3586" y="425"/>
                    </a:lnTo>
                    <a:lnTo>
                      <a:pt x="3586" y="1"/>
                    </a:lnTo>
                    <a:close/>
                  </a:path>
                </a:pathLst>
              </a:custGeom>
              <a:solidFill>
                <a:srgbClr val="49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8"/>
              <p:cNvSpPr/>
              <p:nvPr/>
            </p:nvSpPr>
            <p:spPr>
              <a:xfrm>
                <a:off x="5923973" y="2924312"/>
                <a:ext cx="217293" cy="18434"/>
              </a:xfrm>
              <a:custGeom>
                <a:avLst/>
                <a:gdLst/>
                <a:ahLst/>
                <a:cxnLst/>
                <a:rect l="l" t="t" r="r" b="b"/>
                <a:pathLst>
                  <a:path w="1497" h="127" extrusionOk="0">
                    <a:moveTo>
                      <a:pt x="66" y="1"/>
                    </a:moveTo>
                    <a:cubicBezTo>
                      <a:pt x="31" y="1"/>
                      <a:pt x="1" y="27"/>
                      <a:pt x="1" y="66"/>
                    </a:cubicBezTo>
                    <a:cubicBezTo>
                      <a:pt x="1" y="101"/>
                      <a:pt x="31" y="127"/>
                      <a:pt x="66" y="127"/>
                    </a:cubicBezTo>
                    <a:lnTo>
                      <a:pt x="1431" y="127"/>
                    </a:lnTo>
                    <a:cubicBezTo>
                      <a:pt x="1466" y="127"/>
                      <a:pt x="1496" y="101"/>
                      <a:pt x="1496" y="66"/>
                    </a:cubicBezTo>
                    <a:cubicBezTo>
                      <a:pt x="1496" y="27"/>
                      <a:pt x="1466" y="1"/>
                      <a:pt x="1431" y="1"/>
                    </a:cubicBezTo>
                    <a:close/>
                  </a:path>
                </a:pathLst>
              </a:custGeom>
              <a:solidFill>
                <a:srgbClr val="00B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8"/>
              <p:cNvSpPr/>
              <p:nvPr/>
            </p:nvSpPr>
            <p:spPr>
              <a:xfrm>
                <a:off x="5923973" y="2962197"/>
                <a:ext cx="428780" cy="19015"/>
              </a:xfrm>
              <a:custGeom>
                <a:avLst/>
                <a:gdLst/>
                <a:ahLst/>
                <a:cxnLst/>
                <a:rect l="l" t="t" r="r" b="b"/>
                <a:pathLst>
                  <a:path w="2954" h="131" extrusionOk="0">
                    <a:moveTo>
                      <a:pt x="66" y="0"/>
                    </a:moveTo>
                    <a:cubicBezTo>
                      <a:pt x="31" y="0"/>
                      <a:pt x="1" y="30"/>
                      <a:pt x="1" y="65"/>
                    </a:cubicBezTo>
                    <a:cubicBezTo>
                      <a:pt x="1" y="100"/>
                      <a:pt x="31" y="130"/>
                      <a:pt x="66" y="130"/>
                    </a:cubicBezTo>
                    <a:lnTo>
                      <a:pt x="2888" y="130"/>
                    </a:lnTo>
                    <a:cubicBezTo>
                      <a:pt x="2923" y="130"/>
                      <a:pt x="2953" y="100"/>
                      <a:pt x="2953" y="65"/>
                    </a:cubicBezTo>
                    <a:cubicBezTo>
                      <a:pt x="2953" y="30"/>
                      <a:pt x="2923" y="0"/>
                      <a:pt x="2888" y="0"/>
                    </a:cubicBezTo>
                    <a:close/>
                  </a:path>
                </a:pathLst>
              </a:custGeom>
              <a:solidFill>
                <a:srgbClr val="00B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8"/>
              <p:cNvSpPr/>
              <p:nvPr/>
            </p:nvSpPr>
            <p:spPr>
              <a:xfrm>
                <a:off x="5923973" y="3000517"/>
                <a:ext cx="428780" cy="18434"/>
              </a:xfrm>
              <a:custGeom>
                <a:avLst/>
                <a:gdLst/>
                <a:ahLst/>
                <a:cxnLst/>
                <a:rect l="l" t="t" r="r" b="b"/>
                <a:pathLst>
                  <a:path w="2954" h="127" extrusionOk="0">
                    <a:moveTo>
                      <a:pt x="66" y="1"/>
                    </a:moveTo>
                    <a:cubicBezTo>
                      <a:pt x="31" y="1"/>
                      <a:pt x="1" y="27"/>
                      <a:pt x="1" y="66"/>
                    </a:cubicBezTo>
                    <a:cubicBezTo>
                      <a:pt x="1" y="100"/>
                      <a:pt x="31" y="126"/>
                      <a:pt x="66" y="126"/>
                    </a:cubicBezTo>
                    <a:lnTo>
                      <a:pt x="2888" y="126"/>
                    </a:lnTo>
                    <a:cubicBezTo>
                      <a:pt x="2923" y="126"/>
                      <a:pt x="2953" y="100"/>
                      <a:pt x="2953" y="66"/>
                    </a:cubicBezTo>
                    <a:cubicBezTo>
                      <a:pt x="2953" y="27"/>
                      <a:pt x="2923" y="1"/>
                      <a:pt x="2888" y="1"/>
                    </a:cubicBezTo>
                    <a:close/>
                  </a:path>
                </a:pathLst>
              </a:custGeom>
              <a:solidFill>
                <a:srgbClr val="00B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8"/>
              <p:cNvSpPr/>
              <p:nvPr/>
            </p:nvSpPr>
            <p:spPr>
              <a:xfrm>
                <a:off x="5923973" y="3038257"/>
                <a:ext cx="428780" cy="19015"/>
              </a:xfrm>
              <a:custGeom>
                <a:avLst/>
                <a:gdLst/>
                <a:ahLst/>
                <a:cxnLst/>
                <a:rect l="l" t="t" r="r" b="b"/>
                <a:pathLst>
                  <a:path w="2954" h="131" extrusionOk="0">
                    <a:moveTo>
                      <a:pt x="66" y="1"/>
                    </a:moveTo>
                    <a:cubicBezTo>
                      <a:pt x="31" y="1"/>
                      <a:pt x="1" y="31"/>
                      <a:pt x="1" y="66"/>
                    </a:cubicBezTo>
                    <a:cubicBezTo>
                      <a:pt x="1" y="100"/>
                      <a:pt x="31" y="131"/>
                      <a:pt x="66" y="131"/>
                    </a:cubicBezTo>
                    <a:lnTo>
                      <a:pt x="2888" y="131"/>
                    </a:lnTo>
                    <a:cubicBezTo>
                      <a:pt x="2923" y="131"/>
                      <a:pt x="2953" y="100"/>
                      <a:pt x="2953" y="66"/>
                    </a:cubicBezTo>
                    <a:cubicBezTo>
                      <a:pt x="2953" y="31"/>
                      <a:pt x="2923" y="1"/>
                      <a:pt x="2888" y="1"/>
                    </a:cubicBezTo>
                    <a:close/>
                  </a:path>
                </a:pathLst>
              </a:custGeom>
              <a:solidFill>
                <a:srgbClr val="00B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18"/>
            <p:cNvGrpSpPr/>
            <p:nvPr/>
          </p:nvGrpSpPr>
          <p:grpSpPr>
            <a:xfrm>
              <a:off x="2220898" y="4199070"/>
              <a:ext cx="581629" cy="644622"/>
              <a:chOff x="2239679" y="3922443"/>
              <a:chExt cx="581629" cy="644622"/>
            </a:xfrm>
          </p:grpSpPr>
          <p:sp>
            <p:nvSpPr>
              <p:cNvPr id="234" name="Google Shape;234;p18"/>
              <p:cNvSpPr/>
              <p:nvPr/>
            </p:nvSpPr>
            <p:spPr>
              <a:xfrm>
                <a:off x="2239679" y="4176750"/>
                <a:ext cx="193924" cy="390315"/>
              </a:xfrm>
              <a:custGeom>
                <a:avLst/>
                <a:gdLst/>
                <a:ahLst/>
                <a:cxnLst/>
                <a:rect l="l" t="t" r="r" b="b"/>
                <a:pathLst>
                  <a:path w="1336" h="2689" extrusionOk="0">
                    <a:moveTo>
                      <a:pt x="1335" y="0"/>
                    </a:moveTo>
                    <a:lnTo>
                      <a:pt x="0" y="637"/>
                    </a:lnTo>
                    <a:lnTo>
                      <a:pt x="0" y="2688"/>
                    </a:lnTo>
                    <a:lnTo>
                      <a:pt x="1335" y="2055"/>
                    </a:lnTo>
                    <a:lnTo>
                      <a:pt x="13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8"/>
              <p:cNvSpPr/>
              <p:nvPr/>
            </p:nvSpPr>
            <p:spPr>
              <a:xfrm>
                <a:off x="2433459" y="4176750"/>
                <a:ext cx="193924" cy="390315"/>
              </a:xfrm>
              <a:custGeom>
                <a:avLst/>
                <a:gdLst/>
                <a:ahLst/>
                <a:cxnLst/>
                <a:rect l="l" t="t" r="r" b="b"/>
                <a:pathLst>
                  <a:path w="1336" h="2689" extrusionOk="0">
                    <a:moveTo>
                      <a:pt x="0" y="0"/>
                    </a:moveTo>
                    <a:lnTo>
                      <a:pt x="0" y="2055"/>
                    </a:lnTo>
                    <a:lnTo>
                      <a:pt x="1336" y="2688"/>
                    </a:lnTo>
                    <a:lnTo>
                      <a:pt x="1336" y="637"/>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8"/>
              <p:cNvSpPr/>
              <p:nvPr/>
            </p:nvSpPr>
            <p:spPr>
              <a:xfrm>
                <a:off x="2627240" y="4176750"/>
                <a:ext cx="194069" cy="390315"/>
              </a:xfrm>
              <a:custGeom>
                <a:avLst/>
                <a:gdLst/>
                <a:ahLst/>
                <a:cxnLst/>
                <a:rect l="l" t="t" r="r" b="b"/>
                <a:pathLst>
                  <a:path w="1337" h="2689" extrusionOk="0">
                    <a:moveTo>
                      <a:pt x="1336" y="0"/>
                    </a:moveTo>
                    <a:lnTo>
                      <a:pt x="1" y="637"/>
                    </a:lnTo>
                    <a:lnTo>
                      <a:pt x="1" y="2688"/>
                    </a:lnTo>
                    <a:lnTo>
                      <a:pt x="1336" y="2055"/>
                    </a:lnTo>
                    <a:lnTo>
                      <a:pt x="13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8"/>
              <p:cNvSpPr/>
              <p:nvPr/>
            </p:nvSpPr>
            <p:spPr>
              <a:xfrm>
                <a:off x="2334029" y="3922443"/>
                <a:ext cx="429361" cy="491196"/>
              </a:xfrm>
              <a:custGeom>
                <a:avLst/>
                <a:gdLst/>
                <a:ahLst/>
                <a:cxnLst/>
                <a:rect l="l" t="t" r="r" b="b"/>
                <a:pathLst>
                  <a:path w="2958" h="3384" extrusionOk="0">
                    <a:moveTo>
                      <a:pt x="1479" y="347"/>
                    </a:moveTo>
                    <a:cubicBezTo>
                      <a:pt x="2121" y="347"/>
                      <a:pt x="2519" y="1041"/>
                      <a:pt x="2199" y="1596"/>
                    </a:cubicBezTo>
                    <a:cubicBezTo>
                      <a:pt x="2038" y="1873"/>
                      <a:pt x="1759" y="2012"/>
                      <a:pt x="1479" y="2012"/>
                    </a:cubicBezTo>
                    <a:cubicBezTo>
                      <a:pt x="1199" y="2012"/>
                      <a:pt x="920" y="1873"/>
                      <a:pt x="759" y="1596"/>
                    </a:cubicBezTo>
                    <a:cubicBezTo>
                      <a:pt x="438" y="1041"/>
                      <a:pt x="837" y="347"/>
                      <a:pt x="1479" y="347"/>
                    </a:cubicBezTo>
                    <a:close/>
                    <a:moveTo>
                      <a:pt x="1479" y="0"/>
                    </a:moveTo>
                    <a:cubicBezTo>
                      <a:pt x="568" y="0"/>
                      <a:pt x="0" y="980"/>
                      <a:pt x="456" y="1769"/>
                    </a:cubicBezTo>
                    <a:lnTo>
                      <a:pt x="1344" y="3309"/>
                    </a:lnTo>
                    <a:cubicBezTo>
                      <a:pt x="1375" y="3358"/>
                      <a:pt x="1427" y="3383"/>
                      <a:pt x="1479" y="3383"/>
                    </a:cubicBezTo>
                    <a:cubicBezTo>
                      <a:pt x="1531" y="3383"/>
                      <a:pt x="1583" y="3358"/>
                      <a:pt x="1613" y="3309"/>
                    </a:cubicBezTo>
                    <a:lnTo>
                      <a:pt x="2502" y="1769"/>
                    </a:lnTo>
                    <a:cubicBezTo>
                      <a:pt x="2957" y="980"/>
                      <a:pt x="2389" y="0"/>
                      <a:pt x="14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18"/>
            <p:cNvGrpSpPr/>
            <p:nvPr/>
          </p:nvGrpSpPr>
          <p:grpSpPr>
            <a:xfrm>
              <a:off x="6345585" y="4170185"/>
              <a:ext cx="455779" cy="502953"/>
              <a:chOff x="6364366" y="3893558"/>
              <a:chExt cx="455779" cy="502953"/>
            </a:xfrm>
          </p:grpSpPr>
          <p:sp>
            <p:nvSpPr>
              <p:cNvPr id="239" name="Google Shape;239;p18"/>
              <p:cNvSpPr/>
              <p:nvPr/>
            </p:nvSpPr>
            <p:spPr>
              <a:xfrm>
                <a:off x="6364366" y="3893558"/>
                <a:ext cx="455779" cy="502953"/>
              </a:xfrm>
              <a:custGeom>
                <a:avLst/>
                <a:gdLst/>
                <a:ahLst/>
                <a:cxnLst/>
                <a:rect l="l" t="t" r="r" b="b"/>
                <a:pathLst>
                  <a:path w="3140" h="3465" extrusionOk="0">
                    <a:moveTo>
                      <a:pt x="1041" y="0"/>
                    </a:moveTo>
                    <a:lnTo>
                      <a:pt x="1171" y="377"/>
                    </a:lnTo>
                    <a:cubicBezTo>
                      <a:pt x="499" y="555"/>
                      <a:pt x="0" y="1166"/>
                      <a:pt x="0" y="1895"/>
                    </a:cubicBezTo>
                    <a:cubicBezTo>
                      <a:pt x="0" y="2758"/>
                      <a:pt x="707" y="3464"/>
                      <a:pt x="1570" y="3464"/>
                    </a:cubicBezTo>
                    <a:cubicBezTo>
                      <a:pt x="2433" y="3464"/>
                      <a:pt x="3139" y="2758"/>
                      <a:pt x="3139" y="1895"/>
                    </a:cubicBezTo>
                    <a:cubicBezTo>
                      <a:pt x="3139" y="1509"/>
                      <a:pt x="2996" y="1136"/>
                      <a:pt x="2741" y="850"/>
                    </a:cubicBezTo>
                    <a:cubicBezTo>
                      <a:pt x="2687" y="791"/>
                      <a:pt x="2612" y="760"/>
                      <a:pt x="2537" y="760"/>
                    </a:cubicBezTo>
                    <a:cubicBezTo>
                      <a:pt x="2474" y="760"/>
                      <a:pt x="2411" y="782"/>
                      <a:pt x="2359" y="828"/>
                    </a:cubicBezTo>
                    <a:cubicBezTo>
                      <a:pt x="2251" y="928"/>
                      <a:pt x="2242" y="1097"/>
                      <a:pt x="2337" y="1210"/>
                    </a:cubicBezTo>
                    <a:cubicBezTo>
                      <a:pt x="2506" y="1396"/>
                      <a:pt x="2602" y="1639"/>
                      <a:pt x="2602" y="1895"/>
                    </a:cubicBezTo>
                    <a:cubicBezTo>
                      <a:pt x="2602" y="2463"/>
                      <a:pt x="2138" y="2927"/>
                      <a:pt x="1570" y="2927"/>
                    </a:cubicBezTo>
                    <a:cubicBezTo>
                      <a:pt x="1002" y="2927"/>
                      <a:pt x="538" y="2463"/>
                      <a:pt x="538" y="1895"/>
                    </a:cubicBezTo>
                    <a:cubicBezTo>
                      <a:pt x="538" y="1405"/>
                      <a:pt x="885" y="993"/>
                      <a:pt x="1349" y="889"/>
                    </a:cubicBezTo>
                    <a:lnTo>
                      <a:pt x="1509" y="1357"/>
                    </a:lnTo>
                    <a:lnTo>
                      <a:pt x="2147" y="382"/>
                    </a:lnTo>
                    <a:lnTo>
                      <a:pt x="10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8"/>
              <p:cNvSpPr/>
              <p:nvPr/>
            </p:nvSpPr>
            <p:spPr>
              <a:xfrm>
                <a:off x="6481360" y="4135817"/>
                <a:ext cx="54868" cy="84479"/>
              </a:xfrm>
              <a:custGeom>
                <a:avLst/>
                <a:gdLst/>
                <a:ahLst/>
                <a:cxnLst/>
                <a:rect l="l" t="t" r="r" b="b"/>
                <a:pathLst>
                  <a:path w="378" h="582" extrusionOk="0">
                    <a:moveTo>
                      <a:pt x="187" y="0"/>
                    </a:moveTo>
                    <a:cubicBezTo>
                      <a:pt x="127" y="0"/>
                      <a:pt x="83" y="18"/>
                      <a:pt x="48" y="52"/>
                    </a:cubicBezTo>
                    <a:cubicBezTo>
                      <a:pt x="14" y="87"/>
                      <a:pt x="1" y="130"/>
                      <a:pt x="1" y="178"/>
                    </a:cubicBezTo>
                    <a:lnTo>
                      <a:pt x="96" y="178"/>
                    </a:lnTo>
                    <a:cubicBezTo>
                      <a:pt x="96" y="152"/>
                      <a:pt x="101" y="126"/>
                      <a:pt x="118" y="109"/>
                    </a:cubicBezTo>
                    <a:cubicBezTo>
                      <a:pt x="135" y="87"/>
                      <a:pt x="157" y="78"/>
                      <a:pt x="187" y="78"/>
                    </a:cubicBezTo>
                    <a:cubicBezTo>
                      <a:pt x="209" y="78"/>
                      <a:pt x="231" y="87"/>
                      <a:pt x="244" y="100"/>
                    </a:cubicBezTo>
                    <a:cubicBezTo>
                      <a:pt x="257" y="117"/>
                      <a:pt x="265" y="139"/>
                      <a:pt x="265" y="161"/>
                    </a:cubicBezTo>
                    <a:cubicBezTo>
                      <a:pt x="265" y="182"/>
                      <a:pt x="257" y="204"/>
                      <a:pt x="248" y="226"/>
                    </a:cubicBezTo>
                    <a:cubicBezTo>
                      <a:pt x="235" y="247"/>
                      <a:pt x="218" y="273"/>
                      <a:pt x="187" y="308"/>
                    </a:cubicBezTo>
                    <a:lnTo>
                      <a:pt x="9" y="516"/>
                    </a:lnTo>
                    <a:lnTo>
                      <a:pt x="9" y="581"/>
                    </a:lnTo>
                    <a:lnTo>
                      <a:pt x="378" y="581"/>
                    </a:lnTo>
                    <a:lnTo>
                      <a:pt x="378" y="508"/>
                    </a:lnTo>
                    <a:lnTo>
                      <a:pt x="131" y="508"/>
                    </a:lnTo>
                    <a:lnTo>
                      <a:pt x="131" y="503"/>
                    </a:lnTo>
                    <a:lnTo>
                      <a:pt x="248" y="364"/>
                    </a:lnTo>
                    <a:cubicBezTo>
                      <a:pt x="287" y="317"/>
                      <a:pt x="317" y="282"/>
                      <a:pt x="335" y="252"/>
                    </a:cubicBezTo>
                    <a:cubicBezTo>
                      <a:pt x="352" y="226"/>
                      <a:pt x="361" y="195"/>
                      <a:pt x="361" y="161"/>
                    </a:cubicBezTo>
                    <a:cubicBezTo>
                      <a:pt x="361" y="113"/>
                      <a:pt x="343" y="74"/>
                      <a:pt x="313" y="48"/>
                    </a:cubicBezTo>
                    <a:cubicBezTo>
                      <a:pt x="283" y="18"/>
                      <a:pt x="239" y="0"/>
                      <a:pt x="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8"/>
              <p:cNvSpPr/>
              <p:nvPr/>
            </p:nvSpPr>
            <p:spPr>
              <a:xfrm>
                <a:off x="6544937" y="4136978"/>
                <a:ext cx="59367" cy="83318"/>
              </a:xfrm>
              <a:custGeom>
                <a:avLst/>
                <a:gdLst/>
                <a:ahLst/>
                <a:cxnLst/>
                <a:rect l="l" t="t" r="r" b="b"/>
                <a:pathLst>
                  <a:path w="409" h="574" extrusionOk="0">
                    <a:moveTo>
                      <a:pt x="239" y="135"/>
                    </a:moveTo>
                    <a:lnTo>
                      <a:pt x="239" y="369"/>
                    </a:lnTo>
                    <a:lnTo>
                      <a:pt x="92" y="369"/>
                    </a:lnTo>
                    <a:lnTo>
                      <a:pt x="230" y="157"/>
                    </a:lnTo>
                    <a:lnTo>
                      <a:pt x="239" y="135"/>
                    </a:lnTo>
                    <a:close/>
                    <a:moveTo>
                      <a:pt x="239" y="1"/>
                    </a:moveTo>
                    <a:lnTo>
                      <a:pt x="1" y="387"/>
                    </a:lnTo>
                    <a:lnTo>
                      <a:pt x="1" y="448"/>
                    </a:lnTo>
                    <a:lnTo>
                      <a:pt x="239" y="448"/>
                    </a:lnTo>
                    <a:lnTo>
                      <a:pt x="239" y="573"/>
                    </a:lnTo>
                    <a:lnTo>
                      <a:pt x="335" y="573"/>
                    </a:lnTo>
                    <a:lnTo>
                      <a:pt x="335" y="448"/>
                    </a:lnTo>
                    <a:lnTo>
                      <a:pt x="408" y="448"/>
                    </a:lnTo>
                    <a:lnTo>
                      <a:pt x="408" y="369"/>
                    </a:lnTo>
                    <a:lnTo>
                      <a:pt x="335" y="369"/>
                    </a:lnTo>
                    <a:lnTo>
                      <a:pt x="3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8"/>
              <p:cNvSpPr/>
              <p:nvPr/>
            </p:nvSpPr>
            <p:spPr>
              <a:xfrm>
                <a:off x="6607208" y="4136978"/>
                <a:ext cx="45578" cy="90140"/>
              </a:xfrm>
              <a:custGeom>
                <a:avLst/>
                <a:gdLst/>
                <a:ahLst/>
                <a:cxnLst/>
                <a:rect l="l" t="t" r="r" b="b"/>
                <a:pathLst>
                  <a:path w="314" h="621" extrusionOk="0">
                    <a:moveTo>
                      <a:pt x="226" y="1"/>
                    </a:moveTo>
                    <a:lnTo>
                      <a:pt x="1" y="621"/>
                    </a:lnTo>
                    <a:lnTo>
                      <a:pt x="92" y="621"/>
                    </a:lnTo>
                    <a:lnTo>
                      <a:pt x="3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8"/>
              <p:cNvSpPr/>
              <p:nvPr/>
            </p:nvSpPr>
            <p:spPr>
              <a:xfrm>
                <a:off x="6660189" y="4136978"/>
                <a:ext cx="56755" cy="83318"/>
              </a:xfrm>
              <a:custGeom>
                <a:avLst/>
                <a:gdLst/>
                <a:ahLst/>
                <a:cxnLst/>
                <a:rect l="l" t="t" r="r" b="b"/>
                <a:pathLst>
                  <a:path w="391" h="574" extrusionOk="0">
                    <a:moveTo>
                      <a:pt x="0" y="1"/>
                    </a:moveTo>
                    <a:lnTo>
                      <a:pt x="0" y="79"/>
                    </a:lnTo>
                    <a:lnTo>
                      <a:pt x="295" y="79"/>
                    </a:lnTo>
                    <a:cubicBezTo>
                      <a:pt x="239" y="148"/>
                      <a:pt x="195" y="218"/>
                      <a:pt x="165" y="283"/>
                    </a:cubicBezTo>
                    <a:cubicBezTo>
                      <a:pt x="135" y="348"/>
                      <a:pt x="117" y="426"/>
                      <a:pt x="117" y="508"/>
                    </a:cubicBezTo>
                    <a:lnTo>
                      <a:pt x="117" y="573"/>
                    </a:lnTo>
                    <a:lnTo>
                      <a:pt x="213" y="573"/>
                    </a:lnTo>
                    <a:lnTo>
                      <a:pt x="213" y="508"/>
                    </a:lnTo>
                    <a:cubicBezTo>
                      <a:pt x="213" y="426"/>
                      <a:pt x="226" y="356"/>
                      <a:pt x="247" y="296"/>
                    </a:cubicBezTo>
                    <a:cubicBezTo>
                      <a:pt x="273" y="231"/>
                      <a:pt x="321" y="161"/>
                      <a:pt x="390" y="79"/>
                    </a:cubicBezTo>
                    <a:lnTo>
                      <a:pt x="3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5" name="TextBox 114"/>
          <p:cNvSpPr txBox="1"/>
          <p:nvPr/>
        </p:nvSpPr>
        <p:spPr>
          <a:xfrm>
            <a:off x="1" y="263156"/>
            <a:ext cx="9144000" cy="1708160"/>
          </a:xfrm>
          <a:prstGeom prst="rect">
            <a:avLst/>
          </a:prstGeom>
          <a:noFill/>
        </p:spPr>
        <p:txBody>
          <a:bodyPr wrap="square" rtlCol="0">
            <a:spAutoFit/>
          </a:bodyPr>
          <a:lstStyle/>
          <a:p>
            <a:pPr algn="ctr">
              <a:lnSpc>
                <a:spcPct val="150000"/>
              </a:lnSpc>
            </a:pPr>
            <a:r>
              <a:rPr lang="en-US" sz="3500" b="1">
                <a:solidFill>
                  <a:schemeClr val="accent1">
                    <a:lumMod val="50000"/>
                  </a:schemeClr>
                </a:solidFill>
              </a:rPr>
              <a:t>VUI MỪNG CHÀO ĐÓN CẢ LỚP </a:t>
            </a:r>
          </a:p>
          <a:p>
            <a:pPr algn="ctr">
              <a:lnSpc>
                <a:spcPct val="150000"/>
              </a:lnSpc>
            </a:pPr>
            <a:r>
              <a:rPr lang="en-US" sz="3500" b="1">
                <a:solidFill>
                  <a:schemeClr val="accent1">
                    <a:lumMod val="50000"/>
                  </a:schemeClr>
                </a:solidFill>
              </a:rPr>
              <a:t>ĐẾN BUỔI HỌC NGÀY HÔM NAY!</a:t>
            </a:r>
          </a:p>
        </p:txBody>
      </p:sp>
    </p:spTree>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2C4740E6-6C13-82C4-9A40-62A130442874}"/>
              </a:ext>
            </a:extLst>
          </p:cNvPr>
          <p:cNvSpPr/>
          <p:nvPr/>
        </p:nvSpPr>
        <p:spPr>
          <a:xfrm>
            <a:off x="0" y="316090"/>
            <a:ext cx="4831644" cy="564444"/>
          </a:xfrm>
          <a:prstGeom prst="homePlate">
            <a:avLst/>
          </a:prstGeom>
          <a:solidFill>
            <a:schemeClr val="accent3">
              <a:lumMod val="75000"/>
            </a:schemeClr>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rPr>
              <a:t>Nhóm</a:t>
            </a:r>
            <a:r>
              <a:rPr lang="en-US" sz="2000" b="1" dirty="0">
                <a:solidFill>
                  <a:schemeClr val="bg1"/>
                </a:solidFill>
              </a:rPr>
              <a:t> 1, 2: </a:t>
            </a:r>
            <a:r>
              <a:rPr lang="en-US" sz="2000" b="1" dirty="0" err="1">
                <a:solidFill>
                  <a:schemeClr val="bg1"/>
                </a:solidFill>
              </a:rPr>
              <a:t>Phân</a:t>
            </a:r>
            <a:r>
              <a:rPr lang="en-US" sz="2000" b="1" dirty="0">
                <a:solidFill>
                  <a:schemeClr val="bg1"/>
                </a:solidFill>
              </a:rPr>
              <a:t> </a:t>
            </a:r>
            <a:r>
              <a:rPr lang="en-US" sz="2000" b="1" dirty="0" err="1">
                <a:solidFill>
                  <a:schemeClr val="bg1"/>
                </a:solidFill>
              </a:rPr>
              <a:t>tích</a:t>
            </a:r>
            <a:r>
              <a:rPr lang="en-US" sz="2000" b="1" dirty="0">
                <a:solidFill>
                  <a:schemeClr val="bg1"/>
                </a:solidFill>
              </a:rPr>
              <a:t> </a:t>
            </a:r>
            <a:r>
              <a:rPr lang="en-US" sz="2000" b="1" dirty="0" err="1">
                <a:solidFill>
                  <a:schemeClr val="bg1"/>
                </a:solidFill>
              </a:rPr>
              <a:t>trường</a:t>
            </a:r>
            <a:r>
              <a:rPr lang="en-US" sz="2000" b="1" dirty="0">
                <a:solidFill>
                  <a:schemeClr val="bg1"/>
                </a:solidFill>
              </a:rPr>
              <a:t> </a:t>
            </a:r>
            <a:r>
              <a:rPr lang="en-US" sz="2000" b="1" dirty="0" err="1">
                <a:solidFill>
                  <a:schemeClr val="bg1"/>
                </a:solidFill>
              </a:rPr>
              <a:t>hợp</a:t>
            </a:r>
            <a:r>
              <a:rPr lang="en-US" sz="2000" b="1" dirty="0">
                <a:solidFill>
                  <a:schemeClr val="bg1"/>
                </a:solidFill>
              </a:rPr>
              <a:t> 1</a:t>
            </a:r>
          </a:p>
        </p:txBody>
      </p:sp>
      <p:sp>
        <p:nvSpPr>
          <p:cNvPr id="5" name="TextBox 4">
            <a:extLst>
              <a:ext uri="{FF2B5EF4-FFF2-40B4-BE49-F238E27FC236}">
                <a16:creationId xmlns:a16="http://schemas.microsoft.com/office/drawing/2014/main" id="{A689F360-7721-E6E2-3674-DAADEF82999F}"/>
              </a:ext>
            </a:extLst>
          </p:cNvPr>
          <p:cNvSpPr txBox="1"/>
          <p:nvPr/>
        </p:nvSpPr>
        <p:spPr>
          <a:xfrm>
            <a:off x="330200" y="1111688"/>
            <a:ext cx="8483600" cy="2805320"/>
          </a:xfrm>
          <a:prstGeom prst="rect">
            <a:avLst/>
          </a:prstGeom>
          <a:noFill/>
        </p:spPr>
        <p:txBody>
          <a:bodyPr wrap="square">
            <a:spAutoFit/>
          </a:bodyPr>
          <a:lstStyle/>
          <a:p>
            <a:pPr algn="just">
              <a:lnSpc>
                <a:spcPct val="150000"/>
              </a:lnSpc>
            </a:pPr>
            <a:r>
              <a:rPr lang="en-US" sz="2000" dirty="0" err="1">
                <a:solidFill>
                  <a:srgbClr val="000000"/>
                </a:solidFill>
                <a:effectLst/>
                <a:latin typeface="+mn-lt"/>
                <a:ea typeface="Times New Roman" panose="02020603050405020304" pitchFamily="18" charset="0"/>
              </a:rPr>
              <a:t>Bạn</a:t>
            </a:r>
            <a:r>
              <a:rPr lang="en-US" sz="2000" dirty="0">
                <a:solidFill>
                  <a:srgbClr val="000000"/>
                </a:solidFill>
                <a:effectLst/>
                <a:latin typeface="+mn-lt"/>
                <a:ea typeface="Times New Roman" panose="02020603050405020304" pitchFamily="18" charset="0"/>
              </a:rPr>
              <a:t> H </a:t>
            </a:r>
            <a:r>
              <a:rPr lang="en-US" sz="2000" dirty="0" err="1">
                <a:solidFill>
                  <a:srgbClr val="000000"/>
                </a:solidFill>
                <a:effectLst/>
                <a:latin typeface="+mn-lt"/>
                <a:ea typeface="Times New Roman" panose="02020603050405020304" pitchFamily="18" charset="0"/>
              </a:rPr>
              <a:t>rủ</a:t>
            </a:r>
            <a:r>
              <a:rPr lang="en-US" sz="2000" dirty="0">
                <a:solidFill>
                  <a:srgbClr val="000000"/>
                </a:solidFill>
                <a:effectLst/>
                <a:latin typeface="+mn-lt"/>
                <a:ea typeface="Times New Roman" panose="02020603050405020304" pitchFamily="18" charset="0"/>
              </a:rPr>
              <a:t> T </a:t>
            </a:r>
            <a:r>
              <a:rPr lang="en-US" sz="2000" dirty="0" err="1">
                <a:solidFill>
                  <a:srgbClr val="000000"/>
                </a:solidFill>
                <a:effectLst/>
                <a:latin typeface="+mn-lt"/>
                <a:ea typeface="Times New Roman" panose="02020603050405020304" pitchFamily="18" charset="0"/>
              </a:rPr>
              <a:t>đến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một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cửa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hàng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bán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dụng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cụ</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thể</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thao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trên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phố</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để</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vợt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cầu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lông</a:t>
            </a:r>
            <a:r>
              <a:rPr lang="en-US" sz="2000" dirty="0">
                <a:solidFill>
                  <a:srgbClr val="000000"/>
                </a:solidFill>
                <a:effectLst/>
                <a:latin typeface="+mn-lt"/>
                <a:ea typeface="Times New Roman" panose="02020603050405020304" pitchFamily="18" charset="0"/>
              </a:rPr>
              <a:t>. Sau </a:t>
            </a:r>
            <a:r>
              <a:rPr lang="en-US" sz="2000" dirty="0" err="1">
                <a:solidFill>
                  <a:srgbClr val="000000"/>
                </a:solidFill>
                <a:effectLst/>
                <a:latin typeface="+mn-lt"/>
                <a:ea typeface="Times New Roman" panose="02020603050405020304" pitchFamily="18" charset="0"/>
              </a:rPr>
              <a:t>khi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nghe</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người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bán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hàng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tư</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vấn</a:t>
            </a:r>
            <a:r>
              <a:rPr lang="en-US" sz="2000" dirty="0">
                <a:solidFill>
                  <a:srgbClr val="000000"/>
                </a:solidFill>
                <a:effectLst/>
                <a:latin typeface="+mn-lt"/>
                <a:ea typeface="Times New Roman" panose="02020603050405020304" pitchFamily="18" charset="0"/>
              </a:rPr>
              <a:t>, T </a:t>
            </a:r>
            <a:r>
              <a:rPr lang="en-US" sz="2000" dirty="0" err="1">
                <a:solidFill>
                  <a:srgbClr val="000000"/>
                </a:solidFill>
                <a:effectLst/>
                <a:latin typeface="+mn-lt"/>
                <a:ea typeface="Times New Roman" panose="02020603050405020304" pitchFamily="18" charset="0"/>
              </a:rPr>
              <a:t>khuyên</a:t>
            </a:r>
            <a:r>
              <a:rPr lang="en-US" sz="2000" dirty="0">
                <a:solidFill>
                  <a:srgbClr val="000000"/>
                </a:solidFill>
                <a:effectLst/>
                <a:latin typeface="+mn-lt"/>
                <a:ea typeface="Times New Roman" panose="02020603050405020304" pitchFamily="18" charset="0"/>
              </a:rPr>
              <a:t> H </a:t>
            </a:r>
            <a:r>
              <a:rPr lang="en-US" sz="2000" dirty="0" err="1">
                <a:solidFill>
                  <a:srgbClr val="000000"/>
                </a:solidFill>
                <a:effectLst/>
                <a:latin typeface="+mn-lt"/>
                <a:ea typeface="Times New Roman" panose="02020603050405020304" pitchFamily="18" charset="0"/>
              </a:rPr>
              <a:t>không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nên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vì</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thấy</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vợt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cầu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lông</a:t>
            </a:r>
            <a:r>
              <a:rPr lang="en-US" sz="2000" dirty="0">
                <a:solidFill>
                  <a:srgbClr val="000000"/>
                </a:solidFill>
                <a:effectLst/>
                <a:latin typeface="+mn-lt"/>
                <a:ea typeface="Times New Roman" panose="02020603050405020304" pitchFamily="18" charset="0"/>
              </a:rPr>
              <a:t> ở </a:t>
            </a:r>
            <a:r>
              <a:rPr lang="en-US" sz="2000" dirty="0" err="1">
                <a:solidFill>
                  <a:srgbClr val="000000"/>
                </a:solidFill>
                <a:effectLst/>
                <a:latin typeface="+mn-lt"/>
                <a:ea typeface="Times New Roman" panose="02020603050405020304" pitchFamily="18" charset="0"/>
              </a:rPr>
              <a:t>đây</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khá</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đắt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mà</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không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đảm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bảo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chất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lượng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Hơn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nữa</a:t>
            </a:r>
            <a:r>
              <a:rPr lang="en-US" sz="2000" dirty="0">
                <a:solidFill>
                  <a:srgbClr val="000000"/>
                </a:solidFill>
                <a:effectLst/>
                <a:latin typeface="+mn-lt"/>
                <a:ea typeface="Times New Roman" panose="02020603050405020304" pitchFamily="18" charset="0"/>
              </a:rPr>
              <a:t>, T </a:t>
            </a:r>
            <a:r>
              <a:rPr lang="en-US" sz="2000" dirty="0" err="1">
                <a:solidFill>
                  <a:srgbClr val="000000"/>
                </a:solidFill>
                <a:effectLst/>
                <a:latin typeface="+mn-lt"/>
                <a:ea typeface="Times New Roman" panose="02020603050405020304" pitchFamily="18" charset="0"/>
              </a:rPr>
              <a:t>còn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biết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một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số</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bạn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trong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lớp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cũng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vợt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cầu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lông</a:t>
            </a:r>
            <a:r>
              <a:rPr lang="en-US" sz="2000" dirty="0">
                <a:solidFill>
                  <a:srgbClr val="000000"/>
                </a:solidFill>
                <a:effectLst/>
                <a:latin typeface="+mn-lt"/>
                <a:ea typeface="Times New Roman" panose="02020603050405020304" pitchFamily="18" charset="0"/>
              </a:rPr>
              <a:t> ở </a:t>
            </a:r>
            <a:r>
              <a:rPr lang="en-US" sz="2000" dirty="0" err="1">
                <a:solidFill>
                  <a:srgbClr val="000000"/>
                </a:solidFill>
                <a:effectLst/>
                <a:latin typeface="+mn-lt"/>
                <a:ea typeface="Times New Roman" panose="02020603050405020304" pitchFamily="18" charset="0"/>
              </a:rPr>
              <a:t>đây</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nhưng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đều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nhận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xét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vợt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nhanh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hỏng</a:t>
            </a:r>
            <a:r>
              <a:rPr lang="en-US" sz="2000" dirty="0">
                <a:solidFill>
                  <a:srgbClr val="000000"/>
                </a:solidFill>
                <a:effectLst/>
                <a:latin typeface="+mn-lt"/>
                <a:ea typeface="Times New Roman" panose="02020603050405020304" pitchFamily="18" charset="0"/>
              </a:rPr>
              <a:t>. Nghe T </a:t>
            </a:r>
            <a:r>
              <a:rPr lang="en-US" sz="2000" dirty="0" err="1">
                <a:solidFill>
                  <a:srgbClr val="000000"/>
                </a:solidFill>
                <a:effectLst/>
                <a:latin typeface="+mn-lt"/>
                <a:ea typeface="Times New Roman" panose="02020603050405020304" pitchFamily="18" charset="0"/>
              </a:rPr>
              <a:t>nói</a:t>
            </a:r>
            <a:r>
              <a:rPr lang="en-US" sz="2000" dirty="0">
                <a:solidFill>
                  <a:srgbClr val="000000"/>
                </a:solidFill>
                <a:effectLst/>
                <a:latin typeface="+mn-lt"/>
                <a:ea typeface="Times New Roman" panose="02020603050405020304" pitchFamily="18" charset="0"/>
              </a:rPr>
              <a:t>, H </a:t>
            </a:r>
            <a:r>
              <a:rPr lang="en-US" sz="2000" dirty="0" err="1">
                <a:solidFill>
                  <a:srgbClr val="000000"/>
                </a:solidFill>
                <a:effectLst/>
                <a:latin typeface="+mn-lt"/>
                <a:ea typeface="Times New Roman" panose="02020603050405020304" pitchFamily="18" charset="0"/>
              </a:rPr>
              <a:t>hơi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phân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vân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nhưng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vì</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đang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thích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có</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vợt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cầu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lông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để</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dùng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ngay</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nên</a:t>
            </a:r>
            <a:r>
              <a:rPr lang="en-US" sz="2000" dirty="0">
                <a:solidFill>
                  <a:srgbClr val="000000"/>
                </a:solidFill>
                <a:effectLst/>
                <a:latin typeface="+mn-lt"/>
                <a:ea typeface="Times New Roman" panose="02020603050405020304" pitchFamily="18" charset="0"/>
              </a:rPr>
              <a:t> H </a:t>
            </a:r>
            <a:r>
              <a:rPr lang="en-US" sz="2000" dirty="0" err="1">
                <a:solidFill>
                  <a:srgbClr val="000000"/>
                </a:solidFill>
                <a:effectLst/>
                <a:latin typeface="+mn-lt"/>
                <a:ea typeface="Times New Roman" panose="02020603050405020304" pitchFamily="18" charset="0"/>
              </a:rPr>
              <a:t>vẫn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quyết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định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endParaRPr lang="en-US" sz="2000" dirty="0">
              <a:latin typeface="+mn-lt"/>
            </a:endParaRPr>
          </a:p>
        </p:txBody>
      </p:sp>
      <p:sp>
        <p:nvSpPr>
          <p:cNvPr id="6" name="Rectangle 5">
            <a:extLst>
              <a:ext uri="{FF2B5EF4-FFF2-40B4-BE49-F238E27FC236}">
                <a16:creationId xmlns:a16="http://schemas.microsoft.com/office/drawing/2014/main" id="{C9AE5F76-B326-BD5B-ABFB-D14646005798}"/>
              </a:ext>
            </a:extLst>
          </p:cNvPr>
          <p:cNvSpPr/>
          <p:nvPr/>
        </p:nvSpPr>
        <p:spPr>
          <a:xfrm>
            <a:off x="0" y="4499290"/>
            <a:ext cx="9144000" cy="65190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103D7CA-AE89-4916-798F-A24D8938337E}"/>
              </a:ext>
            </a:extLst>
          </p:cNvPr>
          <p:cNvPicPr>
            <a:picLocks noChangeAspect="1"/>
          </p:cNvPicPr>
          <p:nvPr/>
        </p:nvPicPr>
        <p:blipFill>
          <a:blip r:embed="rId2"/>
          <a:srcRect t="68258" r="83210"/>
          <a:stretch/>
        </p:blipFill>
        <p:spPr>
          <a:xfrm>
            <a:off x="7868356" y="3982104"/>
            <a:ext cx="1099369" cy="1169090"/>
          </a:xfrm>
          <a:prstGeom prst="rect">
            <a:avLst/>
          </a:prstGeom>
        </p:spPr>
      </p:pic>
      <p:pic>
        <p:nvPicPr>
          <p:cNvPr id="10" name="Picture 9">
            <a:extLst>
              <a:ext uri="{FF2B5EF4-FFF2-40B4-BE49-F238E27FC236}">
                <a16:creationId xmlns:a16="http://schemas.microsoft.com/office/drawing/2014/main" id="{77E15D94-6A0C-6CC2-03E5-D0C624CBDBC2}"/>
              </a:ext>
            </a:extLst>
          </p:cNvPr>
          <p:cNvPicPr>
            <a:picLocks noChangeAspect="1"/>
          </p:cNvPicPr>
          <p:nvPr/>
        </p:nvPicPr>
        <p:blipFill>
          <a:blip r:embed="rId2"/>
          <a:srcRect l="1112" t="47407" r="88271" b="32620"/>
          <a:stretch/>
        </p:blipFill>
        <p:spPr>
          <a:xfrm>
            <a:off x="176274" y="3917008"/>
            <a:ext cx="1099369" cy="1163286"/>
          </a:xfrm>
          <a:prstGeom prst="rect">
            <a:avLst/>
          </a:prstGeom>
        </p:spPr>
      </p:pic>
    </p:spTree>
    <p:extLst>
      <p:ext uri="{BB962C8B-B14F-4D97-AF65-F5344CB8AC3E}">
        <p14:creationId xmlns:p14="http://schemas.microsoft.com/office/powerpoint/2010/main" val="385542669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8D8DED2C-1876-3AC4-82A7-BE4B22103E2E}"/>
              </a:ext>
            </a:extLst>
          </p:cNvPr>
          <p:cNvSpPr/>
          <p:nvPr/>
        </p:nvSpPr>
        <p:spPr>
          <a:xfrm>
            <a:off x="0" y="316090"/>
            <a:ext cx="4831644" cy="564444"/>
          </a:xfrm>
          <a:prstGeom prst="homePlat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rPr>
              <a:t>Nhóm</a:t>
            </a:r>
            <a:r>
              <a:rPr lang="en-US" sz="2000" b="1" dirty="0">
                <a:solidFill>
                  <a:schemeClr val="bg1"/>
                </a:solidFill>
              </a:rPr>
              <a:t> 3, 4: </a:t>
            </a:r>
            <a:r>
              <a:rPr lang="en-US" sz="2000" b="1" dirty="0" err="1">
                <a:solidFill>
                  <a:schemeClr val="bg1"/>
                </a:solidFill>
              </a:rPr>
              <a:t>Phân</a:t>
            </a:r>
            <a:r>
              <a:rPr lang="en-US" sz="2000" b="1" dirty="0">
                <a:solidFill>
                  <a:schemeClr val="bg1"/>
                </a:solidFill>
              </a:rPr>
              <a:t> </a:t>
            </a:r>
            <a:r>
              <a:rPr lang="en-US" sz="2000" b="1" dirty="0" err="1">
                <a:solidFill>
                  <a:schemeClr val="bg1"/>
                </a:solidFill>
              </a:rPr>
              <a:t>tích</a:t>
            </a:r>
            <a:r>
              <a:rPr lang="en-US" sz="2000" b="1" dirty="0">
                <a:solidFill>
                  <a:schemeClr val="bg1"/>
                </a:solidFill>
              </a:rPr>
              <a:t> </a:t>
            </a:r>
            <a:r>
              <a:rPr lang="en-US" sz="2000" b="1" dirty="0" err="1">
                <a:solidFill>
                  <a:schemeClr val="bg1"/>
                </a:solidFill>
              </a:rPr>
              <a:t>trường</a:t>
            </a:r>
            <a:r>
              <a:rPr lang="en-US" sz="2000" b="1" dirty="0">
                <a:solidFill>
                  <a:schemeClr val="bg1"/>
                </a:solidFill>
              </a:rPr>
              <a:t> </a:t>
            </a:r>
            <a:r>
              <a:rPr lang="en-US" sz="2000" b="1" dirty="0" err="1">
                <a:solidFill>
                  <a:schemeClr val="bg1"/>
                </a:solidFill>
              </a:rPr>
              <a:t>hợp</a:t>
            </a:r>
            <a:r>
              <a:rPr lang="en-US" sz="2000" b="1" dirty="0">
                <a:solidFill>
                  <a:schemeClr val="bg1"/>
                </a:solidFill>
              </a:rPr>
              <a:t> 2</a:t>
            </a:r>
          </a:p>
        </p:txBody>
      </p:sp>
      <p:sp>
        <p:nvSpPr>
          <p:cNvPr id="4" name="TextBox 3">
            <a:extLst>
              <a:ext uri="{FF2B5EF4-FFF2-40B4-BE49-F238E27FC236}">
                <a16:creationId xmlns:a16="http://schemas.microsoft.com/office/drawing/2014/main" id="{381A7F8B-E925-066F-6BDA-C62260F6EDEB}"/>
              </a:ext>
            </a:extLst>
          </p:cNvPr>
          <p:cNvSpPr txBox="1"/>
          <p:nvPr/>
        </p:nvSpPr>
        <p:spPr>
          <a:xfrm>
            <a:off x="172155" y="1037836"/>
            <a:ext cx="4659489" cy="3266985"/>
          </a:xfrm>
          <a:prstGeom prst="rect">
            <a:avLst/>
          </a:prstGeom>
          <a:noFill/>
        </p:spPr>
        <p:txBody>
          <a:bodyPr wrap="square">
            <a:spAutoFit/>
          </a:bodyPr>
          <a:lstStyle/>
          <a:p>
            <a:pPr algn="just">
              <a:lnSpc>
                <a:spcPct val="150000"/>
              </a:lnSpc>
              <a:spcAft>
                <a:spcPts val="500"/>
              </a:spcAft>
            </a:pPr>
            <a:r>
              <a:rPr lang="en-US" sz="2000" dirty="0" err="1">
                <a:solidFill>
                  <a:srgbClr val="000000"/>
                </a:solidFill>
                <a:effectLst/>
                <a:latin typeface="+mn-lt"/>
                <a:ea typeface="Times New Roman" panose="02020603050405020304" pitchFamily="18" charset="0"/>
              </a:rPr>
              <a:t>Chị</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Tâm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có</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thói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quen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xây</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dựng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kế</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hoạch</a:t>
            </a:r>
            <a:r>
              <a:rPr lang="en-US" sz="2000" dirty="0">
                <a:solidFill>
                  <a:srgbClr val="000000"/>
                </a:solidFill>
                <a:effectLst/>
                <a:latin typeface="+mn-lt"/>
                <a:ea typeface="Times New Roman" panose="02020603050405020304" pitchFamily="18" charset="0"/>
              </a:rPr>
              <a:t> chi </a:t>
            </a:r>
            <a:r>
              <a:rPr lang="en-US" sz="2000" dirty="0" err="1">
                <a:solidFill>
                  <a:srgbClr val="000000"/>
                </a:solidFill>
                <a:effectLst/>
                <a:latin typeface="+mn-lt"/>
                <a:ea typeface="Times New Roman" panose="02020603050405020304" pitchFamily="18" charset="0"/>
              </a:rPr>
              <a:t>tiêu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cá</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nhân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trong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đó</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xác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định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rõ</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các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mặt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hàng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thiết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yếu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không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thiết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yếu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Trước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sắm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chị</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thường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tìm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hiểu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kĩ</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thông</a:t>
            </a:r>
            <a:r>
              <a:rPr lang="en-US" sz="2000" dirty="0">
                <a:solidFill>
                  <a:srgbClr val="000000"/>
                </a:solidFill>
                <a:effectLst/>
                <a:latin typeface="+mn-lt"/>
                <a:ea typeface="Times New Roman" panose="02020603050405020304" pitchFamily="18" charset="0"/>
              </a:rPr>
              <a:t> tin </a:t>
            </a:r>
            <a:r>
              <a:rPr lang="en-US" sz="2000" dirty="0" err="1">
                <a:solidFill>
                  <a:srgbClr val="000000"/>
                </a:solidFill>
                <a:effectLst/>
                <a:latin typeface="+mn-lt"/>
                <a:ea typeface="Times New Roman" panose="02020603050405020304" pitchFamily="18" charset="0"/>
              </a:rPr>
              <a:t>sản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phẩm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Nhờ</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đó</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chị</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luôn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chủ</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động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thực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hiện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mục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tiêu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tài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chính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cá</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nhân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của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mình</a:t>
            </a:r>
            <a:r>
              <a:rPr lang="en-US" sz="2000" dirty="0">
                <a:solidFill>
                  <a:srgbClr val="000000"/>
                </a:solidFill>
                <a:effectLst/>
                <a:latin typeface="+mn-lt"/>
                <a:ea typeface="Times New Roman" panose="02020603050405020304" pitchFamily="18" charset="0"/>
              </a:rPr>
              <a:t>.</a:t>
            </a:r>
            <a:endParaRPr lang="en-US" sz="2000" dirty="0">
              <a:effectLst/>
              <a:latin typeface="+mn-lt"/>
              <a:ea typeface="SimSun" panose="02010600030101010101" pitchFamily="2" charset="-122"/>
            </a:endParaRPr>
          </a:p>
        </p:txBody>
      </p:sp>
      <p:pic>
        <p:nvPicPr>
          <p:cNvPr id="1026" name="Picture 2" descr="Hướng dẫn các bước lập kế hoạch chi tiêu cá nhân hiệu quả">
            <a:extLst>
              <a:ext uri="{FF2B5EF4-FFF2-40B4-BE49-F238E27FC236}">
                <a16:creationId xmlns:a16="http://schemas.microsoft.com/office/drawing/2014/main" id="{2A90CCC0-952F-58E0-556B-C4D3F3948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0" y="1535289"/>
            <a:ext cx="3633459" cy="24978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F5B61A7-7CBD-B74F-82AC-80EC40F0D953}"/>
              </a:ext>
            </a:extLst>
          </p:cNvPr>
          <p:cNvSpPr/>
          <p:nvPr/>
        </p:nvSpPr>
        <p:spPr>
          <a:xfrm>
            <a:off x="0" y="4499290"/>
            <a:ext cx="9144000" cy="65190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49810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6C65DA13-92E2-3BAB-F093-C58615D08D05}"/>
              </a:ext>
            </a:extLst>
          </p:cNvPr>
          <p:cNvSpPr/>
          <p:nvPr/>
        </p:nvSpPr>
        <p:spPr>
          <a:xfrm>
            <a:off x="0" y="316090"/>
            <a:ext cx="4831644" cy="564444"/>
          </a:xfrm>
          <a:prstGeom prst="homePlate">
            <a:avLst/>
          </a:prstGeom>
          <a:solidFill>
            <a:schemeClr val="accent5">
              <a:lumMod val="50000"/>
            </a:schemeClr>
          </a:solid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rPr>
              <a:t>Nhóm</a:t>
            </a:r>
            <a:r>
              <a:rPr lang="en-US" sz="2000" b="1" dirty="0">
                <a:solidFill>
                  <a:schemeClr val="bg1"/>
                </a:solidFill>
              </a:rPr>
              <a:t> 5, 6: </a:t>
            </a:r>
            <a:r>
              <a:rPr lang="en-US" sz="2000" b="1" dirty="0" err="1">
                <a:solidFill>
                  <a:schemeClr val="bg1"/>
                </a:solidFill>
              </a:rPr>
              <a:t>Phân</a:t>
            </a:r>
            <a:r>
              <a:rPr lang="en-US" sz="2000" b="1" dirty="0">
                <a:solidFill>
                  <a:schemeClr val="bg1"/>
                </a:solidFill>
              </a:rPr>
              <a:t> </a:t>
            </a:r>
            <a:r>
              <a:rPr lang="en-US" sz="2000" b="1" dirty="0" err="1">
                <a:solidFill>
                  <a:schemeClr val="bg1"/>
                </a:solidFill>
              </a:rPr>
              <a:t>tích</a:t>
            </a:r>
            <a:r>
              <a:rPr lang="en-US" sz="2000" b="1" dirty="0">
                <a:solidFill>
                  <a:schemeClr val="bg1"/>
                </a:solidFill>
              </a:rPr>
              <a:t> </a:t>
            </a:r>
            <a:r>
              <a:rPr lang="en-US" sz="2000" b="1" dirty="0" err="1">
                <a:solidFill>
                  <a:schemeClr val="bg1"/>
                </a:solidFill>
              </a:rPr>
              <a:t>trường</a:t>
            </a:r>
            <a:r>
              <a:rPr lang="en-US" sz="2000" b="1" dirty="0">
                <a:solidFill>
                  <a:schemeClr val="bg1"/>
                </a:solidFill>
              </a:rPr>
              <a:t> </a:t>
            </a:r>
            <a:r>
              <a:rPr lang="en-US" sz="2000" b="1" dirty="0" err="1">
                <a:solidFill>
                  <a:schemeClr val="bg1"/>
                </a:solidFill>
              </a:rPr>
              <a:t>hợp</a:t>
            </a:r>
            <a:r>
              <a:rPr lang="en-US" sz="2000" b="1" dirty="0">
                <a:solidFill>
                  <a:schemeClr val="bg1"/>
                </a:solidFill>
              </a:rPr>
              <a:t> 3</a:t>
            </a:r>
          </a:p>
        </p:txBody>
      </p:sp>
      <p:sp>
        <p:nvSpPr>
          <p:cNvPr id="5" name="TextBox 4">
            <a:extLst>
              <a:ext uri="{FF2B5EF4-FFF2-40B4-BE49-F238E27FC236}">
                <a16:creationId xmlns:a16="http://schemas.microsoft.com/office/drawing/2014/main" id="{C86A9AA1-A173-473D-0437-4B0DDFD71D55}"/>
              </a:ext>
            </a:extLst>
          </p:cNvPr>
          <p:cNvSpPr txBox="1"/>
          <p:nvPr/>
        </p:nvSpPr>
        <p:spPr>
          <a:xfrm>
            <a:off x="3816209" y="880534"/>
            <a:ext cx="5116689" cy="4190314"/>
          </a:xfrm>
          <a:prstGeom prst="rect">
            <a:avLst/>
          </a:prstGeom>
          <a:noFill/>
        </p:spPr>
        <p:txBody>
          <a:bodyPr wrap="square">
            <a:spAutoFit/>
          </a:bodyPr>
          <a:lstStyle/>
          <a:p>
            <a:pPr algn="just">
              <a:lnSpc>
                <a:spcPct val="150000"/>
              </a:lnSpc>
              <a:spcAft>
                <a:spcPts val="500"/>
              </a:spcAft>
            </a:pPr>
            <a:r>
              <a:rPr lang="en-US" sz="2000" dirty="0" err="1">
                <a:solidFill>
                  <a:srgbClr val="000000"/>
                </a:solidFill>
                <a:effectLst/>
                <a:latin typeface="+mn-lt"/>
                <a:ea typeface="Times New Roman" panose="02020603050405020304" pitchFamily="18" charset="0"/>
              </a:rPr>
              <a:t>Chủ</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nhật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hằng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tuần</a:t>
            </a:r>
            <a:r>
              <a:rPr lang="en-US" sz="2000" dirty="0">
                <a:solidFill>
                  <a:srgbClr val="000000"/>
                </a:solidFill>
                <a:effectLst/>
                <a:latin typeface="+mn-lt"/>
                <a:ea typeface="Times New Roman" panose="02020603050405020304" pitchFamily="18" charset="0"/>
              </a:rPr>
              <a:t>, Lâm </a:t>
            </a:r>
            <a:r>
              <a:rPr lang="en-US" sz="2000" dirty="0" err="1">
                <a:solidFill>
                  <a:srgbClr val="000000"/>
                </a:solidFill>
                <a:effectLst/>
                <a:latin typeface="+mn-lt"/>
                <a:ea typeface="Times New Roman" panose="02020603050405020304" pitchFamily="18" charset="0"/>
              </a:rPr>
              <a:t>và</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mẹ</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thường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cùng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nhau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siêu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thị</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để</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sắm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đồ</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dùng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tuần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sắp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tới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Siêu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thị</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thường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xuyên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có</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các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chương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trình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khuyến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mại</a:t>
            </a:r>
            <a:r>
              <a:rPr lang="en-US" sz="2000" dirty="0">
                <a:solidFill>
                  <a:srgbClr val="000000"/>
                </a:solidFill>
                <a:effectLst/>
                <a:latin typeface="+mn-lt"/>
                <a:ea typeface="Times New Roman" panose="02020603050405020304" pitchFamily="18" charset="0"/>
              </a:rPr>
              <a:t>. Lâm </a:t>
            </a:r>
            <a:r>
              <a:rPr lang="en-US" sz="2000" dirty="0" err="1">
                <a:solidFill>
                  <a:srgbClr val="000000"/>
                </a:solidFill>
                <a:effectLst/>
                <a:latin typeface="+mn-lt"/>
                <a:ea typeface="Times New Roman" panose="02020603050405020304" pitchFamily="18" charset="0"/>
              </a:rPr>
              <a:t>cho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rằng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sản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phẩm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nào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khuyến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mại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thì</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thật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nhiều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sẽ</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tiết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kiệm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hơn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Mẹ</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khuyên</a:t>
            </a:r>
            <a:r>
              <a:rPr lang="en-US" sz="2000" dirty="0">
                <a:solidFill>
                  <a:srgbClr val="000000"/>
                </a:solidFill>
                <a:effectLst/>
                <a:latin typeface="+mn-lt"/>
                <a:ea typeface="Times New Roman" panose="02020603050405020304" pitchFamily="18" charset="0"/>
              </a:rPr>
              <a:t> Lâm </a:t>
            </a:r>
            <a:r>
              <a:rPr lang="en-US" sz="2000" dirty="0" err="1">
                <a:solidFill>
                  <a:srgbClr val="000000"/>
                </a:solidFill>
                <a:effectLst/>
                <a:latin typeface="+mn-lt"/>
                <a:ea typeface="Times New Roman" panose="02020603050405020304" pitchFamily="18" charset="0"/>
              </a:rPr>
              <a:t>nên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cân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nhắc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hàng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khuyến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mại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chỉ</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nên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những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thứ</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cần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thiết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vẫn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còn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hạn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sử</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dụng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dài</a:t>
            </a:r>
            <a:r>
              <a:rPr lang="en-US" sz="2000" dirty="0">
                <a:solidFill>
                  <a:srgbClr val="000000"/>
                </a:solidFill>
                <a:effectLst/>
                <a:latin typeface="+mn-lt"/>
                <a:ea typeface="Times New Roman" panose="02020603050405020304" pitchFamily="18" charset="0"/>
              </a:rPr>
              <a:t>.</a:t>
            </a:r>
            <a:endParaRPr lang="en-US" sz="2000" dirty="0">
              <a:effectLst/>
              <a:latin typeface="+mn-lt"/>
              <a:ea typeface="SimSun" panose="02010600030101010101" pitchFamily="2" charset="-122"/>
            </a:endParaRPr>
          </a:p>
        </p:txBody>
      </p:sp>
      <p:pic>
        <p:nvPicPr>
          <p:cNvPr id="6" name="Picture 5">
            <a:extLst>
              <a:ext uri="{FF2B5EF4-FFF2-40B4-BE49-F238E27FC236}">
                <a16:creationId xmlns:a16="http://schemas.microsoft.com/office/drawing/2014/main" id="{B68E723F-5913-913B-9D2D-B3DDF7ECA37A}"/>
              </a:ext>
            </a:extLst>
          </p:cNvPr>
          <p:cNvPicPr>
            <a:picLocks noChangeAspect="1"/>
          </p:cNvPicPr>
          <p:nvPr/>
        </p:nvPicPr>
        <p:blipFill>
          <a:blip r:embed="rId2"/>
          <a:stretch>
            <a:fillRect/>
          </a:stretch>
        </p:blipFill>
        <p:spPr>
          <a:xfrm>
            <a:off x="128694" y="1812516"/>
            <a:ext cx="3558822" cy="2326349"/>
          </a:xfrm>
          <a:prstGeom prst="rect">
            <a:avLst/>
          </a:prstGeom>
          <a:ln>
            <a:noFill/>
          </a:ln>
          <a:effectLst>
            <a:softEdge rad="112500"/>
          </a:effectLst>
        </p:spPr>
      </p:pic>
    </p:spTree>
    <p:extLst>
      <p:ext uri="{BB962C8B-B14F-4D97-AF65-F5344CB8AC3E}">
        <p14:creationId xmlns:p14="http://schemas.microsoft.com/office/powerpoint/2010/main" val="357210445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2E2ED4C-7BE2-6FC0-4129-61160597019B}"/>
              </a:ext>
            </a:extLst>
          </p:cNvPr>
          <p:cNvGrpSpPr/>
          <p:nvPr/>
        </p:nvGrpSpPr>
        <p:grpSpPr>
          <a:xfrm>
            <a:off x="0" y="790827"/>
            <a:ext cx="2579510" cy="705555"/>
            <a:chOff x="0" y="948267"/>
            <a:chExt cx="2579510" cy="705555"/>
          </a:xfrm>
        </p:grpSpPr>
        <p:sp>
          <p:nvSpPr>
            <p:cNvPr id="5" name="Rectangle 4">
              <a:extLst>
                <a:ext uri="{FF2B5EF4-FFF2-40B4-BE49-F238E27FC236}">
                  <a16:creationId xmlns:a16="http://schemas.microsoft.com/office/drawing/2014/main" id="{B5A35F03-ADAD-9F65-AD42-E229EA73AA18}"/>
                </a:ext>
              </a:extLst>
            </p:cNvPr>
            <p:cNvSpPr/>
            <p:nvPr/>
          </p:nvSpPr>
          <p:spPr>
            <a:xfrm>
              <a:off x="84666" y="1032933"/>
              <a:ext cx="2494844" cy="620889"/>
            </a:xfrm>
            <a:prstGeom prst="rect">
              <a:avLst/>
            </a:prstGeom>
            <a:noFill/>
            <a:ln>
              <a:solidFill>
                <a:schemeClr val="accent4">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4" name="Rectangle 3">
              <a:extLst>
                <a:ext uri="{FF2B5EF4-FFF2-40B4-BE49-F238E27FC236}">
                  <a16:creationId xmlns:a16="http://schemas.microsoft.com/office/drawing/2014/main" id="{B9EF3E2F-4107-31AB-E019-F93EC081E11D}"/>
                </a:ext>
              </a:extLst>
            </p:cNvPr>
            <p:cNvSpPr/>
            <p:nvPr/>
          </p:nvSpPr>
          <p:spPr>
            <a:xfrm>
              <a:off x="0" y="948267"/>
              <a:ext cx="2494844" cy="620889"/>
            </a:xfrm>
            <a:prstGeom prst="rect">
              <a:avLst/>
            </a:prstGeom>
            <a:solidFill>
              <a:schemeClr val="accent3">
                <a:lumMod val="50000"/>
              </a:schemeClr>
            </a:solidFill>
            <a:ln>
              <a:solidFill>
                <a:schemeClr val="accent3">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t>Trường</a:t>
              </a:r>
              <a:r>
                <a:rPr lang="en-US" sz="2000" b="1" dirty="0"/>
                <a:t> </a:t>
              </a:r>
              <a:r>
                <a:rPr lang="en-US" sz="2000" b="1" dirty="0" err="1"/>
                <a:t>hợp</a:t>
              </a:r>
              <a:r>
                <a:rPr lang="en-US" sz="2000" b="1" dirty="0"/>
                <a:t> 1</a:t>
              </a:r>
            </a:p>
          </p:txBody>
        </p:sp>
      </p:grpSp>
      <p:sp>
        <p:nvSpPr>
          <p:cNvPr id="8" name="TextBox 7">
            <a:extLst>
              <a:ext uri="{FF2B5EF4-FFF2-40B4-BE49-F238E27FC236}">
                <a16:creationId xmlns:a16="http://schemas.microsoft.com/office/drawing/2014/main" id="{E3ABC7C8-A55A-F2CE-3F53-091B6B6221AA}"/>
              </a:ext>
            </a:extLst>
          </p:cNvPr>
          <p:cNvSpPr txBox="1"/>
          <p:nvPr/>
        </p:nvSpPr>
        <p:spPr>
          <a:xfrm>
            <a:off x="591255" y="1581048"/>
            <a:ext cx="7961489" cy="958660"/>
          </a:xfrm>
          <a:prstGeom prst="rect">
            <a:avLst/>
          </a:prstGeom>
          <a:noFill/>
        </p:spPr>
        <p:txBody>
          <a:bodyPr wrap="square">
            <a:spAutoFit/>
          </a:bodyPr>
          <a:lstStyle/>
          <a:p>
            <a:pPr algn="just">
              <a:lnSpc>
                <a:spcPct val="150000"/>
              </a:lnSpc>
              <a:spcBef>
                <a:spcPts val="100"/>
              </a:spcBef>
              <a:spcAft>
                <a:spcPts val="100"/>
              </a:spcAft>
            </a:pPr>
            <a:r>
              <a:rPr lang="en-US" sz="2000" dirty="0">
                <a:solidFill>
                  <a:srgbClr val="000000"/>
                </a:solidFill>
                <a:effectLst/>
                <a:latin typeface="+mn-lt"/>
                <a:ea typeface="Times New Roman" panose="02020603050405020304" pitchFamily="18" charset="0"/>
              </a:rPr>
              <a:t>H </a:t>
            </a:r>
            <a:r>
              <a:rPr lang="en-US" sz="2000" dirty="0" err="1">
                <a:solidFill>
                  <a:srgbClr val="000000"/>
                </a:solidFill>
                <a:effectLst/>
                <a:latin typeface="+mn-lt"/>
                <a:ea typeface="Times New Roman" panose="02020603050405020304" pitchFamily="18" charset="0"/>
              </a:rPr>
              <a:t>quyết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định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vợt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cầu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lông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mặc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dù</a:t>
            </a:r>
            <a:r>
              <a:rPr lang="en-US" sz="2000" dirty="0">
                <a:solidFill>
                  <a:srgbClr val="000000"/>
                </a:solidFill>
                <a:effectLst/>
                <a:latin typeface="+mn-lt"/>
                <a:ea typeface="Times New Roman" panose="02020603050405020304" pitchFamily="18" charset="0"/>
              </a:rPr>
              <a:t> T </a:t>
            </a:r>
            <a:r>
              <a:rPr lang="en-US" sz="2000" dirty="0" err="1">
                <a:solidFill>
                  <a:srgbClr val="000000"/>
                </a:solidFill>
                <a:effectLst/>
                <a:latin typeface="+mn-lt"/>
                <a:ea typeface="Times New Roman" panose="02020603050405020304" pitchFamily="18" charset="0"/>
              </a:rPr>
              <a:t>khuyên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không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nên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vì</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giá</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đắt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và</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chất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lượng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không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đảm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bảo</a:t>
            </a:r>
            <a:r>
              <a:rPr lang="en-US" sz="2000" dirty="0">
                <a:solidFill>
                  <a:srgbClr val="000000"/>
                </a:solidFill>
                <a:effectLst/>
                <a:latin typeface="+mn-lt"/>
                <a:ea typeface="Times New Roman" panose="02020603050405020304" pitchFamily="18" charset="0"/>
              </a:rPr>
              <a:t>.</a:t>
            </a:r>
            <a:endParaRPr lang="en-US" sz="2000" dirty="0">
              <a:effectLst/>
              <a:latin typeface="+mn-lt"/>
              <a:ea typeface="Calibri" panose="020F0502020204030204" pitchFamily="34" charset="0"/>
            </a:endParaRPr>
          </a:p>
        </p:txBody>
      </p:sp>
      <p:grpSp>
        <p:nvGrpSpPr>
          <p:cNvPr id="11" name="Group 10">
            <a:extLst>
              <a:ext uri="{FF2B5EF4-FFF2-40B4-BE49-F238E27FC236}">
                <a16:creationId xmlns:a16="http://schemas.microsoft.com/office/drawing/2014/main" id="{81A3B067-0D60-CD38-885F-B176119CBC47}"/>
              </a:ext>
            </a:extLst>
          </p:cNvPr>
          <p:cNvGrpSpPr/>
          <p:nvPr/>
        </p:nvGrpSpPr>
        <p:grpSpPr>
          <a:xfrm>
            <a:off x="1193799" y="2624374"/>
            <a:ext cx="6756400" cy="553156"/>
            <a:chOff x="1247422" y="2828007"/>
            <a:chExt cx="6756400" cy="553156"/>
          </a:xfrm>
        </p:grpSpPr>
        <p:sp>
          <p:nvSpPr>
            <p:cNvPr id="9" name="Arrow: Right 8">
              <a:extLst>
                <a:ext uri="{FF2B5EF4-FFF2-40B4-BE49-F238E27FC236}">
                  <a16:creationId xmlns:a16="http://schemas.microsoft.com/office/drawing/2014/main" id="{DF188EBD-C32B-E901-A5A3-EB4BF68167E9}"/>
                </a:ext>
              </a:extLst>
            </p:cNvPr>
            <p:cNvSpPr/>
            <p:nvPr/>
          </p:nvSpPr>
          <p:spPr>
            <a:xfrm>
              <a:off x="1247422" y="2884451"/>
              <a:ext cx="587022" cy="440267"/>
            </a:xfrm>
            <a:prstGeom prst="rightArrow">
              <a:avLst/>
            </a:prstGeom>
            <a:solidFill>
              <a:srgbClr val="92D050"/>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59015A-E1E0-B29C-1259-7EFD103D8702}"/>
                </a:ext>
              </a:extLst>
            </p:cNvPr>
            <p:cNvSpPr/>
            <p:nvPr/>
          </p:nvSpPr>
          <p:spPr>
            <a:xfrm>
              <a:off x="1919110" y="2828007"/>
              <a:ext cx="6084712" cy="55315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Hành</a:t>
              </a:r>
              <a:r>
                <a:rPr lang="en-US" sz="2000" b="1" dirty="0">
                  <a:solidFill>
                    <a:srgbClr val="C00000"/>
                  </a:solidFill>
                </a:rPr>
                <a:t> vi </a:t>
              </a:r>
              <a:r>
                <a:rPr lang="en-US" sz="2000" b="1" dirty="0" err="1">
                  <a:solidFill>
                    <a:srgbClr val="C00000"/>
                  </a:solidFill>
                </a:rPr>
                <a:t>tiêu</a:t>
              </a:r>
              <a:r>
                <a:rPr lang="en-US" sz="2000" b="1" dirty="0">
                  <a:solidFill>
                    <a:srgbClr val="C00000"/>
                  </a:solidFill>
                </a:rPr>
                <a:t> </a:t>
              </a:r>
              <a:r>
                <a:rPr lang="en-US" sz="2000" b="1" dirty="0" err="1">
                  <a:solidFill>
                    <a:srgbClr val="C00000"/>
                  </a:solidFill>
                </a:rPr>
                <a:t>dùng</a:t>
              </a:r>
              <a:r>
                <a:rPr lang="en-US" sz="2000" b="1" dirty="0">
                  <a:solidFill>
                    <a:srgbClr val="C00000"/>
                  </a:solidFill>
                </a:rPr>
                <a:t> </a:t>
              </a:r>
              <a:r>
                <a:rPr lang="en-US" sz="2000" b="1" dirty="0" err="1">
                  <a:solidFill>
                    <a:srgbClr val="C00000"/>
                  </a:solidFill>
                </a:rPr>
                <a:t>không</a:t>
              </a:r>
              <a:r>
                <a:rPr lang="en-US" sz="2000" b="1" dirty="0">
                  <a:solidFill>
                    <a:srgbClr val="C00000"/>
                  </a:solidFill>
                </a:rPr>
                <a:t> </a:t>
              </a:r>
              <a:r>
                <a:rPr lang="en-US" sz="2000" b="1" dirty="0" err="1">
                  <a:solidFill>
                    <a:srgbClr val="C00000"/>
                  </a:solidFill>
                </a:rPr>
                <a:t>phù</a:t>
              </a:r>
              <a:r>
                <a:rPr lang="en-US" sz="2000" b="1" dirty="0">
                  <a:solidFill>
                    <a:srgbClr val="C00000"/>
                  </a:solidFill>
                </a:rPr>
                <a:t> </a:t>
              </a:r>
              <a:r>
                <a:rPr lang="en-US" sz="2000" b="1" dirty="0" err="1">
                  <a:solidFill>
                    <a:srgbClr val="C00000"/>
                  </a:solidFill>
                </a:rPr>
                <a:t>hợp</a:t>
              </a:r>
              <a:endParaRPr lang="en-US" sz="2000" b="1" dirty="0">
                <a:solidFill>
                  <a:srgbClr val="C00000"/>
                </a:solidFill>
              </a:endParaRPr>
            </a:p>
          </p:txBody>
        </p:sp>
      </p:grpSp>
      <p:sp>
        <p:nvSpPr>
          <p:cNvPr id="12" name="Rectangle 11">
            <a:extLst>
              <a:ext uri="{FF2B5EF4-FFF2-40B4-BE49-F238E27FC236}">
                <a16:creationId xmlns:a16="http://schemas.microsoft.com/office/drawing/2014/main" id="{9DBFE31D-5C8A-64EA-A4CA-2235E4FC4590}"/>
              </a:ext>
            </a:extLst>
          </p:cNvPr>
          <p:cNvSpPr/>
          <p:nvPr/>
        </p:nvSpPr>
        <p:spPr>
          <a:xfrm>
            <a:off x="591255" y="3422026"/>
            <a:ext cx="3596923" cy="1559520"/>
          </a:xfrm>
          <a:prstGeom prst="rect">
            <a:avLst/>
          </a:prstGeom>
          <a:solidFill>
            <a:srgbClr val="E7FFF5"/>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effectLst/>
                <a:ea typeface="Times New Roman" panose="02020603050405020304" pitchFamily="18" charset="0"/>
              </a:rPr>
              <a:t>H </a:t>
            </a:r>
            <a:r>
              <a:rPr lang="en-US" sz="2000" dirty="0" err="1">
                <a:solidFill>
                  <a:srgbClr val="000000"/>
                </a:solidFill>
                <a:effectLst/>
                <a:ea typeface="Times New Roman" panose="02020603050405020304" pitchFamily="18" charset="0"/>
              </a:rPr>
              <a:t>không</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cân</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nhắc</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kỹ</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lưỡng</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về</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chất</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lượng</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sản</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phẩm</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và</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kinh</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nghiệm</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từ</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bạn</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bè</a:t>
            </a:r>
            <a:r>
              <a:rPr lang="en-US" sz="2000" dirty="0">
                <a:solidFill>
                  <a:srgbClr val="000000"/>
                </a:solidFill>
                <a:ea typeface="Times New Roman" panose="02020603050405020304" pitchFamily="18" charset="0"/>
              </a:rPr>
              <a:t>.</a:t>
            </a:r>
            <a:endParaRPr lang="en-US" sz="2000" dirty="0"/>
          </a:p>
        </p:txBody>
      </p:sp>
      <p:grpSp>
        <p:nvGrpSpPr>
          <p:cNvPr id="16" name="Group 15">
            <a:extLst>
              <a:ext uri="{FF2B5EF4-FFF2-40B4-BE49-F238E27FC236}">
                <a16:creationId xmlns:a16="http://schemas.microsoft.com/office/drawing/2014/main" id="{B3830783-CB8A-AE9E-F10D-16C859A856E0}"/>
              </a:ext>
            </a:extLst>
          </p:cNvPr>
          <p:cNvGrpSpPr/>
          <p:nvPr/>
        </p:nvGrpSpPr>
        <p:grpSpPr>
          <a:xfrm>
            <a:off x="4721576" y="3722455"/>
            <a:ext cx="4059767" cy="958660"/>
            <a:chOff x="4721576" y="3722455"/>
            <a:chExt cx="4059767" cy="958660"/>
          </a:xfrm>
        </p:grpSpPr>
        <p:sp>
          <p:nvSpPr>
            <p:cNvPr id="13" name="Arrow: Chevron 12">
              <a:extLst>
                <a:ext uri="{FF2B5EF4-FFF2-40B4-BE49-F238E27FC236}">
                  <a16:creationId xmlns:a16="http://schemas.microsoft.com/office/drawing/2014/main" id="{E9FD3D31-822A-90F6-989B-CE950103E4AC}"/>
                </a:ext>
              </a:extLst>
            </p:cNvPr>
            <p:cNvSpPr/>
            <p:nvPr/>
          </p:nvSpPr>
          <p:spPr>
            <a:xfrm>
              <a:off x="4721576" y="3869509"/>
              <a:ext cx="372533" cy="664551"/>
            </a:xfrm>
            <a:prstGeom prst="chevron">
              <a:avLst/>
            </a:prstGeom>
            <a:solidFill>
              <a:srgbClr val="92D050"/>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5FCBD345-C31F-ED1A-8A5B-B1A103C21C37}"/>
                </a:ext>
              </a:extLst>
            </p:cNvPr>
            <p:cNvSpPr txBox="1"/>
            <p:nvPr/>
          </p:nvSpPr>
          <p:spPr>
            <a:xfrm>
              <a:off x="5184420" y="3722455"/>
              <a:ext cx="3596923" cy="958660"/>
            </a:xfrm>
            <a:prstGeom prst="rect">
              <a:avLst/>
            </a:prstGeom>
            <a:noFill/>
          </p:spPr>
          <p:txBody>
            <a:bodyPr wrap="square">
              <a:spAutoFit/>
            </a:bodyPr>
            <a:lstStyle/>
            <a:p>
              <a:pPr algn="just">
                <a:lnSpc>
                  <a:spcPct val="150000"/>
                </a:lnSpc>
              </a:pPr>
              <a:r>
                <a:rPr lang="en-US" sz="2000" i="1" dirty="0">
                  <a:solidFill>
                    <a:srgbClr val="C00000"/>
                  </a:solidFill>
                </a:rPr>
                <a:t>C</a:t>
              </a:r>
              <a:r>
                <a:rPr lang="vi-VN" sz="2000" i="1" dirty="0">
                  <a:solidFill>
                    <a:srgbClr val="C00000"/>
                  </a:solidFill>
                </a:rPr>
                <a:t>ó thể mua phải sản phẩm kém chất lượng với giá cao.</a:t>
              </a:r>
              <a:endParaRPr lang="en-US" sz="2000" i="1" dirty="0">
                <a:solidFill>
                  <a:srgbClr val="C00000"/>
                </a:solidFill>
              </a:endParaRPr>
            </a:p>
          </p:txBody>
        </p:sp>
      </p:grpSp>
      <p:sp>
        <p:nvSpPr>
          <p:cNvPr id="17" name="TextBox 16">
            <a:extLst>
              <a:ext uri="{FF2B5EF4-FFF2-40B4-BE49-F238E27FC236}">
                <a16:creationId xmlns:a16="http://schemas.microsoft.com/office/drawing/2014/main" id="{B30B0B6B-05CB-0CC1-4C99-B39A351BE0E7}"/>
              </a:ext>
            </a:extLst>
          </p:cNvPr>
          <p:cNvSpPr txBox="1"/>
          <p:nvPr/>
        </p:nvSpPr>
        <p:spPr>
          <a:xfrm>
            <a:off x="2573867" y="309996"/>
            <a:ext cx="3996266" cy="461665"/>
          </a:xfrm>
          <a:prstGeom prst="rect">
            <a:avLst/>
          </a:prstGeom>
          <a:noFill/>
        </p:spPr>
        <p:txBody>
          <a:bodyPr wrap="square" rtlCol="0">
            <a:spAutoFit/>
          </a:bodyPr>
          <a:lstStyle/>
          <a:p>
            <a:pPr algn="ctr"/>
            <a:r>
              <a:rPr lang="en-US" sz="2400" b="1" u="sng" dirty="0">
                <a:solidFill>
                  <a:srgbClr val="0070C0"/>
                </a:solidFill>
              </a:rPr>
              <a:t>GỢI Ý TRẢ LỜI CÂU A</a:t>
            </a:r>
          </a:p>
        </p:txBody>
      </p:sp>
    </p:spTree>
    <p:extLst>
      <p:ext uri="{BB962C8B-B14F-4D97-AF65-F5344CB8AC3E}">
        <p14:creationId xmlns:p14="http://schemas.microsoft.com/office/powerpoint/2010/main" val="36111508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A287BF1-868D-8DB0-C41F-30EF7A9D0A68}"/>
              </a:ext>
            </a:extLst>
          </p:cNvPr>
          <p:cNvGrpSpPr/>
          <p:nvPr/>
        </p:nvGrpSpPr>
        <p:grpSpPr>
          <a:xfrm>
            <a:off x="-5643" y="860490"/>
            <a:ext cx="2579510" cy="705555"/>
            <a:chOff x="0" y="948267"/>
            <a:chExt cx="2579510" cy="705555"/>
          </a:xfrm>
        </p:grpSpPr>
        <p:sp>
          <p:nvSpPr>
            <p:cNvPr id="5" name="Rectangle 4">
              <a:extLst>
                <a:ext uri="{FF2B5EF4-FFF2-40B4-BE49-F238E27FC236}">
                  <a16:creationId xmlns:a16="http://schemas.microsoft.com/office/drawing/2014/main" id="{7233F49A-9F19-DE22-9A80-EC2AE88DAE7A}"/>
                </a:ext>
              </a:extLst>
            </p:cNvPr>
            <p:cNvSpPr/>
            <p:nvPr/>
          </p:nvSpPr>
          <p:spPr>
            <a:xfrm>
              <a:off x="84666" y="1032933"/>
              <a:ext cx="2494844" cy="620889"/>
            </a:xfrm>
            <a:prstGeom prst="rect">
              <a:avLst/>
            </a:prstGeom>
            <a:noFill/>
            <a:ln>
              <a:solidFill>
                <a:schemeClr val="accent4">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6" name="Rectangle 5">
              <a:extLst>
                <a:ext uri="{FF2B5EF4-FFF2-40B4-BE49-F238E27FC236}">
                  <a16:creationId xmlns:a16="http://schemas.microsoft.com/office/drawing/2014/main" id="{7E135541-B52F-E53D-4206-D3EF917EEA6D}"/>
                </a:ext>
              </a:extLst>
            </p:cNvPr>
            <p:cNvSpPr/>
            <p:nvPr/>
          </p:nvSpPr>
          <p:spPr>
            <a:xfrm>
              <a:off x="0" y="948267"/>
              <a:ext cx="2494844" cy="620889"/>
            </a:xfrm>
            <a:prstGeom prst="rect">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t>Trường</a:t>
              </a:r>
              <a:r>
                <a:rPr lang="en-US" sz="2000" b="1" dirty="0"/>
                <a:t> </a:t>
              </a:r>
              <a:r>
                <a:rPr lang="en-US" sz="2000" b="1" dirty="0" err="1"/>
                <a:t>hợp</a:t>
              </a:r>
              <a:r>
                <a:rPr lang="en-US" sz="2000" b="1" dirty="0"/>
                <a:t> 2</a:t>
              </a:r>
            </a:p>
          </p:txBody>
        </p:sp>
      </p:grpSp>
      <p:sp>
        <p:nvSpPr>
          <p:cNvPr id="8" name="TextBox 7">
            <a:extLst>
              <a:ext uri="{FF2B5EF4-FFF2-40B4-BE49-F238E27FC236}">
                <a16:creationId xmlns:a16="http://schemas.microsoft.com/office/drawing/2014/main" id="{A200B2DA-4515-DA15-A8D0-ECD7F57D4680}"/>
              </a:ext>
            </a:extLst>
          </p:cNvPr>
          <p:cNvSpPr txBox="1"/>
          <p:nvPr/>
        </p:nvSpPr>
        <p:spPr>
          <a:xfrm>
            <a:off x="414867" y="1812470"/>
            <a:ext cx="3423356" cy="2805320"/>
          </a:xfrm>
          <a:prstGeom prst="rect">
            <a:avLst/>
          </a:prstGeom>
          <a:noFill/>
        </p:spPr>
        <p:txBody>
          <a:bodyPr wrap="square">
            <a:spAutoFit/>
          </a:bodyPr>
          <a:lstStyle/>
          <a:p>
            <a:pPr algn="just">
              <a:lnSpc>
                <a:spcPct val="150000"/>
              </a:lnSpc>
              <a:spcBef>
                <a:spcPts val="100"/>
              </a:spcBef>
              <a:spcAft>
                <a:spcPts val="100"/>
              </a:spcAft>
            </a:pPr>
            <a:r>
              <a:rPr lang="en-US" sz="2000" dirty="0" err="1">
                <a:solidFill>
                  <a:srgbClr val="000000"/>
                </a:solidFill>
                <a:effectLst/>
                <a:latin typeface="+mn-lt"/>
                <a:ea typeface="Times New Roman" panose="02020603050405020304" pitchFamily="18" charset="0"/>
              </a:rPr>
              <a:t>Chị</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Tâm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xây</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dựng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kế</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hoạch</a:t>
            </a:r>
            <a:r>
              <a:rPr lang="en-US" sz="2000" dirty="0">
                <a:solidFill>
                  <a:srgbClr val="000000"/>
                </a:solidFill>
                <a:effectLst/>
                <a:latin typeface="+mn-lt"/>
                <a:ea typeface="Times New Roman" panose="02020603050405020304" pitchFamily="18" charset="0"/>
              </a:rPr>
              <a:t> chi </a:t>
            </a:r>
            <a:r>
              <a:rPr lang="en-US" sz="2000" dirty="0" err="1">
                <a:solidFill>
                  <a:srgbClr val="000000"/>
                </a:solidFill>
                <a:effectLst/>
                <a:latin typeface="+mn-lt"/>
                <a:ea typeface="Times New Roman" panose="02020603050405020304" pitchFamily="18" charset="0"/>
              </a:rPr>
              <a:t>tiêu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cá</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nhân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xác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định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rõ</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các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mặt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hàng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thiết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yếu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và</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không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thiết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yếu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và</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tìm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hiểu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kỹ</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thông</a:t>
            </a:r>
            <a:r>
              <a:rPr lang="en-US" sz="2000" dirty="0">
                <a:solidFill>
                  <a:srgbClr val="000000"/>
                </a:solidFill>
                <a:effectLst/>
                <a:latin typeface="+mn-lt"/>
                <a:ea typeface="Times New Roman" panose="02020603050405020304" pitchFamily="18" charset="0"/>
              </a:rPr>
              <a:t> tin </a:t>
            </a:r>
            <a:r>
              <a:rPr lang="en-US" sz="2000" dirty="0" err="1">
                <a:solidFill>
                  <a:srgbClr val="000000"/>
                </a:solidFill>
                <a:effectLst/>
                <a:latin typeface="+mn-lt"/>
                <a:ea typeface="Times New Roman" panose="02020603050405020304" pitchFamily="18" charset="0"/>
              </a:rPr>
              <a:t>sản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phẩm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trước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a:t>
            </a:r>
            <a:endParaRPr lang="en-US" sz="2000" dirty="0">
              <a:effectLst/>
              <a:latin typeface="+mn-lt"/>
              <a:ea typeface="Calibri" panose="020F0502020204030204" pitchFamily="34" charset="0"/>
            </a:endParaRPr>
          </a:p>
        </p:txBody>
      </p:sp>
      <p:grpSp>
        <p:nvGrpSpPr>
          <p:cNvPr id="9" name="Group 8">
            <a:extLst>
              <a:ext uri="{FF2B5EF4-FFF2-40B4-BE49-F238E27FC236}">
                <a16:creationId xmlns:a16="http://schemas.microsoft.com/office/drawing/2014/main" id="{E8F88FC4-FB02-2AF2-33C3-DB80E29013CA}"/>
              </a:ext>
            </a:extLst>
          </p:cNvPr>
          <p:cNvGrpSpPr/>
          <p:nvPr/>
        </p:nvGrpSpPr>
        <p:grpSpPr>
          <a:xfrm>
            <a:off x="4185355" y="1933927"/>
            <a:ext cx="4303890" cy="553156"/>
            <a:chOff x="1247422" y="2828007"/>
            <a:chExt cx="4303890" cy="553156"/>
          </a:xfrm>
        </p:grpSpPr>
        <p:sp>
          <p:nvSpPr>
            <p:cNvPr id="10" name="Arrow: Right 9">
              <a:extLst>
                <a:ext uri="{FF2B5EF4-FFF2-40B4-BE49-F238E27FC236}">
                  <a16:creationId xmlns:a16="http://schemas.microsoft.com/office/drawing/2014/main" id="{81A30087-D99F-8EF9-2136-0CE3F2FBFDBC}"/>
                </a:ext>
              </a:extLst>
            </p:cNvPr>
            <p:cNvSpPr/>
            <p:nvPr/>
          </p:nvSpPr>
          <p:spPr>
            <a:xfrm>
              <a:off x="1247422" y="2884451"/>
              <a:ext cx="587022" cy="440267"/>
            </a:xfrm>
            <a:prstGeom prst="rightArrow">
              <a:avLst/>
            </a:prstGeom>
            <a:solidFill>
              <a:srgbClr val="92D050"/>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3467BF-F33C-3756-1E9A-6119F18E06F4}"/>
                </a:ext>
              </a:extLst>
            </p:cNvPr>
            <p:cNvSpPr/>
            <p:nvPr/>
          </p:nvSpPr>
          <p:spPr>
            <a:xfrm>
              <a:off x="1919110" y="2828007"/>
              <a:ext cx="3632202" cy="55315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Hành</a:t>
              </a:r>
              <a:r>
                <a:rPr lang="en-US" sz="2000" b="1" dirty="0">
                  <a:solidFill>
                    <a:srgbClr val="C00000"/>
                  </a:solidFill>
                </a:rPr>
                <a:t> vi </a:t>
              </a:r>
              <a:r>
                <a:rPr lang="en-US" sz="2000" b="1" dirty="0" err="1">
                  <a:solidFill>
                    <a:srgbClr val="C00000"/>
                  </a:solidFill>
                </a:rPr>
                <a:t>tiêu</a:t>
              </a:r>
              <a:r>
                <a:rPr lang="en-US" sz="2000" b="1" dirty="0">
                  <a:solidFill>
                    <a:srgbClr val="C00000"/>
                  </a:solidFill>
                </a:rPr>
                <a:t> </a:t>
              </a:r>
              <a:r>
                <a:rPr lang="en-US" sz="2000" b="1" dirty="0" err="1">
                  <a:solidFill>
                    <a:srgbClr val="C00000"/>
                  </a:solidFill>
                </a:rPr>
                <a:t>dùng</a:t>
              </a:r>
              <a:r>
                <a:rPr lang="en-US" sz="2000" b="1" dirty="0">
                  <a:solidFill>
                    <a:srgbClr val="C00000"/>
                  </a:solidFill>
                </a:rPr>
                <a:t> </a:t>
              </a:r>
              <a:r>
                <a:rPr lang="en-US" sz="2000" b="1" dirty="0" err="1">
                  <a:solidFill>
                    <a:srgbClr val="C00000"/>
                  </a:solidFill>
                </a:rPr>
                <a:t>phù</a:t>
              </a:r>
              <a:r>
                <a:rPr lang="en-US" sz="2000" b="1" dirty="0">
                  <a:solidFill>
                    <a:srgbClr val="C00000"/>
                  </a:solidFill>
                </a:rPr>
                <a:t> </a:t>
              </a:r>
              <a:r>
                <a:rPr lang="en-US" sz="2000" b="1" dirty="0" err="1">
                  <a:solidFill>
                    <a:srgbClr val="C00000"/>
                  </a:solidFill>
                </a:rPr>
                <a:t>hợp</a:t>
              </a:r>
              <a:endParaRPr lang="en-US" sz="2000" b="1" dirty="0">
                <a:solidFill>
                  <a:srgbClr val="C00000"/>
                </a:solidFill>
              </a:endParaRPr>
            </a:p>
          </p:txBody>
        </p:sp>
      </p:grpSp>
      <p:grpSp>
        <p:nvGrpSpPr>
          <p:cNvPr id="12" name="Group 11">
            <a:extLst>
              <a:ext uri="{FF2B5EF4-FFF2-40B4-BE49-F238E27FC236}">
                <a16:creationId xmlns:a16="http://schemas.microsoft.com/office/drawing/2014/main" id="{C903A5E7-4AC3-CB53-1B33-CA98C78D6F31}"/>
              </a:ext>
            </a:extLst>
          </p:cNvPr>
          <p:cNvGrpSpPr/>
          <p:nvPr/>
        </p:nvGrpSpPr>
        <p:grpSpPr>
          <a:xfrm>
            <a:off x="4185355" y="2840370"/>
            <a:ext cx="4303890" cy="1876705"/>
            <a:chOff x="1247422" y="2361720"/>
            <a:chExt cx="4303890" cy="1876705"/>
          </a:xfrm>
        </p:grpSpPr>
        <p:sp>
          <p:nvSpPr>
            <p:cNvPr id="13" name="Arrow: Right 12">
              <a:extLst>
                <a:ext uri="{FF2B5EF4-FFF2-40B4-BE49-F238E27FC236}">
                  <a16:creationId xmlns:a16="http://schemas.microsoft.com/office/drawing/2014/main" id="{50C58072-33C3-BB42-1765-D1C182E573FE}"/>
                </a:ext>
              </a:extLst>
            </p:cNvPr>
            <p:cNvSpPr/>
            <p:nvPr/>
          </p:nvSpPr>
          <p:spPr>
            <a:xfrm>
              <a:off x="1247422" y="3079938"/>
              <a:ext cx="587022" cy="440267"/>
            </a:xfrm>
            <a:prstGeom prst="rightArrow">
              <a:avLst/>
            </a:prstGeom>
            <a:solidFill>
              <a:srgbClr val="92D050"/>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69E98C-B5B6-1F5E-4AE0-654F24F8D93A}"/>
                </a:ext>
              </a:extLst>
            </p:cNvPr>
            <p:cNvSpPr/>
            <p:nvPr/>
          </p:nvSpPr>
          <p:spPr>
            <a:xfrm>
              <a:off x="1919110" y="2361720"/>
              <a:ext cx="3632202" cy="18767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en-US" sz="2000" i="1" dirty="0" err="1">
                  <a:solidFill>
                    <a:srgbClr val="000000"/>
                  </a:solidFill>
                  <a:effectLst/>
                  <a:ea typeface="Times New Roman" panose="02020603050405020304" pitchFamily="18" charset="0"/>
                </a:rPr>
                <a:t>Giúp</a:t>
              </a:r>
              <a:r>
                <a:rPr lang="en-US" sz="2000" i="1" dirty="0">
                  <a:solidFill>
                    <a:srgbClr val="000000"/>
                  </a:solidFill>
                  <a:effectLst/>
                  <a:ea typeface="Times New Roman" panose="02020603050405020304" pitchFamily="18" charset="0"/>
                </a:rPr>
                <a:t> </a:t>
              </a:r>
              <a:r>
                <a:rPr lang="en-US" sz="2000" i="1" dirty="0" err="1">
                  <a:solidFill>
                    <a:srgbClr val="000000"/>
                  </a:solidFill>
                  <a:effectLst/>
                  <a:ea typeface="Times New Roman" panose="02020603050405020304" pitchFamily="18" charset="0"/>
                </a:rPr>
                <a:t>chị</a:t>
              </a:r>
              <a:r>
                <a:rPr lang="en-US" sz="2000" i="1" dirty="0">
                  <a:solidFill>
                    <a:srgbClr val="000000"/>
                  </a:solidFill>
                  <a:effectLst/>
                  <a:ea typeface="Times New Roman" panose="02020603050405020304" pitchFamily="18" charset="0"/>
                </a:rPr>
                <a:t> </a:t>
              </a:r>
              <a:r>
                <a:rPr lang="en-US" sz="2000" i="1" dirty="0" err="1">
                  <a:solidFill>
                    <a:srgbClr val="000000"/>
                  </a:solidFill>
                  <a:effectLst/>
                  <a:ea typeface="Times New Roman" panose="02020603050405020304" pitchFamily="18" charset="0"/>
                </a:rPr>
                <a:t>chủ</a:t>
              </a:r>
              <a:r>
                <a:rPr lang="en-US" sz="2000" i="1" dirty="0">
                  <a:solidFill>
                    <a:srgbClr val="000000"/>
                  </a:solidFill>
                  <a:effectLst/>
                  <a:ea typeface="Times New Roman" panose="02020603050405020304" pitchFamily="18" charset="0"/>
                </a:rPr>
                <a:t> </a:t>
              </a:r>
              <a:r>
                <a:rPr lang="en-US" sz="2000" i="1" dirty="0" err="1">
                  <a:solidFill>
                    <a:srgbClr val="000000"/>
                  </a:solidFill>
                  <a:effectLst/>
                  <a:ea typeface="Times New Roman" panose="02020603050405020304" pitchFamily="18" charset="0"/>
                </a:rPr>
                <a:t>động</a:t>
              </a:r>
              <a:r>
                <a:rPr lang="en-US" sz="2000" i="1" dirty="0">
                  <a:solidFill>
                    <a:srgbClr val="000000"/>
                  </a:solidFill>
                  <a:effectLst/>
                  <a:ea typeface="Times New Roman" panose="02020603050405020304" pitchFamily="18" charset="0"/>
                </a:rPr>
                <a:t> </a:t>
              </a:r>
              <a:r>
                <a:rPr lang="en-US" sz="2000" i="1" dirty="0" err="1">
                  <a:solidFill>
                    <a:srgbClr val="000000"/>
                  </a:solidFill>
                  <a:effectLst/>
                  <a:ea typeface="Times New Roman" panose="02020603050405020304" pitchFamily="18" charset="0"/>
                </a:rPr>
                <a:t>trong</a:t>
              </a:r>
              <a:r>
                <a:rPr lang="en-US" sz="2000" i="1" dirty="0">
                  <a:solidFill>
                    <a:srgbClr val="000000"/>
                  </a:solidFill>
                  <a:effectLst/>
                  <a:ea typeface="Times New Roman" panose="02020603050405020304" pitchFamily="18" charset="0"/>
                </a:rPr>
                <a:t> </a:t>
              </a:r>
              <a:r>
                <a:rPr lang="en-US" sz="2000" i="1" dirty="0" err="1">
                  <a:solidFill>
                    <a:srgbClr val="000000"/>
                  </a:solidFill>
                  <a:effectLst/>
                  <a:ea typeface="Times New Roman" panose="02020603050405020304" pitchFamily="18" charset="0"/>
                </a:rPr>
                <a:t>tài</a:t>
              </a:r>
              <a:r>
                <a:rPr lang="en-US" sz="2000" i="1" dirty="0">
                  <a:solidFill>
                    <a:srgbClr val="000000"/>
                  </a:solidFill>
                  <a:effectLst/>
                  <a:ea typeface="Times New Roman" panose="02020603050405020304" pitchFamily="18" charset="0"/>
                </a:rPr>
                <a:t> </a:t>
              </a:r>
              <a:r>
                <a:rPr lang="en-US" sz="2000" i="1" dirty="0" err="1">
                  <a:solidFill>
                    <a:srgbClr val="000000"/>
                  </a:solidFill>
                  <a:effectLst/>
                  <a:ea typeface="Times New Roman" panose="02020603050405020304" pitchFamily="18" charset="0"/>
                </a:rPr>
                <a:t>chính</a:t>
              </a:r>
              <a:r>
                <a:rPr lang="en-US" sz="2000" i="1" dirty="0">
                  <a:solidFill>
                    <a:srgbClr val="000000"/>
                  </a:solidFill>
                  <a:effectLst/>
                  <a:ea typeface="Times New Roman" panose="02020603050405020304" pitchFamily="18" charset="0"/>
                </a:rPr>
                <a:t> </a:t>
              </a:r>
              <a:r>
                <a:rPr lang="en-US" sz="2000" i="1" dirty="0" err="1">
                  <a:solidFill>
                    <a:srgbClr val="000000"/>
                  </a:solidFill>
                  <a:effectLst/>
                  <a:ea typeface="Times New Roman" panose="02020603050405020304" pitchFamily="18" charset="0"/>
                </a:rPr>
                <a:t>cá</a:t>
              </a:r>
              <a:r>
                <a:rPr lang="en-US" sz="2000" i="1" dirty="0">
                  <a:solidFill>
                    <a:srgbClr val="000000"/>
                  </a:solidFill>
                  <a:effectLst/>
                  <a:ea typeface="Times New Roman" panose="02020603050405020304" pitchFamily="18" charset="0"/>
                </a:rPr>
                <a:t> </a:t>
              </a:r>
              <a:r>
                <a:rPr lang="en-US" sz="2000" i="1" dirty="0" err="1">
                  <a:solidFill>
                    <a:srgbClr val="000000"/>
                  </a:solidFill>
                  <a:effectLst/>
                  <a:ea typeface="Times New Roman" panose="02020603050405020304" pitchFamily="18" charset="0"/>
                </a:rPr>
                <a:t>nhân</a:t>
              </a:r>
              <a:r>
                <a:rPr lang="en-US" sz="2000" i="1" dirty="0">
                  <a:solidFill>
                    <a:srgbClr val="000000"/>
                  </a:solidFill>
                  <a:effectLst/>
                  <a:ea typeface="Times New Roman" panose="02020603050405020304" pitchFamily="18" charset="0"/>
                </a:rPr>
                <a:t> </a:t>
              </a:r>
              <a:r>
                <a:rPr lang="en-US" sz="2000" i="1" dirty="0" err="1">
                  <a:solidFill>
                    <a:srgbClr val="000000"/>
                  </a:solidFill>
                  <a:effectLst/>
                  <a:ea typeface="Times New Roman" panose="02020603050405020304" pitchFamily="18" charset="0"/>
                </a:rPr>
                <a:t>và</a:t>
              </a:r>
              <a:r>
                <a:rPr lang="en-US" sz="2000" i="1" dirty="0">
                  <a:solidFill>
                    <a:srgbClr val="000000"/>
                  </a:solidFill>
                  <a:effectLst/>
                  <a:ea typeface="Times New Roman" panose="02020603050405020304" pitchFamily="18" charset="0"/>
                </a:rPr>
                <a:t> </a:t>
              </a:r>
              <a:r>
                <a:rPr lang="en-US" sz="2000" i="1" dirty="0" err="1">
                  <a:solidFill>
                    <a:srgbClr val="000000"/>
                  </a:solidFill>
                  <a:effectLst/>
                  <a:ea typeface="Times New Roman" panose="02020603050405020304" pitchFamily="18" charset="0"/>
                </a:rPr>
                <a:t>tránh</a:t>
              </a:r>
              <a:r>
                <a:rPr lang="en-US" sz="2000" i="1" dirty="0">
                  <a:solidFill>
                    <a:srgbClr val="000000"/>
                  </a:solidFill>
                  <a:effectLst/>
                  <a:ea typeface="Times New Roman" panose="02020603050405020304" pitchFamily="18" charset="0"/>
                </a:rPr>
                <a:t> </a:t>
              </a:r>
              <a:r>
                <a:rPr lang="en-US" sz="2000" i="1" dirty="0" err="1">
                  <a:solidFill>
                    <a:srgbClr val="000000"/>
                  </a:solidFill>
                  <a:effectLst/>
                  <a:ea typeface="Times New Roman" panose="02020603050405020304" pitchFamily="18" charset="0"/>
                </a:rPr>
                <a:t>mua</a:t>
              </a:r>
              <a:r>
                <a:rPr lang="en-US" sz="2000" i="1" dirty="0">
                  <a:solidFill>
                    <a:srgbClr val="000000"/>
                  </a:solidFill>
                  <a:effectLst/>
                  <a:ea typeface="Times New Roman" panose="02020603050405020304" pitchFamily="18" charset="0"/>
                </a:rPr>
                <a:t> </a:t>
              </a:r>
              <a:r>
                <a:rPr lang="en-US" sz="2000" i="1" dirty="0" err="1">
                  <a:solidFill>
                    <a:srgbClr val="000000"/>
                  </a:solidFill>
                  <a:effectLst/>
                  <a:ea typeface="Times New Roman" panose="02020603050405020304" pitchFamily="18" charset="0"/>
                </a:rPr>
                <a:t>sắm</a:t>
              </a:r>
              <a:r>
                <a:rPr lang="en-US" sz="2000" i="1" dirty="0">
                  <a:solidFill>
                    <a:srgbClr val="000000"/>
                  </a:solidFill>
                  <a:effectLst/>
                  <a:ea typeface="Times New Roman" panose="02020603050405020304" pitchFamily="18" charset="0"/>
                </a:rPr>
                <a:t> </a:t>
              </a:r>
              <a:r>
                <a:rPr lang="en-US" sz="2000" i="1" dirty="0" err="1">
                  <a:solidFill>
                    <a:srgbClr val="000000"/>
                  </a:solidFill>
                  <a:effectLst/>
                  <a:ea typeface="Times New Roman" panose="02020603050405020304" pitchFamily="18" charset="0"/>
                </a:rPr>
                <a:t>lãng</a:t>
              </a:r>
              <a:r>
                <a:rPr lang="en-US" sz="2000" i="1" dirty="0">
                  <a:solidFill>
                    <a:srgbClr val="000000"/>
                  </a:solidFill>
                  <a:effectLst/>
                  <a:ea typeface="Times New Roman" panose="02020603050405020304" pitchFamily="18" charset="0"/>
                </a:rPr>
                <a:t> </a:t>
              </a:r>
              <a:r>
                <a:rPr lang="en-US" sz="2000" i="1" dirty="0" err="1">
                  <a:solidFill>
                    <a:srgbClr val="000000"/>
                  </a:solidFill>
                  <a:effectLst/>
                  <a:ea typeface="Times New Roman" panose="02020603050405020304" pitchFamily="18" charset="0"/>
                </a:rPr>
                <a:t>phí</a:t>
              </a:r>
              <a:r>
                <a:rPr lang="en-US" sz="2000" i="1" dirty="0">
                  <a:solidFill>
                    <a:srgbClr val="000000"/>
                  </a:solidFill>
                  <a:effectLst/>
                  <a:ea typeface="Times New Roman" panose="02020603050405020304" pitchFamily="18" charset="0"/>
                </a:rPr>
                <a:t>.</a:t>
              </a:r>
              <a:endParaRPr lang="en-US" sz="2000" i="1" dirty="0">
                <a:effectLst/>
                <a:ea typeface="Calibri" panose="020F0502020204030204" pitchFamily="34" charset="0"/>
              </a:endParaRPr>
            </a:p>
          </p:txBody>
        </p:sp>
      </p:grpSp>
      <p:sp>
        <p:nvSpPr>
          <p:cNvPr id="15" name="TextBox 14">
            <a:extLst>
              <a:ext uri="{FF2B5EF4-FFF2-40B4-BE49-F238E27FC236}">
                <a16:creationId xmlns:a16="http://schemas.microsoft.com/office/drawing/2014/main" id="{EE0F4777-B7FD-6885-D44F-D4A42B12956F}"/>
              </a:ext>
            </a:extLst>
          </p:cNvPr>
          <p:cNvSpPr txBox="1"/>
          <p:nvPr/>
        </p:nvSpPr>
        <p:spPr>
          <a:xfrm>
            <a:off x="2573867" y="309996"/>
            <a:ext cx="3996266" cy="461665"/>
          </a:xfrm>
          <a:prstGeom prst="rect">
            <a:avLst/>
          </a:prstGeom>
          <a:noFill/>
        </p:spPr>
        <p:txBody>
          <a:bodyPr wrap="square" rtlCol="0">
            <a:spAutoFit/>
          </a:bodyPr>
          <a:lstStyle/>
          <a:p>
            <a:pPr algn="ctr"/>
            <a:r>
              <a:rPr lang="en-US" sz="2400" b="1" u="sng" dirty="0">
                <a:solidFill>
                  <a:srgbClr val="0070C0"/>
                </a:solidFill>
              </a:rPr>
              <a:t>GỢI Ý TRẢ LỜI CÂU A</a:t>
            </a:r>
          </a:p>
        </p:txBody>
      </p:sp>
    </p:spTree>
    <p:extLst>
      <p:ext uri="{BB962C8B-B14F-4D97-AF65-F5344CB8AC3E}">
        <p14:creationId xmlns:p14="http://schemas.microsoft.com/office/powerpoint/2010/main" val="17218193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9F053A-7F71-8FBB-EC63-3E85D354B0C8}"/>
              </a:ext>
            </a:extLst>
          </p:cNvPr>
          <p:cNvSpPr txBox="1"/>
          <p:nvPr/>
        </p:nvSpPr>
        <p:spPr>
          <a:xfrm>
            <a:off x="2573867" y="309996"/>
            <a:ext cx="3996266" cy="461665"/>
          </a:xfrm>
          <a:prstGeom prst="rect">
            <a:avLst/>
          </a:prstGeom>
          <a:noFill/>
        </p:spPr>
        <p:txBody>
          <a:bodyPr wrap="square" rtlCol="0">
            <a:spAutoFit/>
          </a:bodyPr>
          <a:lstStyle/>
          <a:p>
            <a:pPr algn="ctr"/>
            <a:r>
              <a:rPr lang="en-US" sz="2400" b="1" u="sng" dirty="0">
                <a:solidFill>
                  <a:srgbClr val="0070C0"/>
                </a:solidFill>
              </a:rPr>
              <a:t>GỢI Ý TRẢ LỜI CÂU A</a:t>
            </a:r>
          </a:p>
        </p:txBody>
      </p:sp>
      <p:grpSp>
        <p:nvGrpSpPr>
          <p:cNvPr id="4" name="Group 3">
            <a:extLst>
              <a:ext uri="{FF2B5EF4-FFF2-40B4-BE49-F238E27FC236}">
                <a16:creationId xmlns:a16="http://schemas.microsoft.com/office/drawing/2014/main" id="{7B4F2E96-FE96-BE0E-A53D-3A7A006473F6}"/>
              </a:ext>
            </a:extLst>
          </p:cNvPr>
          <p:cNvGrpSpPr/>
          <p:nvPr/>
        </p:nvGrpSpPr>
        <p:grpSpPr>
          <a:xfrm>
            <a:off x="0" y="960160"/>
            <a:ext cx="2579510" cy="705555"/>
            <a:chOff x="0" y="948267"/>
            <a:chExt cx="2579510" cy="705555"/>
          </a:xfrm>
        </p:grpSpPr>
        <p:sp>
          <p:nvSpPr>
            <p:cNvPr id="5" name="Rectangle 4">
              <a:extLst>
                <a:ext uri="{FF2B5EF4-FFF2-40B4-BE49-F238E27FC236}">
                  <a16:creationId xmlns:a16="http://schemas.microsoft.com/office/drawing/2014/main" id="{78AE1185-CDAF-DDCD-A97B-B5088F645F2F}"/>
                </a:ext>
              </a:extLst>
            </p:cNvPr>
            <p:cNvSpPr/>
            <p:nvPr/>
          </p:nvSpPr>
          <p:spPr>
            <a:xfrm>
              <a:off x="84666" y="1032933"/>
              <a:ext cx="2494844" cy="620889"/>
            </a:xfrm>
            <a:prstGeom prst="rect">
              <a:avLst/>
            </a:prstGeom>
            <a:noFill/>
            <a:ln>
              <a:solidFill>
                <a:schemeClr val="accent4">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6" name="Rectangle 5">
              <a:extLst>
                <a:ext uri="{FF2B5EF4-FFF2-40B4-BE49-F238E27FC236}">
                  <a16:creationId xmlns:a16="http://schemas.microsoft.com/office/drawing/2014/main" id="{55036E2A-CBF2-CE77-72DD-A9D9A347510F}"/>
                </a:ext>
              </a:extLst>
            </p:cNvPr>
            <p:cNvSpPr/>
            <p:nvPr/>
          </p:nvSpPr>
          <p:spPr>
            <a:xfrm>
              <a:off x="0" y="948267"/>
              <a:ext cx="2494844" cy="620889"/>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t>Trường</a:t>
              </a:r>
              <a:r>
                <a:rPr lang="en-US" sz="2000" b="1" dirty="0"/>
                <a:t> </a:t>
              </a:r>
              <a:r>
                <a:rPr lang="en-US" sz="2000" b="1" dirty="0" err="1"/>
                <a:t>hợp</a:t>
              </a:r>
              <a:r>
                <a:rPr lang="en-US" sz="2000" b="1" dirty="0"/>
                <a:t> 3</a:t>
              </a:r>
            </a:p>
          </p:txBody>
        </p:sp>
      </p:grpSp>
      <p:sp>
        <p:nvSpPr>
          <p:cNvPr id="8" name="TextBox 7">
            <a:extLst>
              <a:ext uri="{FF2B5EF4-FFF2-40B4-BE49-F238E27FC236}">
                <a16:creationId xmlns:a16="http://schemas.microsoft.com/office/drawing/2014/main" id="{03F2A405-B2D1-8BCC-AC68-C22EE4AB3B74}"/>
              </a:ext>
            </a:extLst>
          </p:cNvPr>
          <p:cNvSpPr txBox="1"/>
          <p:nvPr/>
        </p:nvSpPr>
        <p:spPr>
          <a:xfrm>
            <a:off x="505178" y="1967102"/>
            <a:ext cx="4066822" cy="1881990"/>
          </a:xfrm>
          <a:prstGeom prst="rect">
            <a:avLst/>
          </a:prstGeom>
          <a:noFill/>
        </p:spPr>
        <p:txBody>
          <a:bodyPr wrap="square">
            <a:spAutoFit/>
          </a:bodyPr>
          <a:lstStyle/>
          <a:p>
            <a:pPr algn="just">
              <a:lnSpc>
                <a:spcPct val="150000"/>
              </a:lnSpc>
              <a:spcBef>
                <a:spcPts val="100"/>
              </a:spcBef>
              <a:spcAft>
                <a:spcPts val="100"/>
              </a:spcAft>
            </a:pPr>
            <a:r>
              <a:rPr lang="en-US" sz="2000" dirty="0" err="1">
                <a:solidFill>
                  <a:srgbClr val="000000"/>
                </a:solidFill>
                <a:effectLst/>
                <a:latin typeface="+mn-lt"/>
                <a:ea typeface="Times New Roman" panose="02020603050405020304" pitchFamily="18" charset="0"/>
              </a:rPr>
              <a:t>Mẹ</a:t>
            </a:r>
            <a:r>
              <a:rPr lang="en-US" sz="2000" dirty="0">
                <a:solidFill>
                  <a:srgbClr val="000000"/>
                </a:solidFill>
                <a:effectLst/>
                <a:latin typeface="+mn-lt"/>
                <a:ea typeface="Times New Roman" panose="02020603050405020304" pitchFamily="18" charset="0"/>
              </a:rPr>
              <a:t> Lâm </a:t>
            </a:r>
            <a:r>
              <a:rPr lang="en-US" sz="2000" dirty="0" err="1">
                <a:solidFill>
                  <a:srgbClr val="000000"/>
                </a:solidFill>
                <a:effectLst/>
                <a:latin typeface="+mn-lt"/>
                <a:ea typeface="Times New Roman" panose="02020603050405020304" pitchFamily="18" charset="0"/>
              </a:rPr>
              <a:t>khuyên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nên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cân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nhắc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hàng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khuyến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mại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chỉ</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những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thứ</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cần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thiết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và</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còn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hạn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sử</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dụng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dài</a:t>
            </a:r>
            <a:r>
              <a:rPr lang="en-US" sz="2000" dirty="0">
                <a:solidFill>
                  <a:srgbClr val="000000"/>
                </a:solidFill>
                <a:effectLst/>
                <a:latin typeface="+mn-lt"/>
                <a:ea typeface="Times New Roman" panose="02020603050405020304" pitchFamily="18" charset="0"/>
              </a:rPr>
              <a:t>.</a:t>
            </a:r>
            <a:endParaRPr lang="en-US" sz="2000" dirty="0">
              <a:effectLst/>
              <a:latin typeface="+mn-lt"/>
              <a:ea typeface="Calibri" panose="020F0502020204030204" pitchFamily="34" charset="0"/>
            </a:endParaRPr>
          </a:p>
        </p:txBody>
      </p:sp>
      <p:grpSp>
        <p:nvGrpSpPr>
          <p:cNvPr id="9" name="Group 8">
            <a:extLst>
              <a:ext uri="{FF2B5EF4-FFF2-40B4-BE49-F238E27FC236}">
                <a16:creationId xmlns:a16="http://schemas.microsoft.com/office/drawing/2014/main" id="{D8346151-8A9B-76C0-BDDD-73CACB078C69}"/>
              </a:ext>
            </a:extLst>
          </p:cNvPr>
          <p:cNvGrpSpPr/>
          <p:nvPr/>
        </p:nvGrpSpPr>
        <p:grpSpPr>
          <a:xfrm>
            <a:off x="268110" y="4098674"/>
            <a:ext cx="4303890" cy="553156"/>
            <a:chOff x="1247422" y="2828007"/>
            <a:chExt cx="4303890" cy="553156"/>
          </a:xfrm>
        </p:grpSpPr>
        <p:sp>
          <p:nvSpPr>
            <p:cNvPr id="10" name="Arrow: Right 9">
              <a:extLst>
                <a:ext uri="{FF2B5EF4-FFF2-40B4-BE49-F238E27FC236}">
                  <a16:creationId xmlns:a16="http://schemas.microsoft.com/office/drawing/2014/main" id="{ACD864C2-F1B8-260E-DA99-8E3F2EA2208D}"/>
                </a:ext>
              </a:extLst>
            </p:cNvPr>
            <p:cNvSpPr/>
            <p:nvPr/>
          </p:nvSpPr>
          <p:spPr>
            <a:xfrm>
              <a:off x="1247422" y="2884451"/>
              <a:ext cx="587022" cy="440267"/>
            </a:xfrm>
            <a:prstGeom prst="rightArrow">
              <a:avLst/>
            </a:prstGeom>
            <a:solidFill>
              <a:srgbClr val="92D050"/>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0BB4BB-465F-BE8E-1520-35F569EE5B17}"/>
                </a:ext>
              </a:extLst>
            </p:cNvPr>
            <p:cNvSpPr/>
            <p:nvPr/>
          </p:nvSpPr>
          <p:spPr>
            <a:xfrm>
              <a:off x="1919110" y="2828007"/>
              <a:ext cx="3632202" cy="55315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Hành</a:t>
              </a:r>
              <a:r>
                <a:rPr lang="en-US" sz="2000" b="1" dirty="0">
                  <a:solidFill>
                    <a:srgbClr val="C00000"/>
                  </a:solidFill>
                </a:rPr>
                <a:t> vi </a:t>
              </a:r>
              <a:r>
                <a:rPr lang="en-US" sz="2000" b="1" dirty="0" err="1">
                  <a:solidFill>
                    <a:srgbClr val="C00000"/>
                  </a:solidFill>
                </a:rPr>
                <a:t>tiêu</a:t>
              </a:r>
              <a:r>
                <a:rPr lang="en-US" sz="2000" b="1" dirty="0">
                  <a:solidFill>
                    <a:srgbClr val="C00000"/>
                  </a:solidFill>
                </a:rPr>
                <a:t> </a:t>
              </a:r>
              <a:r>
                <a:rPr lang="en-US" sz="2000" b="1" dirty="0" err="1">
                  <a:solidFill>
                    <a:srgbClr val="C00000"/>
                  </a:solidFill>
                </a:rPr>
                <a:t>dùng</a:t>
              </a:r>
              <a:r>
                <a:rPr lang="en-US" sz="2000" b="1" dirty="0">
                  <a:solidFill>
                    <a:srgbClr val="C00000"/>
                  </a:solidFill>
                </a:rPr>
                <a:t> </a:t>
              </a:r>
              <a:r>
                <a:rPr lang="en-US" sz="2000" b="1" dirty="0" err="1">
                  <a:solidFill>
                    <a:srgbClr val="C00000"/>
                  </a:solidFill>
                </a:rPr>
                <a:t>phù</a:t>
              </a:r>
              <a:r>
                <a:rPr lang="en-US" sz="2000" b="1" dirty="0">
                  <a:solidFill>
                    <a:srgbClr val="C00000"/>
                  </a:solidFill>
                </a:rPr>
                <a:t> </a:t>
              </a:r>
              <a:r>
                <a:rPr lang="en-US" sz="2000" b="1" dirty="0" err="1">
                  <a:solidFill>
                    <a:srgbClr val="C00000"/>
                  </a:solidFill>
                </a:rPr>
                <a:t>hợp</a:t>
              </a:r>
              <a:endParaRPr lang="en-US" sz="2000" b="1" dirty="0">
                <a:solidFill>
                  <a:srgbClr val="C00000"/>
                </a:solidFill>
              </a:endParaRPr>
            </a:p>
          </p:txBody>
        </p:sp>
      </p:grpSp>
      <p:sp>
        <p:nvSpPr>
          <p:cNvPr id="12" name="Right Brace 11">
            <a:extLst>
              <a:ext uri="{FF2B5EF4-FFF2-40B4-BE49-F238E27FC236}">
                <a16:creationId xmlns:a16="http://schemas.microsoft.com/office/drawing/2014/main" id="{FFFC571A-156F-2014-6470-C17931AFA9CC}"/>
              </a:ext>
            </a:extLst>
          </p:cNvPr>
          <p:cNvSpPr/>
          <p:nvPr/>
        </p:nvSpPr>
        <p:spPr>
          <a:xfrm>
            <a:off x="4656666" y="1665715"/>
            <a:ext cx="513645" cy="3167789"/>
          </a:xfrm>
          <a:prstGeom prst="rightBrace">
            <a:avLst>
              <a:gd name="adj1" fmla="val 40591"/>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E8057214-A64D-48C2-A202-75A5266A0FA9}"/>
              </a:ext>
            </a:extLst>
          </p:cNvPr>
          <p:cNvSpPr txBox="1"/>
          <p:nvPr/>
        </p:nvSpPr>
        <p:spPr>
          <a:xfrm>
            <a:off x="5387623" y="1981226"/>
            <a:ext cx="3352800" cy="2343655"/>
          </a:xfrm>
          <a:prstGeom prst="rect">
            <a:avLst/>
          </a:prstGeom>
          <a:noFill/>
        </p:spPr>
        <p:txBody>
          <a:bodyPr wrap="square" rtlCol="0">
            <a:spAutoFit/>
          </a:bodyPr>
          <a:lstStyle/>
          <a:p>
            <a:pPr algn="just">
              <a:lnSpc>
                <a:spcPct val="150000"/>
              </a:lnSpc>
            </a:pPr>
            <a:r>
              <a:rPr lang="en-US" sz="2000" dirty="0" err="1">
                <a:latin typeface="+mn-lt"/>
                <a:ea typeface="Times New Roman" panose="02020603050405020304" pitchFamily="18" charset="0"/>
              </a:rPr>
              <a:t>M</a:t>
            </a:r>
            <a:r>
              <a:rPr lang="en-US" sz="2000" dirty="0" err="1">
                <a:solidFill>
                  <a:srgbClr val="000000"/>
                </a:solidFill>
                <a:effectLst/>
                <a:latin typeface="+mn-lt"/>
                <a:ea typeface="Times New Roman" panose="02020603050405020304" pitchFamily="18" charset="0"/>
              </a:rPr>
              <a:t>ẹ</a:t>
            </a:r>
            <a:r>
              <a:rPr lang="en-US" sz="2000" dirty="0">
                <a:solidFill>
                  <a:srgbClr val="000000"/>
                </a:solidFill>
                <a:effectLst/>
                <a:latin typeface="+mn-lt"/>
                <a:ea typeface="Times New Roman" panose="02020603050405020304" pitchFamily="18" charset="0"/>
              </a:rPr>
              <a:t> Lâm </a:t>
            </a:r>
            <a:r>
              <a:rPr lang="en-US" sz="2000" dirty="0" err="1">
                <a:solidFill>
                  <a:srgbClr val="000000"/>
                </a:solidFill>
                <a:effectLst/>
                <a:latin typeface="+mn-lt"/>
                <a:ea typeface="Times New Roman" panose="02020603050405020304" pitchFamily="18" charset="0"/>
              </a:rPr>
              <a:t>có</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tư</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duy</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sắm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hợp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lí</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tránh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hàng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khuyến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mại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không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cần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thiết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và</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không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sử</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dụng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hết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trước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hết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hạn</a:t>
            </a:r>
            <a:endParaRPr lang="en-US" sz="2000" i="1" dirty="0">
              <a:solidFill>
                <a:srgbClr val="C00000"/>
              </a:solidFill>
              <a:latin typeface="+mn-lt"/>
            </a:endParaRPr>
          </a:p>
        </p:txBody>
      </p:sp>
    </p:spTree>
    <p:extLst>
      <p:ext uri="{BB962C8B-B14F-4D97-AF65-F5344CB8AC3E}">
        <p14:creationId xmlns:p14="http://schemas.microsoft.com/office/powerpoint/2010/main" val="314006222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Horizontal)">
                                      <p:cBhvr>
                                        <p:cTn id="27" dur="500"/>
                                        <p:tgtEl>
                                          <p:spTgt spid="12"/>
                                        </p:tgtEl>
                                      </p:cBhvr>
                                    </p:animEffect>
                                  </p:childTnLst>
                                </p:cTn>
                              </p:par>
                              <p:par>
                                <p:cTn id="28" presetID="16" presetClass="entr" presetSubtype="2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Horizont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048F4-9D28-ECA3-6278-FF8EB568039B}"/>
              </a:ext>
            </a:extLst>
          </p:cNvPr>
          <p:cNvSpPr txBox="1"/>
          <p:nvPr/>
        </p:nvSpPr>
        <p:spPr>
          <a:xfrm>
            <a:off x="2573867" y="309996"/>
            <a:ext cx="3996266" cy="461665"/>
          </a:xfrm>
          <a:prstGeom prst="rect">
            <a:avLst/>
          </a:prstGeom>
          <a:noFill/>
        </p:spPr>
        <p:txBody>
          <a:bodyPr wrap="square" rtlCol="0">
            <a:spAutoFit/>
          </a:bodyPr>
          <a:lstStyle/>
          <a:p>
            <a:pPr algn="ctr"/>
            <a:r>
              <a:rPr lang="en-US" sz="2400" b="1" u="sng" dirty="0">
                <a:solidFill>
                  <a:srgbClr val="0070C0"/>
                </a:solidFill>
              </a:rPr>
              <a:t>GỢI Ý TRẢ LỜI CÂU B</a:t>
            </a:r>
          </a:p>
        </p:txBody>
      </p:sp>
      <p:sp>
        <p:nvSpPr>
          <p:cNvPr id="4" name="Rectangle: Rounded Corners 3">
            <a:extLst>
              <a:ext uri="{FF2B5EF4-FFF2-40B4-BE49-F238E27FC236}">
                <a16:creationId xmlns:a16="http://schemas.microsoft.com/office/drawing/2014/main" id="{7768BF81-CFF4-3040-6594-B48A16612D5A}"/>
              </a:ext>
            </a:extLst>
          </p:cNvPr>
          <p:cNvSpPr/>
          <p:nvPr/>
        </p:nvSpPr>
        <p:spPr>
          <a:xfrm>
            <a:off x="609600" y="1188157"/>
            <a:ext cx="3048000" cy="65475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effectLst/>
                <a:ea typeface="Times New Roman" panose="02020603050405020304" pitchFamily="18" charset="0"/>
              </a:rPr>
              <a:t>Chị</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Tâm</a:t>
            </a:r>
            <a:r>
              <a:rPr lang="en-US" sz="2000" dirty="0">
                <a:solidFill>
                  <a:srgbClr val="000000"/>
                </a:solidFill>
                <a:effectLst/>
                <a:ea typeface="Times New Roman" panose="02020603050405020304" pitchFamily="18" charset="0"/>
              </a:rPr>
              <a:t> (</a:t>
            </a:r>
            <a:r>
              <a:rPr lang="en-US" sz="2000" i="1" dirty="0" err="1">
                <a:solidFill>
                  <a:srgbClr val="000000"/>
                </a:solidFill>
                <a:effectLst/>
                <a:ea typeface="Times New Roman" panose="02020603050405020304" pitchFamily="18" charset="0"/>
              </a:rPr>
              <a:t>trường</a:t>
            </a:r>
            <a:r>
              <a:rPr lang="en-US" sz="2000" i="1" dirty="0">
                <a:solidFill>
                  <a:srgbClr val="000000"/>
                </a:solidFill>
                <a:effectLst/>
                <a:ea typeface="Times New Roman" panose="02020603050405020304" pitchFamily="18" charset="0"/>
              </a:rPr>
              <a:t> </a:t>
            </a:r>
            <a:r>
              <a:rPr lang="en-US" sz="2000" i="1" dirty="0" err="1">
                <a:solidFill>
                  <a:srgbClr val="000000"/>
                </a:solidFill>
                <a:effectLst/>
                <a:ea typeface="Times New Roman" panose="02020603050405020304" pitchFamily="18" charset="0"/>
              </a:rPr>
              <a:t>hợp</a:t>
            </a:r>
            <a:r>
              <a:rPr lang="en-US" sz="2000" i="1" dirty="0">
                <a:solidFill>
                  <a:srgbClr val="000000"/>
                </a:solidFill>
                <a:effectLst/>
                <a:ea typeface="Times New Roman" panose="02020603050405020304" pitchFamily="18" charset="0"/>
              </a:rPr>
              <a:t> 2) </a:t>
            </a:r>
            <a:endParaRPr lang="en-US" sz="2000" i="1" dirty="0"/>
          </a:p>
        </p:txBody>
      </p:sp>
      <p:sp>
        <p:nvSpPr>
          <p:cNvPr id="5" name="Rectangle: Rounded Corners 4">
            <a:extLst>
              <a:ext uri="{FF2B5EF4-FFF2-40B4-BE49-F238E27FC236}">
                <a16:creationId xmlns:a16="http://schemas.microsoft.com/office/drawing/2014/main" id="{A138A372-7CB2-2B30-42D2-F03986E4F56B}"/>
              </a:ext>
            </a:extLst>
          </p:cNvPr>
          <p:cNvSpPr/>
          <p:nvPr/>
        </p:nvSpPr>
        <p:spPr>
          <a:xfrm>
            <a:off x="609600" y="2022340"/>
            <a:ext cx="3048000" cy="65475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ea typeface="Times New Roman" panose="02020603050405020304" pitchFamily="18" charset="0"/>
              </a:rPr>
              <a:t>M</a:t>
            </a:r>
            <a:r>
              <a:rPr lang="en-US" sz="2000" dirty="0" err="1">
                <a:solidFill>
                  <a:srgbClr val="000000"/>
                </a:solidFill>
                <a:effectLst/>
                <a:ea typeface="Times New Roman" panose="02020603050405020304" pitchFamily="18" charset="0"/>
              </a:rPr>
              <a:t>ẹ</a:t>
            </a:r>
            <a:r>
              <a:rPr lang="en-US" sz="2000" dirty="0">
                <a:solidFill>
                  <a:srgbClr val="000000"/>
                </a:solidFill>
                <a:effectLst/>
                <a:ea typeface="Times New Roman" panose="02020603050405020304" pitchFamily="18" charset="0"/>
              </a:rPr>
              <a:t> Lâm (</a:t>
            </a:r>
            <a:r>
              <a:rPr lang="en-US" sz="2000" i="1" dirty="0" err="1">
                <a:solidFill>
                  <a:srgbClr val="000000"/>
                </a:solidFill>
                <a:effectLst/>
                <a:ea typeface="Times New Roman" panose="02020603050405020304" pitchFamily="18" charset="0"/>
              </a:rPr>
              <a:t>trường</a:t>
            </a:r>
            <a:r>
              <a:rPr lang="en-US" sz="2000" i="1" dirty="0">
                <a:solidFill>
                  <a:srgbClr val="000000"/>
                </a:solidFill>
                <a:effectLst/>
                <a:ea typeface="Times New Roman" panose="02020603050405020304" pitchFamily="18" charset="0"/>
              </a:rPr>
              <a:t> </a:t>
            </a:r>
            <a:r>
              <a:rPr lang="en-US" sz="2000" i="1" dirty="0" err="1">
                <a:solidFill>
                  <a:srgbClr val="000000"/>
                </a:solidFill>
                <a:effectLst/>
                <a:ea typeface="Times New Roman" panose="02020603050405020304" pitchFamily="18" charset="0"/>
              </a:rPr>
              <a:t>hợp</a:t>
            </a:r>
            <a:r>
              <a:rPr lang="en-US" sz="2000" i="1" dirty="0">
                <a:solidFill>
                  <a:srgbClr val="000000"/>
                </a:solidFill>
                <a:effectLst/>
                <a:ea typeface="Times New Roman" panose="02020603050405020304" pitchFamily="18" charset="0"/>
              </a:rPr>
              <a:t> 3)</a:t>
            </a:r>
            <a:endParaRPr lang="en-US" sz="2000" i="1" dirty="0"/>
          </a:p>
        </p:txBody>
      </p:sp>
      <p:sp>
        <p:nvSpPr>
          <p:cNvPr id="6" name="Right Brace 5">
            <a:extLst>
              <a:ext uri="{FF2B5EF4-FFF2-40B4-BE49-F238E27FC236}">
                <a16:creationId xmlns:a16="http://schemas.microsoft.com/office/drawing/2014/main" id="{377A0527-C88A-34C8-1783-92BCEFB3A2A5}"/>
              </a:ext>
            </a:extLst>
          </p:cNvPr>
          <p:cNvSpPr/>
          <p:nvPr/>
        </p:nvSpPr>
        <p:spPr>
          <a:xfrm>
            <a:off x="3759200" y="1004711"/>
            <a:ext cx="327378" cy="1811866"/>
          </a:xfrm>
          <a:prstGeom prst="rightBrace">
            <a:avLst>
              <a:gd name="adj1" fmla="val 35918"/>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C1AEAA3C-EA13-797A-E326-F2110A16FC29}"/>
              </a:ext>
            </a:extLst>
          </p:cNvPr>
          <p:cNvSpPr txBox="1"/>
          <p:nvPr/>
        </p:nvSpPr>
        <p:spPr>
          <a:xfrm>
            <a:off x="4374444" y="1710589"/>
            <a:ext cx="4295423" cy="400110"/>
          </a:xfrm>
          <a:prstGeom prst="rect">
            <a:avLst/>
          </a:prstGeom>
          <a:noFill/>
        </p:spPr>
        <p:txBody>
          <a:bodyPr wrap="square">
            <a:spAutoFit/>
          </a:bodyPr>
          <a:lstStyle/>
          <a:p>
            <a:r>
              <a:rPr lang="en-US" sz="2000" i="1" dirty="0">
                <a:solidFill>
                  <a:srgbClr val="C00000"/>
                </a:solidFill>
              </a:rPr>
              <a:t>N</a:t>
            </a:r>
            <a:r>
              <a:rPr lang="vi-VN" sz="2000" i="1" dirty="0">
                <a:solidFill>
                  <a:srgbClr val="C00000"/>
                </a:solidFill>
              </a:rPr>
              <a:t>hững người tiêu dùng thông minh</a:t>
            </a:r>
            <a:endParaRPr lang="en-US" sz="2000" i="1" dirty="0">
              <a:solidFill>
                <a:srgbClr val="C00000"/>
              </a:solidFill>
            </a:endParaRPr>
          </a:p>
        </p:txBody>
      </p:sp>
      <p:grpSp>
        <p:nvGrpSpPr>
          <p:cNvPr id="13" name="Group 12">
            <a:extLst>
              <a:ext uri="{FF2B5EF4-FFF2-40B4-BE49-F238E27FC236}">
                <a16:creationId xmlns:a16="http://schemas.microsoft.com/office/drawing/2014/main" id="{4F9E9EDA-BD3D-B0DA-D8E4-D7AB5B652F89}"/>
              </a:ext>
            </a:extLst>
          </p:cNvPr>
          <p:cNvGrpSpPr/>
          <p:nvPr/>
        </p:nvGrpSpPr>
        <p:grpSpPr>
          <a:xfrm>
            <a:off x="451556" y="3008486"/>
            <a:ext cx="3635022" cy="1825018"/>
            <a:chOff x="451556" y="3008486"/>
            <a:chExt cx="3635022" cy="1825018"/>
          </a:xfrm>
        </p:grpSpPr>
        <p:sp>
          <p:nvSpPr>
            <p:cNvPr id="9" name="Arrow: Chevron 8">
              <a:extLst>
                <a:ext uri="{FF2B5EF4-FFF2-40B4-BE49-F238E27FC236}">
                  <a16:creationId xmlns:a16="http://schemas.microsoft.com/office/drawing/2014/main" id="{B6E03D8C-18A1-8CFF-1481-50FA5D7226BC}"/>
                </a:ext>
              </a:extLst>
            </p:cNvPr>
            <p:cNvSpPr/>
            <p:nvPr/>
          </p:nvSpPr>
          <p:spPr>
            <a:xfrm rot="16200000">
              <a:off x="2198510" y="2915352"/>
              <a:ext cx="282223" cy="468491"/>
            </a:xfrm>
            <a:prstGeom prst="chevron">
              <a:avLst/>
            </a:prstGeom>
            <a:solidFill>
              <a:srgbClr val="92D05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Rounded Corners 10">
              <a:extLst>
                <a:ext uri="{FF2B5EF4-FFF2-40B4-BE49-F238E27FC236}">
                  <a16:creationId xmlns:a16="http://schemas.microsoft.com/office/drawing/2014/main" id="{B476B4B0-A05C-822D-F89A-6143ED62F5DC}"/>
                </a:ext>
              </a:extLst>
            </p:cNvPr>
            <p:cNvSpPr/>
            <p:nvPr/>
          </p:nvSpPr>
          <p:spPr>
            <a:xfrm>
              <a:off x="451556" y="3427808"/>
              <a:ext cx="3635022" cy="1405696"/>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ea typeface="Times New Roman" panose="02020603050405020304" pitchFamily="18" charset="0"/>
                </a:rPr>
                <a:t>M</a:t>
              </a:r>
              <a:r>
                <a:rPr lang="en-US" sz="2000" dirty="0" err="1">
                  <a:solidFill>
                    <a:srgbClr val="000000"/>
                  </a:solidFill>
                  <a:effectLst/>
                  <a:ea typeface="Times New Roman" panose="02020603050405020304" pitchFamily="18" charset="0"/>
                </a:rPr>
                <a:t>ẹ</a:t>
              </a:r>
              <a:r>
                <a:rPr lang="en-US" sz="2000" dirty="0">
                  <a:solidFill>
                    <a:srgbClr val="000000"/>
                  </a:solidFill>
                  <a:effectLst/>
                  <a:ea typeface="Times New Roman" panose="02020603050405020304" pitchFamily="18" charset="0"/>
                </a:rPr>
                <a:t> Lâm </a:t>
              </a:r>
              <a:r>
                <a:rPr lang="en-US" sz="2000" dirty="0" err="1">
                  <a:solidFill>
                    <a:srgbClr val="000000"/>
                  </a:solidFill>
                  <a:effectLst/>
                  <a:ea typeface="Times New Roman" panose="02020603050405020304" pitchFamily="18" charset="0"/>
                </a:rPr>
                <a:t>có</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tư</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duy</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mua</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sắm</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hợp</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lí</a:t>
              </a:r>
              <a:endParaRPr lang="en-US" sz="2000" dirty="0"/>
            </a:p>
          </p:txBody>
        </p:sp>
      </p:grpSp>
      <p:grpSp>
        <p:nvGrpSpPr>
          <p:cNvPr id="14" name="Group 13">
            <a:extLst>
              <a:ext uri="{FF2B5EF4-FFF2-40B4-BE49-F238E27FC236}">
                <a16:creationId xmlns:a16="http://schemas.microsoft.com/office/drawing/2014/main" id="{81EC6384-855F-BD34-99E1-9A09C4F536FB}"/>
              </a:ext>
            </a:extLst>
          </p:cNvPr>
          <p:cNvGrpSpPr/>
          <p:nvPr/>
        </p:nvGrpSpPr>
        <p:grpSpPr>
          <a:xfrm>
            <a:off x="4704644" y="3008486"/>
            <a:ext cx="3635022" cy="1825018"/>
            <a:chOff x="4704644" y="3008486"/>
            <a:chExt cx="3635022" cy="1825018"/>
          </a:xfrm>
        </p:grpSpPr>
        <p:sp>
          <p:nvSpPr>
            <p:cNvPr id="10" name="Arrow: Chevron 9">
              <a:extLst>
                <a:ext uri="{FF2B5EF4-FFF2-40B4-BE49-F238E27FC236}">
                  <a16:creationId xmlns:a16="http://schemas.microsoft.com/office/drawing/2014/main" id="{B099DFC8-6D05-304B-2A71-B776347D0C35}"/>
                </a:ext>
              </a:extLst>
            </p:cNvPr>
            <p:cNvSpPr/>
            <p:nvPr/>
          </p:nvSpPr>
          <p:spPr>
            <a:xfrm rot="16200000">
              <a:off x="6381043" y="2915352"/>
              <a:ext cx="282223" cy="468491"/>
            </a:xfrm>
            <a:prstGeom prst="chevron">
              <a:avLst/>
            </a:prstGeom>
            <a:solidFill>
              <a:srgbClr val="92D05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Rounded Corners 11">
              <a:extLst>
                <a:ext uri="{FF2B5EF4-FFF2-40B4-BE49-F238E27FC236}">
                  <a16:creationId xmlns:a16="http://schemas.microsoft.com/office/drawing/2014/main" id="{BB8D9C5B-699D-114B-2449-45227C41289C}"/>
                </a:ext>
              </a:extLst>
            </p:cNvPr>
            <p:cNvSpPr/>
            <p:nvPr/>
          </p:nvSpPr>
          <p:spPr>
            <a:xfrm>
              <a:off x="4704644" y="3427807"/>
              <a:ext cx="3635022" cy="1405697"/>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ea typeface="Times New Roman" panose="02020603050405020304" pitchFamily="18" charset="0"/>
                </a:rPr>
                <a:t>T</a:t>
              </a:r>
              <a:r>
                <a:rPr lang="en-US" sz="2000" dirty="0" err="1">
                  <a:solidFill>
                    <a:srgbClr val="000000"/>
                  </a:solidFill>
                  <a:effectLst/>
                  <a:ea typeface="Times New Roman" panose="02020603050405020304" pitchFamily="18" charset="0"/>
                </a:rPr>
                <a:t>ránh</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mua</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hàng</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khuyến</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mại</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không</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cần</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thiết</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và</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không</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sử</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dụng</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hết</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trước</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khi</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hết</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hạn</a:t>
              </a:r>
              <a:endParaRPr lang="en-US" sz="2000" dirty="0"/>
            </a:p>
          </p:txBody>
        </p:sp>
      </p:grpSp>
    </p:spTree>
    <p:extLst>
      <p:ext uri="{BB962C8B-B14F-4D97-AF65-F5344CB8AC3E}">
        <p14:creationId xmlns:p14="http://schemas.microsoft.com/office/powerpoint/2010/main" val="1547275182"/>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Horizontal)">
                                      <p:cBhvr>
                                        <p:cTn id="22" dur="500"/>
                                        <p:tgtEl>
                                          <p:spTgt spid="6"/>
                                        </p:tgtEl>
                                      </p:cBhvr>
                                    </p:animEffect>
                                  </p:childTnLst>
                                </p:cTn>
                              </p:par>
                              <p:par>
                                <p:cTn id="23" presetID="16" presetClass="entr" presetSubtype="2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297486" y="1493011"/>
            <a:ext cx="2852599" cy="744560"/>
          </a:xfrm>
          <a:prstGeom prst="roundRect">
            <a:avLst>
              <a:gd name="adj" fmla="val 11183"/>
            </a:avLst>
          </a:prstGeom>
          <a:solidFill>
            <a:srgbClr val="E7FFF5"/>
          </a:solidFill>
          <a:ln w="28575">
            <a:solidFill>
              <a:schemeClr val="accent4">
                <a:lumMod val="5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just"/>
            <a:r>
              <a:rPr lang="en-US" sz="2000" dirty="0" err="1">
                <a:solidFill>
                  <a:srgbClr val="000000"/>
                </a:solidFill>
                <a:effectLst/>
                <a:ea typeface="Times New Roman" panose="02020603050405020304" pitchFamily="18" charset="0"/>
              </a:rPr>
              <a:t>Tiêu</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dùng</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thông</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minh</a:t>
            </a:r>
            <a:r>
              <a:rPr lang="en-US" sz="2000" dirty="0">
                <a:solidFill>
                  <a:srgbClr val="000000"/>
                </a:solidFill>
                <a:effectLst/>
                <a:ea typeface="Times New Roman" panose="02020603050405020304" pitchFamily="18" charset="0"/>
              </a:rPr>
              <a:t> </a:t>
            </a:r>
            <a:endParaRPr lang="vi-VN" sz="2000" dirty="0">
              <a:solidFill>
                <a:schemeClr val="tx1"/>
              </a:solidFill>
            </a:endParaRPr>
          </a:p>
        </p:txBody>
      </p:sp>
      <p:sp>
        <p:nvSpPr>
          <p:cNvPr id="2" name="TextBox 1">
            <a:extLst>
              <a:ext uri="{FF2B5EF4-FFF2-40B4-BE49-F238E27FC236}">
                <a16:creationId xmlns:a16="http://schemas.microsoft.com/office/drawing/2014/main" id="{02F1124F-B01A-2287-81AF-8D08B5455E9E}"/>
              </a:ext>
            </a:extLst>
          </p:cNvPr>
          <p:cNvSpPr txBox="1"/>
          <p:nvPr/>
        </p:nvSpPr>
        <p:spPr>
          <a:xfrm>
            <a:off x="0" y="210362"/>
            <a:ext cx="9144000" cy="577850"/>
          </a:xfrm>
          <a:prstGeom prst="rect">
            <a:avLst/>
          </a:prstGeom>
          <a:noFill/>
        </p:spPr>
        <p:txBody>
          <a:bodyPr wrap="square" rtlCol="0">
            <a:spAutoFit/>
          </a:bodyPr>
          <a:lstStyle/>
          <a:p>
            <a:pPr algn="ctr">
              <a:lnSpc>
                <a:spcPct val="150000"/>
              </a:lnSpc>
            </a:pPr>
            <a:r>
              <a:rPr lang="vi-VN" sz="2400" b="1" dirty="0">
                <a:solidFill>
                  <a:srgbClr val="165C7F"/>
                </a:solidFill>
              </a:rPr>
              <a:t>a. Khái niệm tiêu dùng thông minh</a:t>
            </a:r>
            <a:endParaRPr lang="en-US" sz="2400" b="1" dirty="0">
              <a:solidFill>
                <a:srgbClr val="165C7F"/>
              </a:solidFill>
            </a:endParaRPr>
          </a:p>
        </p:txBody>
      </p:sp>
      <p:grpSp>
        <p:nvGrpSpPr>
          <p:cNvPr id="7" name="Group 6">
            <a:extLst>
              <a:ext uri="{FF2B5EF4-FFF2-40B4-BE49-F238E27FC236}">
                <a16:creationId xmlns:a16="http://schemas.microsoft.com/office/drawing/2014/main" id="{ED9F6CF2-C96B-9D82-69A7-588730B0FC54}"/>
              </a:ext>
            </a:extLst>
          </p:cNvPr>
          <p:cNvGrpSpPr/>
          <p:nvPr/>
        </p:nvGrpSpPr>
        <p:grpSpPr>
          <a:xfrm>
            <a:off x="3413144" y="1143795"/>
            <a:ext cx="5433370" cy="1427955"/>
            <a:chOff x="3413144" y="1143795"/>
            <a:chExt cx="5433370" cy="1427955"/>
          </a:xfrm>
        </p:grpSpPr>
        <p:sp>
          <p:nvSpPr>
            <p:cNvPr id="5" name="TextBox 4">
              <a:extLst>
                <a:ext uri="{FF2B5EF4-FFF2-40B4-BE49-F238E27FC236}">
                  <a16:creationId xmlns:a16="http://schemas.microsoft.com/office/drawing/2014/main" id="{9C63B847-BAD8-6A21-2E3D-E201F8566410}"/>
                </a:ext>
              </a:extLst>
            </p:cNvPr>
            <p:cNvSpPr txBox="1"/>
            <p:nvPr/>
          </p:nvSpPr>
          <p:spPr>
            <a:xfrm>
              <a:off x="4274514" y="1143795"/>
              <a:ext cx="4572000" cy="1427955"/>
            </a:xfrm>
            <a:prstGeom prst="rect">
              <a:avLst/>
            </a:prstGeom>
            <a:noFill/>
          </p:spPr>
          <p:txBody>
            <a:bodyPr wrap="square">
              <a:spAutoFit/>
            </a:bodyPr>
            <a:lstStyle/>
            <a:p>
              <a:pPr algn="just">
                <a:lnSpc>
                  <a:spcPct val="150000"/>
                </a:lnSpc>
                <a:spcBef>
                  <a:spcPts val="100"/>
                </a:spcBef>
                <a:spcAft>
                  <a:spcPts val="100"/>
                </a:spcAft>
              </a:pPr>
              <a:r>
                <a:rPr lang="en-US" sz="2000" dirty="0" err="1">
                  <a:solidFill>
                    <a:srgbClr val="000000"/>
                  </a:solidFill>
                  <a:effectLst/>
                  <a:latin typeface="+mn-lt"/>
                  <a:ea typeface="Times New Roman" panose="02020603050405020304" pitchFamily="18" charset="0"/>
                </a:rPr>
                <a:t>Là</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sắm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có</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kế</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hoạch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tiết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kiệm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biết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lựa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chọn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sản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phẩm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có</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chất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lượng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và</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phù</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hợp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với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đặc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điểm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của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cá</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nhân</a:t>
              </a:r>
              <a:r>
                <a:rPr lang="en-US" sz="2000" dirty="0">
                  <a:solidFill>
                    <a:srgbClr val="000000"/>
                  </a:solidFill>
                  <a:effectLst/>
                  <a:latin typeface="+mn-lt"/>
                  <a:ea typeface="Times New Roman" panose="02020603050405020304" pitchFamily="18" charset="0"/>
                </a:rPr>
                <a:t>.</a:t>
              </a:r>
              <a:endParaRPr lang="en-US" sz="2000" dirty="0">
                <a:effectLst/>
                <a:latin typeface="+mn-lt"/>
                <a:ea typeface="Calibri" panose="020F0502020204030204" pitchFamily="34" charset="0"/>
              </a:endParaRPr>
            </a:p>
          </p:txBody>
        </p:sp>
        <p:sp>
          <p:nvSpPr>
            <p:cNvPr id="6" name="Arrow: Right 5">
              <a:extLst>
                <a:ext uri="{FF2B5EF4-FFF2-40B4-BE49-F238E27FC236}">
                  <a16:creationId xmlns:a16="http://schemas.microsoft.com/office/drawing/2014/main" id="{B0E98F0D-70F3-EB96-8125-F51C6ED82417}"/>
                </a:ext>
              </a:extLst>
            </p:cNvPr>
            <p:cNvSpPr/>
            <p:nvPr/>
          </p:nvSpPr>
          <p:spPr>
            <a:xfrm>
              <a:off x="3413144" y="1615061"/>
              <a:ext cx="598311" cy="485422"/>
            </a:xfrm>
            <a:prstGeom prst="rightArrow">
              <a:avLst/>
            </a:prstGeom>
            <a:solidFill>
              <a:srgbClr val="92D050"/>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Một số cách chi tiêu hợp lý - N05 Hoàng Đạo Thúy">
            <a:extLst>
              <a:ext uri="{FF2B5EF4-FFF2-40B4-BE49-F238E27FC236}">
                <a16:creationId xmlns:a16="http://schemas.microsoft.com/office/drawing/2014/main" id="{2B75E31A-9A72-0C31-0A94-09F3DB396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3540"/>
            <a:ext cx="3249455" cy="20999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ân biệt rõ nhu cầu và mong muốn để quản lý chi tiêu hiệu quả">
            <a:extLst>
              <a:ext uri="{FF2B5EF4-FFF2-40B4-BE49-F238E27FC236}">
                <a16:creationId xmlns:a16="http://schemas.microsoft.com/office/drawing/2014/main" id="{41AD4BAB-9C85-E22B-8275-93FBF974A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455" y="3043018"/>
            <a:ext cx="3151345" cy="21008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ướng dẫn tiết kiệm tiền bắt đầu từ con số 0">
            <a:extLst>
              <a:ext uri="{FF2B5EF4-FFF2-40B4-BE49-F238E27FC236}">
                <a16:creationId xmlns:a16="http://schemas.microsoft.com/office/drawing/2014/main" id="{8A0CE4C2-1AA8-DAB1-90BB-D76A9687FB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042602"/>
            <a:ext cx="2863497" cy="2100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1455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2A8CC3-15E6-3E65-D8D0-4BEA87EE38D6}"/>
              </a:ext>
            </a:extLst>
          </p:cNvPr>
          <p:cNvSpPr txBox="1"/>
          <p:nvPr/>
        </p:nvSpPr>
        <p:spPr>
          <a:xfrm>
            <a:off x="0" y="237691"/>
            <a:ext cx="9144000" cy="577850"/>
          </a:xfrm>
          <a:prstGeom prst="rect">
            <a:avLst/>
          </a:prstGeom>
          <a:noFill/>
        </p:spPr>
        <p:txBody>
          <a:bodyPr wrap="square" rtlCol="0">
            <a:spAutoFit/>
          </a:bodyPr>
          <a:lstStyle/>
          <a:p>
            <a:pPr algn="ctr">
              <a:lnSpc>
                <a:spcPct val="150000"/>
              </a:lnSpc>
            </a:pPr>
            <a:r>
              <a:rPr lang="vi-VN" sz="2400" b="1" dirty="0">
                <a:solidFill>
                  <a:srgbClr val="165C7F"/>
                </a:solidFill>
              </a:rPr>
              <a:t>b. Lợi ích của tiêu dùng thông minh</a:t>
            </a:r>
            <a:endParaRPr lang="en-US" sz="2400" b="1" dirty="0">
              <a:solidFill>
                <a:srgbClr val="165C7F"/>
              </a:solidFill>
            </a:endParaRPr>
          </a:p>
        </p:txBody>
      </p:sp>
      <p:sp>
        <p:nvSpPr>
          <p:cNvPr id="6" name="Rectangle: Rounded Corners 5">
            <a:extLst>
              <a:ext uri="{FF2B5EF4-FFF2-40B4-BE49-F238E27FC236}">
                <a16:creationId xmlns:a16="http://schemas.microsoft.com/office/drawing/2014/main" id="{30940941-97BF-2ECD-1E5E-0640D708D6A8}"/>
              </a:ext>
            </a:extLst>
          </p:cNvPr>
          <p:cNvSpPr/>
          <p:nvPr/>
        </p:nvSpPr>
        <p:spPr>
          <a:xfrm>
            <a:off x="490168" y="1061133"/>
            <a:ext cx="8163664" cy="576431"/>
          </a:xfrm>
          <a:prstGeom prst="roundRect">
            <a:avLst>
              <a:gd name="adj" fmla="val 46043"/>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C00000"/>
                </a:solidFill>
              </a:rPr>
              <a:t>Làm</a:t>
            </a:r>
            <a:r>
              <a:rPr lang="en-US" sz="2000" dirty="0">
                <a:solidFill>
                  <a:srgbClr val="C00000"/>
                </a:solidFill>
              </a:rPr>
              <a:t> </a:t>
            </a:r>
            <a:r>
              <a:rPr lang="en-US" sz="2000" dirty="0" err="1">
                <a:solidFill>
                  <a:srgbClr val="C00000"/>
                </a:solidFill>
              </a:rPr>
              <a:t>việc</a:t>
            </a:r>
            <a:r>
              <a:rPr lang="en-US" sz="2000" dirty="0">
                <a:solidFill>
                  <a:srgbClr val="C00000"/>
                </a:solidFill>
              </a:rPr>
              <a:t> </a:t>
            </a:r>
            <a:r>
              <a:rPr lang="en-US" sz="2000" dirty="0" err="1">
                <a:solidFill>
                  <a:srgbClr val="C00000"/>
                </a:solidFill>
              </a:rPr>
              <a:t>theo</a:t>
            </a:r>
            <a:r>
              <a:rPr lang="en-US" sz="2000" dirty="0">
                <a:solidFill>
                  <a:srgbClr val="C00000"/>
                </a:solidFill>
              </a:rPr>
              <a:t> </a:t>
            </a:r>
            <a:r>
              <a:rPr lang="en-US" sz="2000" dirty="0" err="1">
                <a:solidFill>
                  <a:srgbClr val="C00000"/>
                </a:solidFill>
              </a:rPr>
              <a:t>nhóm</a:t>
            </a:r>
            <a:r>
              <a:rPr lang="en-US" sz="2000" dirty="0">
                <a:solidFill>
                  <a:srgbClr val="C00000"/>
                </a:solidFill>
              </a:rPr>
              <a:t> (4 - 6 HS / </a:t>
            </a:r>
            <a:r>
              <a:rPr lang="en-US" sz="2000" dirty="0" err="1">
                <a:solidFill>
                  <a:srgbClr val="C00000"/>
                </a:solidFill>
              </a:rPr>
              <a:t>nhóm</a:t>
            </a:r>
            <a:r>
              <a:rPr lang="en-US" sz="2000" dirty="0">
                <a:solidFill>
                  <a:srgbClr val="C00000"/>
                </a:solidFill>
              </a:rPr>
              <a:t>) </a:t>
            </a:r>
            <a:r>
              <a:rPr lang="en-US" sz="2000" dirty="0" err="1">
                <a:solidFill>
                  <a:srgbClr val="C00000"/>
                </a:solidFill>
              </a:rPr>
              <a:t>và</a:t>
            </a:r>
            <a:r>
              <a:rPr lang="en-US" sz="2000" dirty="0">
                <a:solidFill>
                  <a:srgbClr val="C00000"/>
                </a:solidFill>
              </a:rPr>
              <a:t> </a:t>
            </a:r>
            <a:r>
              <a:rPr lang="en-US" sz="2000" dirty="0" err="1">
                <a:solidFill>
                  <a:srgbClr val="C00000"/>
                </a:solidFill>
              </a:rPr>
              <a:t>thực</a:t>
            </a:r>
            <a:r>
              <a:rPr lang="en-US" sz="2000" dirty="0">
                <a:solidFill>
                  <a:srgbClr val="C00000"/>
                </a:solidFill>
              </a:rPr>
              <a:t> </a:t>
            </a:r>
            <a:r>
              <a:rPr lang="en-US" sz="2000" dirty="0" err="1">
                <a:solidFill>
                  <a:srgbClr val="C00000"/>
                </a:solidFill>
              </a:rPr>
              <a:t>hiện</a:t>
            </a:r>
            <a:r>
              <a:rPr lang="en-US" sz="2000" dirty="0">
                <a:solidFill>
                  <a:srgbClr val="C00000"/>
                </a:solidFill>
              </a:rPr>
              <a:t> </a:t>
            </a:r>
            <a:r>
              <a:rPr lang="en-US" sz="2000" dirty="0" err="1">
                <a:solidFill>
                  <a:srgbClr val="C00000"/>
                </a:solidFill>
              </a:rPr>
              <a:t>nhiệm</a:t>
            </a:r>
            <a:r>
              <a:rPr lang="en-US" sz="2000" dirty="0">
                <a:solidFill>
                  <a:srgbClr val="C00000"/>
                </a:solidFill>
              </a:rPr>
              <a:t> </a:t>
            </a:r>
            <a:r>
              <a:rPr lang="en-US" sz="2000" dirty="0" err="1">
                <a:solidFill>
                  <a:srgbClr val="C00000"/>
                </a:solidFill>
              </a:rPr>
              <a:t>vụ</a:t>
            </a:r>
            <a:r>
              <a:rPr lang="en-US" sz="2000" dirty="0">
                <a:solidFill>
                  <a:srgbClr val="C00000"/>
                </a:solidFill>
              </a:rPr>
              <a:t>:</a:t>
            </a:r>
          </a:p>
        </p:txBody>
      </p:sp>
      <p:grpSp>
        <p:nvGrpSpPr>
          <p:cNvPr id="8" name="Group 7">
            <a:extLst>
              <a:ext uri="{FF2B5EF4-FFF2-40B4-BE49-F238E27FC236}">
                <a16:creationId xmlns:a16="http://schemas.microsoft.com/office/drawing/2014/main" id="{B20C1651-FF3A-D27C-2EA4-CF1B774D4C19}"/>
              </a:ext>
            </a:extLst>
          </p:cNvPr>
          <p:cNvGrpSpPr/>
          <p:nvPr/>
        </p:nvGrpSpPr>
        <p:grpSpPr>
          <a:xfrm>
            <a:off x="490168" y="2119496"/>
            <a:ext cx="5005591" cy="2415685"/>
            <a:chOff x="490168" y="1995319"/>
            <a:chExt cx="5005591" cy="2415685"/>
          </a:xfrm>
        </p:grpSpPr>
        <p:grpSp>
          <p:nvGrpSpPr>
            <p:cNvPr id="4" name="Group 11">
              <a:extLst>
                <a:ext uri="{FF2B5EF4-FFF2-40B4-BE49-F238E27FC236}">
                  <a16:creationId xmlns:a16="http://schemas.microsoft.com/office/drawing/2014/main" id="{54EED439-F1B8-F890-D7F1-93DD961F91AF}"/>
                </a:ext>
              </a:extLst>
            </p:cNvPr>
            <p:cNvGrpSpPr/>
            <p:nvPr/>
          </p:nvGrpSpPr>
          <p:grpSpPr>
            <a:xfrm flipH="1">
              <a:off x="490168" y="2292100"/>
              <a:ext cx="5005591" cy="2118904"/>
              <a:chOff x="555768" y="413154"/>
              <a:chExt cx="5963053" cy="1518705"/>
            </a:xfrm>
            <a:solidFill>
              <a:schemeClr val="bg1">
                <a:lumMod val="75000"/>
              </a:schemeClr>
            </a:solidFill>
          </p:grpSpPr>
          <p:sp>
            <p:nvSpPr>
              <p:cNvPr id="5" name="Freeform 12">
                <a:extLst>
                  <a:ext uri="{FF2B5EF4-FFF2-40B4-BE49-F238E27FC236}">
                    <a16:creationId xmlns:a16="http://schemas.microsoft.com/office/drawing/2014/main" id="{CC96D47F-871B-F81D-5683-88B4F9D5620D}"/>
                  </a:ext>
                </a:extLst>
              </p:cNvPr>
              <p:cNvSpPr/>
              <p:nvPr/>
            </p:nvSpPr>
            <p:spPr>
              <a:xfrm>
                <a:off x="555768" y="413154"/>
                <a:ext cx="5963053" cy="1518705"/>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anchor="ctr"/>
              <a:lstStyle/>
              <a:p>
                <a:pPr algn="just">
                  <a:lnSpc>
                    <a:spcPct val="150000"/>
                  </a:lnSpc>
                </a:pPr>
                <a:r>
                  <a:rPr lang="en-US" sz="2000" dirty="0">
                    <a:solidFill>
                      <a:srgbClr val="000000"/>
                    </a:solidFill>
                    <a:effectLst/>
                    <a:latin typeface="+mn-lt"/>
                    <a:ea typeface="Times New Roman" panose="02020603050405020304" pitchFamily="18" charset="0"/>
                  </a:rPr>
                  <a:t>Theo </a:t>
                </a:r>
                <a:r>
                  <a:rPr lang="en-US" sz="2000" dirty="0" err="1">
                    <a:solidFill>
                      <a:srgbClr val="000000"/>
                    </a:solidFill>
                    <a:effectLst/>
                    <a:latin typeface="+mn-lt"/>
                    <a:ea typeface="Times New Roman" panose="02020603050405020304" pitchFamily="18" charset="0"/>
                  </a:rPr>
                  <a:t>em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để</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trở</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thành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người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tiêu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dùng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thông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minh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sắm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người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tiêu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dùng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cần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phải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làm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gì</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Vì</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sao</a:t>
                </a:r>
                <a:r>
                  <a:rPr lang="en-US" sz="2000" dirty="0">
                    <a:solidFill>
                      <a:srgbClr val="000000"/>
                    </a:solidFill>
                    <a:effectLst/>
                    <a:latin typeface="+mn-lt"/>
                    <a:ea typeface="Times New Roman" panose="02020603050405020304" pitchFamily="18" charset="0"/>
                  </a:rPr>
                  <a:t>?</a:t>
                </a:r>
                <a:endParaRPr lang="en-US" sz="2000" dirty="0">
                  <a:latin typeface="+mn-lt"/>
                </a:endParaRPr>
              </a:p>
            </p:txBody>
          </p:sp>
        </p:grpSp>
        <p:sp>
          <p:nvSpPr>
            <p:cNvPr id="7" name="Freeform 12">
              <a:extLst>
                <a:ext uri="{FF2B5EF4-FFF2-40B4-BE49-F238E27FC236}">
                  <a16:creationId xmlns:a16="http://schemas.microsoft.com/office/drawing/2014/main" id="{DA942E63-5E2C-EC74-3D71-27F35331879F}"/>
                </a:ext>
              </a:extLst>
            </p:cNvPr>
            <p:cNvSpPr/>
            <p:nvPr/>
          </p:nvSpPr>
          <p:spPr>
            <a:xfrm flipH="1">
              <a:off x="1925713" y="1995319"/>
              <a:ext cx="2134499" cy="576431"/>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anchor="ctr"/>
            <a:lstStyle/>
            <a:p>
              <a:pPr algn="ctr"/>
              <a:r>
                <a:rPr lang="en-US" sz="2000" b="1" dirty="0" err="1">
                  <a:solidFill>
                    <a:srgbClr val="C00000"/>
                  </a:solidFill>
                  <a:latin typeface="+mn-lt"/>
                </a:rPr>
                <a:t>Yêu</a:t>
              </a:r>
              <a:r>
                <a:rPr lang="en-US" sz="2000" b="1" dirty="0">
                  <a:solidFill>
                    <a:srgbClr val="C00000"/>
                  </a:solidFill>
                  <a:latin typeface="+mn-lt"/>
                </a:rPr>
                <a:t> </a:t>
              </a:r>
              <a:r>
                <a:rPr lang="en-US" sz="2000" b="1" dirty="0" err="1">
                  <a:solidFill>
                    <a:srgbClr val="C00000"/>
                  </a:solidFill>
                  <a:latin typeface="+mn-lt"/>
                </a:rPr>
                <a:t>cầu</a:t>
              </a:r>
              <a:r>
                <a:rPr lang="en-US" sz="2000" b="1" dirty="0">
                  <a:solidFill>
                    <a:srgbClr val="C00000"/>
                  </a:solidFill>
                  <a:latin typeface="+mn-lt"/>
                </a:rPr>
                <a:t>:</a:t>
              </a:r>
            </a:p>
          </p:txBody>
        </p:sp>
      </p:grpSp>
      <p:pic>
        <p:nvPicPr>
          <p:cNvPr id="10" name="Picture 9">
            <a:extLst>
              <a:ext uri="{FF2B5EF4-FFF2-40B4-BE49-F238E27FC236}">
                <a16:creationId xmlns:a16="http://schemas.microsoft.com/office/drawing/2014/main" id="{3F382A1C-BAFA-3E0B-B437-02BFDBD0745C}"/>
              </a:ext>
            </a:extLst>
          </p:cNvPr>
          <p:cNvPicPr>
            <a:picLocks noChangeAspect="1"/>
          </p:cNvPicPr>
          <p:nvPr/>
        </p:nvPicPr>
        <p:blipFill>
          <a:blip r:embed="rId2"/>
          <a:srcRect l="12099" t="58804" r="67161"/>
          <a:stretch/>
        </p:blipFill>
        <p:spPr>
          <a:xfrm>
            <a:off x="5836042" y="1995319"/>
            <a:ext cx="2817790" cy="3148181"/>
          </a:xfrm>
          <a:prstGeom prst="rect">
            <a:avLst/>
          </a:prstGeom>
        </p:spPr>
      </p:pic>
    </p:spTree>
    <p:extLst>
      <p:ext uri="{BB962C8B-B14F-4D97-AF65-F5344CB8AC3E}">
        <p14:creationId xmlns:p14="http://schemas.microsoft.com/office/powerpoint/2010/main" val="377861485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E36527F-10FA-2715-83B4-E136EE7089EA}"/>
              </a:ext>
            </a:extLst>
          </p:cNvPr>
          <p:cNvGrpSpPr/>
          <p:nvPr/>
        </p:nvGrpSpPr>
        <p:grpSpPr>
          <a:xfrm>
            <a:off x="451556" y="2669117"/>
            <a:ext cx="3917244" cy="1851378"/>
            <a:chOff x="451556" y="2669117"/>
            <a:chExt cx="3917244" cy="1851378"/>
          </a:xfrm>
        </p:grpSpPr>
        <p:sp>
          <p:nvSpPr>
            <p:cNvPr id="5" name="Rectangle: Rounded Corners 4">
              <a:extLst>
                <a:ext uri="{FF2B5EF4-FFF2-40B4-BE49-F238E27FC236}">
                  <a16:creationId xmlns:a16="http://schemas.microsoft.com/office/drawing/2014/main" id="{7AC0275F-5D17-BDDB-3C9F-6E97AC28AC36}"/>
                </a:ext>
              </a:extLst>
            </p:cNvPr>
            <p:cNvSpPr/>
            <p:nvPr/>
          </p:nvSpPr>
          <p:spPr>
            <a:xfrm>
              <a:off x="451556" y="3098095"/>
              <a:ext cx="3917244" cy="1422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effectLst/>
                  <a:ea typeface="Times New Roman" panose="02020603050405020304" pitchFamily="18" charset="0"/>
                </a:rPr>
                <a:t>Đáp</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ứng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được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nhu</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cầu</a:t>
              </a:r>
              <a:r>
                <a:rPr lang="en-US" sz="2000" dirty="0">
                  <a:solidFill>
                    <a:schemeClr val="tx1"/>
                  </a:solidFill>
                  <a:effectLst/>
                  <a:ea typeface="Times New Roman" panose="02020603050405020304" pitchFamily="18" charset="0"/>
                </a:rPr>
                <a:t>.</a:t>
              </a:r>
              <a:endParaRPr lang="en-US" sz="2000" dirty="0">
                <a:solidFill>
                  <a:schemeClr val="tx1"/>
                </a:solidFill>
              </a:endParaRPr>
            </a:p>
          </p:txBody>
        </p:sp>
        <p:pic>
          <p:nvPicPr>
            <p:cNvPr id="8" name="Picture 7">
              <a:extLst>
                <a:ext uri="{FF2B5EF4-FFF2-40B4-BE49-F238E27FC236}">
                  <a16:creationId xmlns:a16="http://schemas.microsoft.com/office/drawing/2014/main" id="{5F03B553-DB88-65E3-52D0-DADD9DF2A5E7}"/>
                </a:ext>
              </a:extLst>
            </p:cNvPr>
            <p:cNvPicPr>
              <a:picLocks noChangeAspect="1"/>
            </p:cNvPicPr>
            <p:nvPr/>
          </p:nvPicPr>
          <p:blipFill>
            <a:blip r:embed="rId2"/>
            <a:srcRect l="23580" t="46090" r="63827" b="31743"/>
            <a:stretch/>
          </p:blipFill>
          <p:spPr>
            <a:xfrm>
              <a:off x="2008995" y="2669117"/>
              <a:ext cx="866449" cy="857955"/>
            </a:xfrm>
            <a:prstGeom prst="rect">
              <a:avLst/>
            </a:prstGeom>
          </p:spPr>
        </p:pic>
      </p:grpSp>
      <p:grpSp>
        <p:nvGrpSpPr>
          <p:cNvPr id="12" name="Group 11">
            <a:extLst>
              <a:ext uri="{FF2B5EF4-FFF2-40B4-BE49-F238E27FC236}">
                <a16:creationId xmlns:a16="http://schemas.microsoft.com/office/drawing/2014/main" id="{A553E6D4-B5F2-D587-8A03-93589B1BB73A}"/>
              </a:ext>
            </a:extLst>
          </p:cNvPr>
          <p:cNvGrpSpPr/>
          <p:nvPr/>
        </p:nvGrpSpPr>
        <p:grpSpPr>
          <a:xfrm>
            <a:off x="4854224" y="406400"/>
            <a:ext cx="3838220" cy="1964267"/>
            <a:chOff x="4854224" y="406400"/>
            <a:chExt cx="3838220" cy="1964267"/>
          </a:xfrm>
        </p:grpSpPr>
        <p:sp>
          <p:nvSpPr>
            <p:cNvPr id="4" name="Rectangle: Rounded Corners 3">
              <a:extLst>
                <a:ext uri="{FF2B5EF4-FFF2-40B4-BE49-F238E27FC236}">
                  <a16:creationId xmlns:a16="http://schemas.microsoft.com/office/drawing/2014/main" id="{14EF9D8D-EE4D-6067-49A2-E2FD19B5B5E3}"/>
                </a:ext>
              </a:extLst>
            </p:cNvPr>
            <p:cNvSpPr/>
            <p:nvPr/>
          </p:nvSpPr>
          <p:spPr>
            <a:xfrm>
              <a:off x="4854224" y="948267"/>
              <a:ext cx="3838220" cy="1422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effectLst/>
                  <a:ea typeface="Times New Roman" panose="02020603050405020304" pitchFamily="18" charset="0"/>
                </a:rPr>
                <a:t>Tiết</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kiệm</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được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tiền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bạc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và</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thời</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gian</a:t>
              </a:r>
              <a:r>
                <a:rPr lang="en-US" sz="2000" dirty="0">
                  <a:solidFill>
                    <a:schemeClr val="tx1"/>
                  </a:solidFill>
                  <a:effectLst/>
                  <a:ea typeface="Times New Roman" panose="02020603050405020304" pitchFamily="18" charset="0"/>
                </a:rPr>
                <a:t>.</a:t>
              </a:r>
              <a:endParaRPr lang="en-US" sz="2000" dirty="0">
                <a:solidFill>
                  <a:schemeClr val="tx1"/>
                </a:solidFill>
              </a:endParaRPr>
            </a:p>
          </p:txBody>
        </p:sp>
        <p:pic>
          <p:nvPicPr>
            <p:cNvPr id="11" name="Picture 10">
              <a:extLst>
                <a:ext uri="{FF2B5EF4-FFF2-40B4-BE49-F238E27FC236}">
                  <a16:creationId xmlns:a16="http://schemas.microsoft.com/office/drawing/2014/main" id="{C93E29C8-D8EB-1540-D317-48CC27C218FE}"/>
                </a:ext>
              </a:extLst>
            </p:cNvPr>
            <p:cNvPicPr>
              <a:picLocks noChangeAspect="1"/>
            </p:cNvPicPr>
            <p:nvPr/>
          </p:nvPicPr>
          <p:blipFill>
            <a:blip r:embed="rId3"/>
            <a:srcRect l="13704" t="74404" r="71975" b="-1"/>
            <a:stretch/>
          </p:blipFill>
          <p:spPr>
            <a:xfrm>
              <a:off x="6355645" y="406400"/>
              <a:ext cx="836589" cy="841097"/>
            </a:xfrm>
            <a:prstGeom prst="rect">
              <a:avLst/>
            </a:prstGeom>
          </p:spPr>
        </p:pic>
      </p:grpSp>
      <p:grpSp>
        <p:nvGrpSpPr>
          <p:cNvPr id="16" name="Group 15">
            <a:extLst>
              <a:ext uri="{FF2B5EF4-FFF2-40B4-BE49-F238E27FC236}">
                <a16:creationId xmlns:a16="http://schemas.microsoft.com/office/drawing/2014/main" id="{D5FE06C7-9454-0F71-40C0-DA7DD23D146A}"/>
              </a:ext>
            </a:extLst>
          </p:cNvPr>
          <p:cNvGrpSpPr/>
          <p:nvPr/>
        </p:nvGrpSpPr>
        <p:grpSpPr>
          <a:xfrm>
            <a:off x="4775202" y="2669117"/>
            <a:ext cx="3917242" cy="1851378"/>
            <a:chOff x="4775202" y="2669117"/>
            <a:chExt cx="3917242" cy="1851378"/>
          </a:xfrm>
        </p:grpSpPr>
        <p:sp>
          <p:nvSpPr>
            <p:cNvPr id="6" name="Rectangle: Rounded Corners 5">
              <a:extLst>
                <a:ext uri="{FF2B5EF4-FFF2-40B4-BE49-F238E27FC236}">
                  <a16:creationId xmlns:a16="http://schemas.microsoft.com/office/drawing/2014/main" id="{5702E3B5-E45F-2805-1AE9-7E8E77CD99C2}"/>
                </a:ext>
              </a:extLst>
            </p:cNvPr>
            <p:cNvSpPr/>
            <p:nvPr/>
          </p:nvSpPr>
          <p:spPr>
            <a:xfrm>
              <a:off x="4775202" y="3098095"/>
              <a:ext cx="3917242" cy="1422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effectLst/>
                  <a:ea typeface="Times New Roman" panose="02020603050405020304" pitchFamily="18" charset="0"/>
                </a:rPr>
                <a:t>Thực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hiện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được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kế</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hoạch</a:t>
              </a:r>
              <a:r>
                <a:rPr lang="en-US" sz="2000" dirty="0">
                  <a:solidFill>
                    <a:schemeClr val="tx1"/>
                  </a:solidFill>
                  <a:effectLst/>
                  <a:ea typeface="Times New Roman" panose="02020603050405020304" pitchFamily="18" charset="0"/>
                </a:rPr>
                <a:t> chi </a:t>
              </a:r>
              <a:r>
                <a:rPr lang="en-US" sz="2000" dirty="0" err="1">
                  <a:solidFill>
                    <a:schemeClr val="tx1"/>
                  </a:solidFill>
                  <a:effectLst/>
                  <a:ea typeface="Times New Roman" panose="02020603050405020304" pitchFamily="18" charset="0"/>
                </a:rPr>
                <a:t>tiêu</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của</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bản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thân</a:t>
              </a:r>
              <a:r>
                <a:rPr lang="en-US" sz="2000" dirty="0">
                  <a:solidFill>
                    <a:schemeClr val="tx1"/>
                  </a:solidFill>
                  <a:effectLst/>
                  <a:ea typeface="Times New Roman" panose="02020603050405020304" pitchFamily="18" charset="0"/>
                </a:rPr>
                <a:t>. </a:t>
              </a:r>
              <a:endParaRPr lang="en-US" sz="2000" dirty="0">
                <a:solidFill>
                  <a:schemeClr val="tx1"/>
                </a:solidFill>
              </a:endParaRPr>
            </a:p>
          </p:txBody>
        </p:sp>
        <p:pic>
          <p:nvPicPr>
            <p:cNvPr id="14" name="Picture 13">
              <a:extLst>
                <a:ext uri="{FF2B5EF4-FFF2-40B4-BE49-F238E27FC236}">
                  <a16:creationId xmlns:a16="http://schemas.microsoft.com/office/drawing/2014/main" id="{0C8EDE24-874C-3510-9BC7-54B5BC7CFABC}"/>
                </a:ext>
              </a:extLst>
            </p:cNvPr>
            <p:cNvPicPr>
              <a:picLocks noChangeAspect="1"/>
            </p:cNvPicPr>
            <p:nvPr/>
          </p:nvPicPr>
          <p:blipFill>
            <a:blip r:embed="rId3"/>
            <a:srcRect l="45062" t="76159" r="40741"/>
            <a:stretch/>
          </p:blipFill>
          <p:spPr>
            <a:xfrm>
              <a:off x="6387029" y="2669117"/>
              <a:ext cx="772610" cy="729780"/>
            </a:xfrm>
            <a:prstGeom prst="rect">
              <a:avLst/>
            </a:prstGeom>
          </p:spPr>
        </p:pic>
      </p:grpSp>
      <p:grpSp>
        <p:nvGrpSpPr>
          <p:cNvPr id="19" name="Group 18">
            <a:extLst>
              <a:ext uri="{FF2B5EF4-FFF2-40B4-BE49-F238E27FC236}">
                <a16:creationId xmlns:a16="http://schemas.microsoft.com/office/drawing/2014/main" id="{FDC3CD9C-4881-EFA0-7614-9BEFED3A0712}"/>
              </a:ext>
            </a:extLst>
          </p:cNvPr>
          <p:cNvGrpSpPr/>
          <p:nvPr/>
        </p:nvGrpSpPr>
        <p:grpSpPr>
          <a:xfrm>
            <a:off x="451556" y="530909"/>
            <a:ext cx="3917244" cy="1839758"/>
            <a:chOff x="451556" y="530909"/>
            <a:chExt cx="3917244" cy="1839758"/>
          </a:xfrm>
        </p:grpSpPr>
        <p:sp>
          <p:nvSpPr>
            <p:cNvPr id="3" name="Rectangle: Rounded Corners 2">
              <a:extLst>
                <a:ext uri="{FF2B5EF4-FFF2-40B4-BE49-F238E27FC236}">
                  <a16:creationId xmlns:a16="http://schemas.microsoft.com/office/drawing/2014/main" id="{1CA90A1E-B9C8-75B3-DAEC-E5E53E6F81AE}"/>
                </a:ext>
              </a:extLst>
            </p:cNvPr>
            <p:cNvSpPr/>
            <p:nvPr/>
          </p:nvSpPr>
          <p:spPr>
            <a:xfrm>
              <a:off x="451556" y="948267"/>
              <a:ext cx="3917244" cy="1422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effectLst/>
                  <a:ea typeface="Times New Roman" panose="02020603050405020304" pitchFamily="18" charset="0"/>
                </a:rPr>
                <a:t>Giúp</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người</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tiêu</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dùng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mua</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được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sản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phẩm</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có</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chất</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lượng</a:t>
              </a:r>
              <a:r>
                <a:rPr lang="en-US" sz="2000" dirty="0">
                  <a:solidFill>
                    <a:schemeClr val="tx1"/>
                  </a:solidFill>
                  <a:effectLst/>
                  <a:ea typeface="Times New Roman" panose="02020603050405020304" pitchFamily="18" charset="0"/>
                </a:rPr>
                <a:t>.</a:t>
              </a:r>
              <a:endParaRPr lang="en-US" sz="2000" dirty="0">
                <a:solidFill>
                  <a:schemeClr val="tx1"/>
                </a:solidFill>
              </a:endParaRPr>
            </a:p>
          </p:txBody>
        </p:sp>
        <p:pic>
          <p:nvPicPr>
            <p:cNvPr id="18" name="Picture 17">
              <a:extLst>
                <a:ext uri="{FF2B5EF4-FFF2-40B4-BE49-F238E27FC236}">
                  <a16:creationId xmlns:a16="http://schemas.microsoft.com/office/drawing/2014/main" id="{BDD6EF53-529F-AF57-BC67-9CE0F95A9524}"/>
                </a:ext>
              </a:extLst>
            </p:cNvPr>
            <p:cNvPicPr>
              <a:picLocks noChangeAspect="1"/>
            </p:cNvPicPr>
            <p:nvPr/>
          </p:nvPicPr>
          <p:blipFill>
            <a:blip r:embed="rId3"/>
            <a:srcRect l="42222" r="46914" b="81564"/>
            <a:stretch/>
          </p:blipFill>
          <p:spPr>
            <a:xfrm>
              <a:off x="2037644" y="530909"/>
              <a:ext cx="750712" cy="716588"/>
            </a:xfrm>
            <a:prstGeom prst="rect">
              <a:avLst/>
            </a:prstGeom>
          </p:spPr>
        </p:pic>
      </p:grpSp>
    </p:spTree>
    <p:extLst>
      <p:ext uri="{BB962C8B-B14F-4D97-AF65-F5344CB8AC3E}">
        <p14:creationId xmlns:p14="http://schemas.microsoft.com/office/powerpoint/2010/main" val="248797554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59556"/>
            <a:ext cx="9144000" cy="630942"/>
          </a:xfrm>
          <a:prstGeom prst="rect">
            <a:avLst/>
          </a:prstGeom>
          <a:noFill/>
        </p:spPr>
        <p:txBody>
          <a:bodyPr wrap="square" rtlCol="0">
            <a:spAutoFit/>
          </a:bodyPr>
          <a:lstStyle/>
          <a:p>
            <a:pPr algn="ctr"/>
            <a:r>
              <a:rPr lang="en-US" sz="3500" b="1" dirty="0">
                <a:solidFill>
                  <a:schemeClr val="accent1">
                    <a:lumMod val="50000"/>
                  </a:schemeClr>
                </a:solidFill>
              </a:rPr>
              <a:t>KHỞI ĐỘNG</a:t>
            </a:r>
          </a:p>
        </p:txBody>
      </p:sp>
      <p:pic>
        <p:nvPicPr>
          <p:cNvPr id="6"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07480">
            <a:off x="7768293" y="246986"/>
            <a:ext cx="1103039" cy="623718"/>
          </a:xfrm>
          <a:prstGeom prst="rect">
            <a:avLst/>
          </a:prstGeom>
        </p:spPr>
      </p:pic>
      <p:sp>
        <p:nvSpPr>
          <p:cNvPr id="2" name="Rectangle 1">
            <a:extLst>
              <a:ext uri="{FF2B5EF4-FFF2-40B4-BE49-F238E27FC236}">
                <a16:creationId xmlns:a16="http://schemas.microsoft.com/office/drawing/2014/main" id="{726DE1CD-0197-96C7-1D7D-27D730695B73}"/>
              </a:ext>
            </a:extLst>
          </p:cNvPr>
          <p:cNvSpPr/>
          <p:nvPr/>
        </p:nvSpPr>
        <p:spPr>
          <a:xfrm>
            <a:off x="1365682" y="1171120"/>
            <a:ext cx="6412635" cy="72324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Em </a:t>
            </a:r>
            <a:r>
              <a:rPr lang="en-US" sz="2000" dirty="0" err="1">
                <a:solidFill>
                  <a:schemeClr val="tx1"/>
                </a:solidFill>
              </a:rPr>
              <a:t>hãy</a:t>
            </a:r>
            <a:r>
              <a:rPr lang="en-US" sz="2000" dirty="0">
                <a:solidFill>
                  <a:schemeClr val="tx1"/>
                </a:solidFill>
              </a:rPr>
              <a:t> </a:t>
            </a:r>
            <a:r>
              <a:rPr lang="en-US" sz="2000" dirty="0" err="1">
                <a:solidFill>
                  <a:schemeClr val="tx1"/>
                </a:solidFill>
              </a:rPr>
              <a:t>đọc</a:t>
            </a:r>
            <a:r>
              <a:rPr lang="en-US" sz="2000" dirty="0">
                <a:solidFill>
                  <a:schemeClr val="tx1"/>
                </a:solidFill>
              </a:rPr>
              <a:t> </a:t>
            </a:r>
            <a:r>
              <a:rPr lang="en-US" sz="2000" dirty="0" err="1">
                <a:solidFill>
                  <a:schemeClr val="tx1"/>
                </a:solidFill>
              </a:rPr>
              <a:t>tình</a:t>
            </a:r>
            <a:r>
              <a:rPr lang="en-US" sz="2000" dirty="0">
                <a:solidFill>
                  <a:schemeClr val="tx1"/>
                </a:solidFill>
              </a:rPr>
              <a:t> </a:t>
            </a:r>
            <a:r>
              <a:rPr lang="en-US" sz="2000" dirty="0" err="1">
                <a:solidFill>
                  <a:schemeClr val="tx1"/>
                </a:solidFill>
              </a:rPr>
              <a:t>huống</a:t>
            </a:r>
            <a:r>
              <a:rPr lang="en-US" sz="2000" dirty="0">
                <a:solidFill>
                  <a:schemeClr val="tx1"/>
                </a:solidFill>
              </a:rPr>
              <a:t> </a:t>
            </a:r>
            <a:r>
              <a:rPr lang="en-US" sz="2000" dirty="0" err="1">
                <a:solidFill>
                  <a:schemeClr val="tx1"/>
                </a:solidFill>
              </a:rPr>
              <a:t>dưới</a:t>
            </a:r>
            <a:r>
              <a:rPr lang="en-US" sz="2000" dirty="0">
                <a:solidFill>
                  <a:schemeClr val="tx1"/>
                </a:solidFill>
              </a:rPr>
              <a:t> </a:t>
            </a:r>
            <a:r>
              <a:rPr lang="en-US" sz="2000" dirty="0" err="1">
                <a:solidFill>
                  <a:schemeClr val="tx1"/>
                </a:solidFill>
              </a:rPr>
              <a:t>đây</a:t>
            </a:r>
            <a:r>
              <a:rPr lang="en-US" sz="2000" dirty="0">
                <a:solidFill>
                  <a:schemeClr val="tx1"/>
                </a:solidFill>
              </a:rPr>
              <a:t> </a:t>
            </a:r>
            <a:r>
              <a:rPr lang="en-US" sz="2000" dirty="0" err="1">
                <a:solidFill>
                  <a:schemeClr val="tx1"/>
                </a:solidFill>
              </a:rPr>
              <a:t>và</a:t>
            </a:r>
            <a:r>
              <a:rPr lang="en-US" sz="2000" dirty="0">
                <a:solidFill>
                  <a:schemeClr val="tx1"/>
                </a:solidFill>
              </a:rPr>
              <a:t> </a:t>
            </a:r>
            <a:r>
              <a:rPr lang="en-US" sz="2000" dirty="0" err="1">
                <a:solidFill>
                  <a:schemeClr val="tx1"/>
                </a:solidFill>
              </a:rPr>
              <a:t>trả</a:t>
            </a:r>
            <a:r>
              <a:rPr lang="en-US" sz="2000" dirty="0">
                <a:solidFill>
                  <a:schemeClr val="tx1"/>
                </a:solidFill>
              </a:rPr>
              <a:t> </a:t>
            </a:r>
            <a:r>
              <a:rPr lang="en-US" sz="2000" dirty="0" err="1">
                <a:solidFill>
                  <a:schemeClr val="tx1"/>
                </a:solidFill>
              </a:rPr>
              <a:t>lời</a:t>
            </a:r>
            <a:r>
              <a:rPr lang="en-US" sz="2000" dirty="0">
                <a:solidFill>
                  <a:schemeClr val="tx1"/>
                </a:solidFill>
              </a:rPr>
              <a:t> </a:t>
            </a:r>
            <a:r>
              <a:rPr lang="en-US" sz="2000" dirty="0" err="1">
                <a:solidFill>
                  <a:schemeClr val="tx1"/>
                </a:solidFill>
              </a:rPr>
              <a:t>câu</a:t>
            </a:r>
            <a:r>
              <a:rPr lang="en-US" sz="2000" dirty="0">
                <a:solidFill>
                  <a:schemeClr val="tx1"/>
                </a:solidFill>
              </a:rPr>
              <a:t> </a:t>
            </a:r>
            <a:r>
              <a:rPr lang="en-US" sz="2000" dirty="0" err="1">
                <a:solidFill>
                  <a:schemeClr val="tx1"/>
                </a:solidFill>
              </a:rPr>
              <a:t>hỏi</a:t>
            </a:r>
            <a:r>
              <a:rPr lang="en-US" sz="2000" dirty="0">
                <a:solidFill>
                  <a:schemeClr val="tx1"/>
                </a:solidFill>
              </a:rPr>
              <a:t>: </a:t>
            </a:r>
          </a:p>
        </p:txBody>
      </p:sp>
      <p:grpSp>
        <p:nvGrpSpPr>
          <p:cNvPr id="11" name="Group 10">
            <a:extLst>
              <a:ext uri="{FF2B5EF4-FFF2-40B4-BE49-F238E27FC236}">
                <a16:creationId xmlns:a16="http://schemas.microsoft.com/office/drawing/2014/main" id="{9E073CFA-56F3-90F4-82DB-88E4B8863BA6}"/>
              </a:ext>
            </a:extLst>
          </p:cNvPr>
          <p:cNvGrpSpPr/>
          <p:nvPr/>
        </p:nvGrpSpPr>
        <p:grpSpPr>
          <a:xfrm flipH="1">
            <a:off x="0" y="2182406"/>
            <a:ext cx="4154449" cy="2961094"/>
            <a:chOff x="78885" y="2182406"/>
            <a:chExt cx="4154449" cy="2961094"/>
          </a:xfrm>
        </p:grpSpPr>
        <p:pic>
          <p:nvPicPr>
            <p:cNvPr id="8" name="Picture 7">
              <a:extLst>
                <a:ext uri="{FF2B5EF4-FFF2-40B4-BE49-F238E27FC236}">
                  <a16:creationId xmlns:a16="http://schemas.microsoft.com/office/drawing/2014/main" id="{74508D20-1A6C-B7B7-222B-37417F5DA13E}"/>
                </a:ext>
              </a:extLst>
            </p:cNvPr>
            <p:cNvPicPr>
              <a:picLocks noChangeAspect="1"/>
            </p:cNvPicPr>
            <p:nvPr/>
          </p:nvPicPr>
          <p:blipFill>
            <a:blip r:embed="rId4"/>
            <a:srcRect l="21111" r="54445" b="50000"/>
            <a:stretch/>
          </p:blipFill>
          <p:spPr>
            <a:xfrm flipH="1">
              <a:off x="78885" y="2182406"/>
              <a:ext cx="2573593" cy="2961094"/>
            </a:xfrm>
            <a:prstGeom prst="rect">
              <a:avLst/>
            </a:prstGeom>
          </p:spPr>
        </p:pic>
        <p:pic>
          <p:nvPicPr>
            <p:cNvPr id="10" name="Picture 9">
              <a:extLst>
                <a:ext uri="{FF2B5EF4-FFF2-40B4-BE49-F238E27FC236}">
                  <a16:creationId xmlns:a16="http://schemas.microsoft.com/office/drawing/2014/main" id="{6DC7F189-7512-44BA-510D-0E151029DB99}"/>
                </a:ext>
              </a:extLst>
            </p:cNvPr>
            <p:cNvPicPr>
              <a:picLocks noChangeAspect="1"/>
            </p:cNvPicPr>
            <p:nvPr/>
          </p:nvPicPr>
          <p:blipFill>
            <a:blip r:embed="rId5"/>
            <a:srcRect l="79753" t="47407" b="14403"/>
            <a:stretch/>
          </p:blipFill>
          <p:spPr>
            <a:xfrm>
              <a:off x="2381956" y="3179233"/>
              <a:ext cx="1851378" cy="1964267"/>
            </a:xfrm>
            <a:prstGeom prst="rect">
              <a:avLst/>
            </a:prstGeom>
          </p:spPr>
        </p:pic>
      </p:grpSp>
      <p:sp>
        <p:nvSpPr>
          <p:cNvPr id="12" name="Speech Bubble: Rectangle with Corners Rounded 11">
            <a:extLst>
              <a:ext uri="{FF2B5EF4-FFF2-40B4-BE49-F238E27FC236}">
                <a16:creationId xmlns:a16="http://schemas.microsoft.com/office/drawing/2014/main" id="{3460CC41-2002-A2A5-0C7F-CBEB77E638DE}"/>
              </a:ext>
            </a:extLst>
          </p:cNvPr>
          <p:cNvSpPr/>
          <p:nvPr/>
        </p:nvSpPr>
        <p:spPr>
          <a:xfrm>
            <a:off x="4233059" y="2182406"/>
            <a:ext cx="4594851" cy="2601538"/>
          </a:xfrm>
          <a:prstGeom prst="wedgeRoundRectCallout">
            <a:avLst>
              <a:gd name="adj1" fmla="val -62980"/>
              <a:gd name="adj2" fmla="val -7702"/>
              <a:gd name="adj3" fmla="val 16667"/>
            </a:avLst>
          </a:prstGeom>
          <a:solidFill>
            <a:srgbClr val="EBF6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0000"/>
                </a:solidFill>
                <a:effectLst/>
                <a:ea typeface="Times New Roman" panose="02020603050405020304" pitchFamily="18" charset="0"/>
              </a:rPr>
              <a:t>Mẹ</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nhờ</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hạnh</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đi</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mua</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một</a:t>
            </a:r>
            <a:r>
              <a:rPr lang="en-US" sz="2000" dirty="0">
                <a:solidFill>
                  <a:srgbClr val="000000"/>
                </a:solidFill>
                <a:effectLst/>
                <a:ea typeface="Times New Roman" panose="02020603050405020304" pitchFamily="18" charset="0"/>
              </a:rPr>
              <a:t> chai </a:t>
            </a:r>
            <a:r>
              <a:rPr lang="en-US" sz="2000" dirty="0" err="1">
                <a:solidFill>
                  <a:srgbClr val="000000"/>
                </a:solidFill>
                <a:effectLst/>
                <a:ea typeface="Times New Roman" panose="02020603050405020304" pitchFamily="18" charset="0"/>
              </a:rPr>
              <a:t>dầu</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gội</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đầu</a:t>
            </a:r>
            <a:r>
              <a:rPr lang="en-US" sz="2000" dirty="0">
                <a:solidFill>
                  <a:srgbClr val="000000"/>
                </a:solidFill>
                <a:effectLst/>
                <a:ea typeface="Times New Roman" panose="02020603050405020304" pitchFamily="18" charset="0"/>
              </a:rPr>
              <a:t>. Sau </a:t>
            </a:r>
            <a:r>
              <a:rPr lang="en-US" sz="2000" dirty="0" err="1">
                <a:solidFill>
                  <a:srgbClr val="000000"/>
                </a:solidFill>
                <a:effectLst/>
                <a:ea typeface="Times New Roman" panose="02020603050405020304" pitchFamily="18" charset="0"/>
              </a:rPr>
              <a:t>khi</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tìm</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hiểu</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một</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số</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cửa</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hàng</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trên</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phố</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Hạnh</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thấy</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có</a:t>
            </a:r>
            <a:r>
              <a:rPr lang="en-US" sz="2000" dirty="0">
                <a:solidFill>
                  <a:srgbClr val="000000"/>
                </a:solidFill>
                <a:effectLst/>
                <a:ea typeface="Times New Roman" panose="02020603050405020304" pitchFamily="18" charset="0"/>
              </a:rPr>
              <a:t> 3 </a:t>
            </a:r>
            <a:r>
              <a:rPr lang="en-US" sz="2000" dirty="0" err="1">
                <a:solidFill>
                  <a:srgbClr val="000000"/>
                </a:solidFill>
                <a:effectLst/>
                <a:ea typeface="Times New Roman" panose="02020603050405020304" pitchFamily="18" charset="0"/>
              </a:rPr>
              <a:t>cửa</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hàng</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bán</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cùng</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một</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loại</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dầu</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gội</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như</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thế</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với</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các</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thông</a:t>
            </a:r>
            <a:r>
              <a:rPr lang="en-US" sz="2000" dirty="0">
                <a:solidFill>
                  <a:srgbClr val="000000"/>
                </a:solidFill>
                <a:effectLst/>
                <a:ea typeface="Times New Roman" panose="02020603050405020304" pitchFamily="18" charset="0"/>
              </a:rPr>
              <a:t> tin </a:t>
            </a:r>
            <a:r>
              <a:rPr lang="en-US" sz="2000" dirty="0" err="1">
                <a:solidFill>
                  <a:srgbClr val="000000"/>
                </a:solidFill>
                <a:effectLst/>
                <a:ea typeface="Times New Roman" panose="02020603050405020304" pitchFamily="18" charset="0"/>
              </a:rPr>
              <a:t>sau</a:t>
            </a:r>
            <a:r>
              <a:rPr lang="en-US" sz="2000" dirty="0">
                <a:solidFill>
                  <a:srgbClr val="000000"/>
                </a:solidFill>
                <a:effectLst/>
                <a:ea typeface="Times New Roman" panose="02020603050405020304" pitchFamily="18" charset="0"/>
              </a:rPr>
              <a:t>:</a:t>
            </a:r>
            <a:endParaRPr lang="en-US" sz="2000" dirty="0">
              <a:effectLst/>
              <a:ea typeface="Calibri" panose="020F0502020204030204" pitchFamily="34" charset="0"/>
            </a:endParaRPr>
          </a:p>
        </p:txBody>
      </p:sp>
    </p:spTree>
    <p:extLst>
      <p:ext uri="{BB962C8B-B14F-4D97-AF65-F5344CB8AC3E}">
        <p14:creationId xmlns:p14="http://schemas.microsoft.com/office/powerpoint/2010/main" val="23586036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grpSp>
        <p:nvGrpSpPr>
          <p:cNvPr id="1542" name="Google Shape;1542;p31"/>
          <p:cNvGrpSpPr/>
          <p:nvPr/>
        </p:nvGrpSpPr>
        <p:grpSpPr>
          <a:xfrm>
            <a:off x="6876276" y="765028"/>
            <a:ext cx="2267724" cy="2929454"/>
            <a:chOff x="6419073" y="1817405"/>
            <a:chExt cx="2267724" cy="2929454"/>
          </a:xfrm>
        </p:grpSpPr>
        <p:grpSp>
          <p:nvGrpSpPr>
            <p:cNvPr id="1543" name="Google Shape;1543;p31"/>
            <p:cNvGrpSpPr/>
            <p:nvPr/>
          </p:nvGrpSpPr>
          <p:grpSpPr>
            <a:xfrm>
              <a:off x="7481610" y="2089727"/>
              <a:ext cx="519599" cy="519730"/>
              <a:chOff x="7481610" y="2089727"/>
              <a:chExt cx="519599" cy="519730"/>
            </a:xfrm>
          </p:grpSpPr>
          <p:sp>
            <p:nvSpPr>
              <p:cNvPr id="1544" name="Google Shape;1544;p31"/>
              <p:cNvSpPr/>
              <p:nvPr/>
            </p:nvSpPr>
            <p:spPr>
              <a:xfrm>
                <a:off x="7481610" y="2089727"/>
                <a:ext cx="519599" cy="519730"/>
              </a:xfrm>
              <a:custGeom>
                <a:avLst/>
                <a:gdLst/>
                <a:ahLst/>
                <a:cxnLst/>
                <a:rect l="l" t="t" r="r" b="b"/>
                <a:pathLst>
                  <a:path w="3963" h="3964" extrusionOk="0">
                    <a:moveTo>
                      <a:pt x="3655" y="1427"/>
                    </a:moveTo>
                    <a:cubicBezTo>
                      <a:pt x="3963" y="2351"/>
                      <a:pt x="3464" y="3348"/>
                      <a:pt x="2537" y="3656"/>
                    </a:cubicBezTo>
                    <a:cubicBezTo>
                      <a:pt x="1613" y="3963"/>
                      <a:pt x="616" y="3465"/>
                      <a:pt x="308" y="2541"/>
                    </a:cubicBezTo>
                    <a:cubicBezTo>
                      <a:pt x="0" y="1618"/>
                      <a:pt x="499" y="616"/>
                      <a:pt x="1422" y="308"/>
                    </a:cubicBezTo>
                    <a:cubicBezTo>
                      <a:pt x="2346" y="1"/>
                      <a:pt x="3347" y="499"/>
                      <a:pt x="3655" y="14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1"/>
              <p:cNvSpPr/>
              <p:nvPr/>
            </p:nvSpPr>
            <p:spPr>
              <a:xfrm>
                <a:off x="7509930" y="2121063"/>
                <a:ext cx="461254" cy="458763"/>
              </a:xfrm>
              <a:custGeom>
                <a:avLst/>
                <a:gdLst/>
                <a:ahLst/>
                <a:cxnLst/>
                <a:rect l="l" t="t" r="r" b="b"/>
                <a:pathLst>
                  <a:path w="3518" h="3499" extrusionOk="0">
                    <a:moveTo>
                      <a:pt x="2039" y="0"/>
                    </a:moveTo>
                    <a:lnTo>
                      <a:pt x="1974" y="425"/>
                    </a:lnTo>
                    <a:cubicBezTo>
                      <a:pt x="2043" y="434"/>
                      <a:pt x="2112" y="451"/>
                      <a:pt x="2182" y="477"/>
                    </a:cubicBezTo>
                    <a:lnTo>
                      <a:pt x="2316" y="69"/>
                    </a:lnTo>
                    <a:cubicBezTo>
                      <a:pt x="2225" y="39"/>
                      <a:pt x="2134" y="17"/>
                      <a:pt x="2039" y="0"/>
                    </a:cubicBezTo>
                    <a:close/>
                    <a:moveTo>
                      <a:pt x="2858" y="360"/>
                    </a:moveTo>
                    <a:lnTo>
                      <a:pt x="2594" y="698"/>
                    </a:lnTo>
                    <a:cubicBezTo>
                      <a:pt x="2650" y="741"/>
                      <a:pt x="2702" y="789"/>
                      <a:pt x="2750" y="845"/>
                    </a:cubicBezTo>
                    <a:lnTo>
                      <a:pt x="3066" y="555"/>
                    </a:lnTo>
                    <a:cubicBezTo>
                      <a:pt x="3049" y="538"/>
                      <a:pt x="3032" y="516"/>
                      <a:pt x="3014" y="499"/>
                    </a:cubicBezTo>
                    <a:lnTo>
                      <a:pt x="3014" y="499"/>
                    </a:lnTo>
                    <a:lnTo>
                      <a:pt x="3014" y="499"/>
                    </a:lnTo>
                    <a:lnTo>
                      <a:pt x="3014" y="499"/>
                    </a:lnTo>
                    <a:lnTo>
                      <a:pt x="3010" y="494"/>
                    </a:lnTo>
                    <a:cubicBezTo>
                      <a:pt x="3010" y="494"/>
                      <a:pt x="3010" y="494"/>
                      <a:pt x="3010" y="494"/>
                    </a:cubicBezTo>
                    <a:lnTo>
                      <a:pt x="3010" y="494"/>
                    </a:lnTo>
                    <a:cubicBezTo>
                      <a:pt x="3010" y="494"/>
                      <a:pt x="3010" y="494"/>
                      <a:pt x="3010" y="494"/>
                    </a:cubicBezTo>
                    <a:cubicBezTo>
                      <a:pt x="3010" y="494"/>
                      <a:pt x="3010" y="494"/>
                      <a:pt x="3010" y="494"/>
                    </a:cubicBezTo>
                    <a:cubicBezTo>
                      <a:pt x="3010" y="494"/>
                      <a:pt x="3010" y="494"/>
                      <a:pt x="3010" y="494"/>
                    </a:cubicBezTo>
                    <a:cubicBezTo>
                      <a:pt x="3006" y="490"/>
                      <a:pt x="3006" y="490"/>
                      <a:pt x="3006" y="490"/>
                    </a:cubicBezTo>
                    <a:cubicBezTo>
                      <a:pt x="3006" y="490"/>
                      <a:pt x="3006" y="490"/>
                      <a:pt x="3006" y="490"/>
                    </a:cubicBezTo>
                    <a:lnTo>
                      <a:pt x="3006" y="490"/>
                    </a:lnTo>
                    <a:cubicBezTo>
                      <a:pt x="3006" y="490"/>
                      <a:pt x="3006" y="490"/>
                      <a:pt x="3006" y="490"/>
                    </a:cubicBezTo>
                    <a:lnTo>
                      <a:pt x="3006" y="490"/>
                    </a:lnTo>
                    <a:lnTo>
                      <a:pt x="3006" y="490"/>
                    </a:lnTo>
                    <a:cubicBezTo>
                      <a:pt x="3006" y="490"/>
                      <a:pt x="3006" y="490"/>
                      <a:pt x="3006" y="490"/>
                    </a:cubicBezTo>
                    <a:cubicBezTo>
                      <a:pt x="3006" y="490"/>
                      <a:pt x="3006" y="490"/>
                      <a:pt x="3006" y="490"/>
                    </a:cubicBezTo>
                    <a:cubicBezTo>
                      <a:pt x="3001" y="486"/>
                      <a:pt x="3001" y="486"/>
                      <a:pt x="3001" y="486"/>
                    </a:cubicBezTo>
                    <a:cubicBezTo>
                      <a:pt x="3001" y="486"/>
                      <a:pt x="3001" y="486"/>
                      <a:pt x="3001" y="486"/>
                    </a:cubicBezTo>
                    <a:lnTo>
                      <a:pt x="3001" y="486"/>
                    </a:lnTo>
                    <a:cubicBezTo>
                      <a:pt x="3001" y="486"/>
                      <a:pt x="3001" y="486"/>
                      <a:pt x="3001" y="486"/>
                    </a:cubicBezTo>
                    <a:cubicBezTo>
                      <a:pt x="3001" y="486"/>
                      <a:pt x="3001" y="486"/>
                      <a:pt x="3001" y="486"/>
                    </a:cubicBezTo>
                    <a:cubicBezTo>
                      <a:pt x="3001" y="486"/>
                      <a:pt x="3001" y="486"/>
                      <a:pt x="3001" y="486"/>
                    </a:cubicBezTo>
                    <a:cubicBezTo>
                      <a:pt x="3001" y="486"/>
                      <a:pt x="3001" y="486"/>
                      <a:pt x="2997" y="486"/>
                    </a:cubicBezTo>
                    <a:lnTo>
                      <a:pt x="2997" y="481"/>
                    </a:lnTo>
                    <a:cubicBezTo>
                      <a:pt x="2997" y="481"/>
                      <a:pt x="2997" y="481"/>
                      <a:pt x="2997" y="481"/>
                    </a:cubicBezTo>
                    <a:cubicBezTo>
                      <a:pt x="2997" y="481"/>
                      <a:pt x="2997" y="481"/>
                      <a:pt x="2997" y="481"/>
                    </a:cubicBezTo>
                    <a:lnTo>
                      <a:pt x="2997" y="481"/>
                    </a:lnTo>
                    <a:lnTo>
                      <a:pt x="2997" y="481"/>
                    </a:lnTo>
                    <a:cubicBezTo>
                      <a:pt x="2997" y="481"/>
                      <a:pt x="2997" y="481"/>
                      <a:pt x="2997" y="481"/>
                    </a:cubicBezTo>
                    <a:cubicBezTo>
                      <a:pt x="2997" y="481"/>
                      <a:pt x="2997" y="481"/>
                      <a:pt x="2997" y="481"/>
                    </a:cubicBezTo>
                    <a:cubicBezTo>
                      <a:pt x="2997" y="481"/>
                      <a:pt x="2997" y="481"/>
                      <a:pt x="2997" y="481"/>
                    </a:cubicBezTo>
                    <a:lnTo>
                      <a:pt x="2997" y="481"/>
                    </a:lnTo>
                    <a:lnTo>
                      <a:pt x="2993" y="477"/>
                    </a:lnTo>
                    <a:cubicBezTo>
                      <a:pt x="2993" y="477"/>
                      <a:pt x="2993" y="477"/>
                      <a:pt x="2993" y="477"/>
                    </a:cubicBezTo>
                    <a:lnTo>
                      <a:pt x="2993" y="477"/>
                    </a:lnTo>
                    <a:lnTo>
                      <a:pt x="2993" y="477"/>
                    </a:lnTo>
                    <a:lnTo>
                      <a:pt x="2993" y="477"/>
                    </a:lnTo>
                    <a:lnTo>
                      <a:pt x="2993" y="477"/>
                    </a:lnTo>
                    <a:lnTo>
                      <a:pt x="2993" y="477"/>
                    </a:lnTo>
                    <a:lnTo>
                      <a:pt x="2993" y="477"/>
                    </a:lnTo>
                    <a:cubicBezTo>
                      <a:pt x="2993" y="477"/>
                      <a:pt x="2993" y="477"/>
                      <a:pt x="2988" y="477"/>
                    </a:cubicBezTo>
                    <a:cubicBezTo>
                      <a:pt x="2988" y="477"/>
                      <a:pt x="2988" y="477"/>
                      <a:pt x="2988" y="473"/>
                    </a:cubicBezTo>
                    <a:cubicBezTo>
                      <a:pt x="2988" y="473"/>
                      <a:pt x="2988" y="473"/>
                      <a:pt x="2988" y="473"/>
                    </a:cubicBezTo>
                    <a:lnTo>
                      <a:pt x="2988" y="473"/>
                    </a:lnTo>
                    <a:lnTo>
                      <a:pt x="2988" y="473"/>
                    </a:lnTo>
                    <a:lnTo>
                      <a:pt x="2988" y="473"/>
                    </a:lnTo>
                    <a:cubicBezTo>
                      <a:pt x="2988" y="473"/>
                      <a:pt x="2988" y="473"/>
                      <a:pt x="2988" y="473"/>
                    </a:cubicBezTo>
                    <a:cubicBezTo>
                      <a:pt x="2988" y="473"/>
                      <a:pt x="2988" y="473"/>
                      <a:pt x="2988" y="473"/>
                    </a:cubicBezTo>
                    <a:lnTo>
                      <a:pt x="2988" y="473"/>
                    </a:lnTo>
                    <a:cubicBezTo>
                      <a:pt x="2988" y="473"/>
                      <a:pt x="2988" y="473"/>
                      <a:pt x="2984" y="473"/>
                    </a:cubicBezTo>
                    <a:cubicBezTo>
                      <a:pt x="2984" y="473"/>
                      <a:pt x="2984" y="473"/>
                      <a:pt x="2984" y="473"/>
                    </a:cubicBezTo>
                    <a:cubicBezTo>
                      <a:pt x="2984" y="468"/>
                      <a:pt x="2984" y="468"/>
                      <a:pt x="2984" y="468"/>
                    </a:cubicBezTo>
                    <a:lnTo>
                      <a:pt x="2984" y="468"/>
                    </a:lnTo>
                    <a:cubicBezTo>
                      <a:pt x="2984" y="468"/>
                      <a:pt x="2984" y="468"/>
                      <a:pt x="2984" y="468"/>
                    </a:cubicBezTo>
                    <a:lnTo>
                      <a:pt x="2984" y="468"/>
                    </a:lnTo>
                    <a:cubicBezTo>
                      <a:pt x="2984" y="468"/>
                      <a:pt x="2984" y="468"/>
                      <a:pt x="2984" y="468"/>
                    </a:cubicBezTo>
                    <a:lnTo>
                      <a:pt x="2984" y="468"/>
                    </a:lnTo>
                    <a:cubicBezTo>
                      <a:pt x="2984" y="468"/>
                      <a:pt x="2984" y="468"/>
                      <a:pt x="2984" y="468"/>
                    </a:cubicBezTo>
                    <a:lnTo>
                      <a:pt x="2980" y="468"/>
                    </a:lnTo>
                    <a:cubicBezTo>
                      <a:pt x="2980" y="468"/>
                      <a:pt x="2980" y="468"/>
                      <a:pt x="2980" y="468"/>
                    </a:cubicBezTo>
                    <a:cubicBezTo>
                      <a:pt x="2980" y="468"/>
                      <a:pt x="2980" y="464"/>
                      <a:pt x="2980" y="464"/>
                    </a:cubicBezTo>
                    <a:lnTo>
                      <a:pt x="2980" y="464"/>
                    </a:lnTo>
                    <a:cubicBezTo>
                      <a:pt x="2980" y="464"/>
                      <a:pt x="2980" y="464"/>
                      <a:pt x="2980" y="464"/>
                    </a:cubicBezTo>
                    <a:cubicBezTo>
                      <a:pt x="2980" y="464"/>
                      <a:pt x="2980" y="464"/>
                      <a:pt x="2980" y="464"/>
                    </a:cubicBezTo>
                    <a:lnTo>
                      <a:pt x="2980" y="464"/>
                    </a:lnTo>
                    <a:cubicBezTo>
                      <a:pt x="2980" y="464"/>
                      <a:pt x="2980" y="464"/>
                      <a:pt x="2980" y="464"/>
                    </a:cubicBezTo>
                    <a:lnTo>
                      <a:pt x="2980" y="464"/>
                    </a:lnTo>
                    <a:cubicBezTo>
                      <a:pt x="2980" y="464"/>
                      <a:pt x="2975" y="464"/>
                      <a:pt x="2975" y="460"/>
                    </a:cubicBezTo>
                    <a:cubicBezTo>
                      <a:pt x="2975" y="460"/>
                      <a:pt x="2975" y="460"/>
                      <a:pt x="2975" y="460"/>
                    </a:cubicBezTo>
                    <a:cubicBezTo>
                      <a:pt x="2975" y="460"/>
                      <a:pt x="2975" y="460"/>
                      <a:pt x="2975" y="460"/>
                    </a:cubicBezTo>
                    <a:cubicBezTo>
                      <a:pt x="2975" y="460"/>
                      <a:pt x="2975" y="460"/>
                      <a:pt x="2975" y="460"/>
                    </a:cubicBezTo>
                    <a:cubicBezTo>
                      <a:pt x="2975" y="460"/>
                      <a:pt x="2975" y="460"/>
                      <a:pt x="2975" y="460"/>
                    </a:cubicBezTo>
                    <a:cubicBezTo>
                      <a:pt x="2975" y="460"/>
                      <a:pt x="2975" y="460"/>
                      <a:pt x="2975" y="460"/>
                    </a:cubicBezTo>
                    <a:lnTo>
                      <a:pt x="2971" y="455"/>
                    </a:lnTo>
                    <a:cubicBezTo>
                      <a:pt x="2971" y="455"/>
                      <a:pt x="2971" y="455"/>
                      <a:pt x="2971" y="455"/>
                    </a:cubicBezTo>
                    <a:cubicBezTo>
                      <a:pt x="2971" y="455"/>
                      <a:pt x="2971" y="455"/>
                      <a:pt x="2971" y="455"/>
                    </a:cubicBezTo>
                    <a:lnTo>
                      <a:pt x="2971" y="455"/>
                    </a:lnTo>
                    <a:cubicBezTo>
                      <a:pt x="2967" y="455"/>
                      <a:pt x="2967" y="451"/>
                      <a:pt x="2967" y="451"/>
                    </a:cubicBezTo>
                    <a:lnTo>
                      <a:pt x="2967" y="451"/>
                    </a:lnTo>
                    <a:cubicBezTo>
                      <a:pt x="2932" y="421"/>
                      <a:pt x="2897" y="390"/>
                      <a:pt x="2858" y="360"/>
                    </a:cubicBezTo>
                    <a:close/>
                    <a:moveTo>
                      <a:pt x="3396" y="1075"/>
                    </a:moveTo>
                    <a:lnTo>
                      <a:pt x="3001" y="1236"/>
                    </a:lnTo>
                    <a:cubicBezTo>
                      <a:pt x="3010" y="1266"/>
                      <a:pt x="3023" y="1292"/>
                      <a:pt x="3032" y="1322"/>
                    </a:cubicBezTo>
                    <a:cubicBezTo>
                      <a:pt x="3045" y="1361"/>
                      <a:pt x="3058" y="1405"/>
                      <a:pt x="3066" y="1444"/>
                    </a:cubicBezTo>
                    <a:lnTo>
                      <a:pt x="3483" y="1348"/>
                    </a:lnTo>
                    <a:cubicBezTo>
                      <a:pt x="3478" y="1327"/>
                      <a:pt x="3474" y="1309"/>
                      <a:pt x="3470" y="1288"/>
                    </a:cubicBezTo>
                    <a:cubicBezTo>
                      <a:pt x="3470" y="1288"/>
                      <a:pt x="3470" y="1288"/>
                      <a:pt x="3470" y="1288"/>
                    </a:cubicBezTo>
                    <a:cubicBezTo>
                      <a:pt x="3470" y="1288"/>
                      <a:pt x="3470" y="1288"/>
                      <a:pt x="3470" y="1288"/>
                    </a:cubicBezTo>
                    <a:cubicBezTo>
                      <a:pt x="3470" y="1288"/>
                      <a:pt x="3470" y="1288"/>
                      <a:pt x="3470" y="1288"/>
                    </a:cubicBezTo>
                    <a:cubicBezTo>
                      <a:pt x="3470" y="1288"/>
                      <a:pt x="3470" y="1288"/>
                      <a:pt x="3470" y="1288"/>
                    </a:cubicBezTo>
                    <a:cubicBezTo>
                      <a:pt x="3470" y="1283"/>
                      <a:pt x="3470" y="1283"/>
                      <a:pt x="3470" y="1283"/>
                    </a:cubicBezTo>
                    <a:cubicBezTo>
                      <a:pt x="3470" y="1283"/>
                      <a:pt x="3470" y="1283"/>
                      <a:pt x="3470" y="1283"/>
                    </a:cubicBezTo>
                    <a:cubicBezTo>
                      <a:pt x="3470" y="1283"/>
                      <a:pt x="3470" y="1283"/>
                      <a:pt x="3465" y="1283"/>
                    </a:cubicBezTo>
                    <a:lnTo>
                      <a:pt x="3465" y="1283"/>
                    </a:lnTo>
                    <a:cubicBezTo>
                      <a:pt x="3465" y="1283"/>
                      <a:pt x="3465" y="1283"/>
                      <a:pt x="3465" y="1283"/>
                    </a:cubicBezTo>
                    <a:lnTo>
                      <a:pt x="3465" y="1283"/>
                    </a:lnTo>
                    <a:cubicBezTo>
                      <a:pt x="3465" y="1283"/>
                      <a:pt x="3465" y="1279"/>
                      <a:pt x="3465" y="1279"/>
                    </a:cubicBezTo>
                    <a:lnTo>
                      <a:pt x="3465" y="1279"/>
                    </a:lnTo>
                    <a:lnTo>
                      <a:pt x="3465" y="1279"/>
                    </a:lnTo>
                    <a:lnTo>
                      <a:pt x="3465" y="1279"/>
                    </a:lnTo>
                    <a:cubicBezTo>
                      <a:pt x="3465" y="1279"/>
                      <a:pt x="3465" y="1275"/>
                      <a:pt x="3465" y="1275"/>
                    </a:cubicBezTo>
                    <a:lnTo>
                      <a:pt x="3465" y="1275"/>
                    </a:lnTo>
                    <a:cubicBezTo>
                      <a:pt x="3465" y="1275"/>
                      <a:pt x="3465" y="1270"/>
                      <a:pt x="3465" y="1270"/>
                    </a:cubicBezTo>
                    <a:cubicBezTo>
                      <a:pt x="3465" y="1270"/>
                      <a:pt x="3465" y="1270"/>
                      <a:pt x="3465" y="1270"/>
                    </a:cubicBezTo>
                    <a:cubicBezTo>
                      <a:pt x="3465" y="1270"/>
                      <a:pt x="3465" y="1270"/>
                      <a:pt x="3465" y="1270"/>
                    </a:cubicBezTo>
                    <a:cubicBezTo>
                      <a:pt x="3465" y="1270"/>
                      <a:pt x="3465" y="1270"/>
                      <a:pt x="3465" y="1270"/>
                    </a:cubicBezTo>
                    <a:cubicBezTo>
                      <a:pt x="3465" y="1270"/>
                      <a:pt x="3465" y="1270"/>
                      <a:pt x="3465" y="1270"/>
                    </a:cubicBezTo>
                    <a:cubicBezTo>
                      <a:pt x="3465" y="1270"/>
                      <a:pt x="3465" y="1270"/>
                      <a:pt x="3465" y="1270"/>
                    </a:cubicBezTo>
                    <a:lnTo>
                      <a:pt x="3465" y="1270"/>
                    </a:lnTo>
                    <a:cubicBezTo>
                      <a:pt x="3465" y="1266"/>
                      <a:pt x="3461" y="1266"/>
                      <a:pt x="3461" y="1266"/>
                    </a:cubicBezTo>
                    <a:lnTo>
                      <a:pt x="3461" y="1266"/>
                    </a:lnTo>
                    <a:cubicBezTo>
                      <a:pt x="3461" y="1266"/>
                      <a:pt x="3461" y="1266"/>
                      <a:pt x="3461" y="1266"/>
                    </a:cubicBezTo>
                    <a:cubicBezTo>
                      <a:pt x="3461" y="1266"/>
                      <a:pt x="3461" y="1266"/>
                      <a:pt x="3461" y="1266"/>
                    </a:cubicBezTo>
                    <a:cubicBezTo>
                      <a:pt x="3461" y="1266"/>
                      <a:pt x="3461" y="1266"/>
                      <a:pt x="3461" y="1266"/>
                    </a:cubicBezTo>
                    <a:lnTo>
                      <a:pt x="3461" y="1266"/>
                    </a:lnTo>
                    <a:cubicBezTo>
                      <a:pt x="3461" y="1266"/>
                      <a:pt x="3461" y="1266"/>
                      <a:pt x="3461" y="1262"/>
                    </a:cubicBezTo>
                    <a:cubicBezTo>
                      <a:pt x="3461" y="1262"/>
                      <a:pt x="3461" y="1262"/>
                      <a:pt x="3461" y="1262"/>
                    </a:cubicBezTo>
                    <a:cubicBezTo>
                      <a:pt x="3461" y="1262"/>
                      <a:pt x="3461" y="1262"/>
                      <a:pt x="3461" y="1262"/>
                    </a:cubicBezTo>
                    <a:cubicBezTo>
                      <a:pt x="3461" y="1262"/>
                      <a:pt x="3461" y="1262"/>
                      <a:pt x="3461" y="1262"/>
                    </a:cubicBezTo>
                    <a:cubicBezTo>
                      <a:pt x="3461" y="1262"/>
                      <a:pt x="3461" y="1262"/>
                      <a:pt x="3461" y="1262"/>
                    </a:cubicBezTo>
                    <a:cubicBezTo>
                      <a:pt x="3461" y="1262"/>
                      <a:pt x="3461" y="1262"/>
                      <a:pt x="3461" y="1262"/>
                    </a:cubicBezTo>
                    <a:cubicBezTo>
                      <a:pt x="3461" y="1262"/>
                      <a:pt x="3461" y="1262"/>
                      <a:pt x="3461" y="1262"/>
                    </a:cubicBezTo>
                    <a:lnTo>
                      <a:pt x="3461" y="1257"/>
                    </a:lnTo>
                    <a:cubicBezTo>
                      <a:pt x="3461" y="1257"/>
                      <a:pt x="3461" y="1257"/>
                      <a:pt x="3461" y="1257"/>
                    </a:cubicBezTo>
                    <a:lnTo>
                      <a:pt x="3461" y="1257"/>
                    </a:lnTo>
                    <a:cubicBezTo>
                      <a:pt x="3461" y="1257"/>
                      <a:pt x="3461" y="1257"/>
                      <a:pt x="3461" y="1257"/>
                    </a:cubicBezTo>
                    <a:cubicBezTo>
                      <a:pt x="3461" y="1257"/>
                      <a:pt x="3461" y="1257"/>
                      <a:pt x="3461" y="1257"/>
                    </a:cubicBezTo>
                    <a:cubicBezTo>
                      <a:pt x="3461" y="1257"/>
                      <a:pt x="3461" y="1257"/>
                      <a:pt x="3461" y="1257"/>
                    </a:cubicBezTo>
                    <a:cubicBezTo>
                      <a:pt x="3461" y="1253"/>
                      <a:pt x="3461" y="1253"/>
                      <a:pt x="3461" y="1253"/>
                    </a:cubicBezTo>
                    <a:cubicBezTo>
                      <a:pt x="3461" y="1253"/>
                      <a:pt x="3461" y="1253"/>
                      <a:pt x="3461" y="1253"/>
                    </a:cubicBezTo>
                    <a:cubicBezTo>
                      <a:pt x="3461" y="1253"/>
                      <a:pt x="3461" y="1253"/>
                      <a:pt x="3461" y="1253"/>
                    </a:cubicBezTo>
                    <a:cubicBezTo>
                      <a:pt x="3461" y="1253"/>
                      <a:pt x="3461" y="1253"/>
                      <a:pt x="3457" y="1253"/>
                    </a:cubicBezTo>
                    <a:cubicBezTo>
                      <a:pt x="3457" y="1253"/>
                      <a:pt x="3457" y="1253"/>
                      <a:pt x="3457" y="1253"/>
                    </a:cubicBezTo>
                    <a:cubicBezTo>
                      <a:pt x="3457" y="1253"/>
                      <a:pt x="3457" y="1253"/>
                      <a:pt x="3457" y="1253"/>
                    </a:cubicBezTo>
                    <a:lnTo>
                      <a:pt x="3457" y="1249"/>
                    </a:lnTo>
                    <a:cubicBezTo>
                      <a:pt x="3457" y="1249"/>
                      <a:pt x="3457" y="1249"/>
                      <a:pt x="3457" y="1249"/>
                    </a:cubicBezTo>
                    <a:lnTo>
                      <a:pt x="3457" y="1249"/>
                    </a:lnTo>
                    <a:cubicBezTo>
                      <a:pt x="3457" y="1249"/>
                      <a:pt x="3457" y="1249"/>
                      <a:pt x="3457" y="1249"/>
                    </a:cubicBezTo>
                    <a:cubicBezTo>
                      <a:pt x="3457" y="1249"/>
                      <a:pt x="3457" y="1249"/>
                      <a:pt x="3457" y="1249"/>
                    </a:cubicBezTo>
                    <a:cubicBezTo>
                      <a:pt x="3457" y="1249"/>
                      <a:pt x="3457" y="1249"/>
                      <a:pt x="3457" y="1249"/>
                    </a:cubicBezTo>
                    <a:cubicBezTo>
                      <a:pt x="3457" y="1249"/>
                      <a:pt x="3457" y="1249"/>
                      <a:pt x="3457" y="1249"/>
                    </a:cubicBezTo>
                    <a:cubicBezTo>
                      <a:pt x="3457" y="1249"/>
                      <a:pt x="3457" y="1244"/>
                      <a:pt x="3457" y="1244"/>
                    </a:cubicBezTo>
                    <a:cubicBezTo>
                      <a:pt x="3457" y="1244"/>
                      <a:pt x="3457" y="1244"/>
                      <a:pt x="3457" y="1244"/>
                    </a:cubicBezTo>
                    <a:lnTo>
                      <a:pt x="3457" y="1244"/>
                    </a:lnTo>
                    <a:cubicBezTo>
                      <a:pt x="3457" y="1244"/>
                      <a:pt x="3457" y="1244"/>
                      <a:pt x="3457" y="1244"/>
                    </a:cubicBezTo>
                    <a:cubicBezTo>
                      <a:pt x="3457" y="1244"/>
                      <a:pt x="3457" y="1244"/>
                      <a:pt x="3457" y="1244"/>
                    </a:cubicBezTo>
                    <a:cubicBezTo>
                      <a:pt x="3457" y="1244"/>
                      <a:pt x="3457" y="1244"/>
                      <a:pt x="3457" y="1244"/>
                    </a:cubicBezTo>
                    <a:cubicBezTo>
                      <a:pt x="3457" y="1244"/>
                      <a:pt x="3457" y="1244"/>
                      <a:pt x="3457" y="1240"/>
                    </a:cubicBezTo>
                    <a:cubicBezTo>
                      <a:pt x="3457" y="1240"/>
                      <a:pt x="3457" y="1240"/>
                      <a:pt x="3457" y="1240"/>
                    </a:cubicBezTo>
                    <a:cubicBezTo>
                      <a:pt x="3457" y="1240"/>
                      <a:pt x="3457" y="1240"/>
                      <a:pt x="3457" y="1240"/>
                    </a:cubicBezTo>
                    <a:cubicBezTo>
                      <a:pt x="3457" y="1240"/>
                      <a:pt x="3457" y="1240"/>
                      <a:pt x="3457" y="1240"/>
                    </a:cubicBezTo>
                    <a:cubicBezTo>
                      <a:pt x="3457" y="1240"/>
                      <a:pt x="3457" y="1240"/>
                      <a:pt x="3457" y="1240"/>
                    </a:cubicBezTo>
                    <a:cubicBezTo>
                      <a:pt x="3457" y="1240"/>
                      <a:pt x="3457" y="1240"/>
                      <a:pt x="3457" y="1240"/>
                    </a:cubicBezTo>
                    <a:cubicBezTo>
                      <a:pt x="3457" y="1240"/>
                      <a:pt x="3452" y="1240"/>
                      <a:pt x="3452" y="1236"/>
                    </a:cubicBezTo>
                    <a:lnTo>
                      <a:pt x="3452" y="1236"/>
                    </a:lnTo>
                    <a:cubicBezTo>
                      <a:pt x="3452" y="1236"/>
                      <a:pt x="3452" y="1236"/>
                      <a:pt x="3452" y="1236"/>
                    </a:cubicBezTo>
                    <a:cubicBezTo>
                      <a:pt x="3452" y="1236"/>
                      <a:pt x="3452" y="1236"/>
                      <a:pt x="3452" y="1236"/>
                    </a:cubicBezTo>
                    <a:lnTo>
                      <a:pt x="3452" y="1236"/>
                    </a:lnTo>
                    <a:cubicBezTo>
                      <a:pt x="3452" y="1236"/>
                      <a:pt x="3452" y="1236"/>
                      <a:pt x="3452" y="1236"/>
                    </a:cubicBezTo>
                    <a:cubicBezTo>
                      <a:pt x="3452" y="1236"/>
                      <a:pt x="3452" y="1236"/>
                      <a:pt x="3452" y="1236"/>
                    </a:cubicBezTo>
                    <a:cubicBezTo>
                      <a:pt x="3452" y="1231"/>
                      <a:pt x="3452" y="1231"/>
                      <a:pt x="3452" y="1231"/>
                    </a:cubicBezTo>
                    <a:cubicBezTo>
                      <a:pt x="3452" y="1231"/>
                      <a:pt x="3452" y="1231"/>
                      <a:pt x="3452" y="1231"/>
                    </a:cubicBezTo>
                    <a:cubicBezTo>
                      <a:pt x="3452" y="1231"/>
                      <a:pt x="3452" y="1231"/>
                      <a:pt x="3452" y="1231"/>
                    </a:cubicBezTo>
                    <a:lnTo>
                      <a:pt x="3452" y="1231"/>
                    </a:lnTo>
                    <a:cubicBezTo>
                      <a:pt x="3452" y="1231"/>
                      <a:pt x="3452" y="1231"/>
                      <a:pt x="3452" y="1231"/>
                    </a:cubicBezTo>
                    <a:cubicBezTo>
                      <a:pt x="3452" y="1231"/>
                      <a:pt x="3452" y="1231"/>
                      <a:pt x="3452" y="1231"/>
                    </a:cubicBezTo>
                    <a:cubicBezTo>
                      <a:pt x="3452" y="1231"/>
                      <a:pt x="3452" y="1231"/>
                      <a:pt x="3452" y="1231"/>
                    </a:cubicBezTo>
                    <a:cubicBezTo>
                      <a:pt x="3452" y="1227"/>
                      <a:pt x="3452" y="1227"/>
                      <a:pt x="3452" y="1227"/>
                    </a:cubicBezTo>
                    <a:cubicBezTo>
                      <a:pt x="3452" y="1227"/>
                      <a:pt x="3452" y="1227"/>
                      <a:pt x="3452" y="1227"/>
                    </a:cubicBezTo>
                    <a:cubicBezTo>
                      <a:pt x="3452" y="1227"/>
                      <a:pt x="3452" y="1227"/>
                      <a:pt x="3452" y="1227"/>
                    </a:cubicBezTo>
                    <a:cubicBezTo>
                      <a:pt x="3452" y="1227"/>
                      <a:pt x="3452" y="1227"/>
                      <a:pt x="3452" y="1227"/>
                    </a:cubicBezTo>
                    <a:cubicBezTo>
                      <a:pt x="3452" y="1227"/>
                      <a:pt x="3452" y="1227"/>
                      <a:pt x="3452" y="1227"/>
                    </a:cubicBezTo>
                    <a:cubicBezTo>
                      <a:pt x="3452" y="1227"/>
                      <a:pt x="3452" y="1227"/>
                      <a:pt x="3452" y="1227"/>
                    </a:cubicBezTo>
                    <a:cubicBezTo>
                      <a:pt x="3452" y="1227"/>
                      <a:pt x="3452" y="1223"/>
                      <a:pt x="3452" y="1223"/>
                    </a:cubicBezTo>
                    <a:cubicBezTo>
                      <a:pt x="3452" y="1223"/>
                      <a:pt x="3452" y="1223"/>
                      <a:pt x="3452" y="1223"/>
                    </a:cubicBezTo>
                    <a:cubicBezTo>
                      <a:pt x="3448" y="1223"/>
                      <a:pt x="3448" y="1223"/>
                      <a:pt x="3448" y="1223"/>
                    </a:cubicBezTo>
                    <a:lnTo>
                      <a:pt x="3448" y="1223"/>
                    </a:lnTo>
                    <a:cubicBezTo>
                      <a:pt x="3448" y="1223"/>
                      <a:pt x="3448" y="1223"/>
                      <a:pt x="3448" y="1223"/>
                    </a:cubicBezTo>
                    <a:lnTo>
                      <a:pt x="3448" y="1218"/>
                    </a:lnTo>
                    <a:lnTo>
                      <a:pt x="3448" y="1218"/>
                    </a:lnTo>
                    <a:cubicBezTo>
                      <a:pt x="3448" y="1218"/>
                      <a:pt x="3448" y="1218"/>
                      <a:pt x="3448" y="1218"/>
                    </a:cubicBezTo>
                    <a:cubicBezTo>
                      <a:pt x="3448" y="1218"/>
                      <a:pt x="3448" y="1218"/>
                      <a:pt x="3448" y="1218"/>
                    </a:cubicBezTo>
                    <a:cubicBezTo>
                      <a:pt x="3448" y="1218"/>
                      <a:pt x="3448" y="1218"/>
                      <a:pt x="3448" y="1218"/>
                    </a:cubicBezTo>
                    <a:cubicBezTo>
                      <a:pt x="3448" y="1218"/>
                      <a:pt x="3448" y="1218"/>
                      <a:pt x="3448" y="1218"/>
                    </a:cubicBezTo>
                    <a:lnTo>
                      <a:pt x="3448" y="1214"/>
                    </a:lnTo>
                    <a:cubicBezTo>
                      <a:pt x="3448" y="1214"/>
                      <a:pt x="3448" y="1214"/>
                      <a:pt x="3448" y="1214"/>
                    </a:cubicBezTo>
                    <a:cubicBezTo>
                      <a:pt x="3448" y="1214"/>
                      <a:pt x="3448" y="1214"/>
                      <a:pt x="3448" y="1214"/>
                    </a:cubicBezTo>
                    <a:cubicBezTo>
                      <a:pt x="3448" y="1214"/>
                      <a:pt x="3448" y="1214"/>
                      <a:pt x="3448" y="1214"/>
                    </a:cubicBezTo>
                    <a:cubicBezTo>
                      <a:pt x="3448" y="1214"/>
                      <a:pt x="3448" y="1214"/>
                      <a:pt x="3448" y="1214"/>
                    </a:cubicBezTo>
                    <a:cubicBezTo>
                      <a:pt x="3448" y="1214"/>
                      <a:pt x="3448" y="1214"/>
                      <a:pt x="3448" y="1214"/>
                    </a:cubicBezTo>
                    <a:cubicBezTo>
                      <a:pt x="3448" y="1214"/>
                      <a:pt x="3448" y="1214"/>
                      <a:pt x="3448" y="1214"/>
                    </a:cubicBezTo>
                    <a:cubicBezTo>
                      <a:pt x="3448" y="1214"/>
                      <a:pt x="3448" y="1210"/>
                      <a:pt x="3448" y="1210"/>
                    </a:cubicBezTo>
                    <a:cubicBezTo>
                      <a:pt x="3448" y="1210"/>
                      <a:pt x="3448" y="1210"/>
                      <a:pt x="3448" y="1210"/>
                    </a:cubicBezTo>
                    <a:cubicBezTo>
                      <a:pt x="3448" y="1210"/>
                      <a:pt x="3448" y="1210"/>
                      <a:pt x="3448" y="1210"/>
                    </a:cubicBezTo>
                    <a:cubicBezTo>
                      <a:pt x="3444" y="1210"/>
                      <a:pt x="3444" y="1210"/>
                      <a:pt x="3444" y="1210"/>
                    </a:cubicBezTo>
                    <a:cubicBezTo>
                      <a:pt x="3444" y="1210"/>
                      <a:pt x="3444" y="1210"/>
                      <a:pt x="3444" y="1210"/>
                    </a:cubicBezTo>
                    <a:cubicBezTo>
                      <a:pt x="3444" y="1210"/>
                      <a:pt x="3444" y="1210"/>
                      <a:pt x="3444" y="1210"/>
                    </a:cubicBezTo>
                    <a:cubicBezTo>
                      <a:pt x="3444" y="1210"/>
                      <a:pt x="3444" y="1210"/>
                      <a:pt x="3444" y="1210"/>
                    </a:cubicBezTo>
                    <a:cubicBezTo>
                      <a:pt x="3444" y="1205"/>
                      <a:pt x="3444" y="1205"/>
                      <a:pt x="3444" y="1205"/>
                    </a:cubicBezTo>
                    <a:cubicBezTo>
                      <a:pt x="3444" y="1205"/>
                      <a:pt x="3444" y="1205"/>
                      <a:pt x="3444" y="1205"/>
                    </a:cubicBezTo>
                    <a:cubicBezTo>
                      <a:pt x="3444" y="1205"/>
                      <a:pt x="3444" y="1205"/>
                      <a:pt x="3444" y="1205"/>
                    </a:cubicBezTo>
                    <a:cubicBezTo>
                      <a:pt x="3444" y="1205"/>
                      <a:pt x="3444" y="1205"/>
                      <a:pt x="3444" y="1205"/>
                    </a:cubicBezTo>
                    <a:cubicBezTo>
                      <a:pt x="3444" y="1205"/>
                      <a:pt x="3444" y="1205"/>
                      <a:pt x="3444" y="1201"/>
                    </a:cubicBezTo>
                    <a:cubicBezTo>
                      <a:pt x="3444" y="1201"/>
                      <a:pt x="3444" y="1201"/>
                      <a:pt x="3444" y="1201"/>
                    </a:cubicBezTo>
                    <a:cubicBezTo>
                      <a:pt x="3444" y="1201"/>
                      <a:pt x="3444" y="1201"/>
                      <a:pt x="3444" y="1201"/>
                    </a:cubicBezTo>
                    <a:cubicBezTo>
                      <a:pt x="3444" y="1201"/>
                      <a:pt x="3444" y="1201"/>
                      <a:pt x="3444" y="1201"/>
                    </a:cubicBezTo>
                    <a:cubicBezTo>
                      <a:pt x="3444" y="1201"/>
                      <a:pt x="3444" y="1201"/>
                      <a:pt x="3444" y="1201"/>
                    </a:cubicBezTo>
                    <a:cubicBezTo>
                      <a:pt x="3444" y="1201"/>
                      <a:pt x="3444" y="1201"/>
                      <a:pt x="3444" y="1201"/>
                    </a:cubicBezTo>
                    <a:cubicBezTo>
                      <a:pt x="3444" y="1201"/>
                      <a:pt x="3444" y="1197"/>
                      <a:pt x="3444" y="1197"/>
                    </a:cubicBezTo>
                    <a:cubicBezTo>
                      <a:pt x="3444" y="1197"/>
                      <a:pt x="3444" y="1197"/>
                      <a:pt x="3444" y="1197"/>
                    </a:cubicBezTo>
                    <a:cubicBezTo>
                      <a:pt x="3444" y="1197"/>
                      <a:pt x="3444" y="1197"/>
                      <a:pt x="3444" y="1197"/>
                    </a:cubicBezTo>
                    <a:lnTo>
                      <a:pt x="3439" y="1197"/>
                    </a:lnTo>
                    <a:cubicBezTo>
                      <a:pt x="3439" y="1197"/>
                      <a:pt x="3439" y="1197"/>
                      <a:pt x="3439" y="1197"/>
                    </a:cubicBezTo>
                    <a:cubicBezTo>
                      <a:pt x="3439" y="1197"/>
                      <a:pt x="3439" y="1197"/>
                      <a:pt x="3439" y="1197"/>
                    </a:cubicBezTo>
                    <a:cubicBezTo>
                      <a:pt x="3439" y="1197"/>
                      <a:pt x="3439" y="1197"/>
                      <a:pt x="3439" y="1192"/>
                    </a:cubicBezTo>
                    <a:cubicBezTo>
                      <a:pt x="3439" y="1192"/>
                      <a:pt x="3439" y="1192"/>
                      <a:pt x="3439" y="1192"/>
                    </a:cubicBezTo>
                    <a:cubicBezTo>
                      <a:pt x="3439" y="1192"/>
                      <a:pt x="3439" y="1192"/>
                      <a:pt x="3439" y="1192"/>
                    </a:cubicBezTo>
                    <a:cubicBezTo>
                      <a:pt x="3439" y="1192"/>
                      <a:pt x="3439" y="1192"/>
                      <a:pt x="3439" y="1192"/>
                    </a:cubicBezTo>
                    <a:cubicBezTo>
                      <a:pt x="3439" y="1192"/>
                      <a:pt x="3439" y="1192"/>
                      <a:pt x="3439" y="1192"/>
                    </a:cubicBezTo>
                    <a:cubicBezTo>
                      <a:pt x="3439" y="1192"/>
                      <a:pt x="3439" y="1192"/>
                      <a:pt x="3439" y="1192"/>
                    </a:cubicBezTo>
                    <a:cubicBezTo>
                      <a:pt x="3439" y="1192"/>
                      <a:pt x="3439" y="1192"/>
                      <a:pt x="3439" y="1192"/>
                    </a:cubicBezTo>
                    <a:cubicBezTo>
                      <a:pt x="3439" y="1192"/>
                      <a:pt x="3439" y="1192"/>
                      <a:pt x="3439" y="1188"/>
                    </a:cubicBezTo>
                    <a:cubicBezTo>
                      <a:pt x="3439" y="1188"/>
                      <a:pt x="3439" y="1188"/>
                      <a:pt x="3439" y="1188"/>
                    </a:cubicBezTo>
                    <a:cubicBezTo>
                      <a:pt x="3439" y="1188"/>
                      <a:pt x="3439" y="1188"/>
                      <a:pt x="3439" y="1188"/>
                    </a:cubicBezTo>
                    <a:cubicBezTo>
                      <a:pt x="3439" y="1188"/>
                      <a:pt x="3439" y="1188"/>
                      <a:pt x="3439" y="1188"/>
                    </a:cubicBezTo>
                    <a:cubicBezTo>
                      <a:pt x="3439" y="1188"/>
                      <a:pt x="3439" y="1188"/>
                      <a:pt x="3439" y="1188"/>
                    </a:cubicBezTo>
                    <a:cubicBezTo>
                      <a:pt x="3439" y="1188"/>
                      <a:pt x="3439" y="1188"/>
                      <a:pt x="3439" y="1188"/>
                    </a:cubicBezTo>
                    <a:cubicBezTo>
                      <a:pt x="3439" y="1184"/>
                      <a:pt x="3439" y="1184"/>
                      <a:pt x="3439" y="1184"/>
                    </a:cubicBezTo>
                    <a:cubicBezTo>
                      <a:pt x="3439" y="1184"/>
                      <a:pt x="3439" y="1184"/>
                      <a:pt x="3439" y="1184"/>
                    </a:cubicBezTo>
                    <a:cubicBezTo>
                      <a:pt x="3439" y="1184"/>
                      <a:pt x="3439" y="1184"/>
                      <a:pt x="3435" y="1184"/>
                    </a:cubicBezTo>
                    <a:lnTo>
                      <a:pt x="3435" y="1184"/>
                    </a:lnTo>
                    <a:cubicBezTo>
                      <a:pt x="3435" y="1184"/>
                      <a:pt x="3435" y="1184"/>
                      <a:pt x="3435" y="1184"/>
                    </a:cubicBezTo>
                    <a:cubicBezTo>
                      <a:pt x="3435" y="1184"/>
                      <a:pt x="3435" y="1184"/>
                      <a:pt x="3435" y="1184"/>
                    </a:cubicBezTo>
                    <a:cubicBezTo>
                      <a:pt x="3435" y="1179"/>
                      <a:pt x="3435" y="1179"/>
                      <a:pt x="3435" y="1179"/>
                    </a:cubicBezTo>
                    <a:lnTo>
                      <a:pt x="3435" y="1179"/>
                    </a:lnTo>
                    <a:cubicBezTo>
                      <a:pt x="3435" y="1179"/>
                      <a:pt x="3435" y="1179"/>
                      <a:pt x="3435" y="1179"/>
                    </a:cubicBezTo>
                    <a:cubicBezTo>
                      <a:pt x="3435" y="1179"/>
                      <a:pt x="3435" y="1179"/>
                      <a:pt x="3435" y="1179"/>
                    </a:cubicBezTo>
                    <a:cubicBezTo>
                      <a:pt x="3435" y="1179"/>
                      <a:pt x="3435" y="1179"/>
                      <a:pt x="3435" y="1179"/>
                    </a:cubicBezTo>
                    <a:cubicBezTo>
                      <a:pt x="3435" y="1179"/>
                      <a:pt x="3435" y="1179"/>
                      <a:pt x="3435" y="1179"/>
                    </a:cubicBezTo>
                    <a:cubicBezTo>
                      <a:pt x="3435" y="1179"/>
                      <a:pt x="3435" y="1175"/>
                      <a:pt x="3435" y="1175"/>
                    </a:cubicBezTo>
                    <a:cubicBezTo>
                      <a:pt x="3435" y="1175"/>
                      <a:pt x="3435" y="1175"/>
                      <a:pt x="3435" y="1175"/>
                    </a:cubicBezTo>
                    <a:cubicBezTo>
                      <a:pt x="3435" y="1175"/>
                      <a:pt x="3435" y="1175"/>
                      <a:pt x="3435" y="1175"/>
                    </a:cubicBezTo>
                    <a:cubicBezTo>
                      <a:pt x="3435" y="1175"/>
                      <a:pt x="3435" y="1175"/>
                      <a:pt x="3435" y="1175"/>
                    </a:cubicBezTo>
                    <a:cubicBezTo>
                      <a:pt x="3435" y="1175"/>
                      <a:pt x="3435" y="1175"/>
                      <a:pt x="3435" y="1175"/>
                    </a:cubicBezTo>
                    <a:lnTo>
                      <a:pt x="3435" y="1175"/>
                    </a:lnTo>
                    <a:cubicBezTo>
                      <a:pt x="3435" y="1175"/>
                      <a:pt x="3435" y="1175"/>
                      <a:pt x="3435" y="1171"/>
                    </a:cubicBezTo>
                    <a:cubicBezTo>
                      <a:pt x="3435" y="1171"/>
                      <a:pt x="3435" y="1171"/>
                      <a:pt x="3435" y="1171"/>
                    </a:cubicBezTo>
                    <a:cubicBezTo>
                      <a:pt x="3435" y="1171"/>
                      <a:pt x="3435" y="1171"/>
                      <a:pt x="3430" y="1171"/>
                    </a:cubicBezTo>
                    <a:cubicBezTo>
                      <a:pt x="3430" y="1171"/>
                      <a:pt x="3430" y="1171"/>
                      <a:pt x="3430" y="1171"/>
                    </a:cubicBezTo>
                    <a:cubicBezTo>
                      <a:pt x="3430" y="1171"/>
                      <a:pt x="3430" y="1166"/>
                      <a:pt x="3430" y="1166"/>
                    </a:cubicBezTo>
                    <a:cubicBezTo>
                      <a:pt x="3430" y="1166"/>
                      <a:pt x="3430" y="1166"/>
                      <a:pt x="3430" y="1166"/>
                    </a:cubicBezTo>
                    <a:cubicBezTo>
                      <a:pt x="3430" y="1166"/>
                      <a:pt x="3430" y="1166"/>
                      <a:pt x="3430" y="1166"/>
                    </a:cubicBezTo>
                    <a:lnTo>
                      <a:pt x="3430" y="1166"/>
                    </a:lnTo>
                    <a:cubicBezTo>
                      <a:pt x="3422" y="1145"/>
                      <a:pt x="3417" y="1127"/>
                      <a:pt x="3409" y="1110"/>
                    </a:cubicBezTo>
                    <a:lnTo>
                      <a:pt x="3409" y="1110"/>
                    </a:lnTo>
                    <a:cubicBezTo>
                      <a:pt x="3409" y="1110"/>
                      <a:pt x="3409" y="1106"/>
                      <a:pt x="3409" y="1106"/>
                    </a:cubicBezTo>
                    <a:cubicBezTo>
                      <a:pt x="3409" y="1106"/>
                      <a:pt x="3409" y="1106"/>
                      <a:pt x="3409" y="1106"/>
                    </a:cubicBezTo>
                    <a:lnTo>
                      <a:pt x="3409" y="1106"/>
                    </a:lnTo>
                    <a:cubicBezTo>
                      <a:pt x="3409" y="1106"/>
                      <a:pt x="3409" y="1106"/>
                      <a:pt x="3409" y="1106"/>
                    </a:cubicBezTo>
                    <a:lnTo>
                      <a:pt x="3409" y="1106"/>
                    </a:lnTo>
                    <a:cubicBezTo>
                      <a:pt x="3409" y="1106"/>
                      <a:pt x="3409" y="1106"/>
                      <a:pt x="3409" y="1101"/>
                    </a:cubicBezTo>
                    <a:cubicBezTo>
                      <a:pt x="3409" y="1101"/>
                      <a:pt x="3409" y="1101"/>
                      <a:pt x="3409" y="1101"/>
                    </a:cubicBezTo>
                    <a:cubicBezTo>
                      <a:pt x="3409" y="1101"/>
                      <a:pt x="3409" y="1101"/>
                      <a:pt x="3409" y="1101"/>
                    </a:cubicBezTo>
                    <a:cubicBezTo>
                      <a:pt x="3409" y="1101"/>
                      <a:pt x="3409" y="1101"/>
                      <a:pt x="3409" y="1101"/>
                    </a:cubicBezTo>
                    <a:cubicBezTo>
                      <a:pt x="3409" y="1101"/>
                      <a:pt x="3409" y="1101"/>
                      <a:pt x="3409" y="1101"/>
                    </a:cubicBezTo>
                    <a:cubicBezTo>
                      <a:pt x="3409" y="1101"/>
                      <a:pt x="3409" y="1101"/>
                      <a:pt x="3409" y="1101"/>
                    </a:cubicBezTo>
                    <a:cubicBezTo>
                      <a:pt x="3409" y="1101"/>
                      <a:pt x="3409" y="1101"/>
                      <a:pt x="3404" y="1101"/>
                    </a:cubicBezTo>
                    <a:cubicBezTo>
                      <a:pt x="3404" y="1101"/>
                      <a:pt x="3404" y="1101"/>
                      <a:pt x="3404" y="1097"/>
                    </a:cubicBezTo>
                    <a:cubicBezTo>
                      <a:pt x="3404" y="1097"/>
                      <a:pt x="3404" y="1097"/>
                      <a:pt x="3404" y="1097"/>
                    </a:cubicBezTo>
                    <a:cubicBezTo>
                      <a:pt x="3404" y="1097"/>
                      <a:pt x="3404" y="1097"/>
                      <a:pt x="3404" y="1097"/>
                    </a:cubicBezTo>
                    <a:lnTo>
                      <a:pt x="3404" y="1097"/>
                    </a:lnTo>
                    <a:cubicBezTo>
                      <a:pt x="3404" y="1097"/>
                      <a:pt x="3404" y="1097"/>
                      <a:pt x="3404" y="1097"/>
                    </a:cubicBezTo>
                    <a:cubicBezTo>
                      <a:pt x="3404" y="1097"/>
                      <a:pt x="3404" y="1097"/>
                      <a:pt x="3404" y="1097"/>
                    </a:cubicBezTo>
                    <a:cubicBezTo>
                      <a:pt x="3404" y="1097"/>
                      <a:pt x="3404" y="1093"/>
                      <a:pt x="3404" y="1093"/>
                    </a:cubicBezTo>
                    <a:lnTo>
                      <a:pt x="3404" y="1093"/>
                    </a:lnTo>
                    <a:cubicBezTo>
                      <a:pt x="3400" y="1088"/>
                      <a:pt x="3400" y="1080"/>
                      <a:pt x="3396" y="1075"/>
                    </a:cubicBezTo>
                    <a:close/>
                    <a:moveTo>
                      <a:pt x="3088" y="1908"/>
                    </a:moveTo>
                    <a:cubicBezTo>
                      <a:pt x="3079" y="1981"/>
                      <a:pt x="3066" y="2051"/>
                      <a:pt x="3045" y="2120"/>
                    </a:cubicBezTo>
                    <a:lnTo>
                      <a:pt x="3457" y="2242"/>
                    </a:lnTo>
                    <a:cubicBezTo>
                      <a:pt x="3461" y="2233"/>
                      <a:pt x="3461" y="2229"/>
                      <a:pt x="3465" y="2220"/>
                    </a:cubicBezTo>
                    <a:lnTo>
                      <a:pt x="3465" y="2220"/>
                    </a:lnTo>
                    <a:cubicBezTo>
                      <a:pt x="3465" y="2220"/>
                      <a:pt x="3465" y="2220"/>
                      <a:pt x="3465" y="2220"/>
                    </a:cubicBezTo>
                    <a:lnTo>
                      <a:pt x="3465" y="2220"/>
                    </a:lnTo>
                    <a:cubicBezTo>
                      <a:pt x="3465" y="2216"/>
                      <a:pt x="3465" y="2216"/>
                      <a:pt x="3465" y="2211"/>
                    </a:cubicBezTo>
                    <a:lnTo>
                      <a:pt x="3465" y="2211"/>
                    </a:lnTo>
                    <a:cubicBezTo>
                      <a:pt x="3465" y="2211"/>
                      <a:pt x="3465" y="2211"/>
                      <a:pt x="3465" y="2211"/>
                    </a:cubicBezTo>
                    <a:lnTo>
                      <a:pt x="3465" y="2211"/>
                    </a:lnTo>
                    <a:lnTo>
                      <a:pt x="3465" y="2211"/>
                    </a:lnTo>
                    <a:lnTo>
                      <a:pt x="3465" y="2211"/>
                    </a:lnTo>
                    <a:cubicBezTo>
                      <a:pt x="3465" y="2211"/>
                      <a:pt x="3465" y="2207"/>
                      <a:pt x="3465" y="2207"/>
                    </a:cubicBezTo>
                    <a:cubicBezTo>
                      <a:pt x="3465" y="2207"/>
                      <a:pt x="3465" y="2207"/>
                      <a:pt x="3465" y="2207"/>
                    </a:cubicBezTo>
                    <a:cubicBezTo>
                      <a:pt x="3465" y="2207"/>
                      <a:pt x="3465" y="2207"/>
                      <a:pt x="3465" y="2207"/>
                    </a:cubicBezTo>
                    <a:cubicBezTo>
                      <a:pt x="3465" y="2207"/>
                      <a:pt x="3465" y="2207"/>
                      <a:pt x="3465" y="2207"/>
                    </a:cubicBezTo>
                    <a:cubicBezTo>
                      <a:pt x="3465" y="2207"/>
                      <a:pt x="3470" y="2203"/>
                      <a:pt x="3470" y="2203"/>
                    </a:cubicBezTo>
                    <a:cubicBezTo>
                      <a:pt x="3470" y="2203"/>
                      <a:pt x="3470" y="2203"/>
                      <a:pt x="3470" y="2203"/>
                    </a:cubicBezTo>
                    <a:cubicBezTo>
                      <a:pt x="3470" y="2203"/>
                      <a:pt x="3470" y="2203"/>
                      <a:pt x="3470" y="2203"/>
                    </a:cubicBezTo>
                    <a:cubicBezTo>
                      <a:pt x="3470" y="2203"/>
                      <a:pt x="3470" y="2203"/>
                      <a:pt x="3470" y="2203"/>
                    </a:cubicBezTo>
                    <a:cubicBezTo>
                      <a:pt x="3470" y="2203"/>
                      <a:pt x="3470" y="2203"/>
                      <a:pt x="3470" y="2203"/>
                    </a:cubicBezTo>
                    <a:cubicBezTo>
                      <a:pt x="3470" y="2203"/>
                      <a:pt x="3470" y="2198"/>
                      <a:pt x="3470" y="2198"/>
                    </a:cubicBezTo>
                    <a:cubicBezTo>
                      <a:pt x="3470" y="2198"/>
                      <a:pt x="3470" y="2198"/>
                      <a:pt x="3470" y="2198"/>
                    </a:cubicBezTo>
                    <a:cubicBezTo>
                      <a:pt x="3470" y="2198"/>
                      <a:pt x="3470" y="2198"/>
                      <a:pt x="3470" y="2198"/>
                    </a:cubicBezTo>
                    <a:cubicBezTo>
                      <a:pt x="3470" y="2198"/>
                      <a:pt x="3470" y="2198"/>
                      <a:pt x="3470" y="2198"/>
                    </a:cubicBezTo>
                    <a:cubicBezTo>
                      <a:pt x="3470" y="2198"/>
                      <a:pt x="3470" y="2198"/>
                      <a:pt x="3470" y="2198"/>
                    </a:cubicBezTo>
                    <a:cubicBezTo>
                      <a:pt x="3470" y="2198"/>
                      <a:pt x="3470" y="2198"/>
                      <a:pt x="3470" y="2198"/>
                    </a:cubicBezTo>
                    <a:cubicBezTo>
                      <a:pt x="3470" y="2198"/>
                      <a:pt x="3470" y="2198"/>
                      <a:pt x="3470" y="2198"/>
                    </a:cubicBezTo>
                    <a:cubicBezTo>
                      <a:pt x="3470" y="2198"/>
                      <a:pt x="3470" y="2194"/>
                      <a:pt x="3470" y="2194"/>
                    </a:cubicBezTo>
                    <a:cubicBezTo>
                      <a:pt x="3470" y="2194"/>
                      <a:pt x="3470" y="2194"/>
                      <a:pt x="3470" y="2194"/>
                    </a:cubicBezTo>
                    <a:cubicBezTo>
                      <a:pt x="3470" y="2194"/>
                      <a:pt x="3470" y="2194"/>
                      <a:pt x="3470" y="2194"/>
                    </a:cubicBezTo>
                    <a:cubicBezTo>
                      <a:pt x="3470" y="2194"/>
                      <a:pt x="3470" y="2194"/>
                      <a:pt x="3470" y="2194"/>
                    </a:cubicBezTo>
                    <a:cubicBezTo>
                      <a:pt x="3470" y="2194"/>
                      <a:pt x="3470" y="2194"/>
                      <a:pt x="3470" y="2194"/>
                    </a:cubicBezTo>
                    <a:cubicBezTo>
                      <a:pt x="3470" y="2194"/>
                      <a:pt x="3470" y="2194"/>
                      <a:pt x="3470" y="2194"/>
                    </a:cubicBezTo>
                    <a:cubicBezTo>
                      <a:pt x="3470" y="2194"/>
                      <a:pt x="3470" y="2194"/>
                      <a:pt x="3470" y="2190"/>
                    </a:cubicBezTo>
                    <a:lnTo>
                      <a:pt x="3470" y="2190"/>
                    </a:lnTo>
                    <a:lnTo>
                      <a:pt x="3470" y="2190"/>
                    </a:lnTo>
                    <a:cubicBezTo>
                      <a:pt x="3470" y="2190"/>
                      <a:pt x="3470" y="2190"/>
                      <a:pt x="3470" y="2190"/>
                    </a:cubicBezTo>
                    <a:cubicBezTo>
                      <a:pt x="3470" y="2190"/>
                      <a:pt x="3470" y="2190"/>
                      <a:pt x="3470" y="2190"/>
                    </a:cubicBezTo>
                    <a:cubicBezTo>
                      <a:pt x="3470" y="2190"/>
                      <a:pt x="3470" y="2190"/>
                      <a:pt x="3474" y="2190"/>
                    </a:cubicBezTo>
                    <a:cubicBezTo>
                      <a:pt x="3474" y="2190"/>
                      <a:pt x="3474" y="2190"/>
                      <a:pt x="3474" y="2190"/>
                    </a:cubicBezTo>
                    <a:cubicBezTo>
                      <a:pt x="3474" y="2190"/>
                      <a:pt x="3474" y="2185"/>
                      <a:pt x="3474" y="2185"/>
                    </a:cubicBezTo>
                    <a:cubicBezTo>
                      <a:pt x="3474" y="2185"/>
                      <a:pt x="3474" y="2185"/>
                      <a:pt x="3474" y="2185"/>
                    </a:cubicBezTo>
                    <a:cubicBezTo>
                      <a:pt x="3474" y="2185"/>
                      <a:pt x="3474" y="2185"/>
                      <a:pt x="3474" y="2185"/>
                    </a:cubicBezTo>
                    <a:cubicBezTo>
                      <a:pt x="3474" y="2185"/>
                      <a:pt x="3474" y="2185"/>
                      <a:pt x="3474" y="2185"/>
                    </a:cubicBezTo>
                    <a:cubicBezTo>
                      <a:pt x="3474" y="2185"/>
                      <a:pt x="3474" y="2185"/>
                      <a:pt x="3474" y="2185"/>
                    </a:cubicBezTo>
                    <a:lnTo>
                      <a:pt x="3474" y="2185"/>
                    </a:lnTo>
                    <a:cubicBezTo>
                      <a:pt x="3474" y="2185"/>
                      <a:pt x="3474" y="2185"/>
                      <a:pt x="3474" y="2185"/>
                    </a:cubicBezTo>
                    <a:cubicBezTo>
                      <a:pt x="3474" y="2185"/>
                      <a:pt x="3474" y="2181"/>
                      <a:pt x="3474" y="2181"/>
                    </a:cubicBezTo>
                    <a:cubicBezTo>
                      <a:pt x="3474" y="2181"/>
                      <a:pt x="3474" y="2181"/>
                      <a:pt x="3474" y="2181"/>
                    </a:cubicBezTo>
                    <a:cubicBezTo>
                      <a:pt x="3474" y="2181"/>
                      <a:pt x="3474" y="2181"/>
                      <a:pt x="3474" y="2181"/>
                    </a:cubicBezTo>
                    <a:cubicBezTo>
                      <a:pt x="3474" y="2181"/>
                      <a:pt x="3474" y="2181"/>
                      <a:pt x="3474" y="2181"/>
                    </a:cubicBezTo>
                    <a:cubicBezTo>
                      <a:pt x="3474" y="2181"/>
                      <a:pt x="3474" y="2181"/>
                      <a:pt x="3474" y="2181"/>
                    </a:cubicBezTo>
                    <a:cubicBezTo>
                      <a:pt x="3474" y="2181"/>
                      <a:pt x="3474" y="2181"/>
                      <a:pt x="3474" y="2181"/>
                    </a:cubicBezTo>
                    <a:cubicBezTo>
                      <a:pt x="3474" y="2181"/>
                      <a:pt x="3474" y="2181"/>
                      <a:pt x="3474" y="2181"/>
                    </a:cubicBezTo>
                    <a:cubicBezTo>
                      <a:pt x="3474" y="2177"/>
                      <a:pt x="3474" y="2177"/>
                      <a:pt x="3474" y="2177"/>
                    </a:cubicBezTo>
                    <a:cubicBezTo>
                      <a:pt x="3474" y="2177"/>
                      <a:pt x="3474" y="2177"/>
                      <a:pt x="3474" y="2177"/>
                    </a:cubicBezTo>
                    <a:lnTo>
                      <a:pt x="3474" y="2177"/>
                    </a:lnTo>
                    <a:cubicBezTo>
                      <a:pt x="3474" y="2177"/>
                      <a:pt x="3474" y="2177"/>
                      <a:pt x="3474" y="2177"/>
                    </a:cubicBezTo>
                    <a:cubicBezTo>
                      <a:pt x="3474" y="2177"/>
                      <a:pt x="3474" y="2177"/>
                      <a:pt x="3474" y="2177"/>
                    </a:cubicBezTo>
                    <a:cubicBezTo>
                      <a:pt x="3474" y="2177"/>
                      <a:pt x="3474" y="2177"/>
                      <a:pt x="3474" y="2177"/>
                    </a:cubicBezTo>
                    <a:lnTo>
                      <a:pt x="3474" y="2172"/>
                    </a:lnTo>
                    <a:cubicBezTo>
                      <a:pt x="3474" y="2172"/>
                      <a:pt x="3474" y="2172"/>
                      <a:pt x="3474" y="2172"/>
                    </a:cubicBezTo>
                    <a:cubicBezTo>
                      <a:pt x="3474" y="2172"/>
                      <a:pt x="3474" y="2172"/>
                      <a:pt x="3474" y="2172"/>
                    </a:cubicBezTo>
                    <a:cubicBezTo>
                      <a:pt x="3474" y="2172"/>
                      <a:pt x="3474" y="2172"/>
                      <a:pt x="3474" y="2172"/>
                    </a:cubicBezTo>
                    <a:cubicBezTo>
                      <a:pt x="3474" y="2172"/>
                      <a:pt x="3474" y="2172"/>
                      <a:pt x="3474" y="2172"/>
                    </a:cubicBezTo>
                    <a:cubicBezTo>
                      <a:pt x="3478" y="2172"/>
                      <a:pt x="3478" y="2172"/>
                      <a:pt x="3478" y="2172"/>
                    </a:cubicBezTo>
                    <a:cubicBezTo>
                      <a:pt x="3478" y="2172"/>
                      <a:pt x="3478" y="2172"/>
                      <a:pt x="3478" y="2172"/>
                    </a:cubicBezTo>
                    <a:cubicBezTo>
                      <a:pt x="3478" y="2172"/>
                      <a:pt x="3478" y="2172"/>
                      <a:pt x="3478" y="2172"/>
                    </a:cubicBezTo>
                    <a:cubicBezTo>
                      <a:pt x="3478" y="2168"/>
                      <a:pt x="3478" y="2168"/>
                      <a:pt x="3478" y="2168"/>
                    </a:cubicBezTo>
                    <a:cubicBezTo>
                      <a:pt x="3478" y="2168"/>
                      <a:pt x="3478" y="2168"/>
                      <a:pt x="3478" y="2168"/>
                    </a:cubicBezTo>
                    <a:cubicBezTo>
                      <a:pt x="3478" y="2168"/>
                      <a:pt x="3478" y="2168"/>
                      <a:pt x="3478" y="2168"/>
                    </a:cubicBezTo>
                    <a:cubicBezTo>
                      <a:pt x="3478" y="2168"/>
                      <a:pt x="3478" y="2168"/>
                      <a:pt x="3478" y="2168"/>
                    </a:cubicBezTo>
                    <a:cubicBezTo>
                      <a:pt x="3478" y="2168"/>
                      <a:pt x="3478" y="2164"/>
                      <a:pt x="3478" y="2164"/>
                    </a:cubicBezTo>
                    <a:cubicBezTo>
                      <a:pt x="3478" y="2164"/>
                      <a:pt x="3478" y="2164"/>
                      <a:pt x="3478" y="2164"/>
                    </a:cubicBezTo>
                    <a:cubicBezTo>
                      <a:pt x="3478" y="2164"/>
                      <a:pt x="3478" y="2164"/>
                      <a:pt x="3478" y="2164"/>
                    </a:cubicBezTo>
                    <a:cubicBezTo>
                      <a:pt x="3478" y="2164"/>
                      <a:pt x="3478" y="2164"/>
                      <a:pt x="3478" y="2164"/>
                    </a:cubicBezTo>
                    <a:cubicBezTo>
                      <a:pt x="3478" y="2164"/>
                      <a:pt x="3478" y="2164"/>
                      <a:pt x="3478" y="2159"/>
                    </a:cubicBezTo>
                    <a:lnTo>
                      <a:pt x="3478" y="2159"/>
                    </a:lnTo>
                    <a:cubicBezTo>
                      <a:pt x="3478" y="2159"/>
                      <a:pt x="3478" y="2159"/>
                      <a:pt x="3478" y="2159"/>
                    </a:cubicBezTo>
                    <a:cubicBezTo>
                      <a:pt x="3478" y="2159"/>
                      <a:pt x="3478" y="2159"/>
                      <a:pt x="3478" y="2159"/>
                    </a:cubicBezTo>
                    <a:cubicBezTo>
                      <a:pt x="3478" y="2159"/>
                      <a:pt x="3478" y="2159"/>
                      <a:pt x="3478" y="2159"/>
                    </a:cubicBezTo>
                    <a:cubicBezTo>
                      <a:pt x="3478" y="2159"/>
                      <a:pt x="3478" y="2159"/>
                      <a:pt x="3478" y="2159"/>
                    </a:cubicBezTo>
                    <a:cubicBezTo>
                      <a:pt x="3478" y="2159"/>
                      <a:pt x="3478" y="2159"/>
                      <a:pt x="3478" y="2159"/>
                    </a:cubicBezTo>
                    <a:cubicBezTo>
                      <a:pt x="3478" y="2159"/>
                      <a:pt x="3478" y="2159"/>
                      <a:pt x="3478" y="2159"/>
                    </a:cubicBezTo>
                    <a:cubicBezTo>
                      <a:pt x="3478" y="2155"/>
                      <a:pt x="3478" y="2155"/>
                      <a:pt x="3483" y="2155"/>
                    </a:cubicBezTo>
                    <a:lnTo>
                      <a:pt x="3483" y="2155"/>
                    </a:lnTo>
                    <a:cubicBezTo>
                      <a:pt x="3483" y="2155"/>
                      <a:pt x="3483" y="2151"/>
                      <a:pt x="3483" y="2151"/>
                    </a:cubicBezTo>
                    <a:lnTo>
                      <a:pt x="3483" y="2151"/>
                    </a:lnTo>
                    <a:cubicBezTo>
                      <a:pt x="3483" y="2151"/>
                      <a:pt x="3483" y="2151"/>
                      <a:pt x="3483" y="2146"/>
                    </a:cubicBezTo>
                    <a:lnTo>
                      <a:pt x="3483" y="2146"/>
                    </a:lnTo>
                    <a:lnTo>
                      <a:pt x="3483" y="2146"/>
                    </a:lnTo>
                    <a:cubicBezTo>
                      <a:pt x="3483" y="2142"/>
                      <a:pt x="3483" y="2142"/>
                      <a:pt x="3483" y="2138"/>
                    </a:cubicBezTo>
                    <a:lnTo>
                      <a:pt x="3483" y="2138"/>
                    </a:lnTo>
                    <a:cubicBezTo>
                      <a:pt x="3487" y="2120"/>
                      <a:pt x="3491" y="2103"/>
                      <a:pt x="3496" y="2085"/>
                    </a:cubicBezTo>
                    <a:cubicBezTo>
                      <a:pt x="3496" y="2081"/>
                      <a:pt x="3496" y="2081"/>
                      <a:pt x="3496" y="2077"/>
                    </a:cubicBezTo>
                    <a:lnTo>
                      <a:pt x="3496" y="2077"/>
                    </a:lnTo>
                    <a:cubicBezTo>
                      <a:pt x="3496" y="2077"/>
                      <a:pt x="3496" y="2072"/>
                      <a:pt x="3500" y="2072"/>
                    </a:cubicBezTo>
                    <a:lnTo>
                      <a:pt x="3500" y="2072"/>
                    </a:lnTo>
                    <a:cubicBezTo>
                      <a:pt x="3500" y="2072"/>
                      <a:pt x="3500" y="2072"/>
                      <a:pt x="3500" y="2072"/>
                    </a:cubicBezTo>
                    <a:lnTo>
                      <a:pt x="3500" y="2068"/>
                    </a:lnTo>
                    <a:cubicBezTo>
                      <a:pt x="3500" y="2068"/>
                      <a:pt x="3500" y="2068"/>
                      <a:pt x="3500" y="2068"/>
                    </a:cubicBezTo>
                    <a:lnTo>
                      <a:pt x="3500" y="2064"/>
                    </a:lnTo>
                    <a:cubicBezTo>
                      <a:pt x="3500" y="2064"/>
                      <a:pt x="3500" y="2064"/>
                      <a:pt x="3500" y="2064"/>
                    </a:cubicBezTo>
                    <a:lnTo>
                      <a:pt x="3500" y="2064"/>
                    </a:lnTo>
                    <a:cubicBezTo>
                      <a:pt x="3500" y="2064"/>
                      <a:pt x="3500" y="2064"/>
                      <a:pt x="3500" y="2064"/>
                    </a:cubicBezTo>
                    <a:lnTo>
                      <a:pt x="3500" y="2064"/>
                    </a:lnTo>
                    <a:cubicBezTo>
                      <a:pt x="3500" y="2064"/>
                      <a:pt x="3500" y="2064"/>
                      <a:pt x="3500" y="2064"/>
                    </a:cubicBezTo>
                    <a:lnTo>
                      <a:pt x="3500" y="2064"/>
                    </a:lnTo>
                    <a:cubicBezTo>
                      <a:pt x="3500" y="2059"/>
                      <a:pt x="3500" y="2059"/>
                      <a:pt x="3500" y="2059"/>
                    </a:cubicBezTo>
                    <a:cubicBezTo>
                      <a:pt x="3500" y="2059"/>
                      <a:pt x="3500" y="2059"/>
                      <a:pt x="3500" y="2059"/>
                    </a:cubicBezTo>
                    <a:cubicBezTo>
                      <a:pt x="3500" y="2059"/>
                      <a:pt x="3500" y="2059"/>
                      <a:pt x="3500" y="2059"/>
                    </a:cubicBezTo>
                    <a:lnTo>
                      <a:pt x="3500" y="2059"/>
                    </a:lnTo>
                    <a:cubicBezTo>
                      <a:pt x="3500" y="2059"/>
                      <a:pt x="3500" y="2059"/>
                      <a:pt x="3500" y="2055"/>
                    </a:cubicBezTo>
                    <a:cubicBezTo>
                      <a:pt x="3500" y="2055"/>
                      <a:pt x="3500" y="2055"/>
                      <a:pt x="3500" y="2055"/>
                    </a:cubicBezTo>
                    <a:cubicBezTo>
                      <a:pt x="3500" y="2055"/>
                      <a:pt x="3500" y="2055"/>
                      <a:pt x="3500" y="2055"/>
                    </a:cubicBezTo>
                    <a:cubicBezTo>
                      <a:pt x="3500" y="2055"/>
                      <a:pt x="3500" y="2055"/>
                      <a:pt x="3500" y="2055"/>
                    </a:cubicBezTo>
                    <a:cubicBezTo>
                      <a:pt x="3500" y="2055"/>
                      <a:pt x="3500" y="2055"/>
                      <a:pt x="3500" y="2055"/>
                    </a:cubicBezTo>
                    <a:cubicBezTo>
                      <a:pt x="3500" y="2051"/>
                      <a:pt x="3500" y="2051"/>
                      <a:pt x="3500" y="2051"/>
                    </a:cubicBezTo>
                    <a:cubicBezTo>
                      <a:pt x="3500" y="2051"/>
                      <a:pt x="3500" y="2051"/>
                      <a:pt x="3500" y="2051"/>
                    </a:cubicBezTo>
                    <a:cubicBezTo>
                      <a:pt x="3500" y="2051"/>
                      <a:pt x="3500" y="2051"/>
                      <a:pt x="3500" y="2051"/>
                    </a:cubicBezTo>
                    <a:cubicBezTo>
                      <a:pt x="3500" y="2051"/>
                      <a:pt x="3500" y="2051"/>
                      <a:pt x="3500" y="2051"/>
                    </a:cubicBezTo>
                    <a:cubicBezTo>
                      <a:pt x="3500" y="2051"/>
                      <a:pt x="3500" y="2051"/>
                      <a:pt x="3500" y="2051"/>
                    </a:cubicBezTo>
                    <a:cubicBezTo>
                      <a:pt x="3504" y="2051"/>
                      <a:pt x="3504" y="2051"/>
                      <a:pt x="3504" y="2051"/>
                    </a:cubicBezTo>
                    <a:cubicBezTo>
                      <a:pt x="3504" y="2051"/>
                      <a:pt x="3504" y="2051"/>
                      <a:pt x="3504" y="2051"/>
                    </a:cubicBezTo>
                    <a:cubicBezTo>
                      <a:pt x="3504" y="2051"/>
                      <a:pt x="3504" y="2046"/>
                      <a:pt x="3504" y="2046"/>
                    </a:cubicBezTo>
                    <a:cubicBezTo>
                      <a:pt x="3504" y="2046"/>
                      <a:pt x="3504" y="2046"/>
                      <a:pt x="3504" y="2046"/>
                    </a:cubicBezTo>
                    <a:cubicBezTo>
                      <a:pt x="3504" y="2046"/>
                      <a:pt x="3504" y="2046"/>
                      <a:pt x="3504" y="2046"/>
                    </a:cubicBezTo>
                    <a:cubicBezTo>
                      <a:pt x="3504" y="2046"/>
                      <a:pt x="3504" y="2046"/>
                      <a:pt x="3504" y="2046"/>
                    </a:cubicBezTo>
                    <a:cubicBezTo>
                      <a:pt x="3504" y="2046"/>
                      <a:pt x="3504" y="2046"/>
                      <a:pt x="3504" y="2046"/>
                    </a:cubicBezTo>
                    <a:cubicBezTo>
                      <a:pt x="3504" y="2046"/>
                      <a:pt x="3504" y="2046"/>
                      <a:pt x="3504" y="2046"/>
                    </a:cubicBezTo>
                    <a:cubicBezTo>
                      <a:pt x="3504" y="2046"/>
                      <a:pt x="3504" y="2046"/>
                      <a:pt x="3504" y="2042"/>
                    </a:cubicBezTo>
                    <a:cubicBezTo>
                      <a:pt x="3504" y="2042"/>
                      <a:pt x="3504" y="2042"/>
                      <a:pt x="3504" y="2042"/>
                    </a:cubicBezTo>
                    <a:cubicBezTo>
                      <a:pt x="3504" y="2042"/>
                      <a:pt x="3504" y="2042"/>
                      <a:pt x="3504" y="2042"/>
                    </a:cubicBezTo>
                    <a:cubicBezTo>
                      <a:pt x="3504" y="2042"/>
                      <a:pt x="3504" y="2042"/>
                      <a:pt x="3504" y="2042"/>
                    </a:cubicBezTo>
                    <a:cubicBezTo>
                      <a:pt x="3504" y="2042"/>
                      <a:pt x="3504" y="2042"/>
                      <a:pt x="3504" y="2042"/>
                    </a:cubicBezTo>
                    <a:cubicBezTo>
                      <a:pt x="3504" y="2042"/>
                      <a:pt x="3504" y="2042"/>
                      <a:pt x="3504" y="2042"/>
                    </a:cubicBezTo>
                    <a:lnTo>
                      <a:pt x="3504" y="2042"/>
                    </a:lnTo>
                    <a:cubicBezTo>
                      <a:pt x="3504" y="2042"/>
                      <a:pt x="3504" y="2038"/>
                      <a:pt x="3504" y="2038"/>
                    </a:cubicBezTo>
                    <a:cubicBezTo>
                      <a:pt x="3504" y="2038"/>
                      <a:pt x="3504" y="2038"/>
                      <a:pt x="3504" y="2038"/>
                    </a:cubicBezTo>
                    <a:cubicBezTo>
                      <a:pt x="3504" y="2038"/>
                      <a:pt x="3504" y="2038"/>
                      <a:pt x="3504" y="2038"/>
                    </a:cubicBezTo>
                    <a:cubicBezTo>
                      <a:pt x="3504" y="2038"/>
                      <a:pt x="3504" y="2038"/>
                      <a:pt x="3504" y="2038"/>
                    </a:cubicBezTo>
                    <a:cubicBezTo>
                      <a:pt x="3504" y="2038"/>
                      <a:pt x="3504" y="2038"/>
                      <a:pt x="3504" y="2038"/>
                    </a:cubicBezTo>
                    <a:cubicBezTo>
                      <a:pt x="3504" y="2038"/>
                      <a:pt x="3504" y="2038"/>
                      <a:pt x="3504" y="2038"/>
                    </a:cubicBezTo>
                    <a:cubicBezTo>
                      <a:pt x="3504" y="2038"/>
                      <a:pt x="3504" y="2038"/>
                      <a:pt x="3504" y="2033"/>
                    </a:cubicBezTo>
                    <a:cubicBezTo>
                      <a:pt x="3504" y="2033"/>
                      <a:pt x="3504" y="2033"/>
                      <a:pt x="3504" y="2033"/>
                    </a:cubicBezTo>
                    <a:cubicBezTo>
                      <a:pt x="3504" y="2033"/>
                      <a:pt x="3504" y="2033"/>
                      <a:pt x="3504" y="2033"/>
                    </a:cubicBezTo>
                    <a:cubicBezTo>
                      <a:pt x="3504" y="2033"/>
                      <a:pt x="3504" y="2033"/>
                      <a:pt x="3504" y="2033"/>
                    </a:cubicBezTo>
                    <a:cubicBezTo>
                      <a:pt x="3504" y="2029"/>
                      <a:pt x="3504" y="2029"/>
                      <a:pt x="3504" y="2029"/>
                    </a:cubicBezTo>
                    <a:cubicBezTo>
                      <a:pt x="3504" y="2029"/>
                      <a:pt x="3504" y="2029"/>
                      <a:pt x="3504" y="2029"/>
                    </a:cubicBezTo>
                    <a:cubicBezTo>
                      <a:pt x="3504" y="2029"/>
                      <a:pt x="3504" y="2029"/>
                      <a:pt x="3504" y="2029"/>
                    </a:cubicBezTo>
                    <a:lnTo>
                      <a:pt x="3504" y="2029"/>
                    </a:lnTo>
                    <a:cubicBezTo>
                      <a:pt x="3509" y="2007"/>
                      <a:pt x="3513" y="1986"/>
                      <a:pt x="3517" y="1964"/>
                    </a:cubicBezTo>
                    <a:close/>
                    <a:moveTo>
                      <a:pt x="2837" y="2541"/>
                    </a:moveTo>
                    <a:cubicBezTo>
                      <a:pt x="2793" y="2597"/>
                      <a:pt x="2745" y="2653"/>
                      <a:pt x="2693" y="2701"/>
                    </a:cubicBezTo>
                    <a:lnTo>
                      <a:pt x="2993" y="3009"/>
                    </a:lnTo>
                    <a:cubicBezTo>
                      <a:pt x="3019" y="2987"/>
                      <a:pt x="3040" y="2961"/>
                      <a:pt x="3062" y="2940"/>
                    </a:cubicBezTo>
                    <a:cubicBezTo>
                      <a:pt x="3062" y="2940"/>
                      <a:pt x="3066" y="2935"/>
                      <a:pt x="3066" y="2935"/>
                    </a:cubicBezTo>
                    <a:lnTo>
                      <a:pt x="3066" y="2935"/>
                    </a:lnTo>
                    <a:cubicBezTo>
                      <a:pt x="3066" y="2935"/>
                      <a:pt x="3066" y="2935"/>
                      <a:pt x="3066" y="2935"/>
                    </a:cubicBezTo>
                    <a:cubicBezTo>
                      <a:pt x="3066" y="2935"/>
                      <a:pt x="3066" y="2935"/>
                      <a:pt x="3066" y="2935"/>
                    </a:cubicBezTo>
                    <a:cubicBezTo>
                      <a:pt x="3066" y="2935"/>
                      <a:pt x="3066" y="2935"/>
                      <a:pt x="3066" y="2931"/>
                    </a:cubicBezTo>
                    <a:cubicBezTo>
                      <a:pt x="3066" y="2931"/>
                      <a:pt x="3066" y="2931"/>
                      <a:pt x="3066" y="2931"/>
                    </a:cubicBezTo>
                    <a:cubicBezTo>
                      <a:pt x="3071" y="2931"/>
                      <a:pt x="3071" y="2931"/>
                      <a:pt x="3071" y="2931"/>
                    </a:cubicBezTo>
                    <a:lnTo>
                      <a:pt x="3071" y="2931"/>
                    </a:lnTo>
                    <a:cubicBezTo>
                      <a:pt x="3071" y="2931"/>
                      <a:pt x="3071" y="2931"/>
                      <a:pt x="3071" y="2931"/>
                    </a:cubicBezTo>
                    <a:cubicBezTo>
                      <a:pt x="3071" y="2931"/>
                      <a:pt x="3071" y="2931"/>
                      <a:pt x="3071" y="2931"/>
                    </a:cubicBezTo>
                    <a:cubicBezTo>
                      <a:pt x="3071" y="2927"/>
                      <a:pt x="3071" y="2927"/>
                      <a:pt x="3071" y="2927"/>
                    </a:cubicBezTo>
                    <a:lnTo>
                      <a:pt x="3071" y="2927"/>
                    </a:lnTo>
                    <a:cubicBezTo>
                      <a:pt x="3071" y="2927"/>
                      <a:pt x="3075" y="2927"/>
                      <a:pt x="3075" y="2927"/>
                    </a:cubicBezTo>
                    <a:cubicBezTo>
                      <a:pt x="3075" y="2927"/>
                      <a:pt x="3075" y="2927"/>
                      <a:pt x="3075" y="2927"/>
                    </a:cubicBezTo>
                    <a:cubicBezTo>
                      <a:pt x="3075" y="2927"/>
                      <a:pt x="3075" y="2927"/>
                      <a:pt x="3075" y="2927"/>
                    </a:cubicBezTo>
                    <a:cubicBezTo>
                      <a:pt x="3075" y="2927"/>
                      <a:pt x="3075" y="2927"/>
                      <a:pt x="3075" y="2927"/>
                    </a:cubicBezTo>
                    <a:cubicBezTo>
                      <a:pt x="3075" y="2927"/>
                      <a:pt x="3075" y="2927"/>
                      <a:pt x="3075" y="2927"/>
                    </a:cubicBezTo>
                    <a:lnTo>
                      <a:pt x="3075" y="2927"/>
                    </a:lnTo>
                    <a:cubicBezTo>
                      <a:pt x="3075" y="2927"/>
                      <a:pt x="3075" y="2927"/>
                      <a:pt x="3075" y="2922"/>
                    </a:cubicBezTo>
                    <a:cubicBezTo>
                      <a:pt x="3075" y="2922"/>
                      <a:pt x="3075" y="2922"/>
                      <a:pt x="3075" y="2922"/>
                    </a:cubicBezTo>
                    <a:cubicBezTo>
                      <a:pt x="3075" y="2922"/>
                      <a:pt x="3075" y="2922"/>
                      <a:pt x="3075" y="2922"/>
                    </a:cubicBezTo>
                    <a:cubicBezTo>
                      <a:pt x="3075" y="2922"/>
                      <a:pt x="3075" y="2922"/>
                      <a:pt x="3075" y="2922"/>
                    </a:cubicBezTo>
                    <a:cubicBezTo>
                      <a:pt x="3079" y="2922"/>
                      <a:pt x="3079" y="2922"/>
                      <a:pt x="3079" y="2922"/>
                    </a:cubicBezTo>
                    <a:cubicBezTo>
                      <a:pt x="3079" y="2922"/>
                      <a:pt x="3079" y="2922"/>
                      <a:pt x="3079" y="2922"/>
                    </a:cubicBezTo>
                    <a:cubicBezTo>
                      <a:pt x="3079" y="2922"/>
                      <a:pt x="3079" y="2922"/>
                      <a:pt x="3079" y="2922"/>
                    </a:cubicBezTo>
                    <a:cubicBezTo>
                      <a:pt x="3079" y="2922"/>
                      <a:pt x="3079" y="2922"/>
                      <a:pt x="3079" y="2922"/>
                    </a:cubicBezTo>
                    <a:cubicBezTo>
                      <a:pt x="3079" y="2922"/>
                      <a:pt x="3079" y="2922"/>
                      <a:pt x="3079" y="2922"/>
                    </a:cubicBezTo>
                    <a:cubicBezTo>
                      <a:pt x="3079" y="2918"/>
                      <a:pt x="3079" y="2918"/>
                      <a:pt x="3079" y="2918"/>
                    </a:cubicBezTo>
                    <a:cubicBezTo>
                      <a:pt x="3079" y="2918"/>
                      <a:pt x="3079" y="2918"/>
                      <a:pt x="3079" y="2918"/>
                    </a:cubicBezTo>
                    <a:cubicBezTo>
                      <a:pt x="3079" y="2918"/>
                      <a:pt x="3079" y="2918"/>
                      <a:pt x="3079" y="2918"/>
                    </a:cubicBezTo>
                    <a:cubicBezTo>
                      <a:pt x="3079" y="2918"/>
                      <a:pt x="3079" y="2918"/>
                      <a:pt x="3079" y="2918"/>
                    </a:cubicBezTo>
                    <a:cubicBezTo>
                      <a:pt x="3079" y="2918"/>
                      <a:pt x="3079" y="2918"/>
                      <a:pt x="3084" y="2918"/>
                    </a:cubicBezTo>
                    <a:cubicBezTo>
                      <a:pt x="3084" y="2918"/>
                      <a:pt x="3084" y="2918"/>
                      <a:pt x="3084" y="2918"/>
                    </a:cubicBezTo>
                    <a:cubicBezTo>
                      <a:pt x="3084" y="2918"/>
                      <a:pt x="3084" y="2918"/>
                      <a:pt x="3084" y="2918"/>
                    </a:cubicBezTo>
                    <a:lnTo>
                      <a:pt x="3084" y="2918"/>
                    </a:lnTo>
                    <a:cubicBezTo>
                      <a:pt x="3084" y="2918"/>
                      <a:pt x="3084" y="2918"/>
                      <a:pt x="3084" y="2914"/>
                    </a:cubicBezTo>
                    <a:cubicBezTo>
                      <a:pt x="3084" y="2914"/>
                      <a:pt x="3084" y="2914"/>
                      <a:pt x="3084" y="2914"/>
                    </a:cubicBezTo>
                    <a:cubicBezTo>
                      <a:pt x="3084" y="2914"/>
                      <a:pt x="3084" y="2914"/>
                      <a:pt x="3084" y="2914"/>
                    </a:cubicBezTo>
                    <a:lnTo>
                      <a:pt x="3084" y="2914"/>
                    </a:lnTo>
                    <a:cubicBezTo>
                      <a:pt x="3084" y="2914"/>
                      <a:pt x="3084" y="2914"/>
                      <a:pt x="3084" y="2914"/>
                    </a:cubicBezTo>
                    <a:cubicBezTo>
                      <a:pt x="3084" y="2914"/>
                      <a:pt x="3084" y="2914"/>
                      <a:pt x="3084" y="2914"/>
                    </a:cubicBezTo>
                    <a:cubicBezTo>
                      <a:pt x="3084" y="2914"/>
                      <a:pt x="3088" y="2914"/>
                      <a:pt x="3088" y="2914"/>
                    </a:cubicBezTo>
                    <a:cubicBezTo>
                      <a:pt x="3088" y="2914"/>
                      <a:pt x="3088" y="2914"/>
                      <a:pt x="3088" y="2914"/>
                    </a:cubicBezTo>
                    <a:cubicBezTo>
                      <a:pt x="3088" y="2914"/>
                      <a:pt x="3088" y="2914"/>
                      <a:pt x="3088" y="2914"/>
                    </a:cubicBezTo>
                    <a:lnTo>
                      <a:pt x="3088" y="2914"/>
                    </a:lnTo>
                    <a:cubicBezTo>
                      <a:pt x="3088" y="2909"/>
                      <a:pt x="3088" y="2909"/>
                      <a:pt x="3088" y="2909"/>
                    </a:cubicBezTo>
                    <a:cubicBezTo>
                      <a:pt x="3088" y="2909"/>
                      <a:pt x="3088" y="2909"/>
                      <a:pt x="3088" y="2909"/>
                    </a:cubicBezTo>
                    <a:cubicBezTo>
                      <a:pt x="3088" y="2909"/>
                      <a:pt x="3088" y="2909"/>
                      <a:pt x="3088" y="2909"/>
                    </a:cubicBezTo>
                    <a:cubicBezTo>
                      <a:pt x="3088" y="2909"/>
                      <a:pt x="3088" y="2909"/>
                      <a:pt x="3088" y="2909"/>
                    </a:cubicBezTo>
                    <a:cubicBezTo>
                      <a:pt x="3088" y="2909"/>
                      <a:pt x="3092" y="2909"/>
                      <a:pt x="3092" y="2909"/>
                    </a:cubicBezTo>
                    <a:lnTo>
                      <a:pt x="3092" y="2909"/>
                    </a:lnTo>
                    <a:cubicBezTo>
                      <a:pt x="3092" y="2909"/>
                      <a:pt x="3092" y="2909"/>
                      <a:pt x="3092" y="2905"/>
                    </a:cubicBezTo>
                    <a:lnTo>
                      <a:pt x="3092" y="2905"/>
                    </a:lnTo>
                    <a:lnTo>
                      <a:pt x="3092" y="2905"/>
                    </a:lnTo>
                    <a:lnTo>
                      <a:pt x="3092" y="2905"/>
                    </a:lnTo>
                    <a:cubicBezTo>
                      <a:pt x="3127" y="2870"/>
                      <a:pt x="3153" y="2831"/>
                      <a:pt x="3183" y="2792"/>
                    </a:cubicBezTo>
                    <a:close/>
                    <a:moveTo>
                      <a:pt x="2312" y="2961"/>
                    </a:moveTo>
                    <a:cubicBezTo>
                      <a:pt x="2269" y="2983"/>
                      <a:pt x="2229" y="2996"/>
                      <a:pt x="2186" y="3009"/>
                    </a:cubicBezTo>
                    <a:cubicBezTo>
                      <a:pt x="2160" y="3018"/>
                      <a:pt x="2134" y="3026"/>
                      <a:pt x="2104" y="3035"/>
                    </a:cubicBezTo>
                    <a:lnTo>
                      <a:pt x="2216" y="3451"/>
                    </a:lnTo>
                    <a:cubicBezTo>
                      <a:pt x="2221" y="3447"/>
                      <a:pt x="2225" y="3447"/>
                      <a:pt x="2234" y="3443"/>
                    </a:cubicBezTo>
                    <a:cubicBezTo>
                      <a:pt x="2234" y="3443"/>
                      <a:pt x="2234" y="3443"/>
                      <a:pt x="2234" y="3443"/>
                    </a:cubicBezTo>
                    <a:lnTo>
                      <a:pt x="2234" y="3443"/>
                    </a:lnTo>
                    <a:cubicBezTo>
                      <a:pt x="2238" y="3443"/>
                      <a:pt x="2238" y="3443"/>
                      <a:pt x="2238" y="3443"/>
                    </a:cubicBezTo>
                    <a:cubicBezTo>
                      <a:pt x="2238" y="3443"/>
                      <a:pt x="2238" y="3443"/>
                      <a:pt x="2238" y="3443"/>
                    </a:cubicBezTo>
                    <a:cubicBezTo>
                      <a:pt x="2238" y="3443"/>
                      <a:pt x="2238" y="3443"/>
                      <a:pt x="2238" y="3443"/>
                    </a:cubicBezTo>
                    <a:cubicBezTo>
                      <a:pt x="2238" y="3443"/>
                      <a:pt x="2238" y="3443"/>
                      <a:pt x="2243" y="3443"/>
                    </a:cubicBezTo>
                    <a:cubicBezTo>
                      <a:pt x="2243" y="3443"/>
                      <a:pt x="2243" y="3443"/>
                      <a:pt x="2243" y="3443"/>
                    </a:cubicBezTo>
                    <a:cubicBezTo>
                      <a:pt x="2243" y="3443"/>
                      <a:pt x="2243" y="3443"/>
                      <a:pt x="2243" y="3443"/>
                    </a:cubicBezTo>
                    <a:cubicBezTo>
                      <a:pt x="2243" y="3443"/>
                      <a:pt x="2243" y="3443"/>
                      <a:pt x="2243" y="3443"/>
                    </a:cubicBezTo>
                    <a:cubicBezTo>
                      <a:pt x="2243" y="3443"/>
                      <a:pt x="2243" y="3443"/>
                      <a:pt x="2243" y="3443"/>
                    </a:cubicBezTo>
                    <a:lnTo>
                      <a:pt x="2243" y="3443"/>
                    </a:lnTo>
                    <a:cubicBezTo>
                      <a:pt x="2243" y="3443"/>
                      <a:pt x="2243" y="3443"/>
                      <a:pt x="2243" y="3443"/>
                    </a:cubicBezTo>
                    <a:cubicBezTo>
                      <a:pt x="2247" y="3443"/>
                      <a:pt x="2247" y="3443"/>
                      <a:pt x="2247" y="3443"/>
                    </a:cubicBezTo>
                    <a:cubicBezTo>
                      <a:pt x="2247" y="3443"/>
                      <a:pt x="2247" y="3443"/>
                      <a:pt x="2247" y="3443"/>
                    </a:cubicBezTo>
                    <a:cubicBezTo>
                      <a:pt x="2247" y="3443"/>
                      <a:pt x="2247" y="3443"/>
                      <a:pt x="2247" y="3443"/>
                    </a:cubicBezTo>
                    <a:cubicBezTo>
                      <a:pt x="2247" y="3443"/>
                      <a:pt x="2247" y="3443"/>
                      <a:pt x="2247" y="3443"/>
                    </a:cubicBezTo>
                    <a:cubicBezTo>
                      <a:pt x="2247" y="3443"/>
                      <a:pt x="2247" y="3443"/>
                      <a:pt x="2247" y="3443"/>
                    </a:cubicBezTo>
                    <a:cubicBezTo>
                      <a:pt x="2247" y="3443"/>
                      <a:pt x="2247" y="3443"/>
                      <a:pt x="2247" y="3438"/>
                    </a:cubicBezTo>
                    <a:cubicBezTo>
                      <a:pt x="2247" y="3438"/>
                      <a:pt x="2251" y="3438"/>
                      <a:pt x="2251" y="3438"/>
                    </a:cubicBezTo>
                    <a:cubicBezTo>
                      <a:pt x="2251" y="3438"/>
                      <a:pt x="2251" y="3438"/>
                      <a:pt x="2251" y="3438"/>
                    </a:cubicBezTo>
                    <a:lnTo>
                      <a:pt x="2251" y="3438"/>
                    </a:lnTo>
                    <a:cubicBezTo>
                      <a:pt x="2251" y="3438"/>
                      <a:pt x="2251" y="3438"/>
                      <a:pt x="2251" y="3438"/>
                    </a:cubicBezTo>
                    <a:cubicBezTo>
                      <a:pt x="2251" y="3438"/>
                      <a:pt x="2251" y="3438"/>
                      <a:pt x="2251" y="3438"/>
                    </a:cubicBezTo>
                    <a:cubicBezTo>
                      <a:pt x="2251" y="3438"/>
                      <a:pt x="2251" y="3438"/>
                      <a:pt x="2251" y="3438"/>
                    </a:cubicBezTo>
                    <a:lnTo>
                      <a:pt x="2251" y="3438"/>
                    </a:lnTo>
                    <a:cubicBezTo>
                      <a:pt x="2256" y="3438"/>
                      <a:pt x="2256" y="3438"/>
                      <a:pt x="2256" y="3438"/>
                    </a:cubicBezTo>
                    <a:cubicBezTo>
                      <a:pt x="2256" y="3438"/>
                      <a:pt x="2256" y="3438"/>
                      <a:pt x="2256" y="3438"/>
                    </a:cubicBezTo>
                    <a:cubicBezTo>
                      <a:pt x="2256" y="3438"/>
                      <a:pt x="2256" y="3438"/>
                      <a:pt x="2256" y="3438"/>
                    </a:cubicBezTo>
                    <a:cubicBezTo>
                      <a:pt x="2256" y="3438"/>
                      <a:pt x="2256" y="3438"/>
                      <a:pt x="2256" y="3438"/>
                    </a:cubicBezTo>
                    <a:cubicBezTo>
                      <a:pt x="2256" y="3438"/>
                      <a:pt x="2256" y="3438"/>
                      <a:pt x="2256" y="3438"/>
                    </a:cubicBezTo>
                    <a:cubicBezTo>
                      <a:pt x="2256" y="3438"/>
                      <a:pt x="2256" y="3438"/>
                      <a:pt x="2256" y="3438"/>
                    </a:cubicBezTo>
                    <a:cubicBezTo>
                      <a:pt x="2260" y="3438"/>
                      <a:pt x="2260" y="3438"/>
                      <a:pt x="2260" y="3438"/>
                    </a:cubicBezTo>
                    <a:lnTo>
                      <a:pt x="2260" y="3438"/>
                    </a:lnTo>
                    <a:cubicBezTo>
                      <a:pt x="2260" y="3438"/>
                      <a:pt x="2260" y="3438"/>
                      <a:pt x="2260" y="3438"/>
                    </a:cubicBezTo>
                    <a:cubicBezTo>
                      <a:pt x="2260" y="3438"/>
                      <a:pt x="2260" y="3438"/>
                      <a:pt x="2260" y="3438"/>
                    </a:cubicBezTo>
                    <a:cubicBezTo>
                      <a:pt x="2260" y="3438"/>
                      <a:pt x="2260" y="3438"/>
                      <a:pt x="2260" y="3438"/>
                    </a:cubicBezTo>
                    <a:cubicBezTo>
                      <a:pt x="2260" y="3438"/>
                      <a:pt x="2260" y="3438"/>
                      <a:pt x="2260" y="3438"/>
                    </a:cubicBezTo>
                    <a:cubicBezTo>
                      <a:pt x="2260" y="3438"/>
                      <a:pt x="2264" y="3438"/>
                      <a:pt x="2264" y="3438"/>
                    </a:cubicBezTo>
                    <a:cubicBezTo>
                      <a:pt x="2264" y="3438"/>
                      <a:pt x="2264" y="3438"/>
                      <a:pt x="2264" y="3438"/>
                    </a:cubicBezTo>
                    <a:cubicBezTo>
                      <a:pt x="2264" y="3438"/>
                      <a:pt x="2264" y="3438"/>
                      <a:pt x="2264" y="3434"/>
                    </a:cubicBezTo>
                    <a:cubicBezTo>
                      <a:pt x="2264" y="3434"/>
                      <a:pt x="2264" y="3434"/>
                      <a:pt x="2264" y="3434"/>
                    </a:cubicBezTo>
                    <a:cubicBezTo>
                      <a:pt x="2264" y="3434"/>
                      <a:pt x="2264" y="3434"/>
                      <a:pt x="2269" y="3434"/>
                    </a:cubicBezTo>
                    <a:cubicBezTo>
                      <a:pt x="2269" y="3434"/>
                      <a:pt x="2269" y="3434"/>
                      <a:pt x="2269" y="3434"/>
                    </a:cubicBezTo>
                    <a:cubicBezTo>
                      <a:pt x="2269" y="3434"/>
                      <a:pt x="2269" y="3434"/>
                      <a:pt x="2269" y="3434"/>
                    </a:cubicBezTo>
                    <a:lnTo>
                      <a:pt x="2269" y="3434"/>
                    </a:lnTo>
                    <a:cubicBezTo>
                      <a:pt x="2269" y="3434"/>
                      <a:pt x="2269" y="3434"/>
                      <a:pt x="2269" y="3434"/>
                    </a:cubicBezTo>
                    <a:lnTo>
                      <a:pt x="2269" y="3434"/>
                    </a:lnTo>
                    <a:cubicBezTo>
                      <a:pt x="2269" y="3434"/>
                      <a:pt x="2269" y="3434"/>
                      <a:pt x="2269" y="3434"/>
                    </a:cubicBezTo>
                    <a:cubicBezTo>
                      <a:pt x="2273" y="3434"/>
                      <a:pt x="2273" y="3434"/>
                      <a:pt x="2273" y="3434"/>
                    </a:cubicBezTo>
                    <a:cubicBezTo>
                      <a:pt x="2273" y="3434"/>
                      <a:pt x="2273" y="3434"/>
                      <a:pt x="2273" y="3434"/>
                    </a:cubicBezTo>
                    <a:cubicBezTo>
                      <a:pt x="2273" y="3434"/>
                      <a:pt x="2273" y="3434"/>
                      <a:pt x="2273" y="3434"/>
                    </a:cubicBezTo>
                    <a:cubicBezTo>
                      <a:pt x="2273" y="3434"/>
                      <a:pt x="2273" y="3434"/>
                      <a:pt x="2273" y="3434"/>
                    </a:cubicBezTo>
                    <a:cubicBezTo>
                      <a:pt x="2273" y="3434"/>
                      <a:pt x="2273" y="3434"/>
                      <a:pt x="2273" y="3434"/>
                    </a:cubicBezTo>
                    <a:cubicBezTo>
                      <a:pt x="2273" y="3434"/>
                      <a:pt x="2273" y="3434"/>
                      <a:pt x="2273" y="3434"/>
                    </a:cubicBezTo>
                    <a:cubicBezTo>
                      <a:pt x="2277" y="3434"/>
                      <a:pt x="2277" y="3434"/>
                      <a:pt x="2277" y="3434"/>
                    </a:cubicBezTo>
                    <a:cubicBezTo>
                      <a:pt x="2277" y="3434"/>
                      <a:pt x="2277" y="3434"/>
                      <a:pt x="2277" y="3434"/>
                    </a:cubicBezTo>
                    <a:cubicBezTo>
                      <a:pt x="2277" y="3430"/>
                      <a:pt x="2277" y="3430"/>
                      <a:pt x="2277" y="3430"/>
                    </a:cubicBezTo>
                    <a:cubicBezTo>
                      <a:pt x="2277" y="3430"/>
                      <a:pt x="2277" y="3430"/>
                      <a:pt x="2277" y="3430"/>
                    </a:cubicBezTo>
                    <a:cubicBezTo>
                      <a:pt x="2282" y="3430"/>
                      <a:pt x="2282" y="3430"/>
                      <a:pt x="2282" y="3430"/>
                    </a:cubicBezTo>
                    <a:lnTo>
                      <a:pt x="2282" y="3430"/>
                    </a:lnTo>
                    <a:cubicBezTo>
                      <a:pt x="2282" y="3430"/>
                      <a:pt x="2282" y="3430"/>
                      <a:pt x="2282" y="3430"/>
                    </a:cubicBezTo>
                    <a:cubicBezTo>
                      <a:pt x="2282" y="3430"/>
                      <a:pt x="2282" y="3430"/>
                      <a:pt x="2282" y="3430"/>
                    </a:cubicBezTo>
                    <a:cubicBezTo>
                      <a:pt x="2282" y="3430"/>
                      <a:pt x="2282" y="3430"/>
                      <a:pt x="2286" y="3430"/>
                    </a:cubicBezTo>
                    <a:cubicBezTo>
                      <a:pt x="2286" y="3430"/>
                      <a:pt x="2286" y="3430"/>
                      <a:pt x="2286" y="3430"/>
                    </a:cubicBezTo>
                    <a:cubicBezTo>
                      <a:pt x="2286" y="3430"/>
                      <a:pt x="2286" y="3430"/>
                      <a:pt x="2286" y="3430"/>
                    </a:cubicBezTo>
                    <a:lnTo>
                      <a:pt x="2286" y="3430"/>
                    </a:lnTo>
                    <a:cubicBezTo>
                      <a:pt x="2286" y="3430"/>
                      <a:pt x="2286" y="3430"/>
                      <a:pt x="2290" y="3430"/>
                    </a:cubicBezTo>
                    <a:lnTo>
                      <a:pt x="2290" y="3430"/>
                    </a:lnTo>
                    <a:cubicBezTo>
                      <a:pt x="2290" y="3430"/>
                      <a:pt x="2290" y="3430"/>
                      <a:pt x="2290" y="3430"/>
                    </a:cubicBezTo>
                    <a:lnTo>
                      <a:pt x="2290" y="3430"/>
                    </a:lnTo>
                    <a:cubicBezTo>
                      <a:pt x="2290" y="3430"/>
                      <a:pt x="2290" y="3430"/>
                      <a:pt x="2290" y="3430"/>
                    </a:cubicBezTo>
                    <a:lnTo>
                      <a:pt x="2290" y="3430"/>
                    </a:lnTo>
                    <a:cubicBezTo>
                      <a:pt x="2290" y="3430"/>
                      <a:pt x="2290" y="3430"/>
                      <a:pt x="2295" y="3425"/>
                    </a:cubicBezTo>
                    <a:cubicBezTo>
                      <a:pt x="2295" y="3425"/>
                      <a:pt x="2295" y="3425"/>
                      <a:pt x="2295" y="3425"/>
                    </a:cubicBezTo>
                    <a:cubicBezTo>
                      <a:pt x="2295" y="3425"/>
                      <a:pt x="2295" y="3425"/>
                      <a:pt x="2295" y="3425"/>
                    </a:cubicBezTo>
                    <a:cubicBezTo>
                      <a:pt x="2295" y="3425"/>
                      <a:pt x="2295" y="3425"/>
                      <a:pt x="2295" y="3425"/>
                    </a:cubicBezTo>
                    <a:cubicBezTo>
                      <a:pt x="2295" y="3425"/>
                      <a:pt x="2295" y="3425"/>
                      <a:pt x="2295" y="3425"/>
                    </a:cubicBezTo>
                    <a:lnTo>
                      <a:pt x="2295" y="3425"/>
                    </a:lnTo>
                    <a:cubicBezTo>
                      <a:pt x="2299" y="3425"/>
                      <a:pt x="2299" y="3425"/>
                      <a:pt x="2299" y="3425"/>
                    </a:cubicBezTo>
                    <a:lnTo>
                      <a:pt x="2299" y="3425"/>
                    </a:lnTo>
                    <a:cubicBezTo>
                      <a:pt x="2299" y="3425"/>
                      <a:pt x="2299" y="3425"/>
                      <a:pt x="2299" y="3425"/>
                    </a:cubicBezTo>
                    <a:lnTo>
                      <a:pt x="2299" y="3425"/>
                    </a:lnTo>
                    <a:cubicBezTo>
                      <a:pt x="2299" y="3425"/>
                      <a:pt x="2299" y="3425"/>
                      <a:pt x="2299" y="3425"/>
                    </a:cubicBezTo>
                    <a:lnTo>
                      <a:pt x="2299" y="3425"/>
                    </a:lnTo>
                    <a:cubicBezTo>
                      <a:pt x="2303" y="3425"/>
                      <a:pt x="2303" y="3425"/>
                      <a:pt x="2303" y="3425"/>
                    </a:cubicBezTo>
                    <a:lnTo>
                      <a:pt x="2303" y="3425"/>
                    </a:lnTo>
                    <a:cubicBezTo>
                      <a:pt x="2303" y="3425"/>
                      <a:pt x="2303" y="3425"/>
                      <a:pt x="2303" y="3425"/>
                    </a:cubicBezTo>
                    <a:cubicBezTo>
                      <a:pt x="2303" y="3425"/>
                      <a:pt x="2303" y="3425"/>
                      <a:pt x="2303" y="3425"/>
                    </a:cubicBezTo>
                    <a:cubicBezTo>
                      <a:pt x="2303" y="3425"/>
                      <a:pt x="2303" y="3425"/>
                      <a:pt x="2308" y="3421"/>
                    </a:cubicBezTo>
                    <a:cubicBezTo>
                      <a:pt x="2308" y="3421"/>
                      <a:pt x="2308" y="3421"/>
                      <a:pt x="2308" y="3421"/>
                    </a:cubicBezTo>
                    <a:cubicBezTo>
                      <a:pt x="2308" y="3421"/>
                      <a:pt x="2308" y="3421"/>
                      <a:pt x="2308" y="3421"/>
                    </a:cubicBezTo>
                    <a:cubicBezTo>
                      <a:pt x="2308" y="3421"/>
                      <a:pt x="2308" y="3421"/>
                      <a:pt x="2308" y="3421"/>
                    </a:cubicBezTo>
                    <a:cubicBezTo>
                      <a:pt x="2308" y="3421"/>
                      <a:pt x="2308" y="3421"/>
                      <a:pt x="2308" y="3421"/>
                    </a:cubicBezTo>
                    <a:cubicBezTo>
                      <a:pt x="2308" y="3421"/>
                      <a:pt x="2308" y="3421"/>
                      <a:pt x="2308" y="3421"/>
                    </a:cubicBezTo>
                    <a:cubicBezTo>
                      <a:pt x="2308" y="3421"/>
                      <a:pt x="2308" y="3421"/>
                      <a:pt x="2312" y="3421"/>
                    </a:cubicBezTo>
                    <a:cubicBezTo>
                      <a:pt x="2312" y="3421"/>
                      <a:pt x="2312" y="3421"/>
                      <a:pt x="2312" y="3421"/>
                    </a:cubicBezTo>
                    <a:cubicBezTo>
                      <a:pt x="2312" y="3421"/>
                      <a:pt x="2312" y="3421"/>
                      <a:pt x="2312" y="3421"/>
                    </a:cubicBezTo>
                    <a:lnTo>
                      <a:pt x="2312" y="3421"/>
                    </a:lnTo>
                    <a:cubicBezTo>
                      <a:pt x="2312" y="3421"/>
                      <a:pt x="2312" y="3421"/>
                      <a:pt x="2312" y="3421"/>
                    </a:cubicBezTo>
                    <a:cubicBezTo>
                      <a:pt x="2312" y="3421"/>
                      <a:pt x="2312" y="3421"/>
                      <a:pt x="2312" y="3421"/>
                    </a:cubicBezTo>
                    <a:cubicBezTo>
                      <a:pt x="2312" y="3421"/>
                      <a:pt x="2312" y="3421"/>
                      <a:pt x="2316" y="3421"/>
                    </a:cubicBezTo>
                    <a:cubicBezTo>
                      <a:pt x="2316" y="3421"/>
                      <a:pt x="2316" y="3421"/>
                      <a:pt x="2316" y="3421"/>
                    </a:cubicBezTo>
                    <a:cubicBezTo>
                      <a:pt x="2316" y="3421"/>
                      <a:pt x="2316" y="3421"/>
                      <a:pt x="2316" y="3421"/>
                    </a:cubicBezTo>
                    <a:lnTo>
                      <a:pt x="2316" y="3421"/>
                    </a:lnTo>
                    <a:cubicBezTo>
                      <a:pt x="2316" y="3421"/>
                      <a:pt x="2316" y="3421"/>
                      <a:pt x="2316" y="3421"/>
                    </a:cubicBezTo>
                    <a:cubicBezTo>
                      <a:pt x="2316" y="3421"/>
                      <a:pt x="2316" y="3421"/>
                      <a:pt x="2316" y="3421"/>
                    </a:cubicBezTo>
                    <a:cubicBezTo>
                      <a:pt x="2316" y="3421"/>
                      <a:pt x="2316" y="3421"/>
                      <a:pt x="2316" y="3421"/>
                    </a:cubicBezTo>
                    <a:cubicBezTo>
                      <a:pt x="2316" y="3421"/>
                      <a:pt x="2316" y="3421"/>
                      <a:pt x="2316" y="3421"/>
                    </a:cubicBezTo>
                    <a:cubicBezTo>
                      <a:pt x="2321" y="3421"/>
                      <a:pt x="2321" y="3417"/>
                      <a:pt x="2321" y="3417"/>
                    </a:cubicBezTo>
                    <a:cubicBezTo>
                      <a:pt x="2321" y="3417"/>
                      <a:pt x="2321" y="3417"/>
                      <a:pt x="2321" y="3417"/>
                    </a:cubicBezTo>
                    <a:cubicBezTo>
                      <a:pt x="2321" y="3417"/>
                      <a:pt x="2321" y="3417"/>
                      <a:pt x="2321" y="3417"/>
                    </a:cubicBezTo>
                    <a:cubicBezTo>
                      <a:pt x="2321" y="3417"/>
                      <a:pt x="2321" y="3417"/>
                      <a:pt x="2321" y="3417"/>
                    </a:cubicBezTo>
                    <a:cubicBezTo>
                      <a:pt x="2321" y="3417"/>
                      <a:pt x="2321" y="3417"/>
                      <a:pt x="2321" y="3417"/>
                    </a:cubicBezTo>
                    <a:cubicBezTo>
                      <a:pt x="2321" y="3417"/>
                      <a:pt x="2325" y="3417"/>
                      <a:pt x="2325" y="3417"/>
                    </a:cubicBezTo>
                    <a:cubicBezTo>
                      <a:pt x="2325" y="3417"/>
                      <a:pt x="2325" y="3417"/>
                      <a:pt x="2325" y="3417"/>
                    </a:cubicBezTo>
                    <a:cubicBezTo>
                      <a:pt x="2325" y="3417"/>
                      <a:pt x="2325" y="3417"/>
                      <a:pt x="2325" y="3417"/>
                    </a:cubicBezTo>
                    <a:cubicBezTo>
                      <a:pt x="2325" y="3417"/>
                      <a:pt x="2325" y="3417"/>
                      <a:pt x="2325" y="3417"/>
                    </a:cubicBezTo>
                    <a:cubicBezTo>
                      <a:pt x="2325" y="3417"/>
                      <a:pt x="2325" y="3417"/>
                      <a:pt x="2325" y="3417"/>
                    </a:cubicBezTo>
                    <a:cubicBezTo>
                      <a:pt x="2325" y="3417"/>
                      <a:pt x="2325" y="3417"/>
                      <a:pt x="2325" y="3417"/>
                    </a:cubicBezTo>
                    <a:cubicBezTo>
                      <a:pt x="2325" y="3417"/>
                      <a:pt x="2329" y="3417"/>
                      <a:pt x="2329" y="3417"/>
                    </a:cubicBezTo>
                    <a:cubicBezTo>
                      <a:pt x="2329" y="3417"/>
                      <a:pt x="2329" y="3417"/>
                      <a:pt x="2329" y="3417"/>
                    </a:cubicBezTo>
                    <a:cubicBezTo>
                      <a:pt x="2329" y="3417"/>
                      <a:pt x="2329" y="3417"/>
                      <a:pt x="2329" y="3417"/>
                    </a:cubicBezTo>
                    <a:lnTo>
                      <a:pt x="2329" y="3417"/>
                    </a:lnTo>
                    <a:cubicBezTo>
                      <a:pt x="2329" y="3417"/>
                      <a:pt x="2329" y="3417"/>
                      <a:pt x="2329" y="3417"/>
                    </a:cubicBezTo>
                    <a:lnTo>
                      <a:pt x="2329" y="3417"/>
                    </a:lnTo>
                    <a:cubicBezTo>
                      <a:pt x="2329" y="3417"/>
                      <a:pt x="2329" y="3417"/>
                      <a:pt x="2334" y="3417"/>
                    </a:cubicBezTo>
                    <a:cubicBezTo>
                      <a:pt x="2334" y="3412"/>
                      <a:pt x="2334" y="3412"/>
                      <a:pt x="2334" y="3412"/>
                    </a:cubicBezTo>
                    <a:cubicBezTo>
                      <a:pt x="2334" y="3412"/>
                      <a:pt x="2334" y="3412"/>
                      <a:pt x="2334" y="3412"/>
                    </a:cubicBezTo>
                    <a:lnTo>
                      <a:pt x="2334" y="3412"/>
                    </a:lnTo>
                    <a:cubicBezTo>
                      <a:pt x="2334" y="3412"/>
                      <a:pt x="2334" y="3412"/>
                      <a:pt x="2334" y="3412"/>
                    </a:cubicBezTo>
                    <a:lnTo>
                      <a:pt x="2334" y="3412"/>
                    </a:lnTo>
                    <a:cubicBezTo>
                      <a:pt x="2334" y="3412"/>
                      <a:pt x="2334" y="3412"/>
                      <a:pt x="2334" y="3412"/>
                    </a:cubicBezTo>
                    <a:lnTo>
                      <a:pt x="2338" y="3412"/>
                    </a:lnTo>
                    <a:cubicBezTo>
                      <a:pt x="2338" y="3412"/>
                      <a:pt x="2338" y="3412"/>
                      <a:pt x="2338" y="3412"/>
                    </a:cubicBezTo>
                    <a:cubicBezTo>
                      <a:pt x="2338" y="3412"/>
                      <a:pt x="2338" y="3412"/>
                      <a:pt x="2338" y="3412"/>
                    </a:cubicBezTo>
                    <a:cubicBezTo>
                      <a:pt x="2338" y="3412"/>
                      <a:pt x="2338" y="3412"/>
                      <a:pt x="2338" y="3412"/>
                    </a:cubicBezTo>
                    <a:cubicBezTo>
                      <a:pt x="2338" y="3412"/>
                      <a:pt x="2338" y="3412"/>
                      <a:pt x="2338" y="3412"/>
                    </a:cubicBezTo>
                    <a:cubicBezTo>
                      <a:pt x="2338" y="3412"/>
                      <a:pt x="2338" y="3412"/>
                      <a:pt x="2338" y="3412"/>
                    </a:cubicBezTo>
                    <a:cubicBezTo>
                      <a:pt x="2338" y="3412"/>
                      <a:pt x="2338" y="3412"/>
                      <a:pt x="2342" y="3412"/>
                    </a:cubicBezTo>
                    <a:cubicBezTo>
                      <a:pt x="2342" y="3412"/>
                      <a:pt x="2342" y="3412"/>
                      <a:pt x="2342" y="3412"/>
                    </a:cubicBezTo>
                    <a:cubicBezTo>
                      <a:pt x="2342" y="3412"/>
                      <a:pt x="2342" y="3412"/>
                      <a:pt x="2342" y="3412"/>
                    </a:cubicBezTo>
                    <a:cubicBezTo>
                      <a:pt x="2342" y="3412"/>
                      <a:pt x="2342" y="3412"/>
                      <a:pt x="2342" y="3412"/>
                    </a:cubicBezTo>
                    <a:lnTo>
                      <a:pt x="2342" y="3412"/>
                    </a:lnTo>
                    <a:cubicBezTo>
                      <a:pt x="2342" y="3412"/>
                      <a:pt x="2342" y="3412"/>
                      <a:pt x="2342" y="3412"/>
                    </a:cubicBezTo>
                    <a:lnTo>
                      <a:pt x="2342" y="3412"/>
                    </a:lnTo>
                    <a:cubicBezTo>
                      <a:pt x="2342" y="3408"/>
                      <a:pt x="2347" y="3408"/>
                      <a:pt x="2347" y="3408"/>
                    </a:cubicBezTo>
                    <a:cubicBezTo>
                      <a:pt x="2347" y="3408"/>
                      <a:pt x="2347" y="3408"/>
                      <a:pt x="2347" y="3408"/>
                    </a:cubicBezTo>
                    <a:cubicBezTo>
                      <a:pt x="2347" y="3408"/>
                      <a:pt x="2347" y="3408"/>
                      <a:pt x="2347" y="3408"/>
                    </a:cubicBezTo>
                    <a:lnTo>
                      <a:pt x="2347" y="3408"/>
                    </a:lnTo>
                    <a:lnTo>
                      <a:pt x="2347" y="3408"/>
                    </a:lnTo>
                    <a:lnTo>
                      <a:pt x="2347" y="3408"/>
                    </a:lnTo>
                    <a:cubicBezTo>
                      <a:pt x="2347" y="3408"/>
                      <a:pt x="2347" y="3408"/>
                      <a:pt x="2351" y="3408"/>
                    </a:cubicBezTo>
                    <a:cubicBezTo>
                      <a:pt x="2351" y="3408"/>
                      <a:pt x="2351" y="3408"/>
                      <a:pt x="2351" y="3408"/>
                    </a:cubicBezTo>
                    <a:cubicBezTo>
                      <a:pt x="2351" y="3408"/>
                      <a:pt x="2351" y="3408"/>
                      <a:pt x="2351" y="3408"/>
                    </a:cubicBezTo>
                    <a:cubicBezTo>
                      <a:pt x="2351" y="3408"/>
                      <a:pt x="2351" y="3408"/>
                      <a:pt x="2351" y="3408"/>
                    </a:cubicBezTo>
                    <a:cubicBezTo>
                      <a:pt x="2351" y="3408"/>
                      <a:pt x="2351" y="3408"/>
                      <a:pt x="2351" y="3408"/>
                    </a:cubicBezTo>
                    <a:cubicBezTo>
                      <a:pt x="2351" y="3408"/>
                      <a:pt x="2351" y="3408"/>
                      <a:pt x="2351" y="3408"/>
                    </a:cubicBezTo>
                    <a:cubicBezTo>
                      <a:pt x="2351" y="3408"/>
                      <a:pt x="2351" y="3408"/>
                      <a:pt x="2351" y="3408"/>
                    </a:cubicBezTo>
                    <a:lnTo>
                      <a:pt x="2355" y="3408"/>
                    </a:lnTo>
                    <a:lnTo>
                      <a:pt x="2355" y="3408"/>
                    </a:lnTo>
                    <a:cubicBezTo>
                      <a:pt x="2355" y="3408"/>
                      <a:pt x="2355" y="3408"/>
                      <a:pt x="2355" y="3408"/>
                    </a:cubicBezTo>
                    <a:cubicBezTo>
                      <a:pt x="2355" y="3408"/>
                      <a:pt x="2355" y="3408"/>
                      <a:pt x="2355" y="3408"/>
                    </a:cubicBezTo>
                    <a:cubicBezTo>
                      <a:pt x="2355" y="3408"/>
                      <a:pt x="2355" y="3408"/>
                      <a:pt x="2355" y="3408"/>
                    </a:cubicBezTo>
                    <a:cubicBezTo>
                      <a:pt x="2355" y="3408"/>
                      <a:pt x="2355" y="3404"/>
                      <a:pt x="2355" y="3404"/>
                    </a:cubicBezTo>
                    <a:cubicBezTo>
                      <a:pt x="2360" y="3404"/>
                      <a:pt x="2360" y="3404"/>
                      <a:pt x="2360" y="3404"/>
                    </a:cubicBezTo>
                    <a:cubicBezTo>
                      <a:pt x="2360" y="3404"/>
                      <a:pt x="2360" y="3404"/>
                      <a:pt x="2360" y="3404"/>
                    </a:cubicBezTo>
                    <a:cubicBezTo>
                      <a:pt x="2360" y="3404"/>
                      <a:pt x="2360" y="3404"/>
                      <a:pt x="2360" y="3404"/>
                    </a:cubicBezTo>
                    <a:cubicBezTo>
                      <a:pt x="2360" y="3404"/>
                      <a:pt x="2360" y="3404"/>
                      <a:pt x="2360" y="3404"/>
                    </a:cubicBezTo>
                    <a:cubicBezTo>
                      <a:pt x="2360" y="3404"/>
                      <a:pt x="2360" y="3404"/>
                      <a:pt x="2360" y="3404"/>
                    </a:cubicBezTo>
                    <a:cubicBezTo>
                      <a:pt x="2360" y="3404"/>
                      <a:pt x="2360" y="3404"/>
                      <a:pt x="2360" y="3404"/>
                    </a:cubicBezTo>
                    <a:cubicBezTo>
                      <a:pt x="2360" y="3404"/>
                      <a:pt x="2360" y="3404"/>
                      <a:pt x="2364" y="3404"/>
                    </a:cubicBezTo>
                    <a:cubicBezTo>
                      <a:pt x="2364" y="3404"/>
                      <a:pt x="2364" y="3404"/>
                      <a:pt x="2364" y="3404"/>
                    </a:cubicBezTo>
                    <a:cubicBezTo>
                      <a:pt x="2364" y="3404"/>
                      <a:pt x="2364" y="3404"/>
                      <a:pt x="2364" y="3404"/>
                    </a:cubicBezTo>
                    <a:cubicBezTo>
                      <a:pt x="2364" y="3404"/>
                      <a:pt x="2364" y="3404"/>
                      <a:pt x="2364" y="3404"/>
                    </a:cubicBezTo>
                    <a:cubicBezTo>
                      <a:pt x="2364" y="3404"/>
                      <a:pt x="2364" y="3404"/>
                      <a:pt x="2364" y="3404"/>
                    </a:cubicBezTo>
                    <a:cubicBezTo>
                      <a:pt x="2364" y="3404"/>
                      <a:pt x="2364" y="3404"/>
                      <a:pt x="2364" y="3404"/>
                    </a:cubicBezTo>
                    <a:cubicBezTo>
                      <a:pt x="2364" y="3404"/>
                      <a:pt x="2364" y="3404"/>
                      <a:pt x="2364" y="3404"/>
                    </a:cubicBezTo>
                    <a:cubicBezTo>
                      <a:pt x="2364" y="3404"/>
                      <a:pt x="2368" y="3404"/>
                      <a:pt x="2368" y="3404"/>
                    </a:cubicBezTo>
                    <a:cubicBezTo>
                      <a:pt x="2368" y="3404"/>
                      <a:pt x="2368" y="3404"/>
                      <a:pt x="2368" y="3404"/>
                    </a:cubicBezTo>
                    <a:cubicBezTo>
                      <a:pt x="2368" y="3404"/>
                      <a:pt x="2368" y="3404"/>
                      <a:pt x="2368" y="3404"/>
                    </a:cubicBezTo>
                    <a:cubicBezTo>
                      <a:pt x="2368" y="3404"/>
                      <a:pt x="2368" y="3404"/>
                      <a:pt x="2368" y="3404"/>
                    </a:cubicBezTo>
                    <a:lnTo>
                      <a:pt x="2368" y="3399"/>
                    </a:lnTo>
                    <a:cubicBezTo>
                      <a:pt x="2368" y="3399"/>
                      <a:pt x="2368" y="3399"/>
                      <a:pt x="2368" y="3399"/>
                    </a:cubicBezTo>
                    <a:cubicBezTo>
                      <a:pt x="2368" y="3399"/>
                      <a:pt x="2368" y="3399"/>
                      <a:pt x="2368" y="3399"/>
                    </a:cubicBezTo>
                    <a:cubicBezTo>
                      <a:pt x="2373" y="3399"/>
                      <a:pt x="2373" y="3399"/>
                      <a:pt x="2373" y="3399"/>
                    </a:cubicBezTo>
                    <a:lnTo>
                      <a:pt x="2373" y="3399"/>
                    </a:lnTo>
                    <a:cubicBezTo>
                      <a:pt x="2373" y="3399"/>
                      <a:pt x="2373" y="3399"/>
                      <a:pt x="2373" y="3399"/>
                    </a:cubicBezTo>
                    <a:cubicBezTo>
                      <a:pt x="2373" y="3399"/>
                      <a:pt x="2373" y="3399"/>
                      <a:pt x="2373" y="3399"/>
                    </a:cubicBezTo>
                    <a:cubicBezTo>
                      <a:pt x="2373" y="3399"/>
                      <a:pt x="2373" y="3399"/>
                      <a:pt x="2373" y="3399"/>
                    </a:cubicBezTo>
                    <a:cubicBezTo>
                      <a:pt x="2373" y="3399"/>
                      <a:pt x="2373" y="3399"/>
                      <a:pt x="2373" y="3399"/>
                    </a:cubicBezTo>
                    <a:cubicBezTo>
                      <a:pt x="2373" y="3399"/>
                      <a:pt x="2373" y="3399"/>
                      <a:pt x="2377" y="3399"/>
                    </a:cubicBezTo>
                    <a:cubicBezTo>
                      <a:pt x="2377" y="3399"/>
                      <a:pt x="2377" y="3399"/>
                      <a:pt x="2377" y="3399"/>
                    </a:cubicBezTo>
                    <a:cubicBezTo>
                      <a:pt x="2377" y="3399"/>
                      <a:pt x="2377" y="3399"/>
                      <a:pt x="2377" y="3399"/>
                    </a:cubicBezTo>
                    <a:cubicBezTo>
                      <a:pt x="2377" y="3399"/>
                      <a:pt x="2377" y="3399"/>
                      <a:pt x="2377" y="3399"/>
                    </a:cubicBezTo>
                    <a:lnTo>
                      <a:pt x="2377" y="3399"/>
                    </a:lnTo>
                    <a:cubicBezTo>
                      <a:pt x="2377" y="3399"/>
                      <a:pt x="2377" y="3399"/>
                      <a:pt x="2377" y="3399"/>
                    </a:cubicBezTo>
                    <a:lnTo>
                      <a:pt x="2377" y="3399"/>
                    </a:lnTo>
                    <a:cubicBezTo>
                      <a:pt x="2377" y="3399"/>
                      <a:pt x="2381" y="3399"/>
                      <a:pt x="2381" y="3399"/>
                    </a:cubicBezTo>
                    <a:cubicBezTo>
                      <a:pt x="2381" y="3399"/>
                      <a:pt x="2381" y="3399"/>
                      <a:pt x="2381" y="3399"/>
                    </a:cubicBezTo>
                    <a:cubicBezTo>
                      <a:pt x="2381" y="3399"/>
                      <a:pt x="2381" y="3399"/>
                      <a:pt x="2381" y="3395"/>
                    </a:cubicBezTo>
                    <a:cubicBezTo>
                      <a:pt x="2381" y="3395"/>
                      <a:pt x="2381" y="3395"/>
                      <a:pt x="2381" y="3395"/>
                    </a:cubicBezTo>
                    <a:cubicBezTo>
                      <a:pt x="2381" y="3395"/>
                      <a:pt x="2381" y="3395"/>
                      <a:pt x="2381" y="3395"/>
                    </a:cubicBezTo>
                    <a:cubicBezTo>
                      <a:pt x="2381" y="3395"/>
                      <a:pt x="2381" y="3395"/>
                      <a:pt x="2381" y="3395"/>
                    </a:cubicBezTo>
                    <a:cubicBezTo>
                      <a:pt x="2381" y="3395"/>
                      <a:pt x="2381" y="3395"/>
                      <a:pt x="2381" y="3395"/>
                    </a:cubicBezTo>
                    <a:cubicBezTo>
                      <a:pt x="2381" y="3395"/>
                      <a:pt x="2386" y="3395"/>
                      <a:pt x="2386" y="3395"/>
                    </a:cubicBezTo>
                    <a:cubicBezTo>
                      <a:pt x="2386" y="3395"/>
                      <a:pt x="2386" y="3395"/>
                      <a:pt x="2386" y="3395"/>
                    </a:cubicBezTo>
                    <a:cubicBezTo>
                      <a:pt x="2390" y="3395"/>
                      <a:pt x="2394" y="3391"/>
                      <a:pt x="2399" y="3391"/>
                    </a:cubicBezTo>
                    <a:lnTo>
                      <a:pt x="2399" y="3391"/>
                    </a:lnTo>
                    <a:cubicBezTo>
                      <a:pt x="2399" y="3391"/>
                      <a:pt x="2399" y="3391"/>
                      <a:pt x="2399" y="3391"/>
                    </a:cubicBezTo>
                    <a:cubicBezTo>
                      <a:pt x="2399" y="3391"/>
                      <a:pt x="2399" y="3391"/>
                      <a:pt x="2399" y="3391"/>
                    </a:cubicBezTo>
                    <a:cubicBezTo>
                      <a:pt x="2399" y="3391"/>
                      <a:pt x="2399" y="3391"/>
                      <a:pt x="2399" y="3391"/>
                    </a:cubicBezTo>
                    <a:lnTo>
                      <a:pt x="2399" y="3391"/>
                    </a:lnTo>
                    <a:cubicBezTo>
                      <a:pt x="2403" y="3391"/>
                      <a:pt x="2403" y="3391"/>
                      <a:pt x="2403" y="3391"/>
                    </a:cubicBezTo>
                    <a:lnTo>
                      <a:pt x="2403" y="3391"/>
                    </a:lnTo>
                    <a:cubicBezTo>
                      <a:pt x="2403" y="3391"/>
                      <a:pt x="2403" y="3391"/>
                      <a:pt x="2403" y="3391"/>
                    </a:cubicBezTo>
                    <a:lnTo>
                      <a:pt x="2403" y="3391"/>
                    </a:lnTo>
                    <a:cubicBezTo>
                      <a:pt x="2403" y="3386"/>
                      <a:pt x="2403" y="3386"/>
                      <a:pt x="2403" y="3386"/>
                    </a:cubicBezTo>
                    <a:lnTo>
                      <a:pt x="2403" y="3386"/>
                    </a:lnTo>
                    <a:cubicBezTo>
                      <a:pt x="2403" y="3386"/>
                      <a:pt x="2407" y="3386"/>
                      <a:pt x="2407" y="3386"/>
                    </a:cubicBezTo>
                    <a:cubicBezTo>
                      <a:pt x="2433" y="3378"/>
                      <a:pt x="2459" y="3365"/>
                      <a:pt x="2485" y="3356"/>
                    </a:cubicBezTo>
                    <a:close/>
                    <a:moveTo>
                      <a:pt x="1427" y="3035"/>
                    </a:moveTo>
                    <a:lnTo>
                      <a:pt x="1319" y="3451"/>
                    </a:lnTo>
                    <a:cubicBezTo>
                      <a:pt x="1410" y="3477"/>
                      <a:pt x="1505" y="3490"/>
                      <a:pt x="1601" y="3499"/>
                    </a:cubicBezTo>
                    <a:cubicBezTo>
                      <a:pt x="1601" y="3499"/>
                      <a:pt x="1601" y="3499"/>
                      <a:pt x="1601" y="3499"/>
                    </a:cubicBezTo>
                    <a:lnTo>
                      <a:pt x="1601" y="3499"/>
                    </a:lnTo>
                    <a:lnTo>
                      <a:pt x="1640" y="3074"/>
                    </a:lnTo>
                    <a:cubicBezTo>
                      <a:pt x="1570" y="3065"/>
                      <a:pt x="1497" y="3057"/>
                      <a:pt x="1427" y="3035"/>
                    </a:cubicBezTo>
                    <a:close/>
                    <a:moveTo>
                      <a:pt x="838" y="2706"/>
                    </a:moveTo>
                    <a:lnTo>
                      <a:pt x="539" y="3013"/>
                    </a:lnTo>
                    <a:cubicBezTo>
                      <a:pt x="552" y="3026"/>
                      <a:pt x="565" y="3035"/>
                      <a:pt x="573" y="3048"/>
                    </a:cubicBezTo>
                    <a:cubicBezTo>
                      <a:pt x="573" y="3048"/>
                      <a:pt x="573" y="3048"/>
                      <a:pt x="573" y="3048"/>
                    </a:cubicBezTo>
                    <a:cubicBezTo>
                      <a:pt x="578" y="3048"/>
                      <a:pt x="578" y="3048"/>
                      <a:pt x="578" y="3052"/>
                    </a:cubicBezTo>
                    <a:cubicBezTo>
                      <a:pt x="578" y="3052"/>
                      <a:pt x="578" y="3052"/>
                      <a:pt x="578" y="3052"/>
                    </a:cubicBezTo>
                    <a:lnTo>
                      <a:pt x="578" y="3052"/>
                    </a:lnTo>
                    <a:cubicBezTo>
                      <a:pt x="578" y="3052"/>
                      <a:pt x="578" y="3052"/>
                      <a:pt x="578" y="3052"/>
                    </a:cubicBezTo>
                    <a:cubicBezTo>
                      <a:pt x="578" y="3052"/>
                      <a:pt x="578" y="3052"/>
                      <a:pt x="578" y="3052"/>
                    </a:cubicBezTo>
                    <a:lnTo>
                      <a:pt x="582" y="3052"/>
                    </a:lnTo>
                    <a:lnTo>
                      <a:pt x="582" y="3052"/>
                    </a:lnTo>
                    <a:cubicBezTo>
                      <a:pt x="582" y="3052"/>
                      <a:pt x="582" y="3052"/>
                      <a:pt x="582" y="3052"/>
                    </a:cubicBezTo>
                    <a:cubicBezTo>
                      <a:pt x="582" y="3052"/>
                      <a:pt x="582" y="3052"/>
                      <a:pt x="582" y="3052"/>
                    </a:cubicBezTo>
                    <a:cubicBezTo>
                      <a:pt x="582" y="3052"/>
                      <a:pt x="582" y="3052"/>
                      <a:pt x="582" y="3052"/>
                    </a:cubicBezTo>
                    <a:cubicBezTo>
                      <a:pt x="582" y="3052"/>
                      <a:pt x="582" y="3052"/>
                      <a:pt x="582" y="3057"/>
                    </a:cubicBezTo>
                    <a:cubicBezTo>
                      <a:pt x="582" y="3057"/>
                      <a:pt x="582" y="3057"/>
                      <a:pt x="582" y="3057"/>
                    </a:cubicBezTo>
                    <a:cubicBezTo>
                      <a:pt x="582" y="3057"/>
                      <a:pt x="582" y="3057"/>
                      <a:pt x="582" y="3057"/>
                    </a:cubicBezTo>
                    <a:cubicBezTo>
                      <a:pt x="582" y="3057"/>
                      <a:pt x="582" y="3057"/>
                      <a:pt x="582" y="3057"/>
                    </a:cubicBezTo>
                    <a:lnTo>
                      <a:pt x="586" y="3057"/>
                    </a:lnTo>
                    <a:lnTo>
                      <a:pt x="586" y="3057"/>
                    </a:lnTo>
                    <a:cubicBezTo>
                      <a:pt x="586" y="3057"/>
                      <a:pt x="586" y="3057"/>
                      <a:pt x="586" y="3057"/>
                    </a:cubicBezTo>
                    <a:cubicBezTo>
                      <a:pt x="586" y="3057"/>
                      <a:pt x="586" y="3057"/>
                      <a:pt x="586" y="3057"/>
                    </a:cubicBezTo>
                    <a:lnTo>
                      <a:pt x="586" y="3057"/>
                    </a:lnTo>
                    <a:cubicBezTo>
                      <a:pt x="586" y="3057"/>
                      <a:pt x="586" y="3057"/>
                      <a:pt x="586" y="3057"/>
                    </a:cubicBezTo>
                    <a:cubicBezTo>
                      <a:pt x="586" y="3057"/>
                      <a:pt x="586" y="3057"/>
                      <a:pt x="586" y="3057"/>
                    </a:cubicBezTo>
                    <a:cubicBezTo>
                      <a:pt x="586" y="3057"/>
                      <a:pt x="586" y="3061"/>
                      <a:pt x="586" y="3061"/>
                    </a:cubicBezTo>
                    <a:cubicBezTo>
                      <a:pt x="586" y="3061"/>
                      <a:pt x="586" y="3061"/>
                      <a:pt x="591" y="3061"/>
                    </a:cubicBezTo>
                    <a:cubicBezTo>
                      <a:pt x="591" y="3061"/>
                      <a:pt x="591" y="3061"/>
                      <a:pt x="591" y="3061"/>
                    </a:cubicBezTo>
                    <a:cubicBezTo>
                      <a:pt x="591" y="3061"/>
                      <a:pt x="591" y="3061"/>
                      <a:pt x="591" y="3061"/>
                    </a:cubicBezTo>
                    <a:cubicBezTo>
                      <a:pt x="591" y="3061"/>
                      <a:pt x="591" y="3061"/>
                      <a:pt x="591" y="3061"/>
                    </a:cubicBezTo>
                    <a:cubicBezTo>
                      <a:pt x="591" y="3061"/>
                      <a:pt x="591" y="3061"/>
                      <a:pt x="591" y="3061"/>
                    </a:cubicBezTo>
                    <a:cubicBezTo>
                      <a:pt x="591" y="3061"/>
                      <a:pt x="591" y="3061"/>
                      <a:pt x="591" y="3061"/>
                    </a:cubicBezTo>
                    <a:lnTo>
                      <a:pt x="591" y="3061"/>
                    </a:lnTo>
                    <a:cubicBezTo>
                      <a:pt x="591" y="3061"/>
                      <a:pt x="591" y="3061"/>
                      <a:pt x="591" y="3061"/>
                    </a:cubicBezTo>
                    <a:lnTo>
                      <a:pt x="591" y="3061"/>
                    </a:lnTo>
                    <a:cubicBezTo>
                      <a:pt x="591" y="3061"/>
                      <a:pt x="595" y="3065"/>
                      <a:pt x="595" y="3065"/>
                    </a:cubicBezTo>
                    <a:cubicBezTo>
                      <a:pt x="595" y="3065"/>
                      <a:pt x="595" y="3065"/>
                      <a:pt x="595" y="3065"/>
                    </a:cubicBezTo>
                    <a:cubicBezTo>
                      <a:pt x="595" y="3065"/>
                      <a:pt x="595" y="3065"/>
                      <a:pt x="595" y="3065"/>
                    </a:cubicBezTo>
                    <a:cubicBezTo>
                      <a:pt x="595" y="3065"/>
                      <a:pt x="595" y="3065"/>
                      <a:pt x="595" y="3065"/>
                    </a:cubicBezTo>
                    <a:cubicBezTo>
                      <a:pt x="595" y="3065"/>
                      <a:pt x="595" y="3065"/>
                      <a:pt x="595" y="3065"/>
                    </a:cubicBezTo>
                    <a:lnTo>
                      <a:pt x="595" y="3065"/>
                    </a:lnTo>
                    <a:cubicBezTo>
                      <a:pt x="595" y="3065"/>
                      <a:pt x="595" y="3065"/>
                      <a:pt x="595" y="3065"/>
                    </a:cubicBezTo>
                    <a:lnTo>
                      <a:pt x="595" y="3065"/>
                    </a:lnTo>
                    <a:cubicBezTo>
                      <a:pt x="595" y="3065"/>
                      <a:pt x="595" y="3065"/>
                      <a:pt x="595" y="3065"/>
                    </a:cubicBezTo>
                    <a:cubicBezTo>
                      <a:pt x="595" y="3065"/>
                      <a:pt x="599" y="3065"/>
                      <a:pt x="599" y="3065"/>
                    </a:cubicBezTo>
                    <a:cubicBezTo>
                      <a:pt x="599" y="3070"/>
                      <a:pt x="599" y="3070"/>
                      <a:pt x="599" y="3070"/>
                    </a:cubicBezTo>
                    <a:cubicBezTo>
                      <a:pt x="599" y="3070"/>
                      <a:pt x="599" y="3070"/>
                      <a:pt x="599" y="3070"/>
                    </a:cubicBezTo>
                    <a:lnTo>
                      <a:pt x="599" y="3070"/>
                    </a:lnTo>
                    <a:cubicBezTo>
                      <a:pt x="599" y="3070"/>
                      <a:pt x="599" y="3070"/>
                      <a:pt x="599" y="3070"/>
                    </a:cubicBezTo>
                    <a:cubicBezTo>
                      <a:pt x="599" y="3070"/>
                      <a:pt x="599" y="3070"/>
                      <a:pt x="599" y="3070"/>
                    </a:cubicBezTo>
                    <a:cubicBezTo>
                      <a:pt x="599" y="3070"/>
                      <a:pt x="599" y="3070"/>
                      <a:pt x="599" y="3070"/>
                    </a:cubicBezTo>
                    <a:cubicBezTo>
                      <a:pt x="604" y="3070"/>
                      <a:pt x="604" y="3070"/>
                      <a:pt x="604" y="3070"/>
                    </a:cubicBezTo>
                    <a:lnTo>
                      <a:pt x="604" y="3070"/>
                    </a:lnTo>
                    <a:lnTo>
                      <a:pt x="604" y="3074"/>
                    </a:lnTo>
                    <a:lnTo>
                      <a:pt x="604" y="3074"/>
                    </a:lnTo>
                    <a:cubicBezTo>
                      <a:pt x="604" y="3074"/>
                      <a:pt x="604" y="3074"/>
                      <a:pt x="604" y="3074"/>
                    </a:cubicBezTo>
                    <a:lnTo>
                      <a:pt x="604" y="3074"/>
                    </a:lnTo>
                    <a:cubicBezTo>
                      <a:pt x="604" y="3074"/>
                      <a:pt x="608" y="3074"/>
                      <a:pt x="608" y="3074"/>
                    </a:cubicBezTo>
                    <a:cubicBezTo>
                      <a:pt x="608" y="3074"/>
                      <a:pt x="608" y="3074"/>
                      <a:pt x="608" y="3074"/>
                    </a:cubicBezTo>
                    <a:lnTo>
                      <a:pt x="608" y="3074"/>
                    </a:lnTo>
                    <a:cubicBezTo>
                      <a:pt x="608" y="3074"/>
                      <a:pt x="608" y="3074"/>
                      <a:pt x="608" y="3074"/>
                    </a:cubicBezTo>
                    <a:cubicBezTo>
                      <a:pt x="608" y="3078"/>
                      <a:pt x="608" y="3078"/>
                      <a:pt x="612" y="3078"/>
                    </a:cubicBezTo>
                    <a:cubicBezTo>
                      <a:pt x="612" y="3078"/>
                      <a:pt x="612" y="3078"/>
                      <a:pt x="612" y="3078"/>
                    </a:cubicBezTo>
                    <a:cubicBezTo>
                      <a:pt x="612" y="3078"/>
                      <a:pt x="612" y="3078"/>
                      <a:pt x="612" y="3078"/>
                    </a:cubicBezTo>
                    <a:lnTo>
                      <a:pt x="612" y="3078"/>
                    </a:lnTo>
                    <a:cubicBezTo>
                      <a:pt x="612" y="3078"/>
                      <a:pt x="612" y="3078"/>
                      <a:pt x="612" y="3078"/>
                    </a:cubicBezTo>
                    <a:lnTo>
                      <a:pt x="612" y="3078"/>
                    </a:lnTo>
                    <a:cubicBezTo>
                      <a:pt x="612" y="3083"/>
                      <a:pt x="617" y="3083"/>
                      <a:pt x="617" y="3083"/>
                    </a:cubicBezTo>
                    <a:lnTo>
                      <a:pt x="617" y="3083"/>
                    </a:lnTo>
                    <a:cubicBezTo>
                      <a:pt x="617" y="3087"/>
                      <a:pt x="621" y="3087"/>
                      <a:pt x="621" y="3087"/>
                    </a:cubicBezTo>
                    <a:cubicBezTo>
                      <a:pt x="621" y="3087"/>
                      <a:pt x="621" y="3087"/>
                      <a:pt x="621" y="3087"/>
                    </a:cubicBezTo>
                    <a:cubicBezTo>
                      <a:pt x="638" y="3104"/>
                      <a:pt x="656" y="3117"/>
                      <a:pt x="669" y="3130"/>
                    </a:cubicBezTo>
                    <a:lnTo>
                      <a:pt x="669" y="3130"/>
                    </a:lnTo>
                    <a:cubicBezTo>
                      <a:pt x="673" y="3130"/>
                      <a:pt x="673" y="3130"/>
                      <a:pt x="673" y="3130"/>
                    </a:cubicBezTo>
                    <a:lnTo>
                      <a:pt x="673" y="3130"/>
                    </a:lnTo>
                    <a:cubicBezTo>
                      <a:pt x="673" y="3130"/>
                      <a:pt x="673" y="3130"/>
                      <a:pt x="673" y="3130"/>
                    </a:cubicBezTo>
                    <a:lnTo>
                      <a:pt x="673" y="3130"/>
                    </a:lnTo>
                    <a:cubicBezTo>
                      <a:pt x="677" y="3130"/>
                      <a:pt x="677" y="3130"/>
                      <a:pt x="677" y="3135"/>
                    </a:cubicBezTo>
                    <a:cubicBezTo>
                      <a:pt x="677" y="3135"/>
                      <a:pt x="677" y="3135"/>
                      <a:pt x="677" y="3135"/>
                    </a:cubicBezTo>
                    <a:cubicBezTo>
                      <a:pt x="677" y="3135"/>
                      <a:pt x="677" y="3135"/>
                      <a:pt x="677" y="3135"/>
                    </a:cubicBezTo>
                    <a:lnTo>
                      <a:pt x="677" y="3135"/>
                    </a:lnTo>
                    <a:lnTo>
                      <a:pt x="682" y="3135"/>
                    </a:lnTo>
                    <a:cubicBezTo>
                      <a:pt x="682" y="3135"/>
                      <a:pt x="682" y="3135"/>
                      <a:pt x="682" y="3135"/>
                    </a:cubicBezTo>
                    <a:cubicBezTo>
                      <a:pt x="682" y="3135"/>
                      <a:pt x="682" y="3135"/>
                      <a:pt x="682" y="3135"/>
                    </a:cubicBezTo>
                    <a:cubicBezTo>
                      <a:pt x="682" y="3135"/>
                      <a:pt x="682" y="3135"/>
                      <a:pt x="682" y="3135"/>
                    </a:cubicBezTo>
                    <a:cubicBezTo>
                      <a:pt x="682" y="3139"/>
                      <a:pt x="682" y="3139"/>
                      <a:pt x="682" y="3139"/>
                    </a:cubicBezTo>
                    <a:lnTo>
                      <a:pt x="682" y="3139"/>
                    </a:lnTo>
                    <a:cubicBezTo>
                      <a:pt x="682" y="3139"/>
                      <a:pt x="682" y="3139"/>
                      <a:pt x="682" y="3139"/>
                    </a:cubicBezTo>
                    <a:cubicBezTo>
                      <a:pt x="682" y="3139"/>
                      <a:pt x="682" y="3139"/>
                      <a:pt x="682" y="3139"/>
                    </a:cubicBezTo>
                    <a:cubicBezTo>
                      <a:pt x="686" y="3139"/>
                      <a:pt x="686" y="3139"/>
                      <a:pt x="686" y="3139"/>
                    </a:cubicBezTo>
                    <a:cubicBezTo>
                      <a:pt x="686" y="3139"/>
                      <a:pt x="686" y="3139"/>
                      <a:pt x="686" y="3139"/>
                    </a:cubicBezTo>
                    <a:cubicBezTo>
                      <a:pt x="686" y="3139"/>
                      <a:pt x="686" y="3139"/>
                      <a:pt x="686" y="3139"/>
                    </a:cubicBezTo>
                    <a:cubicBezTo>
                      <a:pt x="686" y="3139"/>
                      <a:pt x="686" y="3139"/>
                      <a:pt x="686" y="3139"/>
                    </a:cubicBezTo>
                    <a:cubicBezTo>
                      <a:pt x="686" y="3139"/>
                      <a:pt x="686" y="3143"/>
                      <a:pt x="686" y="3143"/>
                    </a:cubicBezTo>
                    <a:cubicBezTo>
                      <a:pt x="686" y="3143"/>
                      <a:pt x="686" y="3143"/>
                      <a:pt x="686" y="3143"/>
                    </a:cubicBezTo>
                    <a:cubicBezTo>
                      <a:pt x="686" y="3143"/>
                      <a:pt x="686" y="3143"/>
                      <a:pt x="690" y="3143"/>
                    </a:cubicBezTo>
                    <a:lnTo>
                      <a:pt x="690" y="3143"/>
                    </a:lnTo>
                    <a:cubicBezTo>
                      <a:pt x="690" y="3143"/>
                      <a:pt x="690" y="3143"/>
                      <a:pt x="690" y="3143"/>
                    </a:cubicBezTo>
                    <a:cubicBezTo>
                      <a:pt x="690" y="3143"/>
                      <a:pt x="690" y="3143"/>
                      <a:pt x="690" y="3143"/>
                    </a:cubicBezTo>
                    <a:lnTo>
                      <a:pt x="690" y="3143"/>
                    </a:lnTo>
                    <a:cubicBezTo>
                      <a:pt x="690" y="3143"/>
                      <a:pt x="690" y="3143"/>
                      <a:pt x="690" y="3143"/>
                    </a:cubicBezTo>
                    <a:cubicBezTo>
                      <a:pt x="690" y="3143"/>
                      <a:pt x="690" y="3143"/>
                      <a:pt x="695" y="3143"/>
                    </a:cubicBezTo>
                    <a:lnTo>
                      <a:pt x="695" y="3148"/>
                    </a:lnTo>
                    <a:cubicBezTo>
                      <a:pt x="695" y="3148"/>
                      <a:pt x="695" y="3148"/>
                      <a:pt x="695" y="3148"/>
                    </a:cubicBezTo>
                    <a:cubicBezTo>
                      <a:pt x="695" y="3148"/>
                      <a:pt x="695" y="3148"/>
                      <a:pt x="695" y="3148"/>
                    </a:cubicBezTo>
                    <a:cubicBezTo>
                      <a:pt x="695" y="3148"/>
                      <a:pt x="695" y="3148"/>
                      <a:pt x="695" y="3148"/>
                    </a:cubicBezTo>
                    <a:lnTo>
                      <a:pt x="695" y="3148"/>
                    </a:lnTo>
                    <a:lnTo>
                      <a:pt x="695" y="3148"/>
                    </a:lnTo>
                    <a:cubicBezTo>
                      <a:pt x="695" y="3148"/>
                      <a:pt x="695" y="3148"/>
                      <a:pt x="695" y="3148"/>
                    </a:cubicBezTo>
                    <a:cubicBezTo>
                      <a:pt x="695" y="3148"/>
                      <a:pt x="695" y="3148"/>
                      <a:pt x="695" y="3148"/>
                    </a:cubicBezTo>
                    <a:cubicBezTo>
                      <a:pt x="699" y="3148"/>
                      <a:pt x="699" y="3148"/>
                      <a:pt x="699" y="3148"/>
                    </a:cubicBezTo>
                    <a:cubicBezTo>
                      <a:pt x="699" y="3148"/>
                      <a:pt x="699" y="3148"/>
                      <a:pt x="699" y="3148"/>
                    </a:cubicBezTo>
                    <a:cubicBezTo>
                      <a:pt x="699" y="3148"/>
                      <a:pt x="699" y="3148"/>
                      <a:pt x="699" y="3148"/>
                    </a:cubicBezTo>
                    <a:cubicBezTo>
                      <a:pt x="699" y="3152"/>
                      <a:pt x="699" y="3152"/>
                      <a:pt x="699" y="3152"/>
                    </a:cubicBezTo>
                    <a:cubicBezTo>
                      <a:pt x="699" y="3152"/>
                      <a:pt x="699" y="3152"/>
                      <a:pt x="699" y="3152"/>
                    </a:cubicBezTo>
                    <a:cubicBezTo>
                      <a:pt x="699" y="3152"/>
                      <a:pt x="699" y="3152"/>
                      <a:pt x="699" y="3152"/>
                    </a:cubicBezTo>
                    <a:cubicBezTo>
                      <a:pt x="699" y="3152"/>
                      <a:pt x="699" y="3152"/>
                      <a:pt x="699" y="3152"/>
                    </a:cubicBezTo>
                    <a:cubicBezTo>
                      <a:pt x="699" y="3152"/>
                      <a:pt x="699" y="3152"/>
                      <a:pt x="699" y="3152"/>
                    </a:cubicBezTo>
                    <a:lnTo>
                      <a:pt x="703" y="3152"/>
                    </a:lnTo>
                    <a:cubicBezTo>
                      <a:pt x="703" y="3152"/>
                      <a:pt x="703" y="3152"/>
                      <a:pt x="703" y="3152"/>
                    </a:cubicBezTo>
                    <a:cubicBezTo>
                      <a:pt x="703" y="3152"/>
                      <a:pt x="703" y="3152"/>
                      <a:pt x="703" y="3152"/>
                    </a:cubicBezTo>
                    <a:cubicBezTo>
                      <a:pt x="703" y="3152"/>
                      <a:pt x="703" y="3152"/>
                      <a:pt x="703" y="3152"/>
                    </a:cubicBezTo>
                    <a:cubicBezTo>
                      <a:pt x="703" y="3152"/>
                      <a:pt x="703" y="3152"/>
                      <a:pt x="703" y="3152"/>
                    </a:cubicBezTo>
                    <a:cubicBezTo>
                      <a:pt x="703" y="3152"/>
                      <a:pt x="703" y="3152"/>
                      <a:pt x="703" y="3152"/>
                    </a:cubicBezTo>
                    <a:cubicBezTo>
                      <a:pt x="703" y="3156"/>
                      <a:pt x="703" y="3156"/>
                      <a:pt x="703" y="3156"/>
                    </a:cubicBezTo>
                    <a:lnTo>
                      <a:pt x="703" y="3156"/>
                    </a:lnTo>
                    <a:cubicBezTo>
                      <a:pt x="708" y="3156"/>
                      <a:pt x="708" y="3156"/>
                      <a:pt x="708" y="3156"/>
                    </a:cubicBezTo>
                    <a:cubicBezTo>
                      <a:pt x="708" y="3156"/>
                      <a:pt x="708" y="3156"/>
                      <a:pt x="708" y="3156"/>
                    </a:cubicBezTo>
                    <a:cubicBezTo>
                      <a:pt x="708" y="3156"/>
                      <a:pt x="708" y="3156"/>
                      <a:pt x="708" y="3156"/>
                    </a:cubicBezTo>
                    <a:cubicBezTo>
                      <a:pt x="708" y="3156"/>
                      <a:pt x="708" y="3156"/>
                      <a:pt x="708" y="3156"/>
                    </a:cubicBezTo>
                    <a:cubicBezTo>
                      <a:pt x="708" y="3156"/>
                      <a:pt x="708" y="3156"/>
                      <a:pt x="708" y="3156"/>
                    </a:cubicBezTo>
                    <a:cubicBezTo>
                      <a:pt x="708" y="3156"/>
                      <a:pt x="708" y="3156"/>
                      <a:pt x="708" y="3156"/>
                    </a:cubicBezTo>
                    <a:cubicBezTo>
                      <a:pt x="708" y="3156"/>
                      <a:pt x="708" y="3156"/>
                      <a:pt x="712" y="3161"/>
                    </a:cubicBezTo>
                    <a:cubicBezTo>
                      <a:pt x="712" y="3161"/>
                      <a:pt x="712" y="3161"/>
                      <a:pt x="712" y="3161"/>
                    </a:cubicBezTo>
                    <a:cubicBezTo>
                      <a:pt x="712" y="3161"/>
                      <a:pt x="712" y="3161"/>
                      <a:pt x="716" y="3161"/>
                    </a:cubicBezTo>
                    <a:lnTo>
                      <a:pt x="716" y="3161"/>
                    </a:lnTo>
                    <a:cubicBezTo>
                      <a:pt x="729" y="3174"/>
                      <a:pt x="747" y="3182"/>
                      <a:pt x="760" y="3195"/>
                    </a:cubicBezTo>
                    <a:lnTo>
                      <a:pt x="1002" y="2840"/>
                    </a:lnTo>
                    <a:cubicBezTo>
                      <a:pt x="946" y="2801"/>
                      <a:pt x="890" y="2753"/>
                      <a:pt x="838" y="2706"/>
                    </a:cubicBezTo>
                    <a:close/>
                    <a:moveTo>
                      <a:pt x="75" y="2250"/>
                    </a:moveTo>
                    <a:cubicBezTo>
                      <a:pt x="75" y="2250"/>
                      <a:pt x="75" y="2255"/>
                      <a:pt x="79" y="2259"/>
                    </a:cubicBezTo>
                    <a:cubicBezTo>
                      <a:pt x="79" y="2259"/>
                      <a:pt x="79" y="2259"/>
                      <a:pt x="79" y="2259"/>
                    </a:cubicBezTo>
                    <a:cubicBezTo>
                      <a:pt x="79" y="2259"/>
                      <a:pt x="79" y="2259"/>
                      <a:pt x="79" y="2259"/>
                    </a:cubicBezTo>
                    <a:cubicBezTo>
                      <a:pt x="79" y="2259"/>
                      <a:pt x="79" y="2259"/>
                      <a:pt x="79" y="2263"/>
                    </a:cubicBezTo>
                    <a:cubicBezTo>
                      <a:pt x="79" y="2263"/>
                      <a:pt x="79" y="2263"/>
                      <a:pt x="79" y="2263"/>
                    </a:cubicBezTo>
                    <a:cubicBezTo>
                      <a:pt x="83" y="2272"/>
                      <a:pt x="83" y="2285"/>
                      <a:pt x="88" y="2298"/>
                    </a:cubicBezTo>
                    <a:cubicBezTo>
                      <a:pt x="88" y="2298"/>
                      <a:pt x="88" y="2298"/>
                      <a:pt x="88" y="2298"/>
                    </a:cubicBezTo>
                    <a:cubicBezTo>
                      <a:pt x="88" y="2298"/>
                      <a:pt x="88" y="2298"/>
                      <a:pt x="88" y="2298"/>
                    </a:cubicBezTo>
                    <a:lnTo>
                      <a:pt x="88" y="2298"/>
                    </a:lnTo>
                    <a:cubicBezTo>
                      <a:pt x="88" y="2298"/>
                      <a:pt x="88" y="2298"/>
                      <a:pt x="88" y="2298"/>
                    </a:cubicBezTo>
                    <a:cubicBezTo>
                      <a:pt x="88" y="2298"/>
                      <a:pt x="88" y="2298"/>
                      <a:pt x="92" y="2298"/>
                    </a:cubicBezTo>
                    <a:cubicBezTo>
                      <a:pt x="92" y="2298"/>
                      <a:pt x="92" y="2302"/>
                      <a:pt x="92" y="2302"/>
                    </a:cubicBezTo>
                    <a:cubicBezTo>
                      <a:pt x="92" y="2302"/>
                      <a:pt x="92" y="2302"/>
                      <a:pt x="92" y="2302"/>
                    </a:cubicBezTo>
                    <a:cubicBezTo>
                      <a:pt x="92" y="2302"/>
                      <a:pt x="92" y="2302"/>
                      <a:pt x="92" y="2302"/>
                    </a:cubicBezTo>
                    <a:cubicBezTo>
                      <a:pt x="92" y="2302"/>
                      <a:pt x="92" y="2302"/>
                      <a:pt x="92" y="2302"/>
                    </a:cubicBezTo>
                    <a:cubicBezTo>
                      <a:pt x="92" y="2302"/>
                      <a:pt x="92" y="2302"/>
                      <a:pt x="92" y="2302"/>
                    </a:cubicBezTo>
                    <a:cubicBezTo>
                      <a:pt x="92" y="2302"/>
                      <a:pt x="92" y="2302"/>
                      <a:pt x="92" y="2307"/>
                    </a:cubicBezTo>
                    <a:cubicBezTo>
                      <a:pt x="92" y="2307"/>
                      <a:pt x="92" y="2307"/>
                      <a:pt x="92" y="2307"/>
                    </a:cubicBezTo>
                    <a:cubicBezTo>
                      <a:pt x="92" y="2307"/>
                      <a:pt x="92" y="2307"/>
                      <a:pt x="92" y="2307"/>
                    </a:cubicBezTo>
                    <a:cubicBezTo>
                      <a:pt x="92" y="2307"/>
                      <a:pt x="92" y="2307"/>
                      <a:pt x="92" y="2307"/>
                    </a:cubicBezTo>
                    <a:cubicBezTo>
                      <a:pt x="92" y="2307"/>
                      <a:pt x="92" y="2307"/>
                      <a:pt x="92" y="2307"/>
                    </a:cubicBezTo>
                    <a:cubicBezTo>
                      <a:pt x="92" y="2307"/>
                      <a:pt x="92" y="2307"/>
                      <a:pt x="92" y="2307"/>
                    </a:cubicBezTo>
                    <a:cubicBezTo>
                      <a:pt x="92" y="2307"/>
                      <a:pt x="92" y="2307"/>
                      <a:pt x="92" y="2307"/>
                    </a:cubicBezTo>
                    <a:lnTo>
                      <a:pt x="92" y="2311"/>
                    </a:lnTo>
                    <a:cubicBezTo>
                      <a:pt x="92" y="2311"/>
                      <a:pt x="92" y="2311"/>
                      <a:pt x="92" y="2311"/>
                    </a:cubicBezTo>
                    <a:cubicBezTo>
                      <a:pt x="92" y="2311"/>
                      <a:pt x="92" y="2311"/>
                      <a:pt x="92" y="2311"/>
                    </a:cubicBezTo>
                    <a:lnTo>
                      <a:pt x="92" y="2311"/>
                    </a:lnTo>
                    <a:lnTo>
                      <a:pt x="92" y="2311"/>
                    </a:lnTo>
                    <a:cubicBezTo>
                      <a:pt x="92" y="2311"/>
                      <a:pt x="96" y="2311"/>
                      <a:pt x="96" y="2311"/>
                    </a:cubicBezTo>
                    <a:cubicBezTo>
                      <a:pt x="96" y="2311"/>
                      <a:pt x="96" y="2311"/>
                      <a:pt x="96" y="2311"/>
                    </a:cubicBezTo>
                    <a:cubicBezTo>
                      <a:pt x="96" y="2315"/>
                      <a:pt x="96" y="2315"/>
                      <a:pt x="96" y="2315"/>
                    </a:cubicBezTo>
                    <a:lnTo>
                      <a:pt x="96" y="2315"/>
                    </a:lnTo>
                    <a:cubicBezTo>
                      <a:pt x="96" y="2315"/>
                      <a:pt x="96" y="2315"/>
                      <a:pt x="96" y="2315"/>
                    </a:cubicBezTo>
                    <a:cubicBezTo>
                      <a:pt x="96" y="2315"/>
                      <a:pt x="96" y="2315"/>
                      <a:pt x="96" y="2315"/>
                    </a:cubicBezTo>
                    <a:cubicBezTo>
                      <a:pt x="96" y="2315"/>
                      <a:pt x="96" y="2315"/>
                      <a:pt x="96" y="2315"/>
                    </a:cubicBezTo>
                    <a:cubicBezTo>
                      <a:pt x="96" y="2315"/>
                      <a:pt x="96" y="2315"/>
                      <a:pt x="96" y="2315"/>
                    </a:cubicBezTo>
                    <a:cubicBezTo>
                      <a:pt x="96" y="2315"/>
                      <a:pt x="96" y="2320"/>
                      <a:pt x="96" y="2320"/>
                    </a:cubicBezTo>
                    <a:cubicBezTo>
                      <a:pt x="96" y="2320"/>
                      <a:pt x="96" y="2320"/>
                      <a:pt x="96" y="2320"/>
                    </a:cubicBezTo>
                    <a:cubicBezTo>
                      <a:pt x="96" y="2320"/>
                      <a:pt x="96" y="2320"/>
                      <a:pt x="96" y="2320"/>
                    </a:cubicBezTo>
                    <a:cubicBezTo>
                      <a:pt x="96" y="2320"/>
                      <a:pt x="96" y="2320"/>
                      <a:pt x="96" y="2320"/>
                    </a:cubicBezTo>
                    <a:cubicBezTo>
                      <a:pt x="96" y="2320"/>
                      <a:pt x="96" y="2320"/>
                      <a:pt x="96" y="2320"/>
                    </a:cubicBezTo>
                    <a:cubicBezTo>
                      <a:pt x="96" y="2320"/>
                      <a:pt x="96" y="2320"/>
                      <a:pt x="96" y="2320"/>
                    </a:cubicBezTo>
                    <a:cubicBezTo>
                      <a:pt x="96" y="2320"/>
                      <a:pt x="96" y="2320"/>
                      <a:pt x="96" y="2324"/>
                    </a:cubicBezTo>
                    <a:cubicBezTo>
                      <a:pt x="96" y="2324"/>
                      <a:pt x="96" y="2324"/>
                      <a:pt x="96" y="2324"/>
                    </a:cubicBezTo>
                    <a:lnTo>
                      <a:pt x="96" y="2324"/>
                    </a:lnTo>
                    <a:cubicBezTo>
                      <a:pt x="96" y="2324"/>
                      <a:pt x="96" y="2324"/>
                      <a:pt x="96" y="2324"/>
                    </a:cubicBezTo>
                    <a:cubicBezTo>
                      <a:pt x="96" y="2324"/>
                      <a:pt x="96" y="2324"/>
                      <a:pt x="96" y="2324"/>
                    </a:cubicBezTo>
                    <a:cubicBezTo>
                      <a:pt x="101" y="2324"/>
                      <a:pt x="101" y="2324"/>
                      <a:pt x="101" y="2324"/>
                    </a:cubicBezTo>
                    <a:cubicBezTo>
                      <a:pt x="101" y="2324"/>
                      <a:pt x="101" y="2324"/>
                      <a:pt x="101" y="2328"/>
                    </a:cubicBezTo>
                    <a:cubicBezTo>
                      <a:pt x="101" y="2328"/>
                      <a:pt x="101" y="2328"/>
                      <a:pt x="101" y="2328"/>
                    </a:cubicBezTo>
                    <a:cubicBezTo>
                      <a:pt x="101" y="2328"/>
                      <a:pt x="101" y="2328"/>
                      <a:pt x="101" y="2328"/>
                    </a:cubicBezTo>
                    <a:cubicBezTo>
                      <a:pt x="101" y="2328"/>
                      <a:pt x="101" y="2328"/>
                      <a:pt x="101" y="2328"/>
                    </a:cubicBezTo>
                    <a:cubicBezTo>
                      <a:pt x="101" y="2328"/>
                      <a:pt x="101" y="2328"/>
                      <a:pt x="101" y="2328"/>
                    </a:cubicBezTo>
                    <a:cubicBezTo>
                      <a:pt x="101" y="2328"/>
                      <a:pt x="101" y="2328"/>
                      <a:pt x="101" y="2328"/>
                    </a:cubicBezTo>
                    <a:cubicBezTo>
                      <a:pt x="101" y="2328"/>
                      <a:pt x="101" y="2328"/>
                      <a:pt x="101" y="2328"/>
                    </a:cubicBezTo>
                    <a:lnTo>
                      <a:pt x="101" y="2328"/>
                    </a:lnTo>
                    <a:lnTo>
                      <a:pt x="101" y="2333"/>
                    </a:lnTo>
                    <a:cubicBezTo>
                      <a:pt x="101" y="2333"/>
                      <a:pt x="101" y="2333"/>
                      <a:pt x="101" y="2333"/>
                    </a:cubicBezTo>
                    <a:lnTo>
                      <a:pt x="101" y="2333"/>
                    </a:lnTo>
                    <a:lnTo>
                      <a:pt x="101" y="2333"/>
                    </a:lnTo>
                    <a:lnTo>
                      <a:pt x="101" y="2333"/>
                    </a:lnTo>
                    <a:lnTo>
                      <a:pt x="101" y="2333"/>
                    </a:lnTo>
                    <a:lnTo>
                      <a:pt x="101" y="2337"/>
                    </a:lnTo>
                    <a:cubicBezTo>
                      <a:pt x="101" y="2337"/>
                      <a:pt x="101" y="2337"/>
                      <a:pt x="101" y="2337"/>
                    </a:cubicBezTo>
                    <a:cubicBezTo>
                      <a:pt x="101" y="2337"/>
                      <a:pt x="101" y="2337"/>
                      <a:pt x="101" y="2337"/>
                    </a:cubicBezTo>
                    <a:lnTo>
                      <a:pt x="101" y="2337"/>
                    </a:lnTo>
                    <a:cubicBezTo>
                      <a:pt x="105" y="2337"/>
                      <a:pt x="105" y="2337"/>
                      <a:pt x="105" y="2337"/>
                    </a:cubicBezTo>
                    <a:cubicBezTo>
                      <a:pt x="105" y="2337"/>
                      <a:pt x="105" y="2337"/>
                      <a:pt x="105" y="2337"/>
                    </a:cubicBezTo>
                    <a:lnTo>
                      <a:pt x="105" y="2341"/>
                    </a:lnTo>
                    <a:lnTo>
                      <a:pt x="105" y="2341"/>
                    </a:lnTo>
                    <a:cubicBezTo>
                      <a:pt x="105" y="2341"/>
                      <a:pt x="105" y="2341"/>
                      <a:pt x="105" y="2341"/>
                    </a:cubicBezTo>
                    <a:lnTo>
                      <a:pt x="105" y="2341"/>
                    </a:lnTo>
                    <a:lnTo>
                      <a:pt x="105" y="2341"/>
                    </a:lnTo>
                    <a:cubicBezTo>
                      <a:pt x="105" y="2341"/>
                      <a:pt x="105" y="2341"/>
                      <a:pt x="105" y="2341"/>
                    </a:cubicBezTo>
                    <a:cubicBezTo>
                      <a:pt x="105" y="2341"/>
                      <a:pt x="105" y="2341"/>
                      <a:pt x="105" y="2346"/>
                    </a:cubicBezTo>
                    <a:cubicBezTo>
                      <a:pt x="105" y="2346"/>
                      <a:pt x="105" y="2346"/>
                      <a:pt x="105" y="2346"/>
                    </a:cubicBezTo>
                    <a:cubicBezTo>
                      <a:pt x="105" y="2346"/>
                      <a:pt x="105" y="2346"/>
                      <a:pt x="105" y="2346"/>
                    </a:cubicBezTo>
                    <a:cubicBezTo>
                      <a:pt x="105" y="2346"/>
                      <a:pt x="105" y="2346"/>
                      <a:pt x="105" y="2346"/>
                    </a:cubicBezTo>
                    <a:cubicBezTo>
                      <a:pt x="105" y="2346"/>
                      <a:pt x="105" y="2346"/>
                      <a:pt x="105" y="2346"/>
                    </a:cubicBezTo>
                    <a:lnTo>
                      <a:pt x="105" y="2346"/>
                    </a:lnTo>
                    <a:cubicBezTo>
                      <a:pt x="105" y="2346"/>
                      <a:pt x="105" y="2346"/>
                      <a:pt x="105" y="2346"/>
                    </a:cubicBezTo>
                    <a:cubicBezTo>
                      <a:pt x="105" y="2346"/>
                      <a:pt x="105" y="2346"/>
                      <a:pt x="105" y="2350"/>
                    </a:cubicBezTo>
                    <a:cubicBezTo>
                      <a:pt x="105" y="2350"/>
                      <a:pt x="105" y="2350"/>
                      <a:pt x="105" y="2350"/>
                    </a:cubicBezTo>
                    <a:cubicBezTo>
                      <a:pt x="105" y="2350"/>
                      <a:pt x="105" y="2350"/>
                      <a:pt x="105" y="2350"/>
                    </a:cubicBezTo>
                    <a:lnTo>
                      <a:pt x="109" y="2350"/>
                    </a:lnTo>
                    <a:lnTo>
                      <a:pt x="109" y="2350"/>
                    </a:lnTo>
                    <a:cubicBezTo>
                      <a:pt x="109" y="2350"/>
                      <a:pt x="109" y="2350"/>
                      <a:pt x="109" y="2350"/>
                    </a:cubicBezTo>
                    <a:cubicBezTo>
                      <a:pt x="109" y="2350"/>
                      <a:pt x="109" y="2350"/>
                      <a:pt x="109" y="2350"/>
                    </a:cubicBezTo>
                    <a:cubicBezTo>
                      <a:pt x="109" y="2350"/>
                      <a:pt x="109" y="2354"/>
                      <a:pt x="109" y="2354"/>
                    </a:cubicBezTo>
                    <a:lnTo>
                      <a:pt x="109" y="2354"/>
                    </a:lnTo>
                    <a:cubicBezTo>
                      <a:pt x="109" y="2354"/>
                      <a:pt x="109" y="2354"/>
                      <a:pt x="109" y="2354"/>
                    </a:cubicBezTo>
                    <a:lnTo>
                      <a:pt x="109" y="2354"/>
                    </a:lnTo>
                    <a:cubicBezTo>
                      <a:pt x="109" y="2354"/>
                      <a:pt x="109" y="2354"/>
                      <a:pt x="109" y="2354"/>
                    </a:cubicBezTo>
                    <a:cubicBezTo>
                      <a:pt x="109" y="2354"/>
                      <a:pt x="109" y="2354"/>
                      <a:pt x="109" y="2354"/>
                    </a:cubicBezTo>
                    <a:cubicBezTo>
                      <a:pt x="109" y="2354"/>
                      <a:pt x="109" y="2359"/>
                      <a:pt x="109" y="2359"/>
                    </a:cubicBezTo>
                    <a:cubicBezTo>
                      <a:pt x="109" y="2359"/>
                      <a:pt x="109" y="2359"/>
                      <a:pt x="109" y="2359"/>
                    </a:cubicBezTo>
                    <a:cubicBezTo>
                      <a:pt x="109" y="2359"/>
                      <a:pt x="109" y="2359"/>
                      <a:pt x="109" y="2359"/>
                    </a:cubicBezTo>
                    <a:cubicBezTo>
                      <a:pt x="109" y="2359"/>
                      <a:pt x="109" y="2359"/>
                      <a:pt x="109" y="2359"/>
                    </a:cubicBezTo>
                    <a:lnTo>
                      <a:pt x="109" y="2359"/>
                    </a:lnTo>
                    <a:lnTo>
                      <a:pt x="109" y="2359"/>
                    </a:lnTo>
                    <a:cubicBezTo>
                      <a:pt x="109" y="2359"/>
                      <a:pt x="109" y="2359"/>
                      <a:pt x="109" y="2363"/>
                    </a:cubicBezTo>
                    <a:cubicBezTo>
                      <a:pt x="114" y="2363"/>
                      <a:pt x="114" y="2363"/>
                      <a:pt x="114" y="2363"/>
                    </a:cubicBezTo>
                    <a:cubicBezTo>
                      <a:pt x="114" y="2363"/>
                      <a:pt x="114" y="2363"/>
                      <a:pt x="114" y="2363"/>
                    </a:cubicBezTo>
                    <a:cubicBezTo>
                      <a:pt x="114" y="2363"/>
                      <a:pt x="114" y="2363"/>
                      <a:pt x="114" y="2363"/>
                    </a:cubicBezTo>
                    <a:cubicBezTo>
                      <a:pt x="114" y="2363"/>
                      <a:pt x="114" y="2363"/>
                      <a:pt x="114" y="2363"/>
                    </a:cubicBezTo>
                    <a:cubicBezTo>
                      <a:pt x="114" y="2363"/>
                      <a:pt x="114" y="2363"/>
                      <a:pt x="114" y="2363"/>
                    </a:cubicBezTo>
                    <a:cubicBezTo>
                      <a:pt x="114" y="2363"/>
                      <a:pt x="114" y="2363"/>
                      <a:pt x="114" y="2363"/>
                    </a:cubicBezTo>
                    <a:cubicBezTo>
                      <a:pt x="114" y="2363"/>
                      <a:pt x="114" y="2363"/>
                      <a:pt x="114" y="2363"/>
                    </a:cubicBezTo>
                    <a:cubicBezTo>
                      <a:pt x="114" y="2367"/>
                      <a:pt x="114" y="2367"/>
                      <a:pt x="114" y="2367"/>
                    </a:cubicBezTo>
                    <a:cubicBezTo>
                      <a:pt x="114" y="2367"/>
                      <a:pt x="114" y="2367"/>
                      <a:pt x="114" y="2367"/>
                    </a:cubicBezTo>
                    <a:cubicBezTo>
                      <a:pt x="114" y="2367"/>
                      <a:pt x="114" y="2367"/>
                      <a:pt x="114" y="2367"/>
                    </a:cubicBezTo>
                    <a:lnTo>
                      <a:pt x="114" y="2367"/>
                    </a:lnTo>
                    <a:cubicBezTo>
                      <a:pt x="114" y="2367"/>
                      <a:pt x="114" y="2367"/>
                      <a:pt x="114" y="2367"/>
                    </a:cubicBezTo>
                    <a:cubicBezTo>
                      <a:pt x="114" y="2367"/>
                      <a:pt x="114" y="2367"/>
                      <a:pt x="114" y="2367"/>
                    </a:cubicBezTo>
                    <a:cubicBezTo>
                      <a:pt x="114" y="2367"/>
                      <a:pt x="114" y="2372"/>
                      <a:pt x="114" y="2372"/>
                    </a:cubicBezTo>
                    <a:cubicBezTo>
                      <a:pt x="114" y="2372"/>
                      <a:pt x="114" y="2372"/>
                      <a:pt x="114" y="2372"/>
                    </a:cubicBezTo>
                    <a:cubicBezTo>
                      <a:pt x="114" y="2372"/>
                      <a:pt x="114" y="2372"/>
                      <a:pt x="114" y="2372"/>
                    </a:cubicBezTo>
                    <a:cubicBezTo>
                      <a:pt x="114" y="2372"/>
                      <a:pt x="114" y="2372"/>
                      <a:pt x="114" y="2372"/>
                    </a:cubicBezTo>
                    <a:cubicBezTo>
                      <a:pt x="114" y="2372"/>
                      <a:pt x="118" y="2372"/>
                      <a:pt x="118" y="2372"/>
                    </a:cubicBezTo>
                    <a:lnTo>
                      <a:pt x="118" y="2372"/>
                    </a:lnTo>
                    <a:cubicBezTo>
                      <a:pt x="118" y="2372"/>
                      <a:pt x="118" y="2372"/>
                      <a:pt x="118" y="2376"/>
                    </a:cubicBezTo>
                    <a:cubicBezTo>
                      <a:pt x="118" y="2376"/>
                      <a:pt x="118" y="2376"/>
                      <a:pt x="118" y="2376"/>
                    </a:cubicBezTo>
                    <a:cubicBezTo>
                      <a:pt x="118" y="2376"/>
                      <a:pt x="118" y="2376"/>
                      <a:pt x="118" y="2376"/>
                    </a:cubicBezTo>
                    <a:cubicBezTo>
                      <a:pt x="118" y="2376"/>
                      <a:pt x="118" y="2376"/>
                      <a:pt x="118" y="2376"/>
                    </a:cubicBezTo>
                    <a:cubicBezTo>
                      <a:pt x="118" y="2376"/>
                      <a:pt x="118" y="2376"/>
                      <a:pt x="118" y="2376"/>
                    </a:cubicBezTo>
                    <a:cubicBezTo>
                      <a:pt x="118" y="2376"/>
                      <a:pt x="118" y="2376"/>
                      <a:pt x="118" y="2376"/>
                    </a:cubicBezTo>
                    <a:cubicBezTo>
                      <a:pt x="118" y="2376"/>
                      <a:pt x="118" y="2376"/>
                      <a:pt x="118" y="2376"/>
                    </a:cubicBezTo>
                    <a:cubicBezTo>
                      <a:pt x="118" y="2376"/>
                      <a:pt x="118" y="2380"/>
                      <a:pt x="118" y="2380"/>
                    </a:cubicBezTo>
                    <a:cubicBezTo>
                      <a:pt x="118" y="2380"/>
                      <a:pt x="118" y="2380"/>
                      <a:pt x="118" y="2380"/>
                    </a:cubicBezTo>
                    <a:cubicBezTo>
                      <a:pt x="118" y="2380"/>
                      <a:pt x="118" y="2380"/>
                      <a:pt x="118" y="2380"/>
                    </a:cubicBezTo>
                    <a:cubicBezTo>
                      <a:pt x="118" y="2380"/>
                      <a:pt x="118" y="2380"/>
                      <a:pt x="118" y="2380"/>
                    </a:cubicBezTo>
                    <a:cubicBezTo>
                      <a:pt x="118" y="2380"/>
                      <a:pt x="118" y="2380"/>
                      <a:pt x="118" y="2380"/>
                    </a:cubicBezTo>
                    <a:cubicBezTo>
                      <a:pt x="118" y="2380"/>
                      <a:pt x="118" y="2380"/>
                      <a:pt x="118" y="2380"/>
                    </a:cubicBezTo>
                    <a:cubicBezTo>
                      <a:pt x="118" y="2380"/>
                      <a:pt x="118" y="2380"/>
                      <a:pt x="118" y="2380"/>
                    </a:cubicBezTo>
                    <a:cubicBezTo>
                      <a:pt x="118" y="2385"/>
                      <a:pt x="118" y="2385"/>
                      <a:pt x="118" y="2385"/>
                    </a:cubicBezTo>
                    <a:cubicBezTo>
                      <a:pt x="118" y="2385"/>
                      <a:pt x="118" y="2385"/>
                      <a:pt x="118" y="2385"/>
                    </a:cubicBezTo>
                    <a:cubicBezTo>
                      <a:pt x="122" y="2385"/>
                      <a:pt x="122" y="2385"/>
                      <a:pt x="122" y="2385"/>
                    </a:cubicBezTo>
                    <a:cubicBezTo>
                      <a:pt x="122" y="2385"/>
                      <a:pt x="122" y="2385"/>
                      <a:pt x="122" y="2385"/>
                    </a:cubicBezTo>
                    <a:cubicBezTo>
                      <a:pt x="122" y="2385"/>
                      <a:pt x="122" y="2385"/>
                      <a:pt x="122" y="2385"/>
                    </a:cubicBezTo>
                    <a:lnTo>
                      <a:pt x="122" y="2385"/>
                    </a:lnTo>
                    <a:cubicBezTo>
                      <a:pt x="122" y="2385"/>
                      <a:pt x="122" y="2389"/>
                      <a:pt x="122" y="2389"/>
                    </a:cubicBezTo>
                    <a:cubicBezTo>
                      <a:pt x="122" y="2389"/>
                      <a:pt x="122" y="2389"/>
                      <a:pt x="122" y="2389"/>
                    </a:cubicBezTo>
                    <a:cubicBezTo>
                      <a:pt x="122" y="2389"/>
                      <a:pt x="122" y="2389"/>
                      <a:pt x="122" y="2389"/>
                    </a:cubicBezTo>
                    <a:lnTo>
                      <a:pt x="122" y="2389"/>
                    </a:lnTo>
                    <a:cubicBezTo>
                      <a:pt x="122" y="2389"/>
                      <a:pt x="122" y="2389"/>
                      <a:pt x="122" y="2389"/>
                    </a:cubicBezTo>
                    <a:cubicBezTo>
                      <a:pt x="122" y="2389"/>
                      <a:pt x="122" y="2389"/>
                      <a:pt x="122" y="2389"/>
                    </a:cubicBezTo>
                    <a:cubicBezTo>
                      <a:pt x="122" y="2389"/>
                      <a:pt x="122" y="2389"/>
                      <a:pt x="122" y="2389"/>
                    </a:cubicBezTo>
                    <a:cubicBezTo>
                      <a:pt x="122" y="2393"/>
                      <a:pt x="122" y="2393"/>
                      <a:pt x="122" y="2393"/>
                    </a:cubicBezTo>
                    <a:cubicBezTo>
                      <a:pt x="122" y="2393"/>
                      <a:pt x="122" y="2393"/>
                      <a:pt x="122" y="2393"/>
                    </a:cubicBezTo>
                    <a:cubicBezTo>
                      <a:pt x="122" y="2393"/>
                      <a:pt x="122" y="2393"/>
                      <a:pt x="122" y="2393"/>
                    </a:cubicBezTo>
                    <a:cubicBezTo>
                      <a:pt x="122" y="2393"/>
                      <a:pt x="122" y="2393"/>
                      <a:pt x="122" y="2393"/>
                    </a:cubicBezTo>
                    <a:lnTo>
                      <a:pt x="122" y="2393"/>
                    </a:lnTo>
                    <a:cubicBezTo>
                      <a:pt x="122" y="2393"/>
                      <a:pt x="122" y="2393"/>
                      <a:pt x="127" y="2393"/>
                    </a:cubicBezTo>
                    <a:cubicBezTo>
                      <a:pt x="127" y="2393"/>
                      <a:pt x="127" y="2393"/>
                      <a:pt x="127" y="2393"/>
                    </a:cubicBezTo>
                    <a:cubicBezTo>
                      <a:pt x="127" y="2398"/>
                      <a:pt x="127" y="2398"/>
                      <a:pt x="127" y="2398"/>
                    </a:cubicBezTo>
                    <a:cubicBezTo>
                      <a:pt x="127" y="2398"/>
                      <a:pt x="127" y="2398"/>
                      <a:pt x="127" y="2398"/>
                    </a:cubicBezTo>
                    <a:cubicBezTo>
                      <a:pt x="127" y="2398"/>
                      <a:pt x="127" y="2398"/>
                      <a:pt x="127" y="2398"/>
                    </a:cubicBezTo>
                    <a:cubicBezTo>
                      <a:pt x="127" y="2398"/>
                      <a:pt x="127" y="2398"/>
                      <a:pt x="127" y="2398"/>
                    </a:cubicBezTo>
                    <a:cubicBezTo>
                      <a:pt x="127" y="2398"/>
                      <a:pt x="127" y="2398"/>
                      <a:pt x="127" y="2398"/>
                    </a:cubicBezTo>
                    <a:cubicBezTo>
                      <a:pt x="127" y="2398"/>
                      <a:pt x="127" y="2398"/>
                      <a:pt x="127" y="2398"/>
                    </a:cubicBezTo>
                    <a:cubicBezTo>
                      <a:pt x="127" y="2398"/>
                      <a:pt x="127" y="2402"/>
                      <a:pt x="127" y="2402"/>
                    </a:cubicBezTo>
                    <a:cubicBezTo>
                      <a:pt x="127" y="2402"/>
                      <a:pt x="127" y="2402"/>
                      <a:pt x="127" y="2402"/>
                    </a:cubicBezTo>
                    <a:cubicBezTo>
                      <a:pt x="127" y="2402"/>
                      <a:pt x="127" y="2402"/>
                      <a:pt x="127" y="2402"/>
                    </a:cubicBezTo>
                    <a:cubicBezTo>
                      <a:pt x="127" y="2402"/>
                      <a:pt x="127" y="2402"/>
                      <a:pt x="127" y="2402"/>
                    </a:cubicBezTo>
                    <a:cubicBezTo>
                      <a:pt x="127" y="2402"/>
                      <a:pt x="127" y="2402"/>
                      <a:pt x="127" y="2402"/>
                    </a:cubicBezTo>
                    <a:lnTo>
                      <a:pt x="127" y="2402"/>
                    </a:lnTo>
                    <a:cubicBezTo>
                      <a:pt x="127" y="2402"/>
                      <a:pt x="127" y="2402"/>
                      <a:pt x="127" y="2402"/>
                    </a:cubicBezTo>
                    <a:cubicBezTo>
                      <a:pt x="127" y="2406"/>
                      <a:pt x="127" y="2406"/>
                      <a:pt x="127" y="2406"/>
                    </a:cubicBezTo>
                    <a:cubicBezTo>
                      <a:pt x="127" y="2406"/>
                      <a:pt x="127" y="2406"/>
                      <a:pt x="127" y="2406"/>
                    </a:cubicBezTo>
                    <a:cubicBezTo>
                      <a:pt x="131" y="2406"/>
                      <a:pt x="131" y="2406"/>
                      <a:pt x="131" y="2406"/>
                    </a:cubicBezTo>
                    <a:cubicBezTo>
                      <a:pt x="131" y="2406"/>
                      <a:pt x="131" y="2406"/>
                      <a:pt x="131" y="2406"/>
                    </a:cubicBezTo>
                    <a:cubicBezTo>
                      <a:pt x="131" y="2406"/>
                      <a:pt x="131" y="2406"/>
                      <a:pt x="131" y="2406"/>
                    </a:cubicBezTo>
                    <a:cubicBezTo>
                      <a:pt x="131" y="2406"/>
                      <a:pt x="131" y="2406"/>
                      <a:pt x="131" y="2406"/>
                    </a:cubicBezTo>
                    <a:cubicBezTo>
                      <a:pt x="131" y="2406"/>
                      <a:pt x="131" y="2406"/>
                      <a:pt x="131" y="2411"/>
                    </a:cubicBezTo>
                    <a:cubicBezTo>
                      <a:pt x="131" y="2411"/>
                      <a:pt x="131" y="2411"/>
                      <a:pt x="131" y="2411"/>
                    </a:cubicBezTo>
                    <a:cubicBezTo>
                      <a:pt x="131" y="2411"/>
                      <a:pt x="131" y="2411"/>
                      <a:pt x="131" y="2411"/>
                    </a:cubicBezTo>
                    <a:cubicBezTo>
                      <a:pt x="131" y="2411"/>
                      <a:pt x="131" y="2411"/>
                      <a:pt x="131" y="2411"/>
                    </a:cubicBezTo>
                    <a:cubicBezTo>
                      <a:pt x="131" y="2411"/>
                      <a:pt x="131" y="2411"/>
                      <a:pt x="131" y="2411"/>
                    </a:cubicBezTo>
                    <a:cubicBezTo>
                      <a:pt x="131" y="2411"/>
                      <a:pt x="131" y="2411"/>
                      <a:pt x="131" y="2411"/>
                    </a:cubicBezTo>
                    <a:cubicBezTo>
                      <a:pt x="131" y="2411"/>
                      <a:pt x="131" y="2411"/>
                      <a:pt x="131" y="2411"/>
                    </a:cubicBezTo>
                    <a:cubicBezTo>
                      <a:pt x="131" y="2411"/>
                      <a:pt x="131" y="2415"/>
                      <a:pt x="131" y="2415"/>
                    </a:cubicBezTo>
                    <a:cubicBezTo>
                      <a:pt x="131" y="2415"/>
                      <a:pt x="131" y="2415"/>
                      <a:pt x="131" y="2415"/>
                    </a:cubicBezTo>
                    <a:cubicBezTo>
                      <a:pt x="131" y="2415"/>
                      <a:pt x="131" y="2415"/>
                      <a:pt x="131" y="2415"/>
                    </a:cubicBezTo>
                    <a:cubicBezTo>
                      <a:pt x="131" y="2415"/>
                      <a:pt x="131" y="2415"/>
                      <a:pt x="131" y="2415"/>
                    </a:cubicBezTo>
                    <a:cubicBezTo>
                      <a:pt x="131" y="2415"/>
                      <a:pt x="131" y="2415"/>
                      <a:pt x="131" y="2415"/>
                    </a:cubicBezTo>
                    <a:cubicBezTo>
                      <a:pt x="131" y="2415"/>
                      <a:pt x="131" y="2415"/>
                      <a:pt x="135" y="2415"/>
                    </a:cubicBezTo>
                    <a:cubicBezTo>
                      <a:pt x="135" y="2415"/>
                      <a:pt x="135" y="2415"/>
                      <a:pt x="135" y="2419"/>
                    </a:cubicBezTo>
                    <a:cubicBezTo>
                      <a:pt x="135" y="2419"/>
                      <a:pt x="135" y="2419"/>
                      <a:pt x="135" y="2419"/>
                    </a:cubicBezTo>
                    <a:cubicBezTo>
                      <a:pt x="135" y="2419"/>
                      <a:pt x="135" y="2419"/>
                      <a:pt x="135" y="2419"/>
                    </a:cubicBezTo>
                    <a:cubicBezTo>
                      <a:pt x="135" y="2419"/>
                      <a:pt x="135" y="2419"/>
                      <a:pt x="135" y="2419"/>
                    </a:cubicBezTo>
                    <a:cubicBezTo>
                      <a:pt x="135" y="2419"/>
                      <a:pt x="135" y="2419"/>
                      <a:pt x="135" y="2419"/>
                    </a:cubicBezTo>
                    <a:cubicBezTo>
                      <a:pt x="135" y="2419"/>
                      <a:pt x="135" y="2419"/>
                      <a:pt x="135" y="2419"/>
                    </a:cubicBezTo>
                    <a:cubicBezTo>
                      <a:pt x="135" y="2419"/>
                      <a:pt x="135" y="2419"/>
                      <a:pt x="135" y="2419"/>
                    </a:cubicBezTo>
                    <a:cubicBezTo>
                      <a:pt x="135" y="2419"/>
                      <a:pt x="135" y="2419"/>
                      <a:pt x="135" y="2424"/>
                    </a:cubicBezTo>
                    <a:cubicBezTo>
                      <a:pt x="135" y="2424"/>
                      <a:pt x="135" y="2424"/>
                      <a:pt x="135" y="2424"/>
                    </a:cubicBezTo>
                    <a:cubicBezTo>
                      <a:pt x="135" y="2424"/>
                      <a:pt x="135" y="2424"/>
                      <a:pt x="135" y="2424"/>
                    </a:cubicBezTo>
                    <a:cubicBezTo>
                      <a:pt x="135" y="2424"/>
                      <a:pt x="135" y="2424"/>
                      <a:pt x="135" y="2424"/>
                    </a:cubicBezTo>
                    <a:cubicBezTo>
                      <a:pt x="135" y="2424"/>
                      <a:pt x="135" y="2424"/>
                      <a:pt x="135" y="2424"/>
                    </a:cubicBezTo>
                    <a:lnTo>
                      <a:pt x="135" y="2424"/>
                    </a:lnTo>
                    <a:lnTo>
                      <a:pt x="135" y="2428"/>
                    </a:lnTo>
                    <a:cubicBezTo>
                      <a:pt x="135" y="2428"/>
                      <a:pt x="135" y="2428"/>
                      <a:pt x="135" y="2428"/>
                    </a:cubicBezTo>
                    <a:cubicBezTo>
                      <a:pt x="135" y="2428"/>
                      <a:pt x="135" y="2428"/>
                      <a:pt x="140" y="2428"/>
                    </a:cubicBezTo>
                    <a:cubicBezTo>
                      <a:pt x="140" y="2428"/>
                      <a:pt x="140" y="2428"/>
                      <a:pt x="140" y="2428"/>
                    </a:cubicBezTo>
                    <a:cubicBezTo>
                      <a:pt x="140" y="2428"/>
                      <a:pt x="140" y="2428"/>
                      <a:pt x="140" y="2428"/>
                    </a:cubicBezTo>
                    <a:cubicBezTo>
                      <a:pt x="140" y="2428"/>
                      <a:pt x="140" y="2428"/>
                      <a:pt x="140" y="2428"/>
                    </a:cubicBezTo>
                    <a:cubicBezTo>
                      <a:pt x="140" y="2428"/>
                      <a:pt x="140" y="2428"/>
                      <a:pt x="140" y="2428"/>
                    </a:cubicBezTo>
                    <a:cubicBezTo>
                      <a:pt x="140" y="2428"/>
                      <a:pt x="140" y="2428"/>
                      <a:pt x="140" y="2428"/>
                    </a:cubicBezTo>
                    <a:cubicBezTo>
                      <a:pt x="140" y="2428"/>
                      <a:pt x="140" y="2432"/>
                      <a:pt x="140" y="2432"/>
                    </a:cubicBezTo>
                    <a:cubicBezTo>
                      <a:pt x="140" y="2432"/>
                      <a:pt x="140" y="2432"/>
                      <a:pt x="140" y="2432"/>
                    </a:cubicBezTo>
                    <a:cubicBezTo>
                      <a:pt x="140" y="2432"/>
                      <a:pt x="140" y="2432"/>
                      <a:pt x="140" y="2432"/>
                    </a:cubicBezTo>
                    <a:cubicBezTo>
                      <a:pt x="140" y="2432"/>
                      <a:pt x="140" y="2432"/>
                      <a:pt x="140" y="2432"/>
                    </a:cubicBezTo>
                    <a:cubicBezTo>
                      <a:pt x="140" y="2432"/>
                      <a:pt x="140" y="2432"/>
                      <a:pt x="140" y="2432"/>
                    </a:cubicBezTo>
                    <a:cubicBezTo>
                      <a:pt x="140" y="2432"/>
                      <a:pt x="140" y="2432"/>
                      <a:pt x="140" y="2432"/>
                    </a:cubicBezTo>
                    <a:cubicBezTo>
                      <a:pt x="140" y="2432"/>
                      <a:pt x="140" y="2437"/>
                      <a:pt x="140" y="2437"/>
                    </a:cubicBezTo>
                    <a:cubicBezTo>
                      <a:pt x="140" y="2437"/>
                      <a:pt x="140" y="2437"/>
                      <a:pt x="140" y="2437"/>
                    </a:cubicBezTo>
                    <a:cubicBezTo>
                      <a:pt x="140" y="2437"/>
                      <a:pt x="140" y="2437"/>
                      <a:pt x="140" y="2437"/>
                    </a:cubicBezTo>
                    <a:cubicBezTo>
                      <a:pt x="140" y="2437"/>
                      <a:pt x="140" y="2437"/>
                      <a:pt x="140" y="2437"/>
                    </a:cubicBezTo>
                    <a:cubicBezTo>
                      <a:pt x="140" y="2437"/>
                      <a:pt x="144" y="2437"/>
                      <a:pt x="144" y="2437"/>
                    </a:cubicBezTo>
                    <a:cubicBezTo>
                      <a:pt x="144" y="2437"/>
                      <a:pt x="144" y="2437"/>
                      <a:pt x="144" y="2437"/>
                    </a:cubicBezTo>
                    <a:cubicBezTo>
                      <a:pt x="144" y="2437"/>
                      <a:pt x="144" y="2437"/>
                      <a:pt x="144" y="2437"/>
                    </a:cubicBezTo>
                    <a:lnTo>
                      <a:pt x="144" y="2437"/>
                    </a:lnTo>
                    <a:cubicBezTo>
                      <a:pt x="144" y="2441"/>
                      <a:pt x="144" y="2441"/>
                      <a:pt x="144" y="2441"/>
                    </a:cubicBezTo>
                    <a:cubicBezTo>
                      <a:pt x="144" y="2441"/>
                      <a:pt x="144" y="2441"/>
                      <a:pt x="144" y="2441"/>
                    </a:cubicBezTo>
                    <a:cubicBezTo>
                      <a:pt x="144" y="2441"/>
                      <a:pt x="144" y="2441"/>
                      <a:pt x="144" y="2441"/>
                    </a:cubicBezTo>
                    <a:cubicBezTo>
                      <a:pt x="144" y="2441"/>
                      <a:pt x="144" y="2441"/>
                      <a:pt x="144" y="2441"/>
                    </a:cubicBezTo>
                    <a:cubicBezTo>
                      <a:pt x="144" y="2445"/>
                      <a:pt x="144" y="2445"/>
                      <a:pt x="144" y="2445"/>
                    </a:cubicBezTo>
                    <a:cubicBezTo>
                      <a:pt x="144" y="2445"/>
                      <a:pt x="144" y="2445"/>
                      <a:pt x="144" y="2445"/>
                    </a:cubicBezTo>
                    <a:cubicBezTo>
                      <a:pt x="144" y="2445"/>
                      <a:pt x="144" y="2445"/>
                      <a:pt x="144" y="2445"/>
                    </a:cubicBezTo>
                    <a:lnTo>
                      <a:pt x="144" y="2445"/>
                    </a:lnTo>
                    <a:cubicBezTo>
                      <a:pt x="148" y="2445"/>
                      <a:pt x="148" y="2445"/>
                      <a:pt x="148" y="2450"/>
                    </a:cubicBezTo>
                    <a:lnTo>
                      <a:pt x="148" y="2450"/>
                    </a:lnTo>
                    <a:cubicBezTo>
                      <a:pt x="148" y="2450"/>
                      <a:pt x="148" y="2450"/>
                      <a:pt x="148" y="2450"/>
                    </a:cubicBezTo>
                    <a:lnTo>
                      <a:pt x="148" y="2450"/>
                    </a:lnTo>
                    <a:cubicBezTo>
                      <a:pt x="148" y="2450"/>
                      <a:pt x="148" y="2450"/>
                      <a:pt x="148" y="2450"/>
                    </a:cubicBezTo>
                    <a:lnTo>
                      <a:pt x="148" y="2450"/>
                    </a:lnTo>
                    <a:lnTo>
                      <a:pt x="148" y="2454"/>
                    </a:lnTo>
                    <a:cubicBezTo>
                      <a:pt x="148" y="2454"/>
                      <a:pt x="148" y="2454"/>
                      <a:pt x="148" y="2454"/>
                    </a:cubicBezTo>
                    <a:cubicBezTo>
                      <a:pt x="153" y="2458"/>
                      <a:pt x="153" y="2458"/>
                      <a:pt x="153" y="2463"/>
                    </a:cubicBezTo>
                    <a:lnTo>
                      <a:pt x="153" y="2463"/>
                    </a:lnTo>
                    <a:cubicBezTo>
                      <a:pt x="161" y="2480"/>
                      <a:pt x="170" y="2497"/>
                      <a:pt x="179" y="2515"/>
                    </a:cubicBezTo>
                    <a:lnTo>
                      <a:pt x="565" y="2328"/>
                    </a:lnTo>
                    <a:cubicBezTo>
                      <a:pt x="539" y="2276"/>
                      <a:pt x="517" y="2220"/>
                      <a:pt x="500" y="2168"/>
                    </a:cubicBezTo>
                    <a:cubicBezTo>
                      <a:pt x="491" y="2155"/>
                      <a:pt x="487" y="2138"/>
                      <a:pt x="487" y="2125"/>
                    </a:cubicBezTo>
                    <a:close/>
                    <a:moveTo>
                      <a:pt x="44" y="1353"/>
                    </a:moveTo>
                    <a:cubicBezTo>
                      <a:pt x="36" y="1383"/>
                      <a:pt x="31" y="1409"/>
                      <a:pt x="27" y="1439"/>
                    </a:cubicBezTo>
                    <a:lnTo>
                      <a:pt x="27" y="1439"/>
                    </a:lnTo>
                    <a:cubicBezTo>
                      <a:pt x="27" y="1439"/>
                      <a:pt x="27" y="1439"/>
                      <a:pt x="27" y="1439"/>
                    </a:cubicBezTo>
                    <a:lnTo>
                      <a:pt x="27" y="1439"/>
                    </a:lnTo>
                    <a:cubicBezTo>
                      <a:pt x="27" y="1439"/>
                      <a:pt x="27" y="1439"/>
                      <a:pt x="27" y="1439"/>
                    </a:cubicBezTo>
                    <a:lnTo>
                      <a:pt x="27" y="1439"/>
                    </a:lnTo>
                    <a:cubicBezTo>
                      <a:pt x="27" y="1444"/>
                      <a:pt x="27" y="1444"/>
                      <a:pt x="27" y="1444"/>
                    </a:cubicBezTo>
                    <a:cubicBezTo>
                      <a:pt x="27" y="1444"/>
                      <a:pt x="27" y="1444"/>
                      <a:pt x="27" y="1444"/>
                    </a:cubicBezTo>
                    <a:cubicBezTo>
                      <a:pt x="27" y="1444"/>
                      <a:pt x="27" y="1444"/>
                      <a:pt x="27" y="1448"/>
                    </a:cubicBezTo>
                    <a:cubicBezTo>
                      <a:pt x="27" y="1448"/>
                      <a:pt x="27" y="1448"/>
                      <a:pt x="27" y="1448"/>
                    </a:cubicBezTo>
                    <a:cubicBezTo>
                      <a:pt x="27" y="1448"/>
                      <a:pt x="27" y="1448"/>
                      <a:pt x="27" y="1448"/>
                    </a:cubicBezTo>
                    <a:cubicBezTo>
                      <a:pt x="27" y="1448"/>
                      <a:pt x="27" y="1448"/>
                      <a:pt x="27" y="1448"/>
                    </a:cubicBezTo>
                    <a:cubicBezTo>
                      <a:pt x="27" y="1448"/>
                      <a:pt x="23" y="1448"/>
                      <a:pt x="23" y="1448"/>
                    </a:cubicBezTo>
                    <a:lnTo>
                      <a:pt x="23" y="1448"/>
                    </a:lnTo>
                    <a:lnTo>
                      <a:pt x="23" y="1448"/>
                    </a:lnTo>
                    <a:lnTo>
                      <a:pt x="23" y="1448"/>
                    </a:lnTo>
                    <a:lnTo>
                      <a:pt x="23" y="1452"/>
                    </a:lnTo>
                    <a:lnTo>
                      <a:pt x="23" y="1452"/>
                    </a:lnTo>
                    <a:cubicBezTo>
                      <a:pt x="23" y="1452"/>
                      <a:pt x="23" y="1452"/>
                      <a:pt x="23" y="1452"/>
                    </a:cubicBezTo>
                    <a:lnTo>
                      <a:pt x="23" y="1452"/>
                    </a:lnTo>
                    <a:cubicBezTo>
                      <a:pt x="23" y="1452"/>
                      <a:pt x="23" y="1452"/>
                      <a:pt x="23" y="1452"/>
                    </a:cubicBezTo>
                    <a:lnTo>
                      <a:pt x="23" y="1452"/>
                    </a:lnTo>
                    <a:cubicBezTo>
                      <a:pt x="23" y="1452"/>
                      <a:pt x="23" y="1457"/>
                      <a:pt x="23" y="1457"/>
                    </a:cubicBezTo>
                    <a:lnTo>
                      <a:pt x="23" y="1457"/>
                    </a:lnTo>
                    <a:cubicBezTo>
                      <a:pt x="23" y="1457"/>
                      <a:pt x="23" y="1457"/>
                      <a:pt x="23" y="1457"/>
                    </a:cubicBezTo>
                    <a:cubicBezTo>
                      <a:pt x="23" y="1457"/>
                      <a:pt x="23" y="1457"/>
                      <a:pt x="23" y="1457"/>
                    </a:cubicBezTo>
                    <a:cubicBezTo>
                      <a:pt x="23" y="1457"/>
                      <a:pt x="23" y="1457"/>
                      <a:pt x="23" y="1457"/>
                    </a:cubicBezTo>
                    <a:cubicBezTo>
                      <a:pt x="23" y="1457"/>
                      <a:pt x="23" y="1457"/>
                      <a:pt x="23" y="1457"/>
                    </a:cubicBezTo>
                    <a:cubicBezTo>
                      <a:pt x="23" y="1457"/>
                      <a:pt x="23" y="1457"/>
                      <a:pt x="23" y="1461"/>
                    </a:cubicBezTo>
                    <a:cubicBezTo>
                      <a:pt x="23" y="1461"/>
                      <a:pt x="23" y="1461"/>
                      <a:pt x="23" y="1461"/>
                    </a:cubicBezTo>
                    <a:cubicBezTo>
                      <a:pt x="23" y="1461"/>
                      <a:pt x="23" y="1461"/>
                      <a:pt x="23" y="1461"/>
                    </a:cubicBezTo>
                    <a:cubicBezTo>
                      <a:pt x="23" y="1461"/>
                      <a:pt x="23" y="1461"/>
                      <a:pt x="23" y="1461"/>
                    </a:cubicBezTo>
                    <a:cubicBezTo>
                      <a:pt x="23" y="1461"/>
                      <a:pt x="23" y="1461"/>
                      <a:pt x="23" y="1461"/>
                    </a:cubicBezTo>
                    <a:cubicBezTo>
                      <a:pt x="23" y="1461"/>
                      <a:pt x="23" y="1461"/>
                      <a:pt x="23" y="1461"/>
                    </a:cubicBezTo>
                    <a:cubicBezTo>
                      <a:pt x="23" y="1461"/>
                      <a:pt x="23" y="1461"/>
                      <a:pt x="23" y="1461"/>
                    </a:cubicBezTo>
                    <a:cubicBezTo>
                      <a:pt x="23" y="1461"/>
                      <a:pt x="23" y="1465"/>
                      <a:pt x="23" y="1465"/>
                    </a:cubicBezTo>
                    <a:cubicBezTo>
                      <a:pt x="23" y="1465"/>
                      <a:pt x="23" y="1465"/>
                      <a:pt x="23" y="1465"/>
                    </a:cubicBezTo>
                    <a:cubicBezTo>
                      <a:pt x="23" y="1465"/>
                      <a:pt x="23" y="1465"/>
                      <a:pt x="23" y="1465"/>
                    </a:cubicBezTo>
                    <a:lnTo>
                      <a:pt x="23" y="1465"/>
                    </a:lnTo>
                    <a:cubicBezTo>
                      <a:pt x="23" y="1465"/>
                      <a:pt x="23" y="1465"/>
                      <a:pt x="23" y="1465"/>
                    </a:cubicBezTo>
                    <a:cubicBezTo>
                      <a:pt x="23" y="1465"/>
                      <a:pt x="23" y="1465"/>
                      <a:pt x="23" y="1465"/>
                    </a:cubicBezTo>
                    <a:cubicBezTo>
                      <a:pt x="23" y="1465"/>
                      <a:pt x="23" y="1465"/>
                      <a:pt x="23" y="1465"/>
                    </a:cubicBezTo>
                    <a:cubicBezTo>
                      <a:pt x="23" y="1465"/>
                      <a:pt x="23" y="1470"/>
                      <a:pt x="23" y="1470"/>
                    </a:cubicBezTo>
                    <a:cubicBezTo>
                      <a:pt x="23" y="1470"/>
                      <a:pt x="23" y="1470"/>
                      <a:pt x="23" y="1470"/>
                    </a:cubicBezTo>
                    <a:lnTo>
                      <a:pt x="23" y="1470"/>
                    </a:lnTo>
                    <a:cubicBezTo>
                      <a:pt x="23" y="1470"/>
                      <a:pt x="23" y="1470"/>
                      <a:pt x="23" y="1470"/>
                    </a:cubicBezTo>
                    <a:cubicBezTo>
                      <a:pt x="23" y="1470"/>
                      <a:pt x="23" y="1470"/>
                      <a:pt x="23" y="1470"/>
                    </a:cubicBezTo>
                    <a:cubicBezTo>
                      <a:pt x="23" y="1470"/>
                      <a:pt x="23" y="1470"/>
                      <a:pt x="23" y="1470"/>
                    </a:cubicBezTo>
                    <a:cubicBezTo>
                      <a:pt x="23" y="1470"/>
                      <a:pt x="23" y="1470"/>
                      <a:pt x="23" y="1474"/>
                    </a:cubicBezTo>
                    <a:cubicBezTo>
                      <a:pt x="23" y="1474"/>
                      <a:pt x="23" y="1474"/>
                      <a:pt x="23" y="1474"/>
                    </a:cubicBezTo>
                    <a:cubicBezTo>
                      <a:pt x="23" y="1474"/>
                      <a:pt x="23" y="1474"/>
                      <a:pt x="23" y="1474"/>
                    </a:cubicBezTo>
                    <a:cubicBezTo>
                      <a:pt x="23" y="1474"/>
                      <a:pt x="23" y="1474"/>
                      <a:pt x="23" y="1474"/>
                    </a:cubicBezTo>
                    <a:cubicBezTo>
                      <a:pt x="23" y="1474"/>
                      <a:pt x="23" y="1474"/>
                      <a:pt x="23" y="1474"/>
                    </a:cubicBezTo>
                    <a:lnTo>
                      <a:pt x="18" y="1474"/>
                    </a:lnTo>
                    <a:lnTo>
                      <a:pt x="18" y="1474"/>
                    </a:lnTo>
                    <a:cubicBezTo>
                      <a:pt x="18" y="1474"/>
                      <a:pt x="18" y="1479"/>
                      <a:pt x="18" y="1479"/>
                    </a:cubicBezTo>
                    <a:cubicBezTo>
                      <a:pt x="18" y="1479"/>
                      <a:pt x="18" y="1479"/>
                      <a:pt x="18" y="1479"/>
                    </a:cubicBezTo>
                    <a:cubicBezTo>
                      <a:pt x="18" y="1479"/>
                      <a:pt x="18" y="1479"/>
                      <a:pt x="18" y="1479"/>
                    </a:cubicBezTo>
                    <a:cubicBezTo>
                      <a:pt x="18" y="1479"/>
                      <a:pt x="18" y="1479"/>
                      <a:pt x="18" y="1479"/>
                    </a:cubicBezTo>
                    <a:lnTo>
                      <a:pt x="18" y="1479"/>
                    </a:lnTo>
                    <a:cubicBezTo>
                      <a:pt x="18" y="1479"/>
                      <a:pt x="18" y="1479"/>
                      <a:pt x="18" y="1479"/>
                    </a:cubicBezTo>
                    <a:cubicBezTo>
                      <a:pt x="18" y="1479"/>
                      <a:pt x="18" y="1479"/>
                      <a:pt x="18" y="1483"/>
                    </a:cubicBezTo>
                    <a:cubicBezTo>
                      <a:pt x="18" y="1483"/>
                      <a:pt x="18" y="1483"/>
                      <a:pt x="18" y="1483"/>
                    </a:cubicBezTo>
                    <a:cubicBezTo>
                      <a:pt x="18" y="1483"/>
                      <a:pt x="18" y="1483"/>
                      <a:pt x="18" y="1483"/>
                    </a:cubicBezTo>
                    <a:cubicBezTo>
                      <a:pt x="18" y="1487"/>
                      <a:pt x="18" y="1487"/>
                      <a:pt x="18" y="1487"/>
                    </a:cubicBezTo>
                    <a:cubicBezTo>
                      <a:pt x="18" y="1487"/>
                      <a:pt x="18" y="1487"/>
                      <a:pt x="18" y="1487"/>
                    </a:cubicBezTo>
                    <a:lnTo>
                      <a:pt x="18" y="1487"/>
                    </a:lnTo>
                    <a:cubicBezTo>
                      <a:pt x="18" y="1487"/>
                      <a:pt x="18" y="1487"/>
                      <a:pt x="18" y="1487"/>
                    </a:cubicBezTo>
                    <a:lnTo>
                      <a:pt x="18" y="1487"/>
                    </a:lnTo>
                    <a:cubicBezTo>
                      <a:pt x="18" y="1487"/>
                      <a:pt x="18" y="1492"/>
                      <a:pt x="18" y="1492"/>
                    </a:cubicBezTo>
                    <a:lnTo>
                      <a:pt x="18" y="1492"/>
                    </a:lnTo>
                    <a:lnTo>
                      <a:pt x="18" y="1492"/>
                    </a:lnTo>
                    <a:lnTo>
                      <a:pt x="18" y="1492"/>
                    </a:lnTo>
                    <a:cubicBezTo>
                      <a:pt x="18" y="1492"/>
                      <a:pt x="18" y="1492"/>
                      <a:pt x="18" y="1496"/>
                    </a:cubicBezTo>
                    <a:cubicBezTo>
                      <a:pt x="18" y="1496"/>
                      <a:pt x="18" y="1496"/>
                      <a:pt x="18" y="1496"/>
                    </a:cubicBezTo>
                    <a:cubicBezTo>
                      <a:pt x="18" y="1496"/>
                      <a:pt x="18" y="1496"/>
                      <a:pt x="18" y="1500"/>
                    </a:cubicBezTo>
                    <a:lnTo>
                      <a:pt x="18" y="1500"/>
                    </a:lnTo>
                    <a:cubicBezTo>
                      <a:pt x="18" y="1500"/>
                      <a:pt x="18" y="1500"/>
                      <a:pt x="18" y="1500"/>
                    </a:cubicBezTo>
                    <a:lnTo>
                      <a:pt x="18" y="1500"/>
                    </a:lnTo>
                    <a:cubicBezTo>
                      <a:pt x="10" y="1544"/>
                      <a:pt x="5" y="1591"/>
                      <a:pt x="1" y="1635"/>
                    </a:cubicBezTo>
                    <a:lnTo>
                      <a:pt x="430" y="1665"/>
                    </a:lnTo>
                    <a:cubicBezTo>
                      <a:pt x="435" y="1591"/>
                      <a:pt x="448" y="1518"/>
                      <a:pt x="461" y="1448"/>
                    </a:cubicBezTo>
                    <a:close/>
                    <a:moveTo>
                      <a:pt x="456" y="559"/>
                    </a:moveTo>
                    <a:cubicBezTo>
                      <a:pt x="456" y="559"/>
                      <a:pt x="456" y="559"/>
                      <a:pt x="456" y="559"/>
                    </a:cubicBezTo>
                    <a:lnTo>
                      <a:pt x="456" y="559"/>
                    </a:lnTo>
                    <a:cubicBezTo>
                      <a:pt x="456" y="559"/>
                      <a:pt x="456" y="559"/>
                      <a:pt x="456" y="559"/>
                    </a:cubicBezTo>
                    <a:cubicBezTo>
                      <a:pt x="456" y="559"/>
                      <a:pt x="456" y="559"/>
                      <a:pt x="456" y="559"/>
                    </a:cubicBezTo>
                    <a:cubicBezTo>
                      <a:pt x="456" y="564"/>
                      <a:pt x="456" y="564"/>
                      <a:pt x="452" y="564"/>
                    </a:cubicBezTo>
                    <a:lnTo>
                      <a:pt x="452" y="564"/>
                    </a:lnTo>
                    <a:cubicBezTo>
                      <a:pt x="452" y="564"/>
                      <a:pt x="452" y="564"/>
                      <a:pt x="452" y="564"/>
                    </a:cubicBezTo>
                    <a:cubicBezTo>
                      <a:pt x="452" y="564"/>
                      <a:pt x="452" y="564"/>
                      <a:pt x="452" y="564"/>
                    </a:cubicBezTo>
                    <a:cubicBezTo>
                      <a:pt x="452" y="564"/>
                      <a:pt x="452" y="564"/>
                      <a:pt x="452" y="564"/>
                    </a:cubicBezTo>
                    <a:lnTo>
                      <a:pt x="452" y="564"/>
                    </a:lnTo>
                    <a:lnTo>
                      <a:pt x="452" y="564"/>
                    </a:lnTo>
                    <a:lnTo>
                      <a:pt x="452" y="568"/>
                    </a:lnTo>
                    <a:cubicBezTo>
                      <a:pt x="452" y="568"/>
                      <a:pt x="452" y="568"/>
                      <a:pt x="452" y="568"/>
                    </a:cubicBezTo>
                    <a:lnTo>
                      <a:pt x="452" y="568"/>
                    </a:lnTo>
                    <a:cubicBezTo>
                      <a:pt x="448" y="568"/>
                      <a:pt x="448" y="568"/>
                      <a:pt x="448" y="568"/>
                    </a:cubicBezTo>
                    <a:lnTo>
                      <a:pt x="448" y="568"/>
                    </a:lnTo>
                    <a:lnTo>
                      <a:pt x="448" y="568"/>
                    </a:lnTo>
                    <a:lnTo>
                      <a:pt x="448" y="568"/>
                    </a:lnTo>
                    <a:cubicBezTo>
                      <a:pt x="448" y="568"/>
                      <a:pt x="448" y="568"/>
                      <a:pt x="448" y="568"/>
                    </a:cubicBezTo>
                    <a:cubicBezTo>
                      <a:pt x="448" y="568"/>
                      <a:pt x="448" y="568"/>
                      <a:pt x="448" y="568"/>
                    </a:cubicBezTo>
                    <a:cubicBezTo>
                      <a:pt x="448" y="572"/>
                      <a:pt x="448" y="572"/>
                      <a:pt x="448" y="572"/>
                    </a:cubicBezTo>
                    <a:lnTo>
                      <a:pt x="448" y="572"/>
                    </a:lnTo>
                    <a:cubicBezTo>
                      <a:pt x="448" y="572"/>
                      <a:pt x="448" y="572"/>
                      <a:pt x="448" y="572"/>
                    </a:cubicBezTo>
                    <a:lnTo>
                      <a:pt x="448" y="572"/>
                    </a:lnTo>
                    <a:cubicBezTo>
                      <a:pt x="443" y="572"/>
                      <a:pt x="443" y="572"/>
                      <a:pt x="443" y="572"/>
                    </a:cubicBezTo>
                    <a:cubicBezTo>
                      <a:pt x="443" y="572"/>
                      <a:pt x="443" y="572"/>
                      <a:pt x="443" y="572"/>
                    </a:cubicBezTo>
                    <a:lnTo>
                      <a:pt x="443" y="577"/>
                    </a:lnTo>
                    <a:cubicBezTo>
                      <a:pt x="443" y="577"/>
                      <a:pt x="443" y="577"/>
                      <a:pt x="443" y="577"/>
                    </a:cubicBezTo>
                    <a:cubicBezTo>
                      <a:pt x="443" y="577"/>
                      <a:pt x="443" y="577"/>
                      <a:pt x="443" y="577"/>
                    </a:cubicBezTo>
                    <a:cubicBezTo>
                      <a:pt x="443" y="577"/>
                      <a:pt x="443" y="577"/>
                      <a:pt x="443" y="577"/>
                    </a:cubicBezTo>
                    <a:cubicBezTo>
                      <a:pt x="443" y="577"/>
                      <a:pt x="443" y="577"/>
                      <a:pt x="443" y="577"/>
                    </a:cubicBezTo>
                    <a:cubicBezTo>
                      <a:pt x="443" y="577"/>
                      <a:pt x="443" y="577"/>
                      <a:pt x="443" y="577"/>
                    </a:cubicBezTo>
                    <a:cubicBezTo>
                      <a:pt x="439" y="577"/>
                      <a:pt x="439" y="577"/>
                      <a:pt x="439" y="581"/>
                    </a:cubicBezTo>
                    <a:cubicBezTo>
                      <a:pt x="439" y="581"/>
                      <a:pt x="439" y="581"/>
                      <a:pt x="439" y="581"/>
                    </a:cubicBezTo>
                    <a:cubicBezTo>
                      <a:pt x="439" y="581"/>
                      <a:pt x="439" y="581"/>
                      <a:pt x="439" y="581"/>
                    </a:cubicBezTo>
                    <a:lnTo>
                      <a:pt x="439" y="581"/>
                    </a:lnTo>
                    <a:cubicBezTo>
                      <a:pt x="439" y="581"/>
                      <a:pt x="439" y="581"/>
                      <a:pt x="439" y="581"/>
                    </a:cubicBezTo>
                    <a:cubicBezTo>
                      <a:pt x="439" y="581"/>
                      <a:pt x="439" y="581"/>
                      <a:pt x="439" y="581"/>
                    </a:cubicBezTo>
                    <a:cubicBezTo>
                      <a:pt x="439" y="581"/>
                      <a:pt x="439" y="581"/>
                      <a:pt x="439" y="581"/>
                    </a:cubicBezTo>
                    <a:cubicBezTo>
                      <a:pt x="439" y="581"/>
                      <a:pt x="435" y="581"/>
                      <a:pt x="435" y="581"/>
                    </a:cubicBezTo>
                    <a:cubicBezTo>
                      <a:pt x="435" y="581"/>
                      <a:pt x="435" y="585"/>
                      <a:pt x="435" y="585"/>
                    </a:cubicBezTo>
                    <a:cubicBezTo>
                      <a:pt x="435" y="585"/>
                      <a:pt x="435" y="585"/>
                      <a:pt x="435" y="585"/>
                    </a:cubicBezTo>
                    <a:cubicBezTo>
                      <a:pt x="435" y="585"/>
                      <a:pt x="435" y="585"/>
                      <a:pt x="435" y="585"/>
                    </a:cubicBezTo>
                    <a:lnTo>
                      <a:pt x="435" y="585"/>
                    </a:lnTo>
                    <a:cubicBezTo>
                      <a:pt x="435" y="585"/>
                      <a:pt x="435" y="585"/>
                      <a:pt x="435" y="585"/>
                    </a:cubicBezTo>
                    <a:lnTo>
                      <a:pt x="430" y="585"/>
                    </a:lnTo>
                    <a:cubicBezTo>
                      <a:pt x="430" y="590"/>
                      <a:pt x="430" y="590"/>
                      <a:pt x="430" y="590"/>
                    </a:cubicBezTo>
                    <a:lnTo>
                      <a:pt x="430" y="590"/>
                    </a:lnTo>
                    <a:cubicBezTo>
                      <a:pt x="430" y="590"/>
                      <a:pt x="430" y="590"/>
                      <a:pt x="430" y="590"/>
                    </a:cubicBezTo>
                    <a:cubicBezTo>
                      <a:pt x="430" y="590"/>
                      <a:pt x="430" y="590"/>
                      <a:pt x="430" y="590"/>
                    </a:cubicBezTo>
                    <a:cubicBezTo>
                      <a:pt x="430" y="590"/>
                      <a:pt x="430" y="590"/>
                      <a:pt x="426" y="594"/>
                    </a:cubicBezTo>
                    <a:cubicBezTo>
                      <a:pt x="426" y="594"/>
                      <a:pt x="426" y="594"/>
                      <a:pt x="426" y="594"/>
                    </a:cubicBezTo>
                    <a:cubicBezTo>
                      <a:pt x="426" y="594"/>
                      <a:pt x="426" y="594"/>
                      <a:pt x="426" y="594"/>
                    </a:cubicBezTo>
                    <a:cubicBezTo>
                      <a:pt x="426" y="594"/>
                      <a:pt x="426" y="594"/>
                      <a:pt x="426" y="594"/>
                    </a:cubicBezTo>
                    <a:cubicBezTo>
                      <a:pt x="426" y="598"/>
                      <a:pt x="426" y="598"/>
                      <a:pt x="422" y="598"/>
                    </a:cubicBezTo>
                    <a:lnTo>
                      <a:pt x="422" y="598"/>
                    </a:lnTo>
                    <a:cubicBezTo>
                      <a:pt x="422" y="598"/>
                      <a:pt x="422" y="598"/>
                      <a:pt x="422" y="598"/>
                    </a:cubicBezTo>
                    <a:lnTo>
                      <a:pt x="422" y="598"/>
                    </a:lnTo>
                    <a:lnTo>
                      <a:pt x="422" y="603"/>
                    </a:lnTo>
                    <a:lnTo>
                      <a:pt x="422" y="603"/>
                    </a:lnTo>
                    <a:cubicBezTo>
                      <a:pt x="422" y="603"/>
                      <a:pt x="422" y="603"/>
                      <a:pt x="417" y="603"/>
                    </a:cubicBezTo>
                    <a:cubicBezTo>
                      <a:pt x="417" y="603"/>
                      <a:pt x="417" y="603"/>
                      <a:pt x="417" y="603"/>
                    </a:cubicBezTo>
                    <a:cubicBezTo>
                      <a:pt x="417" y="603"/>
                      <a:pt x="417" y="607"/>
                      <a:pt x="417" y="607"/>
                    </a:cubicBezTo>
                    <a:lnTo>
                      <a:pt x="413" y="607"/>
                    </a:lnTo>
                    <a:cubicBezTo>
                      <a:pt x="365" y="663"/>
                      <a:pt x="322" y="724"/>
                      <a:pt x="283" y="785"/>
                    </a:cubicBezTo>
                    <a:lnTo>
                      <a:pt x="643" y="1019"/>
                    </a:lnTo>
                    <a:cubicBezTo>
                      <a:pt x="682" y="958"/>
                      <a:pt x="725" y="902"/>
                      <a:pt x="773" y="845"/>
                    </a:cubicBezTo>
                    <a:close/>
                    <a:moveTo>
                      <a:pt x="1206" y="69"/>
                    </a:moveTo>
                    <a:lnTo>
                      <a:pt x="1206" y="69"/>
                    </a:lnTo>
                    <a:cubicBezTo>
                      <a:pt x="1206" y="69"/>
                      <a:pt x="1206" y="69"/>
                      <a:pt x="1206" y="69"/>
                    </a:cubicBezTo>
                    <a:cubicBezTo>
                      <a:pt x="1206" y="69"/>
                      <a:pt x="1206" y="69"/>
                      <a:pt x="1202" y="69"/>
                    </a:cubicBezTo>
                    <a:cubicBezTo>
                      <a:pt x="1202" y="69"/>
                      <a:pt x="1202" y="69"/>
                      <a:pt x="1202" y="69"/>
                    </a:cubicBezTo>
                    <a:cubicBezTo>
                      <a:pt x="1202" y="69"/>
                      <a:pt x="1202" y="74"/>
                      <a:pt x="1202" y="74"/>
                    </a:cubicBezTo>
                    <a:lnTo>
                      <a:pt x="1202" y="74"/>
                    </a:lnTo>
                    <a:cubicBezTo>
                      <a:pt x="1202" y="74"/>
                      <a:pt x="1202" y="74"/>
                      <a:pt x="1202" y="74"/>
                    </a:cubicBezTo>
                    <a:lnTo>
                      <a:pt x="1202" y="74"/>
                    </a:lnTo>
                    <a:lnTo>
                      <a:pt x="1198" y="74"/>
                    </a:lnTo>
                    <a:cubicBezTo>
                      <a:pt x="1198" y="74"/>
                      <a:pt x="1198" y="74"/>
                      <a:pt x="1198" y="74"/>
                    </a:cubicBezTo>
                    <a:cubicBezTo>
                      <a:pt x="1198" y="74"/>
                      <a:pt x="1198" y="74"/>
                      <a:pt x="1198" y="74"/>
                    </a:cubicBezTo>
                    <a:cubicBezTo>
                      <a:pt x="1198" y="74"/>
                      <a:pt x="1198" y="74"/>
                      <a:pt x="1198" y="74"/>
                    </a:cubicBezTo>
                    <a:cubicBezTo>
                      <a:pt x="1198" y="74"/>
                      <a:pt x="1198" y="74"/>
                      <a:pt x="1198" y="74"/>
                    </a:cubicBezTo>
                    <a:cubicBezTo>
                      <a:pt x="1198" y="74"/>
                      <a:pt x="1198" y="74"/>
                      <a:pt x="1198" y="74"/>
                    </a:cubicBezTo>
                    <a:cubicBezTo>
                      <a:pt x="1198" y="74"/>
                      <a:pt x="1198" y="74"/>
                      <a:pt x="1198" y="74"/>
                    </a:cubicBezTo>
                    <a:cubicBezTo>
                      <a:pt x="1198" y="74"/>
                      <a:pt x="1193" y="74"/>
                      <a:pt x="1193" y="74"/>
                    </a:cubicBezTo>
                    <a:cubicBezTo>
                      <a:pt x="1193" y="74"/>
                      <a:pt x="1193" y="74"/>
                      <a:pt x="1193" y="74"/>
                    </a:cubicBezTo>
                    <a:cubicBezTo>
                      <a:pt x="1193" y="74"/>
                      <a:pt x="1193" y="74"/>
                      <a:pt x="1193" y="74"/>
                    </a:cubicBezTo>
                    <a:cubicBezTo>
                      <a:pt x="1193" y="74"/>
                      <a:pt x="1193" y="74"/>
                      <a:pt x="1193" y="74"/>
                    </a:cubicBezTo>
                    <a:cubicBezTo>
                      <a:pt x="1193" y="74"/>
                      <a:pt x="1193" y="74"/>
                      <a:pt x="1193" y="74"/>
                    </a:cubicBezTo>
                    <a:cubicBezTo>
                      <a:pt x="1193" y="74"/>
                      <a:pt x="1193" y="74"/>
                      <a:pt x="1193" y="74"/>
                    </a:cubicBezTo>
                    <a:cubicBezTo>
                      <a:pt x="1193" y="74"/>
                      <a:pt x="1193" y="74"/>
                      <a:pt x="1193" y="74"/>
                    </a:cubicBezTo>
                    <a:cubicBezTo>
                      <a:pt x="1189" y="74"/>
                      <a:pt x="1189" y="74"/>
                      <a:pt x="1189" y="78"/>
                    </a:cubicBezTo>
                    <a:cubicBezTo>
                      <a:pt x="1189" y="78"/>
                      <a:pt x="1189" y="78"/>
                      <a:pt x="1189" y="78"/>
                    </a:cubicBezTo>
                    <a:cubicBezTo>
                      <a:pt x="1189" y="78"/>
                      <a:pt x="1189" y="78"/>
                      <a:pt x="1189" y="78"/>
                    </a:cubicBezTo>
                    <a:cubicBezTo>
                      <a:pt x="1189" y="78"/>
                      <a:pt x="1189" y="78"/>
                      <a:pt x="1189" y="78"/>
                    </a:cubicBezTo>
                    <a:cubicBezTo>
                      <a:pt x="1189" y="78"/>
                      <a:pt x="1189" y="78"/>
                      <a:pt x="1189" y="78"/>
                    </a:cubicBezTo>
                    <a:cubicBezTo>
                      <a:pt x="1189" y="78"/>
                      <a:pt x="1189" y="78"/>
                      <a:pt x="1189" y="78"/>
                    </a:cubicBezTo>
                    <a:lnTo>
                      <a:pt x="1185" y="78"/>
                    </a:lnTo>
                    <a:cubicBezTo>
                      <a:pt x="1185" y="78"/>
                      <a:pt x="1185" y="78"/>
                      <a:pt x="1185" y="78"/>
                    </a:cubicBezTo>
                    <a:cubicBezTo>
                      <a:pt x="1185" y="78"/>
                      <a:pt x="1185" y="78"/>
                      <a:pt x="1185" y="78"/>
                    </a:cubicBezTo>
                    <a:cubicBezTo>
                      <a:pt x="1185" y="78"/>
                      <a:pt x="1185" y="78"/>
                      <a:pt x="1185" y="78"/>
                    </a:cubicBezTo>
                    <a:cubicBezTo>
                      <a:pt x="1185" y="78"/>
                      <a:pt x="1185" y="78"/>
                      <a:pt x="1185" y="78"/>
                    </a:cubicBezTo>
                    <a:cubicBezTo>
                      <a:pt x="1185" y="78"/>
                      <a:pt x="1185" y="78"/>
                      <a:pt x="1185" y="78"/>
                    </a:cubicBezTo>
                    <a:cubicBezTo>
                      <a:pt x="1185" y="78"/>
                      <a:pt x="1185" y="78"/>
                      <a:pt x="1180" y="78"/>
                    </a:cubicBezTo>
                    <a:cubicBezTo>
                      <a:pt x="1180" y="78"/>
                      <a:pt x="1180" y="78"/>
                      <a:pt x="1180" y="78"/>
                    </a:cubicBezTo>
                    <a:cubicBezTo>
                      <a:pt x="1180" y="78"/>
                      <a:pt x="1180" y="78"/>
                      <a:pt x="1180" y="78"/>
                    </a:cubicBezTo>
                    <a:cubicBezTo>
                      <a:pt x="1180" y="78"/>
                      <a:pt x="1180" y="78"/>
                      <a:pt x="1180" y="78"/>
                    </a:cubicBezTo>
                    <a:cubicBezTo>
                      <a:pt x="1180" y="78"/>
                      <a:pt x="1180" y="78"/>
                      <a:pt x="1180" y="78"/>
                    </a:cubicBezTo>
                    <a:cubicBezTo>
                      <a:pt x="1180" y="78"/>
                      <a:pt x="1180" y="78"/>
                      <a:pt x="1180" y="78"/>
                    </a:cubicBezTo>
                    <a:cubicBezTo>
                      <a:pt x="1180" y="78"/>
                      <a:pt x="1180" y="78"/>
                      <a:pt x="1180" y="78"/>
                    </a:cubicBezTo>
                    <a:lnTo>
                      <a:pt x="1176" y="78"/>
                    </a:lnTo>
                    <a:cubicBezTo>
                      <a:pt x="1176" y="82"/>
                      <a:pt x="1176" y="82"/>
                      <a:pt x="1176" y="82"/>
                    </a:cubicBezTo>
                    <a:cubicBezTo>
                      <a:pt x="1176" y="82"/>
                      <a:pt x="1176" y="82"/>
                      <a:pt x="1176" y="82"/>
                    </a:cubicBezTo>
                    <a:cubicBezTo>
                      <a:pt x="1176" y="82"/>
                      <a:pt x="1176" y="82"/>
                      <a:pt x="1176" y="82"/>
                    </a:cubicBezTo>
                    <a:lnTo>
                      <a:pt x="1176" y="82"/>
                    </a:lnTo>
                    <a:cubicBezTo>
                      <a:pt x="1176" y="82"/>
                      <a:pt x="1176" y="82"/>
                      <a:pt x="1176" y="82"/>
                    </a:cubicBezTo>
                    <a:cubicBezTo>
                      <a:pt x="1176" y="82"/>
                      <a:pt x="1176" y="82"/>
                      <a:pt x="1176" y="82"/>
                    </a:cubicBezTo>
                    <a:cubicBezTo>
                      <a:pt x="1172" y="82"/>
                      <a:pt x="1172" y="82"/>
                      <a:pt x="1172" y="82"/>
                    </a:cubicBezTo>
                    <a:lnTo>
                      <a:pt x="1172" y="82"/>
                    </a:lnTo>
                    <a:cubicBezTo>
                      <a:pt x="1172" y="82"/>
                      <a:pt x="1172" y="82"/>
                      <a:pt x="1172" y="82"/>
                    </a:cubicBezTo>
                    <a:cubicBezTo>
                      <a:pt x="1172" y="82"/>
                      <a:pt x="1172" y="82"/>
                      <a:pt x="1172" y="82"/>
                    </a:cubicBezTo>
                    <a:cubicBezTo>
                      <a:pt x="1172" y="82"/>
                      <a:pt x="1172" y="82"/>
                      <a:pt x="1167" y="82"/>
                    </a:cubicBezTo>
                    <a:cubicBezTo>
                      <a:pt x="1167" y="82"/>
                      <a:pt x="1167" y="82"/>
                      <a:pt x="1167" y="82"/>
                    </a:cubicBezTo>
                    <a:cubicBezTo>
                      <a:pt x="1167" y="82"/>
                      <a:pt x="1167" y="82"/>
                      <a:pt x="1167" y="82"/>
                    </a:cubicBezTo>
                    <a:lnTo>
                      <a:pt x="1167" y="82"/>
                    </a:lnTo>
                    <a:cubicBezTo>
                      <a:pt x="1167" y="82"/>
                      <a:pt x="1167" y="82"/>
                      <a:pt x="1167" y="82"/>
                    </a:cubicBezTo>
                    <a:lnTo>
                      <a:pt x="1167" y="82"/>
                    </a:lnTo>
                    <a:cubicBezTo>
                      <a:pt x="1167" y="87"/>
                      <a:pt x="1163" y="87"/>
                      <a:pt x="1163" y="87"/>
                    </a:cubicBezTo>
                    <a:lnTo>
                      <a:pt x="1163" y="87"/>
                    </a:lnTo>
                    <a:cubicBezTo>
                      <a:pt x="1163" y="87"/>
                      <a:pt x="1163" y="87"/>
                      <a:pt x="1163" y="87"/>
                    </a:cubicBezTo>
                    <a:cubicBezTo>
                      <a:pt x="1163" y="87"/>
                      <a:pt x="1163" y="87"/>
                      <a:pt x="1163" y="87"/>
                    </a:cubicBezTo>
                    <a:cubicBezTo>
                      <a:pt x="1163" y="87"/>
                      <a:pt x="1163" y="87"/>
                      <a:pt x="1163" y="87"/>
                    </a:cubicBezTo>
                    <a:cubicBezTo>
                      <a:pt x="1163" y="87"/>
                      <a:pt x="1163" y="87"/>
                      <a:pt x="1163" y="87"/>
                    </a:cubicBezTo>
                    <a:cubicBezTo>
                      <a:pt x="1163" y="87"/>
                      <a:pt x="1163" y="87"/>
                      <a:pt x="1163" y="87"/>
                    </a:cubicBezTo>
                    <a:lnTo>
                      <a:pt x="1159" y="87"/>
                    </a:lnTo>
                    <a:cubicBezTo>
                      <a:pt x="1159" y="87"/>
                      <a:pt x="1159" y="87"/>
                      <a:pt x="1159" y="87"/>
                    </a:cubicBezTo>
                    <a:cubicBezTo>
                      <a:pt x="1159" y="87"/>
                      <a:pt x="1159" y="87"/>
                      <a:pt x="1159" y="87"/>
                    </a:cubicBezTo>
                    <a:cubicBezTo>
                      <a:pt x="1159" y="87"/>
                      <a:pt x="1159" y="87"/>
                      <a:pt x="1159" y="87"/>
                    </a:cubicBezTo>
                    <a:lnTo>
                      <a:pt x="1159" y="87"/>
                    </a:lnTo>
                    <a:lnTo>
                      <a:pt x="1154" y="87"/>
                    </a:lnTo>
                    <a:lnTo>
                      <a:pt x="1154" y="87"/>
                    </a:lnTo>
                    <a:cubicBezTo>
                      <a:pt x="1154" y="87"/>
                      <a:pt x="1154" y="91"/>
                      <a:pt x="1154" y="91"/>
                    </a:cubicBezTo>
                    <a:cubicBezTo>
                      <a:pt x="1154" y="91"/>
                      <a:pt x="1154" y="91"/>
                      <a:pt x="1154" y="91"/>
                    </a:cubicBezTo>
                    <a:cubicBezTo>
                      <a:pt x="1154" y="91"/>
                      <a:pt x="1150" y="91"/>
                      <a:pt x="1150" y="91"/>
                    </a:cubicBezTo>
                    <a:cubicBezTo>
                      <a:pt x="1150" y="91"/>
                      <a:pt x="1150" y="91"/>
                      <a:pt x="1150" y="91"/>
                    </a:cubicBezTo>
                    <a:cubicBezTo>
                      <a:pt x="1150" y="91"/>
                      <a:pt x="1150" y="91"/>
                      <a:pt x="1150" y="91"/>
                    </a:cubicBezTo>
                    <a:cubicBezTo>
                      <a:pt x="1150" y="91"/>
                      <a:pt x="1150" y="91"/>
                      <a:pt x="1150" y="91"/>
                    </a:cubicBezTo>
                    <a:cubicBezTo>
                      <a:pt x="1150" y="91"/>
                      <a:pt x="1150" y="91"/>
                      <a:pt x="1146" y="91"/>
                    </a:cubicBezTo>
                    <a:cubicBezTo>
                      <a:pt x="1146" y="91"/>
                      <a:pt x="1146" y="91"/>
                      <a:pt x="1146" y="91"/>
                    </a:cubicBezTo>
                    <a:cubicBezTo>
                      <a:pt x="1146" y="91"/>
                      <a:pt x="1146" y="91"/>
                      <a:pt x="1146" y="91"/>
                    </a:cubicBezTo>
                    <a:cubicBezTo>
                      <a:pt x="1146" y="91"/>
                      <a:pt x="1146" y="91"/>
                      <a:pt x="1146" y="91"/>
                    </a:cubicBezTo>
                    <a:cubicBezTo>
                      <a:pt x="1146" y="91"/>
                      <a:pt x="1146" y="91"/>
                      <a:pt x="1146" y="91"/>
                    </a:cubicBezTo>
                    <a:cubicBezTo>
                      <a:pt x="1146" y="91"/>
                      <a:pt x="1146" y="91"/>
                      <a:pt x="1146" y="91"/>
                    </a:cubicBezTo>
                    <a:cubicBezTo>
                      <a:pt x="1146" y="91"/>
                      <a:pt x="1141" y="91"/>
                      <a:pt x="1141" y="91"/>
                    </a:cubicBezTo>
                    <a:cubicBezTo>
                      <a:pt x="1141" y="91"/>
                      <a:pt x="1141" y="95"/>
                      <a:pt x="1141" y="95"/>
                    </a:cubicBezTo>
                    <a:lnTo>
                      <a:pt x="1141" y="95"/>
                    </a:lnTo>
                    <a:cubicBezTo>
                      <a:pt x="1141" y="95"/>
                      <a:pt x="1141" y="95"/>
                      <a:pt x="1141" y="95"/>
                    </a:cubicBezTo>
                    <a:lnTo>
                      <a:pt x="1141" y="95"/>
                    </a:lnTo>
                    <a:cubicBezTo>
                      <a:pt x="1141" y="95"/>
                      <a:pt x="1141" y="95"/>
                      <a:pt x="1141" y="95"/>
                    </a:cubicBezTo>
                    <a:cubicBezTo>
                      <a:pt x="1137" y="95"/>
                      <a:pt x="1137" y="95"/>
                      <a:pt x="1137" y="95"/>
                    </a:cubicBezTo>
                    <a:lnTo>
                      <a:pt x="1137" y="95"/>
                    </a:lnTo>
                    <a:cubicBezTo>
                      <a:pt x="1137" y="95"/>
                      <a:pt x="1137" y="95"/>
                      <a:pt x="1137" y="95"/>
                    </a:cubicBezTo>
                    <a:cubicBezTo>
                      <a:pt x="1137" y="95"/>
                      <a:pt x="1137" y="95"/>
                      <a:pt x="1137" y="95"/>
                    </a:cubicBezTo>
                    <a:cubicBezTo>
                      <a:pt x="1137" y="95"/>
                      <a:pt x="1133" y="95"/>
                      <a:pt x="1133" y="95"/>
                    </a:cubicBezTo>
                    <a:cubicBezTo>
                      <a:pt x="1133" y="95"/>
                      <a:pt x="1133" y="95"/>
                      <a:pt x="1133" y="95"/>
                    </a:cubicBezTo>
                    <a:lnTo>
                      <a:pt x="1133" y="95"/>
                    </a:lnTo>
                    <a:cubicBezTo>
                      <a:pt x="1133" y="95"/>
                      <a:pt x="1133" y="100"/>
                      <a:pt x="1128" y="100"/>
                    </a:cubicBezTo>
                    <a:lnTo>
                      <a:pt x="1128" y="100"/>
                    </a:lnTo>
                    <a:cubicBezTo>
                      <a:pt x="1128" y="100"/>
                      <a:pt x="1128" y="100"/>
                      <a:pt x="1128" y="100"/>
                    </a:cubicBezTo>
                    <a:lnTo>
                      <a:pt x="1128" y="100"/>
                    </a:lnTo>
                    <a:cubicBezTo>
                      <a:pt x="1128" y="100"/>
                      <a:pt x="1128" y="100"/>
                      <a:pt x="1128" y="100"/>
                    </a:cubicBezTo>
                    <a:cubicBezTo>
                      <a:pt x="1128" y="100"/>
                      <a:pt x="1128" y="100"/>
                      <a:pt x="1128" y="100"/>
                    </a:cubicBezTo>
                    <a:cubicBezTo>
                      <a:pt x="1124" y="100"/>
                      <a:pt x="1124" y="100"/>
                      <a:pt x="1124" y="100"/>
                    </a:cubicBezTo>
                    <a:cubicBezTo>
                      <a:pt x="1124" y="100"/>
                      <a:pt x="1124" y="100"/>
                      <a:pt x="1124" y="100"/>
                    </a:cubicBezTo>
                    <a:cubicBezTo>
                      <a:pt x="1124" y="100"/>
                      <a:pt x="1124" y="100"/>
                      <a:pt x="1124" y="100"/>
                    </a:cubicBezTo>
                    <a:cubicBezTo>
                      <a:pt x="1124" y="100"/>
                      <a:pt x="1124" y="100"/>
                      <a:pt x="1124" y="100"/>
                    </a:cubicBezTo>
                    <a:cubicBezTo>
                      <a:pt x="1124" y="100"/>
                      <a:pt x="1120" y="100"/>
                      <a:pt x="1120" y="100"/>
                    </a:cubicBezTo>
                    <a:cubicBezTo>
                      <a:pt x="1120" y="100"/>
                      <a:pt x="1120" y="100"/>
                      <a:pt x="1120" y="100"/>
                    </a:cubicBezTo>
                    <a:cubicBezTo>
                      <a:pt x="1120" y="100"/>
                      <a:pt x="1120" y="100"/>
                      <a:pt x="1120" y="100"/>
                    </a:cubicBezTo>
                    <a:lnTo>
                      <a:pt x="1120" y="100"/>
                    </a:lnTo>
                    <a:cubicBezTo>
                      <a:pt x="1120" y="104"/>
                      <a:pt x="1115" y="104"/>
                      <a:pt x="1115" y="104"/>
                    </a:cubicBezTo>
                    <a:lnTo>
                      <a:pt x="1115" y="104"/>
                    </a:lnTo>
                    <a:cubicBezTo>
                      <a:pt x="1115" y="104"/>
                      <a:pt x="1115" y="104"/>
                      <a:pt x="1115" y="104"/>
                    </a:cubicBezTo>
                    <a:lnTo>
                      <a:pt x="1115" y="104"/>
                    </a:lnTo>
                    <a:cubicBezTo>
                      <a:pt x="1115" y="104"/>
                      <a:pt x="1111" y="104"/>
                      <a:pt x="1111" y="104"/>
                    </a:cubicBezTo>
                    <a:cubicBezTo>
                      <a:pt x="1111" y="104"/>
                      <a:pt x="1111" y="104"/>
                      <a:pt x="1111" y="104"/>
                    </a:cubicBezTo>
                    <a:cubicBezTo>
                      <a:pt x="1111" y="104"/>
                      <a:pt x="1111" y="104"/>
                      <a:pt x="1111" y="104"/>
                    </a:cubicBezTo>
                    <a:cubicBezTo>
                      <a:pt x="1107" y="104"/>
                      <a:pt x="1107" y="108"/>
                      <a:pt x="1107" y="108"/>
                    </a:cubicBezTo>
                    <a:lnTo>
                      <a:pt x="1107" y="108"/>
                    </a:lnTo>
                    <a:cubicBezTo>
                      <a:pt x="1102" y="108"/>
                      <a:pt x="1102" y="108"/>
                      <a:pt x="1098" y="108"/>
                    </a:cubicBezTo>
                    <a:lnTo>
                      <a:pt x="1098" y="108"/>
                    </a:lnTo>
                    <a:cubicBezTo>
                      <a:pt x="1098" y="108"/>
                      <a:pt x="1098" y="113"/>
                      <a:pt x="1094" y="113"/>
                    </a:cubicBezTo>
                    <a:lnTo>
                      <a:pt x="1094" y="113"/>
                    </a:lnTo>
                    <a:cubicBezTo>
                      <a:pt x="1094" y="113"/>
                      <a:pt x="1094" y="113"/>
                      <a:pt x="1089" y="113"/>
                    </a:cubicBezTo>
                    <a:cubicBezTo>
                      <a:pt x="1089" y="113"/>
                      <a:pt x="1089" y="113"/>
                      <a:pt x="1089" y="113"/>
                    </a:cubicBezTo>
                    <a:lnTo>
                      <a:pt x="1089" y="113"/>
                    </a:lnTo>
                    <a:cubicBezTo>
                      <a:pt x="1085" y="117"/>
                      <a:pt x="1085" y="117"/>
                      <a:pt x="1081" y="117"/>
                    </a:cubicBezTo>
                    <a:cubicBezTo>
                      <a:pt x="1081" y="117"/>
                      <a:pt x="1081" y="117"/>
                      <a:pt x="1081" y="117"/>
                    </a:cubicBezTo>
                    <a:cubicBezTo>
                      <a:pt x="1033" y="139"/>
                      <a:pt x="989" y="160"/>
                      <a:pt x="942" y="182"/>
                    </a:cubicBezTo>
                    <a:lnTo>
                      <a:pt x="1141" y="564"/>
                    </a:lnTo>
                    <a:cubicBezTo>
                      <a:pt x="1206" y="529"/>
                      <a:pt x="1271" y="499"/>
                      <a:pt x="1341" y="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1"/>
              <p:cNvSpPr/>
              <p:nvPr/>
            </p:nvSpPr>
            <p:spPr>
              <a:xfrm>
                <a:off x="7543495" y="2152268"/>
                <a:ext cx="395304" cy="395173"/>
              </a:xfrm>
              <a:custGeom>
                <a:avLst/>
                <a:gdLst/>
                <a:ahLst/>
                <a:cxnLst/>
                <a:rect l="l" t="t" r="r" b="b"/>
                <a:pathLst>
                  <a:path w="3015" h="3014" extrusionOk="0">
                    <a:moveTo>
                      <a:pt x="2780" y="1080"/>
                    </a:moveTo>
                    <a:cubicBezTo>
                      <a:pt x="3014" y="1782"/>
                      <a:pt x="2637" y="2546"/>
                      <a:pt x="1934" y="2780"/>
                    </a:cubicBezTo>
                    <a:cubicBezTo>
                      <a:pt x="1228" y="3014"/>
                      <a:pt x="469" y="2632"/>
                      <a:pt x="235" y="1930"/>
                    </a:cubicBezTo>
                    <a:cubicBezTo>
                      <a:pt x="1" y="1227"/>
                      <a:pt x="382" y="469"/>
                      <a:pt x="1085" y="235"/>
                    </a:cubicBezTo>
                    <a:cubicBezTo>
                      <a:pt x="1787" y="0"/>
                      <a:pt x="2546" y="378"/>
                      <a:pt x="2780" y="10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1"/>
              <p:cNvSpPr/>
              <p:nvPr/>
            </p:nvSpPr>
            <p:spPr>
              <a:xfrm>
                <a:off x="7653237" y="2237492"/>
                <a:ext cx="178051" cy="223022"/>
              </a:xfrm>
              <a:custGeom>
                <a:avLst/>
                <a:gdLst/>
                <a:ahLst/>
                <a:cxnLst/>
                <a:rect l="l" t="t" r="r" b="b"/>
                <a:pathLst>
                  <a:path w="1358" h="1701" extrusionOk="0">
                    <a:moveTo>
                      <a:pt x="798" y="1427"/>
                    </a:moveTo>
                    <a:lnTo>
                      <a:pt x="855" y="1596"/>
                    </a:lnTo>
                    <a:lnTo>
                      <a:pt x="1006" y="1544"/>
                    </a:lnTo>
                    <a:lnTo>
                      <a:pt x="950" y="1371"/>
                    </a:lnTo>
                    <a:lnTo>
                      <a:pt x="980" y="1358"/>
                    </a:lnTo>
                    <a:cubicBezTo>
                      <a:pt x="1184" y="1245"/>
                      <a:pt x="1271" y="1080"/>
                      <a:pt x="1215" y="907"/>
                    </a:cubicBezTo>
                    <a:cubicBezTo>
                      <a:pt x="1136" y="673"/>
                      <a:pt x="894" y="703"/>
                      <a:pt x="703" y="729"/>
                    </a:cubicBezTo>
                    <a:cubicBezTo>
                      <a:pt x="573" y="747"/>
                      <a:pt x="469" y="760"/>
                      <a:pt x="443" y="677"/>
                    </a:cubicBezTo>
                    <a:cubicBezTo>
                      <a:pt x="430" y="643"/>
                      <a:pt x="438" y="608"/>
                      <a:pt x="464" y="577"/>
                    </a:cubicBezTo>
                    <a:cubicBezTo>
                      <a:pt x="490" y="551"/>
                      <a:pt x="529" y="525"/>
                      <a:pt x="590" y="508"/>
                    </a:cubicBezTo>
                    <a:cubicBezTo>
                      <a:pt x="686" y="473"/>
                      <a:pt x="790" y="465"/>
                      <a:pt x="911" y="478"/>
                    </a:cubicBezTo>
                    <a:lnTo>
                      <a:pt x="924" y="244"/>
                    </a:lnTo>
                    <a:cubicBezTo>
                      <a:pt x="833" y="231"/>
                      <a:pt x="729" y="239"/>
                      <a:pt x="616" y="265"/>
                    </a:cubicBezTo>
                    <a:lnTo>
                      <a:pt x="582" y="274"/>
                    </a:lnTo>
                    <a:lnTo>
                      <a:pt x="525" y="101"/>
                    </a:lnTo>
                    <a:lnTo>
                      <a:pt x="373" y="153"/>
                    </a:lnTo>
                    <a:lnTo>
                      <a:pt x="430" y="326"/>
                    </a:lnTo>
                    <a:lnTo>
                      <a:pt x="399" y="339"/>
                    </a:lnTo>
                    <a:cubicBezTo>
                      <a:pt x="183" y="447"/>
                      <a:pt x="87" y="621"/>
                      <a:pt x="148" y="799"/>
                    </a:cubicBezTo>
                    <a:cubicBezTo>
                      <a:pt x="226" y="1033"/>
                      <a:pt x="464" y="1007"/>
                      <a:pt x="660" y="981"/>
                    </a:cubicBezTo>
                    <a:cubicBezTo>
                      <a:pt x="785" y="968"/>
                      <a:pt x="894" y="955"/>
                      <a:pt x="924" y="1037"/>
                    </a:cubicBezTo>
                    <a:cubicBezTo>
                      <a:pt x="928" y="1059"/>
                      <a:pt x="933" y="1098"/>
                      <a:pt x="894" y="1137"/>
                    </a:cubicBezTo>
                    <a:cubicBezTo>
                      <a:pt x="868" y="1158"/>
                      <a:pt x="829" y="1180"/>
                      <a:pt x="772" y="1197"/>
                    </a:cubicBezTo>
                    <a:cubicBezTo>
                      <a:pt x="655" y="1237"/>
                      <a:pt x="512" y="1250"/>
                      <a:pt x="386" y="1228"/>
                    </a:cubicBezTo>
                    <a:lnTo>
                      <a:pt x="365" y="1471"/>
                    </a:lnTo>
                    <a:cubicBezTo>
                      <a:pt x="473" y="1488"/>
                      <a:pt x="621" y="1475"/>
                      <a:pt x="764" y="1436"/>
                    </a:cubicBezTo>
                    <a:close/>
                    <a:moveTo>
                      <a:pt x="803" y="1700"/>
                    </a:moveTo>
                    <a:lnTo>
                      <a:pt x="746" y="1523"/>
                    </a:lnTo>
                    <a:cubicBezTo>
                      <a:pt x="586" y="1562"/>
                      <a:pt x="425" y="1566"/>
                      <a:pt x="308" y="1540"/>
                    </a:cubicBezTo>
                    <a:lnTo>
                      <a:pt x="278" y="1531"/>
                    </a:lnTo>
                    <a:lnTo>
                      <a:pt x="313" y="1132"/>
                    </a:lnTo>
                    <a:lnTo>
                      <a:pt x="356" y="1141"/>
                    </a:lnTo>
                    <a:cubicBezTo>
                      <a:pt x="482" y="1171"/>
                      <a:pt x="629" y="1163"/>
                      <a:pt x="746" y="1124"/>
                    </a:cubicBezTo>
                    <a:cubicBezTo>
                      <a:pt x="803" y="1102"/>
                      <a:pt x="829" y="1089"/>
                      <a:pt x="837" y="1076"/>
                    </a:cubicBezTo>
                    <a:cubicBezTo>
                      <a:pt x="850" y="1067"/>
                      <a:pt x="846" y="1067"/>
                      <a:pt x="846" y="1063"/>
                    </a:cubicBezTo>
                    <a:cubicBezTo>
                      <a:pt x="837" y="1041"/>
                      <a:pt x="733" y="1054"/>
                      <a:pt x="668" y="1063"/>
                    </a:cubicBezTo>
                    <a:cubicBezTo>
                      <a:pt x="469" y="1085"/>
                      <a:pt x="170" y="1119"/>
                      <a:pt x="70" y="825"/>
                    </a:cubicBezTo>
                    <a:cubicBezTo>
                      <a:pt x="1" y="617"/>
                      <a:pt x="100" y="413"/>
                      <a:pt x="334" y="283"/>
                    </a:cubicBezTo>
                    <a:lnTo>
                      <a:pt x="274" y="101"/>
                    </a:lnTo>
                    <a:lnTo>
                      <a:pt x="577" y="1"/>
                    </a:lnTo>
                    <a:lnTo>
                      <a:pt x="634" y="179"/>
                    </a:lnTo>
                    <a:cubicBezTo>
                      <a:pt x="759" y="153"/>
                      <a:pt x="876" y="148"/>
                      <a:pt x="976" y="170"/>
                    </a:cubicBezTo>
                    <a:lnTo>
                      <a:pt x="1011" y="174"/>
                    </a:lnTo>
                    <a:lnTo>
                      <a:pt x="985" y="569"/>
                    </a:lnTo>
                    <a:lnTo>
                      <a:pt x="941" y="564"/>
                    </a:lnTo>
                    <a:cubicBezTo>
                      <a:pt x="820" y="547"/>
                      <a:pt x="707" y="551"/>
                      <a:pt x="616" y="582"/>
                    </a:cubicBezTo>
                    <a:cubicBezTo>
                      <a:pt x="560" y="604"/>
                      <a:pt x="534" y="621"/>
                      <a:pt x="525" y="630"/>
                    </a:cubicBezTo>
                    <a:cubicBezTo>
                      <a:pt x="512" y="643"/>
                      <a:pt x="516" y="647"/>
                      <a:pt x="516" y="651"/>
                    </a:cubicBezTo>
                    <a:cubicBezTo>
                      <a:pt x="525" y="669"/>
                      <a:pt x="638" y="656"/>
                      <a:pt x="690" y="651"/>
                    </a:cubicBezTo>
                    <a:cubicBezTo>
                      <a:pt x="889" y="625"/>
                      <a:pt x="1189" y="586"/>
                      <a:pt x="1288" y="885"/>
                    </a:cubicBezTo>
                    <a:cubicBezTo>
                      <a:pt x="1358" y="1080"/>
                      <a:pt x="1262" y="1280"/>
                      <a:pt x="1045" y="1410"/>
                    </a:cubicBezTo>
                    <a:lnTo>
                      <a:pt x="1110" y="159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8" name="Google Shape;1548;p31"/>
            <p:cNvGrpSpPr/>
            <p:nvPr/>
          </p:nvGrpSpPr>
          <p:grpSpPr>
            <a:xfrm>
              <a:off x="6419073" y="1817405"/>
              <a:ext cx="753372" cy="753372"/>
              <a:chOff x="6419073" y="1817405"/>
              <a:chExt cx="753372" cy="753372"/>
            </a:xfrm>
          </p:grpSpPr>
          <p:sp>
            <p:nvSpPr>
              <p:cNvPr id="1549" name="Google Shape;1549;p31"/>
              <p:cNvSpPr/>
              <p:nvPr/>
            </p:nvSpPr>
            <p:spPr>
              <a:xfrm>
                <a:off x="6419073" y="1817405"/>
                <a:ext cx="753372" cy="753372"/>
              </a:xfrm>
              <a:custGeom>
                <a:avLst/>
                <a:gdLst/>
                <a:ahLst/>
                <a:cxnLst/>
                <a:rect l="l" t="t" r="r" b="b"/>
                <a:pathLst>
                  <a:path w="5746" h="5746" extrusionOk="0">
                    <a:moveTo>
                      <a:pt x="5247" y="3777"/>
                    </a:moveTo>
                    <a:cubicBezTo>
                      <a:pt x="4748" y="5087"/>
                      <a:pt x="3283" y="5746"/>
                      <a:pt x="1973" y="5247"/>
                    </a:cubicBezTo>
                    <a:cubicBezTo>
                      <a:pt x="660" y="4748"/>
                      <a:pt x="1" y="3283"/>
                      <a:pt x="499" y="1974"/>
                    </a:cubicBezTo>
                    <a:cubicBezTo>
                      <a:pt x="998" y="664"/>
                      <a:pt x="2463" y="1"/>
                      <a:pt x="3773" y="499"/>
                    </a:cubicBezTo>
                    <a:cubicBezTo>
                      <a:pt x="5086" y="998"/>
                      <a:pt x="5746" y="2463"/>
                      <a:pt x="5247" y="37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1"/>
              <p:cNvSpPr/>
              <p:nvPr/>
            </p:nvSpPr>
            <p:spPr>
              <a:xfrm>
                <a:off x="6465093" y="1865130"/>
                <a:ext cx="663036" cy="660807"/>
              </a:xfrm>
              <a:custGeom>
                <a:avLst/>
                <a:gdLst/>
                <a:ahLst/>
                <a:cxnLst/>
                <a:rect l="l" t="t" r="r" b="b"/>
                <a:pathLst>
                  <a:path w="5057" h="5040" extrusionOk="0">
                    <a:moveTo>
                      <a:pt x="4415" y="816"/>
                    </a:moveTo>
                    <a:lnTo>
                      <a:pt x="3955" y="1228"/>
                    </a:lnTo>
                    <a:cubicBezTo>
                      <a:pt x="4024" y="1306"/>
                      <a:pt x="4085" y="1388"/>
                      <a:pt x="4141" y="1475"/>
                    </a:cubicBezTo>
                    <a:lnTo>
                      <a:pt x="4662" y="1146"/>
                    </a:lnTo>
                    <a:cubicBezTo>
                      <a:pt x="4588" y="1029"/>
                      <a:pt x="4506" y="920"/>
                      <a:pt x="4415" y="816"/>
                    </a:cubicBezTo>
                    <a:close/>
                    <a:moveTo>
                      <a:pt x="5000" y="1965"/>
                    </a:moveTo>
                    <a:lnTo>
                      <a:pt x="4402" y="2095"/>
                    </a:lnTo>
                    <a:cubicBezTo>
                      <a:pt x="4423" y="2199"/>
                      <a:pt x="4436" y="2303"/>
                      <a:pt x="4441" y="2403"/>
                    </a:cubicBezTo>
                    <a:lnTo>
                      <a:pt x="5056" y="2373"/>
                    </a:lnTo>
                    <a:cubicBezTo>
                      <a:pt x="5056" y="2334"/>
                      <a:pt x="5052" y="2299"/>
                      <a:pt x="5048" y="2260"/>
                    </a:cubicBezTo>
                    <a:lnTo>
                      <a:pt x="5048" y="2260"/>
                    </a:lnTo>
                    <a:cubicBezTo>
                      <a:pt x="5048" y="2260"/>
                      <a:pt x="5048" y="2260"/>
                      <a:pt x="5048" y="2260"/>
                    </a:cubicBezTo>
                    <a:lnTo>
                      <a:pt x="5048" y="2260"/>
                    </a:lnTo>
                    <a:cubicBezTo>
                      <a:pt x="5048" y="2256"/>
                      <a:pt x="5048" y="2256"/>
                      <a:pt x="5048" y="2251"/>
                    </a:cubicBezTo>
                    <a:cubicBezTo>
                      <a:pt x="5048" y="2251"/>
                      <a:pt x="5048" y="2251"/>
                      <a:pt x="5048" y="2251"/>
                    </a:cubicBezTo>
                    <a:cubicBezTo>
                      <a:pt x="5048" y="2251"/>
                      <a:pt x="5048" y="2251"/>
                      <a:pt x="5048" y="2251"/>
                    </a:cubicBezTo>
                    <a:lnTo>
                      <a:pt x="5048" y="2251"/>
                    </a:lnTo>
                    <a:lnTo>
                      <a:pt x="5048" y="2247"/>
                    </a:lnTo>
                    <a:lnTo>
                      <a:pt x="5048" y="2247"/>
                    </a:lnTo>
                    <a:cubicBezTo>
                      <a:pt x="5048" y="2247"/>
                      <a:pt x="5048" y="2247"/>
                      <a:pt x="5048" y="2243"/>
                    </a:cubicBezTo>
                    <a:lnTo>
                      <a:pt x="5048" y="2243"/>
                    </a:lnTo>
                    <a:cubicBezTo>
                      <a:pt x="5048" y="2243"/>
                      <a:pt x="5048" y="2243"/>
                      <a:pt x="5048" y="2243"/>
                    </a:cubicBezTo>
                    <a:cubicBezTo>
                      <a:pt x="5048" y="2243"/>
                      <a:pt x="5048" y="2243"/>
                      <a:pt x="5048" y="2243"/>
                    </a:cubicBezTo>
                    <a:cubicBezTo>
                      <a:pt x="5048" y="2243"/>
                      <a:pt x="5048" y="2243"/>
                      <a:pt x="5048" y="2238"/>
                    </a:cubicBezTo>
                    <a:cubicBezTo>
                      <a:pt x="5048" y="2238"/>
                      <a:pt x="5048" y="2238"/>
                      <a:pt x="5048" y="2238"/>
                    </a:cubicBezTo>
                    <a:cubicBezTo>
                      <a:pt x="5048" y="2238"/>
                      <a:pt x="5048" y="2238"/>
                      <a:pt x="5048" y="2238"/>
                    </a:cubicBezTo>
                    <a:lnTo>
                      <a:pt x="5048" y="2238"/>
                    </a:lnTo>
                    <a:cubicBezTo>
                      <a:pt x="5048" y="2238"/>
                      <a:pt x="5048" y="2234"/>
                      <a:pt x="5048" y="2234"/>
                    </a:cubicBezTo>
                    <a:lnTo>
                      <a:pt x="5048" y="2234"/>
                    </a:lnTo>
                    <a:cubicBezTo>
                      <a:pt x="5048" y="2234"/>
                      <a:pt x="5048" y="2234"/>
                      <a:pt x="5048" y="2234"/>
                    </a:cubicBezTo>
                    <a:cubicBezTo>
                      <a:pt x="5048" y="2234"/>
                      <a:pt x="5048" y="2234"/>
                      <a:pt x="5048" y="2234"/>
                    </a:cubicBezTo>
                    <a:cubicBezTo>
                      <a:pt x="5048" y="2230"/>
                      <a:pt x="5048" y="2230"/>
                      <a:pt x="5048" y="2230"/>
                    </a:cubicBezTo>
                    <a:cubicBezTo>
                      <a:pt x="5048" y="2230"/>
                      <a:pt x="5048" y="2230"/>
                      <a:pt x="5048" y="2230"/>
                    </a:cubicBezTo>
                    <a:cubicBezTo>
                      <a:pt x="5048" y="2230"/>
                      <a:pt x="5048" y="2230"/>
                      <a:pt x="5048" y="2230"/>
                    </a:cubicBezTo>
                    <a:cubicBezTo>
                      <a:pt x="5048" y="2230"/>
                      <a:pt x="5048" y="2230"/>
                      <a:pt x="5048" y="2230"/>
                    </a:cubicBezTo>
                    <a:cubicBezTo>
                      <a:pt x="5048" y="2230"/>
                      <a:pt x="5048" y="2225"/>
                      <a:pt x="5048" y="2225"/>
                    </a:cubicBezTo>
                    <a:cubicBezTo>
                      <a:pt x="5048" y="2225"/>
                      <a:pt x="5048" y="2225"/>
                      <a:pt x="5048" y="2225"/>
                    </a:cubicBezTo>
                    <a:cubicBezTo>
                      <a:pt x="5048" y="2225"/>
                      <a:pt x="5048" y="2225"/>
                      <a:pt x="5048" y="2225"/>
                    </a:cubicBezTo>
                    <a:lnTo>
                      <a:pt x="5048" y="2225"/>
                    </a:lnTo>
                    <a:cubicBezTo>
                      <a:pt x="5048" y="2225"/>
                      <a:pt x="5043" y="2225"/>
                      <a:pt x="5043" y="2221"/>
                    </a:cubicBezTo>
                    <a:lnTo>
                      <a:pt x="5043" y="2221"/>
                    </a:lnTo>
                    <a:cubicBezTo>
                      <a:pt x="5043" y="2221"/>
                      <a:pt x="5043" y="2221"/>
                      <a:pt x="5043" y="2221"/>
                    </a:cubicBezTo>
                    <a:cubicBezTo>
                      <a:pt x="5043" y="2221"/>
                      <a:pt x="5043" y="2221"/>
                      <a:pt x="5043" y="2221"/>
                    </a:cubicBezTo>
                    <a:cubicBezTo>
                      <a:pt x="5043" y="2221"/>
                      <a:pt x="5043" y="2221"/>
                      <a:pt x="5043" y="2221"/>
                    </a:cubicBezTo>
                    <a:cubicBezTo>
                      <a:pt x="5043" y="2221"/>
                      <a:pt x="5043" y="2221"/>
                      <a:pt x="5043" y="2217"/>
                    </a:cubicBezTo>
                    <a:cubicBezTo>
                      <a:pt x="5043" y="2217"/>
                      <a:pt x="5043" y="2217"/>
                      <a:pt x="5043" y="2217"/>
                    </a:cubicBezTo>
                    <a:cubicBezTo>
                      <a:pt x="5043" y="2217"/>
                      <a:pt x="5043" y="2217"/>
                      <a:pt x="5043" y="2217"/>
                    </a:cubicBezTo>
                    <a:cubicBezTo>
                      <a:pt x="5043" y="2217"/>
                      <a:pt x="5043" y="2217"/>
                      <a:pt x="5043" y="2217"/>
                    </a:cubicBezTo>
                    <a:cubicBezTo>
                      <a:pt x="5043" y="2217"/>
                      <a:pt x="5043" y="2217"/>
                      <a:pt x="5043" y="2217"/>
                    </a:cubicBezTo>
                    <a:cubicBezTo>
                      <a:pt x="5043" y="2212"/>
                      <a:pt x="5043" y="2212"/>
                      <a:pt x="5043" y="2212"/>
                    </a:cubicBezTo>
                    <a:cubicBezTo>
                      <a:pt x="5043" y="2212"/>
                      <a:pt x="5043" y="2212"/>
                      <a:pt x="5043" y="2212"/>
                    </a:cubicBezTo>
                    <a:cubicBezTo>
                      <a:pt x="5043" y="2212"/>
                      <a:pt x="5043" y="2212"/>
                      <a:pt x="5043" y="2212"/>
                    </a:cubicBezTo>
                    <a:cubicBezTo>
                      <a:pt x="5043" y="2212"/>
                      <a:pt x="5043" y="2212"/>
                      <a:pt x="5043" y="2212"/>
                    </a:cubicBezTo>
                    <a:cubicBezTo>
                      <a:pt x="5043" y="2212"/>
                      <a:pt x="5043" y="2212"/>
                      <a:pt x="5043" y="2208"/>
                    </a:cubicBezTo>
                    <a:cubicBezTo>
                      <a:pt x="5043" y="2208"/>
                      <a:pt x="5043" y="2208"/>
                      <a:pt x="5043" y="2208"/>
                    </a:cubicBezTo>
                    <a:cubicBezTo>
                      <a:pt x="5043" y="2208"/>
                      <a:pt x="5043" y="2208"/>
                      <a:pt x="5043" y="2208"/>
                    </a:cubicBezTo>
                    <a:lnTo>
                      <a:pt x="5043" y="2208"/>
                    </a:lnTo>
                    <a:cubicBezTo>
                      <a:pt x="5043" y="2208"/>
                      <a:pt x="5043" y="2208"/>
                      <a:pt x="5043" y="2208"/>
                    </a:cubicBezTo>
                    <a:cubicBezTo>
                      <a:pt x="5043" y="2203"/>
                      <a:pt x="5043" y="2203"/>
                      <a:pt x="5043" y="2203"/>
                    </a:cubicBezTo>
                    <a:cubicBezTo>
                      <a:pt x="5043" y="2203"/>
                      <a:pt x="5043" y="2203"/>
                      <a:pt x="5043" y="2203"/>
                    </a:cubicBezTo>
                    <a:lnTo>
                      <a:pt x="5043" y="2203"/>
                    </a:lnTo>
                    <a:cubicBezTo>
                      <a:pt x="5043" y="2203"/>
                      <a:pt x="5043" y="2203"/>
                      <a:pt x="5043" y="2203"/>
                    </a:cubicBezTo>
                    <a:cubicBezTo>
                      <a:pt x="5043" y="2203"/>
                      <a:pt x="5043" y="2199"/>
                      <a:pt x="5043" y="2199"/>
                    </a:cubicBezTo>
                    <a:cubicBezTo>
                      <a:pt x="5043" y="2199"/>
                      <a:pt x="5043" y="2199"/>
                      <a:pt x="5043" y="2199"/>
                    </a:cubicBezTo>
                    <a:cubicBezTo>
                      <a:pt x="5043" y="2199"/>
                      <a:pt x="5043" y="2199"/>
                      <a:pt x="5043" y="2199"/>
                    </a:cubicBezTo>
                    <a:cubicBezTo>
                      <a:pt x="5043" y="2199"/>
                      <a:pt x="5043" y="2199"/>
                      <a:pt x="5043" y="2199"/>
                    </a:cubicBezTo>
                    <a:cubicBezTo>
                      <a:pt x="5043" y="2199"/>
                      <a:pt x="5043" y="2199"/>
                      <a:pt x="5043" y="2199"/>
                    </a:cubicBezTo>
                    <a:cubicBezTo>
                      <a:pt x="5043" y="2199"/>
                      <a:pt x="5043" y="2199"/>
                      <a:pt x="5043" y="2199"/>
                    </a:cubicBezTo>
                    <a:cubicBezTo>
                      <a:pt x="5043" y="2195"/>
                      <a:pt x="5043" y="2195"/>
                      <a:pt x="5043" y="2195"/>
                    </a:cubicBezTo>
                    <a:cubicBezTo>
                      <a:pt x="5043" y="2195"/>
                      <a:pt x="5043" y="2195"/>
                      <a:pt x="5043" y="2195"/>
                    </a:cubicBezTo>
                    <a:cubicBezTo>
                      <a:pt x="5043" y="2195"/>
                      <a:pt x="5043" y="2195"/>
                      <a:pt x="5043" y="2195"/>
                    </a:cubicBezTo>
                    <a:cubicBezTo>
                      <a:pt x="5043" y="2195"/>
                      <a:pt x="5043" y="2190"/>
                      <a:pt x="5043" y="2190"/>
                    </a:cubicBezTo>
                    <a:cubicBezTo>
                      <a:pt x="5043" y="2190"/>
                      <a:pt x="5043" y="2190"/>
                      <a:pt x="5043" y="2190"/>
                    </a:cubicBezTo>
                    <a:cubicBezTo>
                      <a:pt x="5043" y="2190"/>
                      <a:pt x="5043" y="2190"/>
                      <a:pt x="5043" y="2190"/>
                    </a:cubicBezTo>
                    <a:cubicBezTo>
                      <a:pt x="5043" y="2190"/>
                      <a:pt x="5043" y="2190"/>
                      <a:pt x="5043" y="2190"/>
                    </a:cubicBezTo>
                    <a:cubicBezTo>
                      <a:pt x="5043" y="2190"/>
                      <a:pt x="5043" y="2190"/>
                      <a:pt x="5043" y="2190"/>
                    </a:cubicBezTo>
                    <a:cubicBezTo>
                      <a:pt x="5043" y="2190"/>
                      <a:pt x="5043" y="2186"/>
                      <a:pt x="5043" y="2186"/>
                    </a:cubicBezTo>
                    <a:lnTo>
                      <a:pt x="5043" y="2186"/>
                    </a:lnTo>
                    <a:cubicBezTo>
                      <a:pt x="5039" y="2186"/>
                      <a:pt x="5039" y="2186"/>
                      <a:pt x="5039" y="2182"/>
                    </a:cubicBezTo>
                    <a:cubicBezTo>
                      <a:pt x="5039" y="2182"/>
                      <a:pt x="5039" y="2182"/>
                      <a:pt x="5039" y="2182"/>
                    </a:cubicBezTo>
                    <a:cubicBezTo>
                      <a:pt x="5039" y="2182"/>
                      <a:pt x="5039" y="2182"/>
                      <a:pt x="5039" y="2182"/>
                    </a:cubicBezTo>
                    <a:cubicBezTo>
                      <a:pt x="5039" y="2182"/>
                      <a:pt x="5039" y="2182"/>
                      <a:pt x="5039" y="2182"/>
                    </a:cubicBezTo>
                    <a:cubicBezTo>
                      <a:pt x="5039" y="2182"/>
                      <a:pt x="5039" y="2182"/>
                      <a:pt x="5039" y="2182"/>
                    </a:cubicBezTo>
                    <a:cubicBezTo>
                      <a:pt x="5039" y="2182"/>
                      <a:pt x="5039" y="2182"/>
                      <a:pt x="5039" y="2182"/>
                    </a:cubicBezTo>
                    <a:cubicBezTo>
                      <a:pt x="5039" y="2177"/>
                      <a:pt x="5039" y="2173"/>
                      <a:pt x="5039" y="2173"/>
                    </a:cubicBezTo>
                    <a:lnTo>
                      <a:pt x="5039" y="2173"/>
                    </a:lnTo>
                    <a:lnTo>
                      <a:pt x="5039" y="2169"/>
                    </a:lnTo>
                    <a:lnTo>
                      <a:pt x="5039" y="2169"/>
                    </a:lnTo>
                    <a:cubicBezTo>
                      <a:pt x="5039" y="2169"/>
                      <a:pt x="5039" y="2164"/>
                      <a:pt x="5039" y="2164"/>
                    </a:cubicBezTo>
                    <a:lnTo>
                      <a:pt x="5039" y="2164"/>
                    </a:lnTo>
                    <a:cubicBezTo>
                      <a:pt x="5030" y="2095"/>
                      <a:pt x="5017" y="2030"/>
                      <a:pt x="5000" y="1965"/>
                    </a:cubicBezTo>
                    <a:close/>
                    <a:moveTo>
                      <a:pt x="4952" y="3253"/>
                    </a:moveTo>
                    <a:lnTo>
                      <a:pt x="4363" y="3071"/>
                    </a:lnTo>
                    <a:cubicBezTo>
                      <a:pt x="4350" y="3110"/>
                      <a:pt x="4332" y="3153"/>
                      <a:pt x="4319" y="3192"/>
                    </a:cubicBezTo>
                    <a:cubicBezTo>
                      <a:pt x="4298" y="3248"/>
                      <a:pt x="4272" y="3305"/>
                      <a:pt x="4246" y="3361"/>
                    </a:cubicBezTo>
                    <a:lnTo>
                      <a:pt x="4801" y="3634"/>
                    </a:lnTo>
                    <a:cubicBezTo>
                      <a:pt x="4814" y="3608"/>
                      <a:pt x="4827" y="3582"/>
                      <a:pt x="4835" y="3552"/>
                    </a:cubicBezTo>
                    <a:lnTo>
                      <a:pt x="4835" y="3552"/>
                    </a:lnTo>
                    <a:cubicBezTo>
                      <a:pt x="4840" y="3552"/>
                      <a:pt x="4840" y="3552"/>
                      <a:pt x="4840" y="3552"/>
                    </a:cubicBezTo>
                    <a:cubicBezTo>
                      <a:pt x="4840" y="3552"/>
                      <a:pt x="4840" y="3552"/>
                      <a:pt x="4840" y="3552"/>
                    </a:cubicBezTo>
                    <a:lnTo>
                      <a:pt x="4840" y="3552"/>
                    </a:lnTo>
                    <a:lnTo>
                      <a:pt x="4840" y="3548"/>
                    </a:lnTo>
                    <a:cubicBezTo>
                      <a:pt x="4840" y="3548"/>
                      <a:pt x="4840" y="3548"/>
                      <a:pt x="4840" y="3548"/>
                    </a:cubicBezTo>
                    <a:lnTo>
                      <a:pt x="4840" y="3548"/>
                    </a:lnTo>
                    <a:cubicBezTo>
                      <a:pt x="4840" y="3548"/>
                      <a:pt x="4840" y="3548"/>
                      <a:pt x="4840" y="3548"/>
                    </a:cubicBezTo>
                    <a:lnTo>
                      <a:pt x="4840" y="3548"/>
                    </a:lnTo>
                    <a:cubicBezTo>
                      <a:pt x="4840" y="3548"/>
                      <a:pt x="4840" y="3543"/>
                      <a:pt x="4840" y="3543"/>
                    </a:cubicBezTo>
                    <a:cubicBezTo>
                      <a:pt x="4840" y="3543"/>
                      <a:pt x="4840" y="3543"/>
                      <a:pt x="4840" y="3543"/>
                    </a:cubicBezTo>
                    <a:cubicBezTo>
                      <a:pt x="4840" y="3543"/>
                      <a:pt x="4840" y="3543"/>
                      <a:pt x="4844" y="3543"/>
                    </a:cubicBezTo>
                    <a:lnTo>
                      <a:pt x="4844" y="3543"/>
                    </a:lnTo>
                    <a:lnTo>
                      <a:pt x="4844" y="3543"/>
                    </a:lnTo>
                    <a:cubicBezTo>
                      <a:pt x="4844" y="3543"/>
                      <a:pt x="4844" y="3543"/>
                      <a:pt x="4844" y="3543"/>
                    </a:cubicBezTo>
                    <a:cubicBezTo>
                      <a:pt x="4844" y="3539"/>
                      <a:pt x="4844" y="3535"/>
                      <a:pt x="4848" y="3535"/>
                    </a:cubicBezTo>
                    <a:lnTo>
                      <a:pt x="4848" y="3535"/>
                    </a:lnTo>
                    <a:cubicBezTo>
                      <a:pt x="4848" y="3530"/>
                      <a:pt x="4848" y="3530"/>
                      <a:pt x="4848" y="3530"/>
                    </a:cubicBezTo>
                    <a:lnTo>
                      <a:pt x="4848" y="3530"/>
                    </a:lnTo>
                    <a:cubicBezTo>
                      <a:pt x="4848" y="3530"/>
                      <a:pt x="4848" y="3530"/>
                      <a:pt x="4848" y="3530"/>
                    </a:cubicBezTo>
                    <a:lnTo>
                      <a:pt x="4848" y="3530"/>
                    </a:lnTo>
                    <a:lnTo>
                      <a:pt x="4848" y="3526"/>
                    </a:lnTo>
                    <a:cubicBezTo>
                      <a:pt x="4848" y="3526"/>
                      <a:pt x="4848" y="3526"/>
                      <a:pt x="4848" y="3526"/>
                    </a:cubicBezTo>
                    <a:lnTo>
                      <a:pt x="4848" y="3526"/>
                    </a:lnTo>
                    <a:cubicBezTo>
                      <a:pt x="4848" y="3526"/>
                      <a:pt x="4848" y="3526"/>
                      <a:pt x="4848" y="3526"/>
                    </a:cubicBezTo>
                    <a:cubicBezTo>
                      <a:pt x="4848" y="3526"/>
                      <a:pt x="4848" y="3526"/>
                      <a:pt x="4848" y="3526"/>
                    </a:cubicBezTo>
                    <a:cubicBezTo>
                      <a:pt x="4848" y="3526"/>
                      <a:pt x="4848" y="3526"/>
                      <a:pt x="4848" y="3522"/>
                    </a:cubicBezTo>
                    <a:cubicBezTo>
                      <a:pt x="4853" y="3522"/>
                      <a:pt x="4853" y="3522"/>
                      <a:pt x="4853" y="3522"/>
                    </a:cubicBezTo>
                    <a:cubicBezTo>
                      <a:pt x="4853" y="3522"/>
                      <a:pt x="4853" y="3522"/>
                      <a:pt x="4853" y="3522"/>
                    </a:cubicBezTo>
                    <a:lnTo>
                      <a:pt x="4853" y="3522"/>
                    </a:lnTo>
                    <a:cubicBezTo>
                      <a:pt x="4853" y="3522"/>
                      <a:pt x="4853" y="3522"/>
                      <a:pt x="4853" y="3522"/>
                    </a:cubicBezTo>
                    <a:cubicBezTo>
                      <a:pt x="4853" y="3522"/>
                      <a:pt x="4853" y="3517"/>
                      <a:pt x="4853" y="3517"/>
                    </a:cubicBezTo>
                    <a:cubicBezTo>
                      <a:pt x="4853" y="3517"/>
                      <a:pt x="4853" y="3517"/>
                      <a:pt x="4853" y="3517"/>
                    </a:cubicBezTo>
                    <a:cubicBezTo>
                      <a:pt x="4853" y="3517"/>
                      <a:pt x="4853" y="3517"/>
                      <a:pt x="4853" y="3517"/>
                    </a:cubicBezTo>
                    <a:cubicBezTo>
                      <a:pt x="4853" y="3517"/>
                      <a:pt x="4853" y="3517"/>
                      <a:pt x="4853" y="3517"/>
                    </a:cubicBezTo>
                    <a:cubicBezTo>
                      <a:pt x="4853" y="3517"/>
                      <a:pt x="4853" y="3517"/>
                      <a:pt x="4853" y="3517"/>
                    </a:cubicBezTo>
                    <a:cubicBezTo>
                      <a:pt x="4853" y="3517"/>
                      <a:pt x="4853" y="3513"/>
                      <a:pt x="4853" y="3513"/>
                    </a:cubicBezTo>
                    <a:lnTo>
                      <a:pt x="4853" y="3513"/>
                    </a:lnTo>
                    <a:cubicBezTo>
                      <a:pt x="4857" y="3513"/>
                      <a:pt x="4857" y="3513"/>
                      <a:pt x="4857" y="3513"/>
                    </a:cubicBezTo>
                    <a:lnTo>
                      <a:pt x="4857" y="3513"/>
                    </a:lnTo>
                    <a:cubicBezTo>
                      <a:pt x="4857" y="3513"/>
                      <a:pt x="4857" y="3509"/>
                      <a:pt x="4857" y="3509"/>
                    </a:cubicBezTo>
                    <a:lnTo>
                      <a:pt x="4857" y="3509"/>
                    </a:lnTo>
                    <a:cubicBezTo>
                      <a:pt x="4857" y="3509"/>
                      <a:pt x="4857" y="3509"/>
                      <a:pt x="4857" y="3509"/>
                    </a:cubicBezTo>
                    <a:cubicBezTo>
                      <a:pt x="4857" y="3509"/>
                      <a:pt x="4857" y="3509"/>
                      <a:pt x="4857" y="3509"/>
                    </a:cubicBezTo>
                    <a:cubicBezTo>
                      <a:pt x="4857" y="3509"/>
                      <a:pt x="4857" y="3509"/>
                      <a:pt x="4857" y="3509"/>
                    </a:cubicBezTo>
                    <a:cubicBezTo>
                      <a:pt x="4857" y="3504"/>
                      <a:pt x="4857" y="3504"/>
                      <a:pt x="4857" y="3504"/>
                    </a:cubicBezTo>
                    <a:cubicBezTo>
                      <a:pt x="4857" y="3504"/>
                      <a:pt x="4857" y="3504"/>
                      <a:pt x="4857" y="3504"/>
                    </a:cubicBezTo>
                    <a:cubicBezTo>
                      <a:pt x="4857" y="3504"/>
                      <a:pt x="4857" y="3504"/>
                      <a:pt x="4857" y="3504"/>
                    </a:cubicBezTo>
                    <a:cubicBezTo>
                      <a:pt x="4857" y="3504"/>
                      <a:pt x="4861" y="3504"/>
                      <a:pt x="4861" y="3504"/>
                    </a:cubicBezTo>
                    <a:cubicBezTo>
                      <a:pt x="4861" y="3504"/>
                      <a:pt x="4861" y="3504"/>
                      <a:pt x="4861" y="3500"/>
                    </a:cubicBezTo>
                    <a:cubicBezTo>
                      <a:pt x="4861" y="3500"/>
                      <a:pt x="4861" y="3500"/>
                      <a:pt x="4861" y="3500"/>
                    </a:cubicBezTo>
                    <a:cubicBezTo>
                      <a:pt x="4861" y="3500"/>
                      <a:pt x="4861" y="3500"/>
                      <a:pt x="4861" y="3500"/>
                    </a:cubicBezTo>
                    <a:cubicBezTo>
                      <a:pt x="4861" y="3500"/>
                      <a:pt x="4861" y="3500"/>
                      <a:pt x="4861" y="3500"/>
                    </a:cubicBezTo>
                    <a:cubicBezTo>
                      <a:pt x="4861" y="3500"/>
                      <a:pt x="4861" y="3500"/>
                      <a:pt x="4861" y="3500"/>
                    </a:cubicBezTo>
                    <a:cubicBezTo>
                      <a:pt x="4861" y="3500"/>
                      <a:pt x="4861" y="3496"/>
                      <a:pt x="4861" y="3496"/>
                    </a:cubicBezTo>
                    <a:cubicBezTo>
                      <a:pt x="4861" y="3496"/>
                      <a:pt x="4861" y="3496"/>
                      <a:pt x="4861" y="3496"/>
                    </a:cubicBezTo>
                    <a:cubicBezTo>
                      <a:pt x="4861" y="3496"/>
                      <a:pt x="4861" y="3496"/>
                      <a:pt x="4861" y="3496"/>
                    </a:cubicBezTo>
                    <a:lnTo>
                      <a:pt x="4861" y="3496"/>
                    </a:lnTo>
                    <a:cubicBezTo>
                      <a:pt x="4861" y="3496"/>
                      <a:pt x="4861" y="3496"/>
                      <a:pt x="4861" y="3496"/>
                    </a:cubicBezTo>
                    <a:cubicBezTo>
                      <a:pt x="4861" y="3491"/>
                      <a:pt x="4861" y="3491"/>
                      <a:pt x="4866" y="3491"/>
                    </a:cubicBezTo>
                    <a:cubicBezTo>
                      <a:pt x="4866" y="3491"/>
                      <a:pt x="4866" y="3491"/>
                      <a:pt x="4866" y="3491"/>
                    </a:cubicBezTo>
                    <a:lnTo>
                      <a:pt x="4866" y="3491"/>
                    </a:lnTo>
                    <a:cubicBezTo>
                      <a:pt x="4866" y="3491"/>
                      <a:pt x="4866" y="3491"/>
                      <a:pt x="4866" y="3491"/>
                    </a:cubicBezTo>
                    <a:lnTo>
                      <a:pt x="4866" y="3491"/>
                    </a:lnTo>
                    <a:cubicBezTo>
                      <a:pt x="4866" y="3487"/>
                      <a:pt x="4866" y="3487"/>
                      <a:pt x="4866" y="3487"/>
                    </a:cubicBezTo>
                    <a:cubicBezTo>
                      <a:pt x="4866" y="3487"/>
                      <a:pt x="4866" y="3487"/>
                      <a:pt x="4866" y="3487"/>
                    </a:cubicBezTo>
                    <a:cubicBezTo>
                      <a:pt x="4866" y="3487"/>
                      <a:pt x="4866" y="3487"/>
                      <a:pt x="4866" y="3487"/>
                    </a:cubicBezTo>
                    <a:cubicBezTo>
                      <a:pt x="4866" y="3487"/>
                      <a:pt x="4866" y="3487"/>
                      <a:pt x="4866" y="3487"/>
                    </a:cubicBezTo>
                    <a:cubicBezTo>
                      <a:pt x="4866" y="3483"/>
                      <a:pt x="4866" y="3483"/>
                      <a:pt x="4866" y="3483"/>
                    </a:cubicBezTo>
                    <a:cubicBezTo>
                      <a:pt x="4866" y="3483"/>
                      <a:pt x="4866" y="3483"/>
                      <a:pt x="4866" y="3483"/>
                    </a:cubicBezTo>
                    <a:cubicBezTo>
                      <a:pt x="4866" y="3483"/>
                      <a:pt x="4870" y="3483"/>
                      <a:pt x="4870" y="3483"/>
                    </a:cubicBezTo>
                    <a:cubicBezTo>
                      <a:pt x="4870" y="3483"/>
                      <a:pt x="4870" y="3483"/>
                      <a:pt x="4870" y="3483"/>
                    </a:cubicBezTo>
                    <a:cubicBezTo>
                      <a:pt x="4870" y="3483"/>
                      <a:pt x="4870" y="3483"/>
                      <a:pt x="4870" y="3478"/>
                    </a:cubicBezTo>
                    <a:cubicBezTo>
                      <a:pt x="4870" y="3478"/>
                      <a:pt x="4870" y="3478"/>
                      <a:pt x="4870" y="3478"/>
                    </a:cubicBezTo>
                    <a:cubicBezTo>
                      <a:pt x="4870" y="3478"/>
                      <a:pt x="4870" y="3478"/>
                      <a:pt x="4870" y="3478"/>
                    </a:cubicBezTo>
                    <a:cubicBezTo>
                      <a:pt x="4870" y="3478"/>
                      <a:pt x="4870" y="3478"/>
                      <a:pt x="4870" y="3478"/>
                    </a:cubicBezTo>
                    <a:cubicBezTo>
                      <a:pt x="4870" y="3478"/>
                      <a:pt x="4870" y="3478"/>
                      <a:pt x="4870" y="3478"/>
                    </a:cubicBezTo>
                    <a:cubicBezTo>
                      <a:pt x="4870" y="3478"/>
                      <a:pt x="4870" y="3474"/>
                      <a:pt x="4870" y="3474"/>
                    </a:cubicBezTo>
                    <a:cubicBezTo>
                      <a:pt x="4870" y="3474"/>
                      <a:pt x="4870" y="3474"/>
                      <a:pt x="4870" y="3474"/>
                    </a:cubicBezTo>
                    <a:cubicBezTo>
                      <a:pt x="4870" y="3474"/>
                      <a:pt x="4870" y="3474"/>
                      <a:pt x="4870" y="3474"/>
                    </a:cubicBezTo>
                    <a:cubicBezTo>
                      <a:pt x="4870" y="3474"/>
                      <a:pt x="4870" y="3474"/>
                      <a:pt x="4870" y="3474"/>
                    </a:cubicBezTo>
                    <a:cubicBezTo>
                      <a:pt x="4870" y="3474"/>
                      <a:pt x="4870" y="3474"/>
                      <a:pt x="4874" y="3474"/>
                    </a:cubicBezTo>
                    <a:cubicBezTo>
                      <a:pt x="4874" y="3470"/>
                      <a:pt x="4874" y="3470"/>
                      <a:pt x="4874" y="3470"/>
                    </a:cubicBezTo>
                    <a:lnTo>
                      <a:pt x="4874" y="3470"/>
                    </a:lnTo>
                    <a:lnTo>
                      <a:pt x="4874" y="3470"/>
                    </a:lnTo>
                    <a:cubicBezTo>
                      <a:pt x="4874" y="3470"/>
                      <a:pt x="4874" y="3470"/>
                      <a:pt x="4874" y="3470"/>
                    </a:cubicBezTo>
                    <a:cubicBezTo>
                      <a:pt x="4874" y="3470"/>
                      <a:pt x="4874" y="3470"/>
                      <a:pt x="4874" y="3465"/>
                    </a:cubicBezTo>
                    <a:cubicBezTo>
                      <a:pt x="4874" y="3465"/>
                      <a:pt x="4874" y="3465"/>
                      <a:pt x="4874" y="3465"/>
                    </a:cubicBezTo>
                    <a:cubicBezTo>
                      <a:pt x="4874" y="3465"/>
                      <a:pt x="4874" y="3465"/>
                      <a:pt x="4874" y="3465"/>
                    </a:cubicBezTo>
                    <a:cubicBezTo>
                      <a:pt x="4874" y="3465"/>
                      <a:pt x="4874" y="3465"/>
                      <a:pt x="4874" y="3465"/>
                    </a:cubicBezTo>
                    <a:cubicBezTo>
                      <a:pt x="4874" y="3465"/>
                      <a:pt x="4874" y="3465"/>
                      <a:pt x="4874" y="3461"/>
                    </a:cubicBezTo>
                    <a:cubicBezTo>
                      <a:pt x="4874" y="3461"/>
                      <a:pt x="4874" y="3461"/>
                      <a:pt x="4874" y="3461"/>
                    </a:cubicBezTo>
                    <a:lnTo>
                      <a:pt x="4879" y="3461"/>
                    </a:lnTo>
                    <a:cubicBezTo>
                      <a:pt x="4879" y="3461"/>
                      <a:pt x="4879" y="3461"/>
                      <a:pt x="4879" y="3461"/>
                    </a:cubicBezTo>
                    <a:cubicBezTo>
                      <a:pt x="4879" y="3461"/>
                      <a:pt x="4879" y="3461"/>
                      <a:pt x="4879" y="3457"/>
                    </a:cubicBezTo>
                    <a:cubicBezTo>
                      <a:pt x="4879" y="3457"/>
                      <a:pt x="4879" y="3457"/>
                      <a:pt x="4879" y="3457"/>
                    </a:cubicBezTo>
                    <a:cubicBezTo>
                      <a:pt x="4879" y="3457"/>
                      <a:pt x="4879" y="3457"/>
                      <a:pt x="4879" y="3457"/>
                    </a:cubicBezTo>
                    <a:cubicBezTo>
                      <a:pt x="4879" y="3457"/>
                      <a:pt x="4879" y="3457"/>
                      <a:pt x="4879" y="3457"/>
                    </a:cubicBezTo>
                    <a:lnTo>
                      <a:pt x="4879" y="3457"/>
                    </a:lnTo>
                    <a:cubicBezTo>
                      <a:pt x="4879" y="3452"/>
                      <a:pt x="4879" y="3452"/>
                      <a:pt x="4879" y="3452"/>
                    </a:cubicBezTo>
                    <a:cubicBezTo>
                      <a:pt x="4879" y="3452"/>
                      <a:pt x="4879" y="3452"/>
                      <a:pt x="4879" y="3452"/>
                    </a:cubicBezTo>
                    <a:lnTo>
                      <a:pt x="4879" y="3452"/>
                    </a:lnTo>
                    <a:cubicBezTo>
                      <a:pt x="4879" y="3452"/>
                      <a:pt x="4879" y="3452"/>
                      <a:pt x="4879" y="3452"/>
                    </a:cubicBezTo>
                    <a:cubicBezTo>
                      <a:pt x="4879" y="3452"/>
                      <a:pt x="4883" y="3452"/>
                      <a:pt x="4883" y="3448"/>
                    </a:cubicBezTo>
                    <a:cubicBezTo>
                      <a:pt x="4883" y="3448"/>
                      <a:pt x="4883" y="3448"/>
                      <a:pt x="4883" y="3448"/>
                    </a:cubicBezTo>
                    <a:cubicBezTo>
                      <a:pt x="4883" y="3448"/>
                      <a:pt x="4883" y="3448"/>
                      <a:pt x="4883" y="3448"/>
                    </a:cubicBezTo>
                    <a:cubicBezTo>
                      <a:pt x="4883" y="3448"/>
                      <a:pt x="4883" y="3448"/>
                      <a:pt x="4883" y="3448"/>
                    </a:cubicBezTo>
                    <a:cubicBezTo>
                      <a:pt x="4883" y="3448"/>
                      <a:pt x="4883" y="3448"/>
                      <a:pt x="4883" y="3448"/>
                    </a:cubicBezTo>
                    <a:cubicBezTo>
                      <a:pt x="4883" y="3448"/>
                      <a:pt x="4883" y="3448"/>
                      <a:pt x="4883" y="3444"/>
                    </a:cubicBezTo>
                    <a:cubicBezTo>
                      <a:pt x="4883" y="3444"/>
                      <a:pt x="4883" y="3444"/>
                      <a:pt x="4883" y="3444"/>
                    </a:cubicBezTo>
                    <a:cubicBezTo>
                      <a:pt x="4883" y="3444"/>
                      <a:pt x="4883" y="3444"/>
                      <a:pt x="4883" y="3444"/>
                    </a:cubicBezTo>
                    <a:cubicBezTo>
                      <a:pt x="4883" y="3444"/>
                      <a:pt x="4883" y="3444"/>
                      <a:pt x="4883" y="3444"/>
                    </a:cubicBezTo>
                    <a:cubicBezTo>
                      <a:pt x="4883" y="3444"/>
                      <a:pt x="4883" y="3444"/>
                      <a:pt x="4883" y="3444"/>
                    </a:cubicBezTo>
                    <a:cubicBezTo>
                      <a:pt x="4883" y="3444"/>
                      <a:pt x="4883" y="3439"/>
                      <a:pt x="4883" y="3439"/>
                    </a:cubicBezTo>
                    <a:cubicBezTo>
                      <a:pt x="4883" y="3439"/>
                      <a:pt x="4883" y="3439"/>
                      <a:pt x="4883" y="3439"/>
                    </a:cubicBezTo>
                    <a:cubicBezTo>
                      <a:pt x="4887" y="3439"/>
                      <a:pt x="4887" y="3439"/>
                      <a:pt x="4887" y="3439"/>
                    </a:cubicBezTo>
                    <a:cubicBezTo>
                      <a:pt x="4887" y="3439"/>
                      <a:pt x="4887" y="3439"/>
                      <a:pt x="4887" y="3439"/>
                    </a:cubicBezTo>
                    <a:cubicBezTo>
                      <a:pt x="4887" y="3435"/>
                      <a:pt x="4887" y="3435"/>
                      <a:pt x="4887" y="3435"/>
                    </a:cubicBezTo>
                    <a:cubicBezTo>
                      <a:pt x="4887" y="3435"/>
                      <a:pt x="4887" y="3435"/>
                      <a:pt x="4887" y="3435"/>
                    </a:cubicBezTo>
                    <a:cubicBezTo>
                      <a:pt x="4887" y="3435"/>
                      <a:pt x="4887" y="3435"/>
                      <a:pt x="4887" y="3431"/>
                    </a:cubicBezTo>
                    <a:cubicBezTo>
                      <a:pt x="4887" y="3431"/>
                      <a:pt x="4887" y="3431"/>
                      <a:pt x="4887" y="3431"/>
                    </a:cubicBezTo>
                    <a:cubicBezTo>
                      <a:pt x="4887" y="3431"/>
                      <a:pt x="4887" y="3431"/>
                      <a:pt x="4887" y="3431"/>
                    </a:cubicBezTo>
                    <a:cubicBezTo>
                      <a:pt x="4887" y="3431"/>
                      <a:pt x="4887" y="3431"/>
                      <a:pt x="4887" y="3431"/>
                    </a:cubicBezTo>
                    <a:cubicBezTo>
                      <a:pt x="4887" y="3431"/>
                      <a:pt x="4887" y="3431"/>
                      <a:pt x="4887" y="3431"/>
                    </a:cubicBezTo>
                    <a:cubicBezTo>
                      <a:pt x="4887" y="3431"/>
                      <a:pt x="4892" y="3426"/>
                      <a:pt x="4892" y="3426"/>
                    </a:cubicBezTo>
                    <a:cubicBezTo>
                      <a:pt x="4892" y="3426"/>
                      <a:pt x="4892" y="3426"/>
                      <a:pt x="4892" y="3426"/>
                    </a:cubicBezTo>
                    <a:cubicBezTo>
                      <a:pt x="4892" y="3426"/>
                      <a:pt x="4892" y="3426"/>
                      <a:pt x="4892" y="3426"/>
                    </a:cubicBezTo>
                    <a:cubicBezTo>
                      <a:pt x="4892" y="3426"/>
                      <a:pt x="4892" y="3426"/>
                      <a:pt x="4892" y="3426"/>
                    </a:cubicBezTo>
                    <a:cubicBezTo>
                      <a:pt x="4892" y="3426"/>
                      <a:pt x="4892" y="3426"/>
                      <a:pt x="4892" y="3426"/>
                    </a:cubicBezTo>
                    <a:cubicBezTo>
                      <a:pt x="4892" y="3426"/>
                      <a:pt x="4892" y="3422"/>
                      <a:pt x="4892" y="3422"/>
                    </a:cubicBezTo>
                    <a:cubicBezTo>
                      <a:pt x="4892" y="3422"/>
                      <a:pt x="4892" y="3422"/>
                      <a:pt x="4892" y="3422"/>
                    </a:cubicBezTo>
                    <a:cubicBezTo>
                      <a:pt x="4892" y="3422"/>
                      <a:pt x="4892" y="3422"/>
                      <a:pt x="4892" y="3422"/>
                    </a:cubicBezTo>
                    <a:cubicBezTo>
                      <a:pt x="4892" y="3422"/>
                      <a:pt x="4892" y="3422"/>
                      <a:pt x="4892" y="3422"/>
                    </a:cubicBezTo>
                    <a:cubicBezTo>
                      <a:pt x="4892" y="3422"/>
                      <a:pt x="4892" y="3422"/>
                      <a:pt x="4892" y="3417"/>
                    </a:cubicBezTo>
                    <a:cubicBezTo>
                      <a:pt x="4892" y="3417"/>
                      <a:pt x="4892" y="3417"/>
                      <a:pt x="4892" y="3417"/>
                    </a:cubicBezTo>
                    <a:cubicBezTo>
                      <a:pt x="4892" y="3417"/>
                      <a:pt x="4892" y="3417"/>
                      <a:pt x="4892" y="3417"/>
                    </a:cubicBezTo>
                    <a:cubicBezTo>
                      <a:pt x="4892" y="3417"/>
                      <a:pt x="4892" y="3417"/>
                      <a:pt x="4896" y="3417"/>
                    </a:cubicBezTo>
                    <a:cubicBezTo>
                      <a:pt x="4896" y="3417"/>
                      <a:pt x="4896" y="3417"/>
                      <a:pt x="4896" y="3417"/>
                    </a:cubicBezTo>
                    <a:cubicBezTo>
                      <a:pt x="4896" y="3417"/>
                      <a:pt x="4896" y="3413"/>
                      <a:pt x="4896" y="3413"/>
                    </a:cubicBezTo>
                    <a:cubicBezTo>
                      <a:pt x="4896" y="3413"/>
                      <a:pt x="4896" y="3413"/>
                      <a:pt x="4896" y="3413"/>
                    </a:cubicBezTo>
                    <a:lnTo>
                      <a:pt x="4896" y="3413"/>
                    </a:lnTo>
                    <a:cubicBezTo>
                      <a:pt x="4896" y="3413"/>
                      <a:pt x="4896" y="3413"/>
                      <a:pt x="4896" y="3413"/>
                    </a:cubicBezTo>
                    <a:lnTo>
                      <a:pt x="4896" y="3409"/>
                    </a:lnTo>
                    <a:cubicBezTo>
                      <a:pt x="4896" y="3409"/>
                      <a:pt x="4896" y="3409"/>
                      <a:pt x="4896" y="3409"/>
                    </a:cubicBezTo>
                    <a:lnTo>
                      <a:pt x="4896" y="3409"/>
                    </a:lnTo>
                    <a:lnTo>
                      <a:pt x="4896" y="3409"/>
                    </a:lnTo>
                    <a:cubicBezTo>
                      <a:pt x="4896" y="3409"/>
                      <a:pt x="4896" y="3404"/>
                      <a:pt x="4896" y="3404"/>
                    </a:cubicBezTo>
                    <a:cubicBezTo>
                      <a:pt x="4900" y="3404"/>
                      <a:pt x="4900" y="3404"/>
                      <a:pt x="4900" y="3404"/>
                    </a:cubicBezTo>
                    <a:cubicBezTo>
                      <a:pt x="4900" y="3404"/>
                      <a:pt x="4900" y="3404"/>
                      <a:pt x="4900" y="3404"/>
                    </a:cubicBezTo>
                    <a:cubicBezTo>
                      <a:pt x="4900" y="3404"/>
                      <a:pt x="4900" y="3404"/>
                      <a:pt x="4900" y="3404"/>
                    </a:cubicBezTo>
                    <a:cubicBezTo>
                      <a:pt x="4900" y="3404"/>
                      <a:pt x="4900" y="3404"/>
                      <a:pt x="4900" y="3400"/>
                    </a:cubicBezTo>
                    <a:cubicBezTo>
                      <a:pt x="4900" y="3400"/>
                      <a:pt x="4900" y="3400"/>
                      <a:pt x="4900" y="3400"/>
                    </a:cubicBezTo>
                    <a:cubicBezTo>
                      <a:pt x="4900" y="3400"/>
                      <a:pt x="4900" y="3400"/>
                      <a:pt x="4900" y="3400"/>
                    </a:cubicBezTo>
                    <a:cubicBezTo>
                      <a:pt x="4900" y="3400"/>
                      <a:pt x="4900" y="3400"/>
                      <a:pt x="4900" y="3400"/>
                    </a:cubicBezTo>
                    <a:cubicBezTo>
                      <a:pt x="4900" y="3400"/>
                      <a:pt x="4900" y="3400"/>
                      <a:pt x="4900" y="3400"/>
                    </a:cubicBezTo>
                    <a:cubicBezTo>
                      <a:pt x="4900" y="3396"/>
                      <a:pt x="4900" y="3396"/>
                      <a:pt x="4900" y="3396"/>
                    </a:cubicBezTo>
                    <a:cubicBezTo>
                      <a:pt x="4900" y="3396"/>
                      <a:pt x="4900" y="3396"/>
                      <a:pt x="4900" y="3396"/>
                    </a:cubicBezTo>
                    <a:lnTo>
                      <a:pt x="4900" y="3396"/>
                    </a:lnTo>
                    <a:cubicBezTo>
                      <a:pt x="4900" y="3396"/>
                      <a:pt x="4900" y="3396"/>
                      <a:pt x="4900" y="3396"/>
                    </a:cubicBezTo>
                    <a:cubicBezTo>
                      <a:pt x="4900" y="3396"/>
                      <a:pt x="4905" y="3396"/>
                      <a:pt x="4905" y="3396"/>
                    </a:cubicBezTo>
                    <a:cubicBezTo>
                      <a:pt x="4905" y="3391"/>
                      <a:pt x="4905" y="3391"/>
                      <a:pt x="4905" y="3391"/>
                    </a:cubicBezTo>
                    <a:cubicBezTo>
                      <a:pt x="4905" y="3391"/>
                      <a:pt x="4905" y="3391"/>
                      <a:pt x="4905" y="3391"/>
                    </a:cubicBezTo>
                    <a:cubicBezTo>
                      <a:pt x="4905" y="3391"/>
                      <a:pt x="4905" y="3391"/>
                      <a:pt x="4905" y="3387"/>
                    </a:cubicBezTo>
                    <a:cubicBezTo>
                      <a:pt x="4905" y="3387"/>
                      <a:pt x="4905" y="3387"/>
                      <a:pt x="4905" y="3387"/>
                    </a:cubicBezTo>
                    <a:cubicBezTo>
                      <a:pt x="4905" y="3387"/>
                      <a:pt x="4905" y="3387"/>
                      <a:pt x="4905" y="3383"/>
                    </a:cubicBezTo>
                    <a:lnTo>
                      <a:pt x="4905" y="3383"/>
                    </a:lnTo>
                    <a:cubicBezTo>
                      <a:pt x="4905" y="3383"/>
                      <a:pt x="4909" y="3383"/>
                      <a:pt x="4909" y="3383"/>
                    </a:cubicBezTo>
                    <a:cubicBezTo>
                      <a:pt x="4909" y="3378"/>
                      <a:pt x="4909" y="3378"/>
                      <a:pt x="4909" y="3378"/>
                    </a:cubicBezTo>
                    <a:cubicBezTo>
                      <a:pt x="4918" y="3352"/>
                      <a:pt x="4926" y="3326"/>
                      <a:pt x="4935" y="3300"/>
                    </a:cubicBezTo>
                    <a:lnTo>
                      <a:pt x="4935" y="3300"/>
                    </a:lnTo>
                    <a:cubicBezTo>
                      <a:pt x="4935" y="3300"/>
                      <a:pt x="4935" y="3300"/>
                      <a:pt x="4935" y="3296"/>
                    </a:cubicBezTo>
                    <a:cubicBezTo>
                      <a:pt x="4935" y="3296"/>
                      <a:pt x="4935" y="3296"/>
                      <a:pt x="4935" y="3296"/>
                    </a:cubicBezTo>
                    <a:cubicBezTo>
                      <a:pt x="4935" y="3296"/>
                      <a:pt x="4935" y="3296"/>
                      <a:pt x="4935" y="3296"/>
                    </a:cubicBezTo>
                    <a:cubicBezTo>
                      <a:pt x="4935" y="3296"/>
                      <a:pt x="4939" y="3296"/>
                      <a:pt x="4939" y="3292"/>
                    </a:cubicBezTo>
                    <a:lnTo>
                      <a:pt x="4939" y="3292"/>
                    </a:lnTo>
                    <a:cubicBezTo>
                      <a:pt x="4939" y="3292"/>
                      <a:pt x="4939" y="3292"/>
                      <a:pt x="4939" y="3292"/>
                    </a:cubicBezTo>
                    <a:cubicBezTo>
                      <a:pt x="4939" y="3292"/>
                      <a:pt x="4939" y="3292"/>
                      <a:pt x="4939" y="3292"/>
                    </a:cubicBezTo>
                    <a:cubicBezTo>
                      <a:pt x="4939" y="3292"/>
                      <a:pt x="4939" y="3292"/>
                      <a:pt x="4939" y="3292"/>
                    </a:cubicBezTo>
                    <a:cubicBezTo>
                      <a:pt x="4939" y="3292"/>
                      <a:pt x="4939" y="3292"/>
                      <a:pt x="4939" y="3292"/>
                    </a:cubicBezTo>
                    <a:cubicBezTo>
                      <a:pt x="4939" y="3287"/>
                      <a:pt x="4939" y="3287"/>
                      <a:pt x="4939" y="3287"/>
                    </a:cubicBezTo>
                    <a:lnTo>
                      <a:pt x="4939" y="3287"/>
                    </a:lnTo>
                    <a:cubicBezTo>
                      <a:pt x="4939" y="3287"/>
                      <a:pt x="4939" y="3287"/>
                      <a:pt x="4939" y="3287"/>
                    </a:cubicBezTo>
                    <a:cubicBezTo>
                      <a:pt x="4939" y="3287"/>
                      <a:pt x="4939" y="3287"/>
                      <a:pt x="4939" y="3287"/>
                    </a:cubicBezTo>
                    <a:cubicBezTo>
                      <a:pt x="4939" y="3283"/>
                      <a:pt x="4939" y="3283"/>
                      <a:pt x="4939" y="3283"/>
                    </a:cubicBezTo>
                    <a:cubicBezTo>
                      <a:pt x="4939" y="3283"/>
                      <a:pt x="4939" y="3283"/>
                      <a:pt x="4939" y="3283"/>
                    </a:cubicBezTo>
                    <a:cubicBezTo>
                      <a:pt x="4939" y="3283"/>
                      <a:pt x="4939" y="3283"/>
                      <a:pt x="4939" y="3283"/>
                    </a:cubicBezTo>
                    <a:lnTo>
                      <a:pt x="4939" y="3283"/>
                    </a:lnTo>
                    <a:cubicBezTo>
                      <a:pt x="4939" y="3283"/>
                      <a:pt x="4944" y="3283"/>
                      <a:pt x="4944" y="3279"/>
                    </a:cubicBezTo>
                    <a:cubicBezTo>
                      <a:pt x="4944" y="3279"/>
                      <a:pt x="4944" y="3279"/>
                      <a:pt x="4944" y="3279"/>
                    </a:cubicBezTo>
                    <a:lnTo>
                      <a:pt x="4944" y="3279"/>
                    </a:lnTo>
                    <a:cubicBezTo>
                      <a:pt x="4944" y="3270"/>
                      <a:pt x="4948" y="3261"/>
                      <a:pt x="4952" y="3253"/>
                    </a:cubicBezTo>
                    <a:close/>
                    <a:moveTo>
                      <a:pt x="3851" y="3903"/>
                    </a:moveTo>
                    <a:cubicBezTo>
                      <a:pt x="3773" y="3972"/>
                      <a:pt x="3695" y="4037"/>
                      <a:pt x="3608" y="4098"/>
                    </a:cubicBezTo>
                    <a:lnTo>
                      <a:pt x="3955" y="4605"/>
                    </a:lnTo>
                    <a:cubicBezTo>
                      <a:pt x="3964" y="4601"/>
                      <a:pt x="3972" y="4592"/>
                      <a:pt x="3985" y="4588"/>
                    </a:cubicBezTo>
                    <a:lnTo>
                      <a:pt x="3985" y="4588"/>
                    </a:lnTo>
                    <a:cubicBezTo>
                      <a:pt x="3985" y="4588"/>
                      <a:pt x="3985" y="4588"/>
                      <a:pt x="3985" y="4584"/>
                    </a:cubicBezTo>
                    <a:lnTo>
                      <a:pt x="3985" y="4584"/>
                    </a:lnTo>
                    <a:cubicBezTo>
                      <a:pt x="3985" y="4584"/>
                      <a:pt x="3990" y="4584"/>
                      <a:pt x="3990" y="4579"/>
                    </a:cubicBezTo>
                    <a:cubicBezTo>
                      <a:pt x="3990" y="4579"/>
                      <a:pt x="3990" y="4579"/>
                      <a:pt x="3990" y="4579"/>
                    </a:cubicBezTo>
                    <a:cubicBezTo>
                      <a:pt x="3994" y="4579"/>
                      <a:pt x="3994" y="4579"/>
                      <a:pt x="3994" y="4579"/>
                    </a:cubicBezTo>
                    <a:cubicBezTo>
                      <a:pt x="3994" y="4579"/>
                      <a:pt x="3994" y="4579"/>
                      <a:pt x="3994" y="4579"/>
                    </a:cubicBezTo>
                    <a:cubicBezTo>
                      <a:pt x="3994" y="4579"/>
                      <a:pt x="3994" y="4579"/>
                      <a:pt x="3994" y="4579"/>
                    </a:cubicBezTo>
                    <a:cubicBezTo>
                      <a:pt x="3994" y="4579"/>
                      <a:pt x="3994" y="4579"/>
                      <a:pt x="3994" y="4579"/>
                    </a:cubicBezTo>
                    <a:lnTo>
                      <a:pt x="3998" y="4575"/>
                    </a:lnTo>
                    <a:cubicBezTo>
                      <a:pt x="3998" y="4575"/>
                      <a:pt x="3998" y="4575"/>
                      <a:pt x="3998" y="4575"/>
                    </a:cubicBezTo>
                    <a:cubicBezTo>
                      <a:pt x="3998" y="4575"/>
                      <a:pt x="3998" y="4575"/>
                      <a:pt x="4003" y="4575"/>
                    </a:cubicBezTo>
                    <a:lnTo>
                      <a:pt x="4003" y="4575"/>
                    </a:lnTo>
                    <a:cubicBezTo>
                      <a:pt x="4003" y="4575"/>
                      <a:pt x="4003" y="4575"/>
                      <a:pt x="4003" y="4575"/>
                    </a:cubicBezTo>
                    <a:cubicBezTo>
                      <a:pt x="4003" y="4575"/>
                      <a:pt x="4003" y="4575"/>
                      <a:pt x="4003" y="4575"/>
                    </a:cubicBezTo>
                    <a:cubicBezTo>
                      <a:pt x="4003" y="4571"/>
                      <a:pt x="4003" y="4571"/>
                      <a:pt x="4007" y="4571"/>
                    </a:cubicBezTo>
                    <a:cubicBezTo>
                      <a:pt x="4007" y="4571"/>
                      <a:pt x="4007" y="4571"/>
                      <a:pt x="4007" y="4571"/>
                    </a:cubicBezTo>
                    <a:cubicBezTo>
                      <a:pt x="4007" y="4571"/>
                      <a:pt x="4007" y="4571"/>
                      <a:pt x="4007" y="4571"/>
                    </a:cubicBezTo>
                    <a:lnTo>
                      <a:pt x="4007" y="4571"/>
                    </a:lnTo>
                    <a:lnTo>
                      <a:pt x="4007" y="4571"/>
                    </a:lnTo>
                    <a:cubicBezTo>
                      <a:pt x="4007" y="4571"/>
                      <a:pt x="4007" y="4571"/>
                      <a:pt x="4007" y="4571"/>
                    </a:cubicBezTo>
                    <a:cubicBezTo>
                      <a:pt x="4007" y="4571"/>
                      <a:pt x="4011" y="4566"/>
                      <a:pt x="4011" y="4566"/>
                    </a:cubicBezTo>
                    <a:cubicBezTo>
                      <a:pt x="4011" y="4566"/>
                      <a:pt x="4011" y="4566"/>
                      <a:pt x="4011" y="4566"/>
                    </a:cubicBezTo>
                    <a:lnTo>
                      <a:pt x="4011" y="4566"/>
                    </a:lnTo>
                    <a:lnTo>
                      <a:pt x="4011" y="4566"/>
                    </a:lnTo>
                    <a:cubicBezTo>
                      <a:pt x="4011" y="4566"/>
                      <a:pt x="4011" y="4566"/>
                      <a:pt x="4011" y="4566"/>
                    </a:cubicBezTo>
                    <a:cubicBezTo>
                      <a:pt x="4011" y="4566"/>
                      <a:pt x="4011" y="4566"/>
                      <a:pt x="4011" y="4566"/>
                    </a:cubicBezTo>
                    <a:cubicBezTo>
                      <a:pt x="4016" y="4566"/>
                      <a:pt x="4016" y="4566"/>
                      <a:pt x="4016" y="4566"/>
                    </a:cubicBezTo>
                    <a:cubicBezTo>
                      <a:pt x="4016" y="4566"/>
                      <a:pt x="4016" y="4566"/>
                      <a:pt x="4016" y="4566"/>
                    </a:cubicBezTo>
                    <a:cubicBezTo>
                      <a:pt x="4016" y="4562"/>
                      <a:pt x="4016" y="4562"/>
                      <a:pt x="4016" y="4562"/>
                    </a:cubicBezTo>
                    <a:cubicBezTo>
                      <a:pt x="4016" y="4562"/>
                      <a:pt x="4016" y="4562"/>
                      <a:pt x="4016" y="4562"/>
                    </a:cubicBezTo>
                    <a:cubicBezTo>
                      <a:pt x="4016" y="4562"/>
                      <a:pt x="4016" y="4562"/>
                      <a:pt x="4016" y="4562"/>
                    </a:cubicBezTo>
                    <a:cubicBezTo>
                      <a:pt x="4016" y="4562"/>
                      <a:pt x="4016" y="4562"/>
                      <a:pt x="4020" y="4562"/>
                    </a:cubicBezTo>
                    <a:cubicBezTo>
                      <a:pt x="4020" y="4562"/>
                      <a:pt x="4020" y="4562"/>
                      <a:pt x="4020" y="4562"/>
                    </a:cubicBezTo>
                    <a:cubicBezTo>
                      <a:pt x="4020" y="4562"/>
                      <a:pt x="4020" y="4562"/>
                      <a:pt x="4020" y="4562"/>
                    </a:cubicBezTo>
                    <a:cubicBezTo>
                      <a:pt x="4020" y="4562"/>
                      <a:pt x="4020" y="4562"/>
                      <a:pt x="4020" y="4562"/>
                    </a:cubicBezTo>
                    <a:cubicBezTo>
                      <a:pt x="4020" y="4562"/>
                      <a:pt x="4020" y="4562"/>
                      <a:pt x="4020" y="4558"/>
                    </a:cubicBezTo>
                    <a:cubicBezTo>
                      <a:pt x="4020" y="4558"/>
                      <a:pt x="4020" y="4558"/>
                      <a:pt x="4020" y="4558"/>
                    </a:cubicBezTo>
                    <a:lnTo>
                      <a:pt x="4024" y="4558"/>
                    </a:lnTo>
                    <a:cubicBezTo>
                      <a:pt x="4024" y="4558"/>
                      <a:pt x="4024" y="4558"/>
                      <a:pt x="4024" y="4558"/>
                    </a:cubicBezTo>
                    <a:cubicBezTo>
                      <a:pt x="4024" y="4558"/>
                      <a:pt x="4024" y="4558"/>
                      <a:pt x="4024" y="4558"/>
                    </a:cubicBezTo>
                    <a:cubicBezTo>
                      <a:pt x="4024" y="4558"/>
                      <a:pt x="4024" y="4558"/>
                      <a:pt x="4024" y="4558"/>
                    </a:cubicBezTo>
                    <a:cubicBezTo>
                      <a:pt x="4024" y="4558"/>
                      <a:pt x="4024" y="4558"/>
                      <a:pt x="4024" y="4558"/>
                    </a:cubicBezTo>
                    <a:cubicBezTo>
                      <a:pt x="4024" y="4558"/>
                      <a:pt x="4024" y="4558"/>
                      <a:pt x="4024" y="4558"/>
                    </a:cubicBezTo>
                    <a:cubicBezTo>
                      <a:pt x="4029" y="4558"/>
                      <a:pt x="4029" y="4558"/>
                      <a:pt x="4029" y="4553"/>
                    </a:cubicBezTo>
                    <a:cubicBezTo>
                      <a:pt x="4029" y="4553"/>
                      <a:pt x="4029" y="4553"/>
                      <a:pt x="4029" y="4553"/>
                    </a:cubicBezTo>
                    <a:lnTo>
                      <a:pt x="4029" y="4553"/>
                    </a:lnTo>
                    <a:cubicBezTo>
                      <a:pt x="4029" y="4553"/>
                      <a:pt x="4029" y="4553"/>
                      <a:pt x="4029" y="4553"/>
                    </a:cubicBezTo>
                    <a:cubicBezTo>
                      <a:pt x="4029" y="4553"/>
                      <a:pt x="4029" y="4553"/>
                      <a:pt x="4029" y="4553"/>
                    </a:cubicBezTo>
                    <a:cubicBezTo>
                      <a:pt x="4029" y="4553"/>
                      <a:pt x="4033" y="4553"/>
                      <a:pt x="4033" y="4553"/>
                    </a:cubicBezTo>
                    <a:cubicBezTo>
                      <a:pt x="4033" y="4553"/>
                      <a:pt x="4033" y="4553"/>
                      <a:pt x="4033" y="4553"/>
                    </a:cubicBezTo>
                    <a:cubicBezTo>
                      <a:pt x="4033" y="4553"/>
                      <a:pt x="4033" y="4553"/>
                      <a:pt x="4033" y="4553"/>
                    </a:cubicBezTo>
                    <a:cubicBezTo>
                      <a:pt x="4033" y="4549"/>
                      <a:pt x="4033" y="4549"/>
                      <a:pt x="4033" y="4549"/>
                    </a:cubicBezTo>
                    <a:cubicBezTo>
                      <a:pt x="4033" y="4549"/>
                      <a:pt x="4033" y="4549"/>
                      <a:pt x="4033" y="4549"/>
                    </a:cubicBezTo>
                    <a:cubicBezTo>
                      <a:pt x="4033" y="4549"/>
                      <a:pt x="4033" y="4549"/>
                      <a:pt x="4033" y="4549"/>
                    </a:cubicBezTo>
                    <a:lnTo>
                      <a:pt x="4037" y="4549"/>
                    </a:lnTo>
                    <a:lnTo>
                      <a:pt x="4037" y="4549"/>
                    </a:lnTo>
                    <a:cubicBezTo>
                      <a:pt x="4037" y="4549"/>
                      <a:pt x="4037" y="4549"/>
                      <a:pt x="4037" y="4549"/>
                    </a:cubicBezTo>
                    <a:cubicBezTo>
                      <a:pt x="4037" y="4549"/>
                      <a:pt x="4037" y="4549"/>
                      <a:pt x="4037" y="4549"/>
                    </a:cubicBezTo>
                    <a:cubicBezTo>
                      <a:pt x="4037" y="4549"/>
                      <a:pt x="4037" y="4549"/>
                      <a:pt x="4037" y="4545"/>
                    </a:cubicBezTo>
                    <a:cubicBezTo>
                      <a:pt x="4037" y="4545"/>
                      <a:pt x="4042" y="4545"/>
                      <a:pt x="4042" y="4545"/>
                    </a:cubicBezTo>
                    <a:lnTo>
                      <a:pt x="4042" y="4545"/>
                    </a:lnTo>
                    <a:cubicBezTo>
                      <a:pt x="4042" y="4545"/>
                      <a:pt x="4042" y="4545"/>
                      <a:pt x="4042" y="4545"/>
                    </a:cubicBezTo>
                    <a:cubicBezTo>
                      <a:pt x="4042" y="4545"/>
                      <a:pt x="4042" y="4545"/>
                      <a:pt x="4042" y="4545"/>
                    </a:cubicBezTo>
                    <a:cubicBezTo>
                      <a:pt x="4042" y="4545"/>
                      <a:pt x="4042" y="4545"/>
                      <a:pt x="4042" y="4545"/>
                    </a:cubicBezTo>
                    <a:lnTo>
                      <a:pt x="4042" y="4545"/>
                    </a:lnTo>
                    <a:cubicBezTo>
                      <a:pt x="4046" y="4545"/>
                      <a:pt x="4046" y="4540"/>
                      <a:pt x="4046" y="4540"/>
                    </a:cubicBezTo>
                    <a:lnTo>
                      <a:pt x="4046" y="4540"/>
                    </a:lnTo>
                    <a:cubicBezTo>
                      <a:pt x="4046" y="4540"/>
                      <a:pt x="4046" y="4540"/>
                      <a:pt x="4046" y="4540"/>
                    </a:cubicBezTo>
                    <a:cubicBezTo>
                      <a:pt x="4046" y="4540"/>
                      <a:pt x="4046" y="4540"/>
                      <a:pt x="4046" y="4540"/>
                    </a:cubicBezTo>
                    <a:lnTo>
                      <a:pt x="4050" y="4540"/>
                    </a:lnTo>
                    <a:cubicBezTo>
                      <a:pt x="4050" y="4540"/>
                      <a:pt x="4050" y="4540"/>
                      <a:pt x="4050" y="4540"/>
                    </a:cubicBezTo>
                    <a:cubicBezTo>
                      <a:pt x="4050" y="4540"/>
                      <a:pt x="4050" y="4540"/>
                      <a:pt x="4050" y="4540"/>
                    </a:cubicBezTo>
                    <a:lnTo>
                      <a:pt x="4050" y="4536"/>
                    </a:lnTo>
                    <a:cubicBezTo>
                      <a:pt x="4050" y="4536"/>
                      <a:pt x="4055" y="4536"/>
                      <a:pt x="4055" y="4536"/>
                    </a:cubicBezTo>
                    <a:lnTo>
                      <a:pt x="4055" y="4536"/>
                    </a:lnTo>
                    <a:cubicBezTo>
                      <a:pt x="4055" y="4536"/>
                      <a:pt x="4055" y="4536"/>
                      <a:pt x="4055" y="4536"/>
                    </a:cubicBezTo>
                    <a:cubicBezTo>
                      <a:pt x="4055" y="4536"/>
                      <a:pt x="4055" y="4536"/>
                      <a:pt x="4055" y="4536"/>
                    </a:cubicBezTo>
                    <a:cubicBezTo>
                      <a:pt x="4055" y="4536"/>
                      <a:pt x="4055" y="4532"/>
                      <a:pt x="4055" y="4532"/>
                    </a:cubicBezTo>
                    <a:cubicBezTo>
                      <a:pt x="4055" y="4532"/>
                      <a:pt x="4059" y="4532"/>
                      <a:pt x="4059" y="4532"/>
                    </a:cubicBezTo>
                    <a:cubicBezTo>
                      <a:pt x="4059" y="4532"/>
                      <a:pt x="4059" y="4532"/>
                      <a:pt x="4059" y="4532"/>
                    </a:cubicBezTo>
                    <a:lnTo>
                      <a:pt x="4059" y="4532"/>
                    </a:lnTo>
                    <a:cubicBezTo>
                      <a:pt x="4059" y="4532"/>
                      <a:pt x="4063" y="4532"/>
                      <a:pt x="4063" y="4527"/>
                    </a:cubicBezTo>
                    <a:lnTo>
                      <a:pt x="4063" y="4527"/>
                    </a:lnTo>
                    <a:cubicBezTo>
                      <a:pt x="4063" y="4527"/>
                      <a:pt x="4063" y="4527"/>
                      <a:pt x="4063" y="4527"/>
                    </a:cubicBezTo>
                    <a:cubicBezTo>
                      <a:pt x="4063" y="4527"/>
                      <a:pt x="4063" y="4527"/>
                      <a:pt x="4063" y="4527"/>
                    </a:cubicBezTo>
                    <a:cubicBezTo>
                      <a:pt x="4068" y="4527"/>
                      <a:pt x="4068" y="4523"/>
                      <a:pt x="4072" y="4523"/>
                    </a:cubicBezTo>
                    <a:cubicBezTo>
                      <a:pt x="4072" y="4523"/>
                      <a:pt x="4072" y="4523"/>
                      <a:pt x="4072" y="4523"/>
                    </a:cubicBezTo>
                    <a:lnTo>
                      <a:pt x="4072" y="4523"/>
                    </a:lnTo>
                    <a:lnTo>
                      <a:pt x="4081" y="4514"/>
                    </a:lnTo>
                    <a:lnTo>
                      <a:pt x="4081" y="4514"/>
                    </a:lnTo>
                    <a:cubicBezTo>
                      <a:pt x="4102" y="4501"/>
                      <a:pt x="4120" y="4484"/>
                      <a:pt x="4141" y="4467"/>
                    </a:cubicBezTo>
                    <a:lnTo>
                      <a:pt x="4141" y="4467"/>
                    </a:lnTo>
                    <a:cubicBezTo>
                      <a:pt x="4146" y="4462"/>
                      <a:pt x="4146" y="4462"/>
                      <a:pt x="4150" y="4458"/>
                    </a:cubicBezTo>
                    <a:lnTo>
                      <a:pt x="4150" y="4458"/>
                    </a:lnTo>
                    <a:cubicBezTo>
                      <a:pt x="4155" y="4458"/>
                      <a:pt x="4155" y="4454"/>
                      <a:pt x="4159" y="4454"/>
                    </a:cubicBezTo>
                    <a:lnTo>
                      <a:pt x="4159" y="4454"/>
                    </a:lnTo>
                    <a:cubicBezTo>
                      <a:pt x="4159" y="4454"/>
                      <a:pt x="4159" y="4454"/>
                      <a:pt x="4159" y="4454"/>
                    </a:cubicBezTo>
                    <a:lnTo>
                      <a:pt x="4159" y="4454"/>
                    </a:lnTo>
                    <a:cubicBezTo>
                      <a:pt x="4159" y="4449"/>
                      <a:pt x="4163" y="4449"/>
                      <a:pt x="4163" y="4449"/>
                    </a:cubicBezTo>
                    <a:lnTo>
                      <a:pt x="4163" y="4449"/>
                    </a:lnTo>
                    <a:cubicBezTo>
                      <a:pt x="4163" y="4449"/>
                      <a:pt x="4163" y="4449"/>
                      <a:pt x="4163" y="4449"/>
                    </a:cubicBezTo>
                    <a:lnTo>
                      <a:pt x="4163" y="4445"/>
                    </a:lnTo>
                    <a:cubicBezTo>
                      <a:pt x="4163" y="4445"/>
                      <a:pt x="4168" y="4445"/>
                      <a:pt x="4168" y="4445"/>
                    </a:cubicBezTo>
                    <a:cubicBezTo>
                      <a:pt x="4168" y="4445"/>
                      <a:pt x="4168" y="4445"/>
                      <a:pt x="4168" y="4445"/>
                    </a:cubicBezTo>
                    <a:cubicBezTo>
                      <a:pt x="4168" y="4445"/>
                      <a:pt x="4168" y="4445"/>
                      <a:pt x="4168" y="4445"/>
                    </a:cubicBezTo>
                    <a:lnTo>
                      <a:pt x="4168" y="4445"/>
                    </a:lnTo>
                    <a:cubicBezTo>
                      <a:pt x="4168" y="4445"/>
                      <a:pt x="4168" y="4445"/>
                      <a:pt x="4172" y="4441"/>
                    </a:cubicBezTo>
                    <a:cubicBezTo>
                      <a:pt x="4172" y="4441"/>
                      <a:pt x="4172" y="4441"/>
                      <a:pt x="4172" y="4441"/>
                    </a:cubicBezTo>
                    <a:cubicBezTo>
                      <a:pt x="4172" y="4441"/>
                      <a:pt x="4172" y="4441"/>
                      <a:pt x="4172" y="4441"/>
                    </a:cubicBezTo>
                    <a:cubicBezTo>
                      <a:pt x="4172" y="4441"/>
                      <a:pt x="4172" y="4441"/>
                      <a:pt x="4172" y="4441"/>
                    </a:cubicBezTo>
                    <a:cubicBezTo>
                      <a:pt x="4172" y="4441"/>
                      <a:pt x="4172" y="4441"/>
                      <a:pt x="4172" y="4441"/>
                    </a:cubicBezTo>
                    <a:lnTo>
                      <a:pt x="4172" y="4441"/>
                    </a:lnTo>
                    <a:cubicBezTo>
                      <a:pt x="4172" y="4441"/>
                      <a:pt x="4176" y="4441"/>
                      <a:pt x="4176" y="4441"/>
                    </a:cubicBezTo>
                    <a:cubicBezTo>
                      <a:pt x="4176" y="4441"/>
                      <a:pt x="4176" y="4441"/>
                      <a:pt x="4176" y="4436"/>
                    </a:cubicBezTo>
                    <a:cubicBezTo>
                      <a:pt x="4176" y="4436"/>
                      <a:pt x="4176" y="4436"/>
                      <a:pt x="4176" y="4436"/>
                    </a:cubicBezTo>
                    <a:lnTo>
                      <a:pt x="4176" y="4436"/>
                    </a:lnTo>
                    <a:cubicBezTo>
                      <a:pt x="4181" y="4436"/>
                      <a:pt x="4181" y="4436"/>
                      <a:pt x="4181" y="4436"/>
                    </a:cubicBezTo>
                    <a:cubicBezTo>
                      <a:pt x="4181" y="4436"/>
                      <a:pt x="4181" y="4436"/>
                      <a:pt x="4181" y="4436"/>
                    </a:cubicBezTo>
                    <a:cubicBezTo>
                      <a:pt x="4181" y="4432"/>
                      <a:pt x="4181" y="4432"/>
                      <a:pt x="4181" y="4432"/>
                    </a:cubicBezTo>
                    <a:cubicBezTo>
                      <a:pt x="4181" y="4432"/>
                      <a:pt x="4181" y="4432"/>
                      <a:pt x="4181" y="4432"/>
                    </a:cubicBezTo>
                    <a:cubicBezTo>
                      <a:pt x="4181" y="4432"/>
                      <a:pt x="4181" y="4432"/>
                      <a:pt x="4181" y="4432"/>
                    </a:cubicBezTo>
                    <a:cubicBezTo>
                      <a:pt x="4181" y="4432"/>
                      <a:pt x="4181" y="4432"/>
                      <a:pt x="4181" y="4432"/>
                    </a:cubicBezTo>
                    <a:cubicBezTo>
                      <a:pt x="4181" y="4432"/>
                      <a:pt x="4185" y="4432"/>
                      <a:pt x="4185" y="4432"/>
                    </a:cubicBezTo>
                    <a:cubicBezTo>
                      <a:pt x="4185" y="4432"/>
                      <a:pt x="4185" y="4432"/>
                      <a:pt x="4185" y="4432"/>
                    </a:cubicBezTo>
                    <a:lnTo>
                      <a:pt x="4185" y="4428"/>
                    </a:lnTo>
                    <a:cubicBezTo>
                      <a:pt x="4185" y="4428"/>
                      <a:pt x="4185" y="4428"/>
                      <a:pt x="4185" y="4428"/>
                    </a:cubicBezTo>
                    <a:cubicBezTo>
                      <a:pt x="4185" y="4428"/>
                      <a:pt x="4185" y="4428"/>
                      <a:pt x="4185" y="4428"/>
                    </a:cubicBezTo>
                    <a:lnTo>
                      <a:pt x="4185" y="4428"/>
                    </a:lnTo>
                    <a:cubicBezTo>
                      <a:pt x="4189" y="4428"/>
                      <a:pt x="4189" y="4428"/>
                      <a:pt x="4189" y="4428"/>
                    </a:cubicBezTo>
                    <a:cubicBezTo>
                      <a:pt x="4189" y="4428"/>
                      <a:pt x="4189" y="4428"/>
                      <a:pt x="4189" y="4428"/>
                    </a:cubicBezTo>
                    <a:cubicBezTo>
                      <a:pt x="4189" y="4428"/>
                      <a:pt x="4189" y="4428"/>
                      <a:pt x="4189" y="4428"/>
                    </a:cubicBezTo>
                    <a:cubicBezTo>
                      <a:pt x="4189" y="4428"/>
                      <a:pt x="4189" y="4428"/>
                      <a:pt x="4189" y="4428"/>
                    </a:cubicBezTo>
                    <a:cubicBezTo>
                      <a:pt x="4189" y="4423"/>
                      <a:pt x="4189" y="4423"/>
                      <a:pt x="4189" y="4423"/>
                    </a:cubicBezTo>
                    <a:cubicBezTo>
                      <a:pt x="4189" y="4423"/>
                      <a:pt x="4189" y="4423"/>
                      <a:pt x="4194" y="4423"/>
                    </a:cubicBezTo>
                    <a:lnTo>
                      <a:pt x="4194" y="4423"/>
                    </a:lnTo>
                    <a:cubicBezTo>
                      <a:pt x="4194" y="4423"/>
                      <a:pt x="4194" y="4423"/>
                      <a:pt x="4194" y="4423"/>
                    </a:cubicBezTo>
                    <a:cubicBezTo>
                      <a:pt x="4194" y="4423"/>
                      <a:pt x="4194" y="4423"/>
                      <a:pt x="4194" y="4423"/>
                    </a:cubicBezTo>
                    <a:lnTo>
                      <a:pt x="4194" y="4423"/>
                    </a:lnTo>
                    <a:cubicBezTo>
                      <a:pt x="4194" y="4423"/>
                      <a:pt x="4194" y="4423"/>
                      <a:pt x="4194" y="4423"/>
                    </a:cubicBezTo>
                    <a:cubicBezTo>
                      <a:pt x="4194" y="4419"/>
                      <a:pt x="4194" y="4419"/>
                      <a:pt x="4194" y="4419"/>
                    </a:cubicBezTo>
                    <a:cubicBezTo>
                      <a:pt x="4198" y="4419"/>
                      <a:pt x="4198" y="4419"/>
                      <a:pt x="4198" y="4419"/>
                    </a:cubicBezTo>
                    <a:cubicBezTo>
                      <a:pt x="4198" y="4419"/>
                      <a:pt x="4198" y="4419"/>
                      <a:pt x="4198" y="4419"/>
                    </a:cubicBezTo>
                    <a:lnTo>
                      <a:pt x="4198" y="4419"/>
                    </a:lnTo>
                    <a:cubicBezTo>
                      <a:pt x="4198" y="4419"/>
                      <a:pt x="4202" y="4415"/>
                      <a:pt x="4202" y="4415"/>
                    </a:cubicBezTo>
                    <a:lnTo>
                      <a:pt x="4202" y="4415"/>
                    </a:lnTo>
                    <a:cubicBezTo>
                      <a:pt x="4202" y="4415"/>
                      <a:pt x="4202" y="4415"/>
                      <a:pt x="4202" y="4415"/>
                    </a:cubicBezTo>
                    <a:lnTo>
                      <a:pt x="4202" y="4415"/>
                    </a:lnTo>
                    <a:cubicBezTo>
                      <a:pt x="4202" y="4415"/>
                      <a:pt x="4202" y="4415"/>
                      <a:pt x="4207" y="4415"/>
                    </a:cubicBezTo>
                    <a:lnTo>
                      <a:pt x="4207" y="4415"/>
                    </a:lnTo>
                    <a:cubicBezTo>
                      <a:pt x="4228" y="4393"/>
                      <a:pt x="4250" y="4371"/>
                      <a:pt x="4276" y="4350"/>
                    </a:cubicBezTo>
                    <a:close/>
                    <a:moveTo>
                      <a:pt x="2997" y="4371"/>
                    </a:moveTo>
                    <a:cubicBezTo>
                      <a:pt x="2893" y="4397"/>
                      <a:pt x="2793" y="4415"/>
                      <a:pt x="2689" y="4428"/>
                    </a:cubicBezTo>
                    <a:lnTo>
                      <a:pt x="2741" y="5039"/>
                    </a:lnTo>
                    <a:cubicBezTo>
                      <a:pt x="2789" y="5035"/>
                      <a:pt x="2836" y="5030"/>
                      <a:pt x="2884" y="5026"/>
                    </a:cubicBezTo>
                    <a:cubicBezTo>
                      <a:pt x="2884" y="5022"/>
                      <a:pt x="2888" y="5022"/>
                      <a:pt x="2888" y="5022"/>
                    </a:cubicBezTo>
                    <a:lnTo>
                      <a:pt x="2888" y="5022"/>
                    </a:lnTo>
                    <a:cubicBezTo>
                      <a:pt x="2888" y="5022"/>
                      <a:pt x="2893" y="5022"/>
                      <a:pt x="2893" y="5022"/>
                    </a:cubicBezTo>
                    <a:cubicBezTo>
                      <a:pt x="2893" y="5022"/>
                      <a:pt x="2893" y="5022"/>
                      <a:pt x="2893" y="5022"/>
                    </a:cubicBezTo>
                    <a:cubicBezTo>
                      <a:pt x="2893" y="5022"/>
                      <a:pt x="2893" y="5022"/>
                      <a:pt x="2893" y="5022"/>
                    </a:cubicBezTo>
                    <a:cubicBezTo>
                      <a:pt x="2893" y="5022"/>
                      <a:pt x="2893" y="5022"/>
                      <a:pt x="2893" y="5022"/>
                    </a:cubicBezTo>
                    <a:cubicBezTo>
                      <a:pt x="2897" y="5022"/>
                      <a:pt x="2897" y="5022"/>
                      <a:pt x="2897" y="5022"/>
                    </a:cubicBezTo>
                    <a:lnTo>
                      <a:pt x="2901" y="5022"/>
                    </a:lnTo>
                    <a:lnTo>
                      <a:pt x="2901" y="5022"/>
                    </a:lnTo>
                    <a:cubicBezTo>
                      <a:pt x="2901" y="5022"/>
                      <a:pt x="2901" y="5022"/>
                      <a:pt x="2901" y="5022"/>
                    </a:cubicBezTo>
                    <a:cubicBezTo>
                      <a:pt x="2901" y="5022"/>
                      <a:pt x="2901" y="5022"/>
                      <a:pt x="2901" y="5022"/>
                    </a:cubicBezTo>
                    <a:cubicBezTo>
                      <a:pt x="2901" y="5022"/>
                      <a:pt x="2901" y="5022"/>
                      <a:pt x="2901" y="5022"/>
                    </a:cubicBezTo>
                    <a:cubicBezTo>
                      <a:pt x="2906" y="5022"/>
                      <a:pt x="2906" y="5022"/>
                      <a:pt x="2906" y="5022"/>
                    </a:cubicBezTo>
                    <a:cubicBezTo>
                      <a:pt x="2906" y="5022"/>
                      <a:pt x="2906" y="5022"/>
                      <a:pt x="2906" y="5022"/>
                    </a:cubicBezTo>
                    <a:cubicBezTo>
                      <a:pt x="2906" y="5022"/>
                      <a:pt x="2906" y="5022"/>
                      <a:pt x="2906" y="5022"/>
                    </a:cubicBezTo>
                    <a:lnTo>
                      <a:pt x="2906" y="5022"/>
                    </a:lnTo>
                    <a:cubicBezTo>
                      <a:pt x="2906" y="5022"/>
                      <a:pt x="2910" y="5022"/>
                      <a:pt x="2910" y="5022"/>
                    </a:cubicBezTo>
                    <a:cubicBezTo>
                      <a:pt x="2910" y="5022"/>
                      <a:pt x="2910" y="5022"/>
                      <a:pt x="2910" y="5022"/>
                    </a:cubicBezTo>
                    <a:cubicBezTo>
                      <a:pt x="2910" y="5022"/>
                      <a:pt x="2910" y="5022"/>
                      <a:pt x="2910" y="5022"/>
                    </a:cubicBezTo>
                    <a:lnTo>
                      <a:pt x="2910" y="5022"/>
                    </a:lnTo>
                    <a:cubicBezTo>
                      <a:pt x="2910" y="5022"/>
                      <a:pt x="2910" y="5022"/>
                      <a:pt x="2910" y="5022"/>
                    </a:cubicBezTo>
                    <a:cubicBezTo>
                      <a:pt x="2914" y="5022"/>
                      <a:pt x="2914" y="5022"/>
                      <a:pt x="2914" y="5022"/>
                    </a:cubicBezTo>
                    <a:cubicBezTo>
                      <a:pt x="2914" y="5017"/>
                      <a:pt x="2914" y="5017"/>
                      <a:pt x="2914" y="5017"/>
                    </a:cubicBezTo>
                    <a:cubicBezTo>
                      <a:pt x="2914" y="5017"/>
                      <a:pt x="2914" y="5017"/>
                      <a:pt x="2914" y="5017"/>
                    </a:cubicBezTo>
                    <a:cubicBezTo>
                      <a:pt x="2914" y="5017"/>
                      <a:pt x="2914" y="5017"/>
                      <a:pt x="2914" y="5017"/>
                    </a:cubicBezTo>
                    <a:cubicBezTo>
                      <a:pt x="2914" y="5017"/>
                      <a:pt x="2914" y="5017"/>
                      <a:pt x="2919" y="5017"/>
                    </a:cubicBezTo>
                    <a:cubicBezTo>
                      <a:pt x="2919" y="5017"/>
                      <a:pt x="2919" y="5017"/>
                      <a:pt x="2919" y="5017"/>
                    </a:cubicBezTo>
                    <a:cubicBezTo>
                      <a:pt x="2919" y="5017"/>
                      <a:pt x="2919" y="5017"/>
                      <a:pt x="2919" y="5017"/>
                    </a:cubicBezTo>
                    <a:cubicBezTo>
                      <a:pt x="2919" y="5017"/>
                      <a:pt x="2919" y="5017"/>
                      <a:pt x="2919" y="5017"/>
                    </a:cubicBezTo>
                    <a:cubicBezTo>
                      <a:pt x="2919" y="5017"/>
                      <a:pt x="2919" y="5017"/>
                      <a:pt x="2919" y="5017"/>
                    </a:cubicBezTo>
                    <a:cubicBezTo>
                      <a:pt x="2919" y="5017"/>
                      <a:pt x="2923" y="5017"/>
                      <a:pt x="2923" y="5017"/>
                    </a:cubicBezTo>
                    <a:cubicBezTo>
                      <a:pt x="2923" y="5017"/>
                      <a:pt x="2923" y="5017"/>
                      <a:pt x="2923" y="5017"/>
                    </a:cubicBezTo>
                    <a:cubicBezTo>
                      <a:pt x="2923" y="5017"/>
                      <a:pt x="2923" y="5017"/>
                      <a:pt x="2923" y="5017"/>
                    </a:cubicBezTo>
                    <a:cubicBezTo>
                      <a:pt x="2923" y="5017"/>
                      <a:pt x="2923" y="5017"/>
                      <a:pt x="2923" y="5017"/>
                    </a:cubicBezTo>
                    <a:cubicBezTo>
                      <a:pt x="2923" y="5017"/>
                      <a:pt x="2923" y="5017"/>
                      <a:pt x="2923" y="5017"/>
                    </a:cubicBezTo>
                    <a:cubicBezTo>
                      <a:pt x="2927" y="5017"/>
                      <a:pt x="2927" y="5017"/>
                      <a:pt x="2927" y="5017"/>
                    </a:cubicBezTo>
                    <a:cubicBezTo>
                      <a:pt x="2927" y="5017"/>
                      <a:pt x="2927" y="5017"/>
                      <a:pt x="2927" y="5017"/>
                    </a:cubicBezTo>
                    <a:cubicBezTo>
                      <a:pt x="2927" y="5017"/>
                      <a:pt x="2927" y="5017"/>
                      <a:pt x="2927" y="5017"/>
                    </a:cubicBezTo>
                    <a:cubicBezTo>
                      <a:pt x="2927" y="5017"/>
                      <a:pt x="2927" y="5017"/>
                      <a:pt x="2927" y="5017"/>
                    </a:cubicBezTo>
                    <a:cubicBezTo>
                      <a:pt x="2927" y="5017"/>
                      <a:pt x="2932" y="5017"/>
                      <a:pt x="2932" y="5017"/>
                    </a:cubicBezTo>
                    <a:cubicBezTo>
                      <a:pt x="2932" y="5017"/>
                      <a:pt x="2932" y="5017"/>
                      <a:pt x="2932" y="5017"/>
                    </a:cubicBezTo>
                    <a:lnTo>
                      <a:pt x="2932" y="5017"/>
                    </a:lnTo>
                    <a:cubicBezTo>
                      <a:pt x="2932" y="5017"/>
                      <a:pt x="2932" y="5017"/>
                      <a:pt x="2932" y="5017"/>
                    </a:cubicBezTo>
                    <a:cubicBezTo>
                      <a:pt x="2932" y="5017"/>
                      <a:pt x="2932" y="5017"/>
                      <a:pt x="2932" y="5017"/>
                    </a:cubicBezTo>
                    <a:cubicBezTo>
                      <a:pt x="2932" y="5017"/>
                      <a:pt x="2932" y="5017"/>
                      <a:pt x="2936" y="5017"/>
                    </a:cubicBezTo>
                    <a:cubicBezTo>
                      <a:pt x="2936" y="5017"/>
                      <a:pt x="2936" y="5017"/>
                      <a:pt x="2936" y="5017"/>
                    </a:cubicBezTo>
                    <a:lnTo>
                      <a:pt x="2941" y="5017"/>
                    </a:lnTo>
                    <a:lnTo>
                      <a:pt x="2941" y="5013"/>
                    </a:lnTo>
                    <a:cubicBezTo>
                      <a:pt x="2941" y="5013"/>
                      <a:pt x="2941" y="5013"/>
                      <a:pt x="2941" y="5013"/>
                    </a:cubicBezTo>
                    <a:lnTo>
                      <a:pt x="2941" y="5013"/>
                    </a:lnTo>
                    <a:cubicBezTo>
                      <a:pt x="2941" y="5013"/>
                      <a:pt x="2941" y="5013"/>
                      <a:pt x="2941" y="5013"/>
                    </a:cubicBezTo>
                    <a:cubicBezTo>
                      <a:pt x="2941" y="5013"/>
                      <a:pt x="2945" y="5013"/>
                      <a:pt x="2945" y="5013"/>
                    </a:cubicBezTo>
                    <a:lnTo>
                      <a:pt x="2945" y="5013"/>
                    </a:lnTo>
                    <a:lnTo>
                      <a:pt x="2949" y="5013"/>
                    </a:lnTo>
                    <a:lnTo>
                      <a:pt x="2949" y="5013"/>
                    </a:lnTo>
                    <a:cubicBezTo>
                      <a:pt x="3014" y="5000"/>
                      <a:pt x="3084" y="4987"/>
                      <a:pt x="3149" y="4970"/>
                    </a:cubicBezTo>
                    <a:close/>
                    <a:moveTo>
                      <a:pt x="2021" y="4367"/>
                    </a:moveTo>
                    <a:cubicBezTo>
                      <a:pt x="1961" y="4350"/>
                      <a:pt x="1900" y="4328"/>
                      <a:pt x="1839" y="4306"/>
                    </a:cubicBezTo>
                    <a:cubicBezTo>
                      <a:pt x="1800" y="4293"/>
                      <a:pt x="1766" y="4276"/>
                      <a:pt x="1727" y="4259"/>
                    </a:cubicBezTo>
                    <a:lnTo>
                      <a:pt x="1471" y="4822"/>
                    </a:lnTo>
                    <a:cubicBezTo>
                      <a:pt x="1479" y="4827"/>
                      <a:pt x="1488" y="4831"/>
                      <a:pt x="1497" y="4835"/>
                    </a:cubicBezTo>
                    <a:cubicBezTo>
                      <a:pt x="1497" y="4835"/>
                      <a:pt x="1501" y="4835"/>
                      <a:pt x="1501" y="4835"/>
                    </a:cubicBezTo>
                    <a:lnTo>
                      <a:pt x="1501" y="4835"/>
                    </a:lnTo>
                    <a:cubicBezTo>
                      <a:pt x="1501" y="4835"/>
                      <a:pt x="1501" y="4835"/>
                      <a:pt x="1501" y="4835"/>
                    </a:cubicBezTo>
                    <a:cubicBezTo>
                      <a:pt x="1501" y="4835"/>
                      <a:pt x="1501" y="4835"/>
                      <a:pt x="1501" y="4835"/>
                    </a:cubicBezTo>
                    <a:cubicBezTo>
                      <a:pt x="1505" y="4835"/>
                      <a:pt x="1505" y="4835"/>
                      <a:pt x="1505" y="4835"/>
                    </a:cubicBezTo>
                    <a:cubicBezTo>
                      <a:pt x="1505" y="4835"/>
                      <a:pt x="1505" y="4840"/>
                      <a:pt x="1505" y="4840"/>
                    </a:cubicBezTo>
                    <a:cubicBezTo>
                      <a:pt x="1505" y="4840"/>
                      <a:pt x="1510" y="4840"/>
                      <a:pt x="1510" y="4840"/>
                    </a:cubicBezTo>
                    <a:cubicBezTo>
                      <a:pt x="1510" y="4840"/>
                      <a:pt x="1510" y="4840"/>
                      <a:pt x="1510" y="4840"/>
                    </a:cubicBezTo>
                    <a:cubicBezTo>
                      <a:pt x="1510" y="4840"/>
                      <a:pt x="1510" y="4840"/>
                      <a:pt x="1510" y="4840"/>
                    </a:cubicBezTo>
                    <a:cubicBezTo>
                      <a:pt x="1510" y="4840"/>
                      <a:pt x="1510" y="4840"/>
                      <a:pt x="1510" y="4840"/>
                    </a:cubicBezTo>
                    <a:lnTo>
                      <a:pt x="1510" y="4840"/>
                    </a:lnTo>
                    <a:cubicBezTo>
                      <a:pt x="1514" y="4840"/>
                      <a:pt x="1514" y="4840"/>
                      <a:pt x="1514" y="4840"/>
                    </a:cubicBezTo>
                    <a:cubicBezTo>
                      <a:pt x="1514" y="4840"/>
                      <a:pt x="1514" y="4840"/>
                      <a:pt x="1514" y="4840"/>
                    </a:cubicBezTo>
                    <a:cubicBezTo>
                      <a:pt x="1514" y="4840"/>
                      <a:pt x="1514" y="4840"/>
                      <a:pt x="1514" y="4840"/>
                    </a:cubicBezTo>
                    <a:lnTo>
                      <a:pt x="1514" y="4840"/>
                    </a:lnTo>
                    <a:cubicBezTo>
                      <a:pt x="1514" y="4840"/>
                      <a:pt x="1514" y="4840"/>
                      <a:pt x="1518" y="4840"/>
                    </a:cubicBezTo>
                    <a:cubicBezTo>
                      <a:pt x="1518" y="4844"/>
                      <a:pt x="1518" y="4844"/>
                      <a:pt x="1518" y="4844"/>
                    </a:cubicBezTo>
                    <a:cubicBezTo>
                      <a:pt x="1518" y="4844"/>
                      <a:pt x="1518" y="4844"/>
                      <a:pt x="1518" y="4844"/>
                    </a:cubicBezTo>
                    <a:cubicBezTo>
                      <a:pt x="1518" y="4844"/>
                      <a:pt x="1518" y="4844"/>
                      <a:pt x="1518" y="4844"/>
                    </a:cubicBezTo>
                    <a:cubicBezTo>
                      <a:pt x="1518" y="4844"/>
                      <a:pt x="1518" y="4844"/>
                      <a:pt x="1518" y="4844"/>
                    </a:cubicBezTo>
                    <a:cubicBezTo>
                      <a:pt x="1518" y="4844"/>
                      <a:pt x="1523" y="4844"/>
                      <a:pt x="1523" y="4844"/>
                    </a:cubicBezTo>
                    <a:cubicBezTo>
                      <a:pt x="1523" y="4844"/>
                      <a:pt x="1523" y="4844"/>
                      <a:pt x="1523" y="4844"/>
                    </a:cubicBezTo>
                    <a:lnTo>
                      <a:pt x="1523" y="4844"/>
                    </a:lnTo>
                    <a:cubicBezTo>
                      <a:pt x="1523" y="4844"/>
                      <a:pt x="1523" y="4844"/>
                      <a:pt x="1523" y="4844"/>
                    </a:cubicBezTo>
                    <a:cubicBezTo>
                      <a:pt x="1523" y="4844"/>
                      <a:pt x="1523" y="4844"/>
                      <a:pt x="1523" y="4844"/>
                    </a:cubicBezTo>
                    <a:cubicBezTo>
                      <a:pt x="1527" y="4844"/>
                      <a:pt x="1527" y="4844"/>
                      <a:pt x="1527" y="4844"/>
                    </a:cubicBezTo>
                    <a:cubicBezTo>
                      <a:pt x="1527" y="4844"/>
                      <a:pt x="1527" y="4844"/>
                      <a:pt x="1527" y="4844"/>
                    </a:cubicBezTo>
                    <a:cubicBezTo>
                      <a:pt x="1527" y="4848"/>
                      <a:pt x="1527" y="4848"/>
                      <a:pt x="1527" y="4848"/>
                    </a:cubicBezTo>
                    <a:cubicBezTo>
                      <a:pt x="1527" y="4848"/>
                      <a:pt x="1527" y="4848"/>
                      <a:pt x="1527" y="4848"/>
                    </a:cubicBezTo>
                    <a:cubicBezTo>
                      <a:pt x="1527" y="4848"/>
                      <a:pt x="1531" y="4848"/>
                      <a:pt x="1531" y="4848"/>
                    </a:cubicBezTo>
                    <a:cubicBezTo>
                      <a:pt x="1531" y="4848"/>
                      <a:pt x="1531" y="4848"/>
                      <a:pt x="1531" y="4848"/>
                    </a:cubicBezTo>
                    <a:cubicBezTo>
                      <a:pt x="1531" y="4848"/>
                      <a:pt x="1531" y="4848"/>
                      <a:pt x="1531" y="4848"/>
                    </a:cubicBezTo>
                    <a:cubicBezTo>
                      <a:pt x="1531" y="4848"/>
                      <a:pt x="1531" y="4848"/>
                      <a:pt x="1531" y="4848"/>
                    </a:cubicBezTo>
                    <a:cubicBezTo>
                      <a:pt x="1531" y="4848"/>
                      <a:pt x="1531" y="4848"/>
                      <a:pt x="1531" y="4848"/>
                    </a:cubicBezTo>
                    <a:lnTo>
                      <a:pt x="1536" y="4848"/>
                    </a:lnTo>
                    <a:cubicBezTo>
                      <a:pt x="1536" y="4848"/>
                      <a:pt x="1536" y="4848"/>
                      <a:pt x="1536" y="4848"/>
                    </a:cubicBezTo>
                    <a:cubicBezTo>
                      <a:pt x="1536" y="4848"/>
                      <a:pt x="1536" y="4848"/>
                      <a:pt x="1536" y="4848"/>
                    </a:cubicBezTo>
                    <a:cubicBezTo>
                      <a:pt x="1536" y="4848"/>
                      <a:pt x="1536" y="4848"/>
                      <a:pt x="1536" y="4853"/>
                    </a:cubicBezTo>
                    <a:cubicBezTo>
                      <a:pt x="1536" y="4853"/>
                      <a:pt x="1536" y="4853"/>
                      <a:pt x="1536" y="4853"/>
                    </a:cubicBezTo>
                    <a:cubicBezTo>
                      <a:pt x="1540" y="4853"/>
                      <a:pt x="1540" y="4853"/>
                      <a:pt x="1540" y="4853"/>
                    </a:cubicBezTo>
                    <a:cubicBezTo>
                      <a:pt x="1540" y="4853"/>
                      <a:pt x="1540" y="4853"/>
                      <a:pt x="1540" y="4853"/>
                    </a:cubicBezTo>
                    <a:cubicBezTo>
                      <a:pt x="1540" y="4853"/>
                      <a:pt x="1540" y="4853"/>
                      <a:pt x="1544" y="4853"/>
                    </a:cubicBezTo>
                    <a:cubicBezTo>
                      <a:pt x="1544" y="4853"/>
                      <a:pt x="1544" y="4853"/>
                      <a:pt x="1544" y="4853"/>
                    </a:cubicBezTo>
                    <a:cubicBezTo>
                      <a:pt x="1544" y="4853"/>
                      <a:pt x="1544" y="4853"/>
                      <a:pt x="1544" y="4853"/>
                    </a:cubicBezTo>
                    <a:cubicBezTo>
                      <a:pt x="1544" y="4853"/>
                      <a:pt x="1544" y="4853"/>
                      <a:pt x="1544" y="4853"/>
                    </a:cubicBezTo>
                    <a:cubicBezTo>
                      <a:pt x="1544" y="4853"/>
                      <a:pt x="1544" y="4853"/>
                      <a:pt x="1549" y="4853"/>
                    </a:cubicBezTo>
                    <a:lnTo>
                      <a:pt x="1549" y="4853"/>
                    </a:lnTo>
                    <a:cubicBezTo>
                      <a:pt x="1549" y="4857"/>
                      <a:pt x="1549" y="4857"/>
                      <a:pt x="1549" y="4857"/>
                    </a:cubicBezTo>
                    <a:cubicBezTo>
                      <a:pt x="1549" y="4857"/>
                      <a:pt x="1549" y="4857"/>
                      <a:pt x="1549" y="4857"/>
                    </a:cubicBezTo>
                    <a:lnTo>
                      <a:pt x="1549" y="4857"/>
                    </a:lnTo>
                    <a:lnTo>
                      <a:pt x="1549" y="4857"/>
                    </a:lnTo>
                    <a:cubicBezTo>
                      <a:pt x="1553" y="4857"/>
                      <a:pt x="1553" y="4857"/>
                      <a:pt x="1553" y="4857"/>
                    </a:cubicBezTo>
                    <a:cubicBezTo>
                      <a:pt x="1553" y="4857"/>
                      <a:pt x="1553" y="4857"/>
                      <a:pt x="1553" y="4857"/>
                    </a:cubicBezTo>
                    <a:cubicBezTo>
                      <a:pt x="1553" y="4857"/>
                      <a:pt x="1553" y="4857"/>
                      <a:pt x="1553" y="4857"/>
                    </a:cubicBezTo>
                    <a:lnTo>
                      <a:pt x="1553" y="4857"/>
                    </a:lnTo>
                    <a:cubicBezTo>
                      <a:pt x="1557" y="4857"/>
                      <a:pt x="1557" y="4857"/>
                      <a:pt x="1557" y="4861"/>
                    </a:cubicBezTo>
                    <a:cubicBezTo>
                      <a:pt x="1557" y="4861"/>
                      <a:pt x="1557" y="4861"/>
                      <a:pt x="1557" y="4861"/>
                    </a:cubicBezTo>
                    <a:cubicBezTo>
                      <a:pt x="1557" y="4861"/>
                      <a:pt x="1557" y="4861"/>
                      <a:pt x="1562" y="4861"/>
                    </a:cubicBezTo>
                    <a:lnTo>
                      <a:pt x="1562" y="4861"/>
                    </a:lnTo>
                    <a:cubicBezTo>
                      <a:pt x="1562" y="4861"/>
                      <a:pt x="1562" y="4861"/>
                      <a:pt x="1562" y="4861"/>
                    </a:cubicBezTo>
                    <a:cubicBezTo>
                      <a:pt x="1562" y="4861"/>
                      <a:pt x="1562" y="4861"/>
                      <a:pt x="1562" y="4861"/>
                    </a:cubicBezTo>
                    <a:cubicBezTo>
                      <a:pt x="1562" y="4861"/>
                      <a:pt x="1562" y="4861"/>
                      <a:pt x="1562" y="4861"/>
                    </a:cubicBezTo>
                    <a:cubicBezTo>
                      <a:pt x="1562" y="4861"/>
                      <a:pt x="1562" y="4861"/>
                      <a:pt x="1562" y="4861"/>
                    </a:cubicBezTo>
                    <a:cubicBezTo>
                      <a:pt x="1566" y="4861"/>
                      <a:pt x="1566" y="4861"/>
                      <a:pt x="1566" y="4861"/>
                    </a:cubicBezTo>
                    <a:cubicBezTo>
                      <a:pt x="1566" y="4861"/>
                      <a:pt x="1566" y="4861"/>
                      <a:pt x="1566" y="4861"/>
                    </a:cubicBezTo>
                    <a:cubicBezTo>
                      <a:pt x="1570" y="4861"/>
                      <a:pt x="1570" y="4866"/>
                      <a:pt x="1570" y="4866"/>
                    </a:cubicBezTo>
                    <a:cubicBezTo>
                      <a:pt x="1570" y="4866"/>
                      <a:pt x="1570" y="4866"/>
                      <a:pt x="1570" y="4866"/>
                    </a:cubicBezTo>
                    <a:cubicBezTo>
                      <a:pt x="1570" y="4866"/>
                      <a:pt x="1570" y="4866"/>
                      <a:pt x="1575" y="4866"/>
                    </a:cubicBezTo>
                    <a:cubicBezTo>
                      <a:pt x="1575" y="4866"/>
                      <a:pt x="1575" y="4866"/>
                      <a:pt x="1575" y="4866"/>
                    </a:cubicBezTo>
                    <a:cubicBezTo>
                      <a:pt x="1575" y="4866"/>
                      <a:pt x="1575" y="4866"/>
                      <a:pt x="1575" y="4866"/>
                    </a:cubicBezTo>
                    <a:cubicBezTo>
                      <a:pt x="1575" y="4866"/>
                      <a:pt x="1575" y="4866"/>
                      <a:pt x="1575" y="4866"/>
                    </a:cubicBezTo>
                    <a:cubicBezTo>
                      <a:pt x="1575" y="4866"/>
                      <a:pt x="1575" y="4866"/>
                      <a:pt x="1579" y="4866"/>
                    </a:cubicBezTo>
                    <a:cubicBezTo>
                      <a:pt x="1579" y="4866"/>
                      <a:pt x="1579" y="4866"/>
                      <a:pt x="1579" y="4866"/>
                    </a:cubicBezTo>
                    <a:cubicBezTo>
                      <a:pt x="1579" y="4866"/>
                      <a:pt x="1579" y="4866"/>
                      <a:pt x="1579" y="4866"/>
                    </a:cubicBezTo>
                    <a:cubicBezTo>
                      <a:pt x="1579" y="4866"/>
                      <a:pt x="1579" y="4866"/>
                      <a:pt x="1579" y="4866"/>
                    </a:cubicBezTo>
                    <a:cubicBezTo>
                      <a:pt x="1579" y="4870"/>
                      <a:pt x="1583" y="4870"/>
                      <a:pt x="1583" y="4870"/>
                    </a:cubicBezTo>
                    <a:cubicBezTo>
                      <a:pt x="1583" y="4870"/>
                      <a:pt x="1583" y="4870"/>
                      <a:pt x="1583" y="4870"/>
                    </a:cubicBezTo>
                    <a:cubicBezTo>
                      <a:pt x="1583" y="4870"/>
                      <a:pt x="1583" y="4870"/>
                      <a:pt x="1583" y="4870"/>
                    </a:cubicBezTo>
                    <a:cubicBezTo>
                      <a:pt x="1583" y="4870"/>
                      <a:pt x="1583" y="4870"/>
                      <a:pt x="1583" y="4870"/>
                    </a:cubicBezTo>
                    <a:cubicBezTo>
                      <a:pt x="1583" y="4870"/>
                      <a:pt x="1588" y="4870"/>
                      <a:pt x="1588" y="4870"/>
                    </a:cubicBezTo>
                    <a:lnTo>
                      <a:pt x="1588" y="4870"/>
                    </a:lnTo>
                    <a:cubicBezTo>
                      <a:pt x="1588" y="4870"/>
                      <a:pt x="1588" y="4870"/>
                      <a:pt x="1588" y="4870"/>
                    </a:cubicBezTo>
                    <a:lnTo>
                      <a:pt x="1588" y="4870"/>
                    </a:lnTo>
                    <a:cubicBezTo>
                      <a:pt x="1588" y="4870"/>
                      <a:pt x="1588" y="4870"/>
                      <a:pt x="1592" y="4874"/>
                    </a:cubicBezTo>
                    <a:lnTo>
                      <a:pt x="1592" y="4874"/>
                    </a:lnTo>
                    <a:cubicBezTo>
                      <a:pt x="1592" y="4874"/>
                      <a:pt x="1592" y="4874"/>
                      <a:pt x="1592" y="4874"/>
                    </a:cubicBezTo>
                    <a:lnTo>
                      <a:pt x="1592" y="4874"/>
                    </a:lnTo>
                    <a:cubicBezTo>
                      <a:pt x="1592" y="4874"/>
                      <a:pt x="1592" y="4874"/>
                      <a:pt x="1592" y="4874"/>
                    </a:cubicBezTo>
                    <a:cubicBezTo>
                      <a:pt x="1592" y="4874"/>
                      <a:pt x="1596" y="4874"/>
                      <a:pt x="1596" y="4874"/>
                    </a:cubicBezTo>
                    <a:cubicBezTo>
                      <a:pt x="1596" y="4874"/>
                      <a:pt x="1596" y="4874"/>
                      <a:pt x="1596" y="4874"/>
                    </a:cubicBezTo>
                    <a:lnTo>
                      <a:pt x="1596" y="4874"/>
                    </a:lnTo>
                    <a:cubicBezTo>
                      <a:pt x="1601" y="4874"/>
                      <a:pt x="1601" y="4874"/>
                      <a:pt x="1601" y="4874"/>
                    </a:cubicBezTo>
                    <a:cubicBezTo>
                      <a:pt x="1601" y="4874"/>
                      <a:pt x="1601" y="4874"/>
                      <a:pt x="1601" y="4874"/>
                    </a:cubicBezTo>
                    <a:cubicBezTo>
                      <a:pt x="1601" y="4874"/>
                      <a:pt x="1601" y="4879"/>
                      <a:pt x="1601" y="4879"/>
                    </a:cubicBezTo>
                    <a:cubicBezTo>
                      <a:pt x="1601" y="4879"/>
                      <a:pt x="1601" y="4879"/>
                      <a:pt x="1601" y="4879"/>
                    </a:cubicBezTo>
                    <a:lnTo>
                      <a:pt x="1605" y="4879"/>
                    </a:lnTo>
                    <a:cubicBezTo>
                      <a:pt x="1605" y="4879"/>
                      <a:pt x="1605" y="4879"/>
                      <a:pt x="1605" y="4879"/>
                    </a:cubicBezTo>
                    <a:lnTo>
                      <a:pt x="1605" y="4879"/>
                    </a:lnTo>
                    <a:cubicBezTo>
                      <a:pt x="1605" y="4879"/>
                      <a:pt x="1605" y="4879"/>
                      <a:pt x="1605" y="4879"/>
                    </a:cubicBezTo>
                    <a:cubicBezTo>
                      <a:pt x="1605" y="4879"/>
                      <a:pt x="1605" y="4879"/>
                      <a:pt x="1609" y="4879"/>
                    </a:cubicBezTo>
                    <a:lnTo>
                      <a:pt x="1609" y="4879"/>
                    </a:lnTo>
                    <a:cubicBezTo>
                      <a:pt x="1609" y="4879"/>
                      <a:pt x="1609" y="4879"/>
                      <a:pt x="1609" y="4879"/>
                    </a:cubicBezTo>
                    <a:cubicBezTo>
                      <a:pt x="1609" y="4879"/>
                      <a:pt x="1609" y="4879"/>
                      <a:pt x="1609" y="4879"/>
                    </a:cubicBezTo>
                    <a:cubicBezTo>
                      <a:pt x="1609" y="4879"/>
                      <a:pt x="1609" y="4879"/>
                      <a:pt x="1609" y="4879"/>
                    </a:cubicBezTo>
                    <a:lnTo>
                      <a:pt x="1609" y="4879"/>
                    </a:lnTo>
                    <a:lnTo>
                      <a:pt x="1614" y="4883"/>
                    </a:lnTo>
                    <a:cubicBezTo>
                      <a:pt x="1614" y="4883"/>
                      <a:pt x="1614" y="4883"/>
                      <a:pt x="1614" y="4883"/>
                    </a:cubicBezTo>
                    <a:cubicBezTo>
                      <a:pt x="1614" y="4883"/>
                      <a:pt x="1614" y="4883"/>
                      <a:pt x="1614" y="4883"/>
                    </a:cubicBezTo>
                    <a:cubicBezTo>
                      <a:pt x="1614" y="4883"/>
                      <a:pt x="1614" y="4883"/>
                      <a:pt x="1614" y="4883"/>
                    </a:cubicBezTo>
                    <a:cubicBezTo>
                      <a:pt x="1614" y="4883"/>
                      <a:pt x="1618" y="4883"/>
                      <a:pt x="1618" y="4883"/>
                    </a:cubicBezTo>
                    <a:cubicBezTo>
                      <a:pt x="1618" y="4883"/>
                      <a:pt x="1618" y="4883"/>
                      <a:pt x="1618" y="4883"/>
                    </a:cubicBezTo>
                    <a:cubicBezTo>
                      <a:pt x="1618" y="4883"/>
                      <a:pt x="1618" y="4883"/>
                      <a:pt x="1618" y="4883"/>
                    </a:cubicBezTo>
                    <a:cubicBezTo>
                      <a:pt x="1618" y="4883"/>
                      <a:pt x="1618" y="4883"/>
                      <a:pt x="1618" y="4883"/>
                    </a:cubicBezTo>
                    <a:cubicBezTo>
                      <a:pt x="1618" y="4883"/>
                      <a:pt x="1622" y="4883"/>
                      <a:pt x="1622" y="4883"/>
                    </a:cubicBezTo>
                    <a:lnTo>
                      <a:pt x="1622" y="4883"/>
                    </a:lnTo>
                    <a:cubicBezTo>
                      <a:pt x="1622" y="4883"/>
                      <a:pt x="1622" y="4883"/>
                      <a:pt x="1622" y="4883"/>
                    </a:cubicBezTo>
                    <a:cubicBezTo>
                      <a:pt x="1622" y="4887"/>
                      <a:pt x="1622" y="4887"/>
                      <a:pt x="1627" y="4887"/>
                    </a:cubicBezTo>
                    <a:lnTo>
                      <a:pt x="1627" y="4887"/>
                    </a:lnTo>
                    <a:cubicBezTo>
                      <a:pt x="1627" y="4887"/>
                      <a:pt x="1627" y="4887"/>
                      <a:pt x="1627" y="4887"/>
                    </a:cubicBezTo>
                    <a:cubicBezTo>
                      <a:pt x="1627" y="4887"/>
                      <a:pt x="1627" y="4887"/>
                      <a:pt x="1627" y="4887"/>
                    </a:cubicBezTo>
                    <a:cubicBezTo>
                      <a:pt x="1627" y="4887"/>
                      <a:pt x="1627" y="4887"/>
                      <a:pt x="1627" y="4887"/>
                    </a:cubicBezTo>
                    <a:cubicBezTo>
                      <a:pt x="1627" y="4887"/>
                      <a:pt x="1631" y="4887"/>
                      <a:pt x="1631" y="4887"/>
                    </a:cubicBezTo>
                    <a:cubicBezTo>
                      <a:pt x="1631" y="4887"/>
                      <a:pt x="1631" y="4887"/>
                      <a:pt x="1631" y="4887"/>
                    </a:cubicBezTo>
                    <a:cubicBezTo>
                      <a:pt x="1631" y="4887"/>
                      <a:pt x="1631" y="4887"/>
                      <a:pt x="1631" y="4887"/>
                    </a:cubicBezTo>
                    <a:lnTo>
                      <a:pt x="1631" y="4887"/>
                    </a:lnTo>
                    <a:cubicBezTo>
                      <a:pt x="1631" y="4887"/>
                      <a:pt x="1631" y="4887"/>
                      <a:pt x="1631" y="4887"/>
                    </a:cubicBezTo>
                    <a:cubicBezTo>
                      <a:pt x="1635" y="4887"/>
                      <a:pt x="1635" y="4887"/>
                      <a:pt x="1635" y="4887"/>
                    </a:cubicBezTo>
                    <a:cubicBezTo>
                      <a:pt x="1635" y="4887"/>
                      <a:pt x="1635" y="4887"/>
                      <a:pt x="1635" y="4887"/>
                    </a:cubicBezTo>
                    <a:cubicBezTo>
                      <a:pt x="1635" y="4892"/>
                      <a:pt x="1635" y="4892"/>
                      <a:pt x="1635" y="4892"/>
                    </a:cubicBezTo>
                    <a:cubicBezTo>
                      <a:pt x="1635" y="4892"/>
                      <a:pt x="1635" y="4892"/>
                      <a:pt x="1635" y="4892"/>
                    </a:cubicBezTo>
                    <a:cubicBezTo>
                      <a:pt x="1635" y="4892"/>
                      <a:pt x="1635" y="4892"/>
                      <a:pt x="1640" y="4892"/>
                    </a:cubicBezTo>
                    <a:cubicBezTo>
                      <a:pt x="1640" y="4892"/>
                      <a:pt x="1640" y="4892"/>
                      <a:pt x="1640" y="4892"/>
                    </a:cubicBezTo>
                    <a:lnTo>
                      <a:pt x="1640" y="4892"/>
                    </a:lnTo>
                    <a:cubicBezTo>
                      <a:pt x="1640" y="4892"/>
                      <a:pt x="1640" y="4892"/>
                      <a:pt x="1640" y="4892"/>
                    </a:cubicBezTo>
                    <a:cubicBezTo>
                      <a:pt x="1640" y="4892"/>
                      <a:pt x="1640" y="4892"/>
                      <a:pt x="1640" y="4892"/>
                    </a:cubicBezTo>
                    <a:lnTo>
                      <a:pt x="1644" y="4892"/>
                    </a:lnTo>
                    <a:cubicBezTo>
                      <a:pt x="1644" y="4892"/>
                      <a:pt x="1644" y="4892"/>
                      <a:pt x="1644" y="4892"/>
                    </a:cubicBezTo>
                    <a:cubicBezTo>
                      <a:pt x="1644" y="4892"/>
                      <a:pt x="1644" y="4892"/>
                      <a:pt x="1644" y="4892"/>
                    </a:cubicBezTo>
                    <a:cubicBezTo>
                      <a:pt x="1644" y="4892"/>
                      <a:pt x="1644" y="4892"/>
                      <a:pt x="1644" y="4892"/>
                    </a:cubicBezTo>
                    <a:cubicBezTo>
                      <a:pt x="1644" y="4892"/>
                      <a:pt x="1644" y="4892"/>
                      <a:pt x="1648" y="4892"/>
                    </a:cubicBezTo>
                    <a:cubicBezTo>
                      <a:pt x="1648" y="4892"/>
                      <a:pt x="1648" y="4896"/>
                      <a:pt x="1648" y="4896"/>
                    </a:cubicBezTo>
                    <a:cubicBezTo>
                      <a:pt x="1648" y="4896"/>
                      <a:pt x="1648" y="4896"/>
                      <a:pt x="1648" y="4896"/>
                    </a:cubicBezTo>
                    <a:cubicBezTo>
                      <a:pt x="1648" y="4896"/>
                      <a:pt x="1648" y="4896"/>
                      <a:pt x="1648" y="4896"/>
                    </a:cubicBezTo>
                    <a:cubicBezTo>
                      <a:pt x="1648" y="4896"/>
                      <a:pt x="1648" y="4896"/>
                      <a:pt x="1648" y="4896"/>
                    </a:cubicBezTo>
                    <a:cubicBezTo>
                      <a:pt x="1648" y="4896"/>
                      <a:pt x="1653" y="4896"/>
                      <a:pt x="1653" y="4896"/>
                    </a:cubicBezTo>
                    <a:cubicBezTo>
                      <a:pt x="1653" y="4896"/>
                      <a:pt x="1653" y="4896"/>
                      <a:pt x="1653" y="4896"/>
                    </a:cubicBezTo>
                    <a:cubicBezTo>
                      <a:pt x="1653" y="4896"/>
                      <a:pt x="1653" y="4896"/>
                      <a:pt x="1653" y="4896"/>
                    </a:cubicBezTo>
                    <a:lnTo>
                      <a:pt x="1653" y="4896"/>
                    </a:lnTo>
                    <a:cubicBezTo>
                      <a:pt x="1653" y="4896"/>
                      <a:pt x="1653" y="4896"/>
                      <a:pt x="1657" y="4896"/>
                    </a:cubicBezTo>
                    <a:cubicBezTo>
                      <a:pt x="1657" y="4896"/>
                      <a:pt x="1657" y="4896"/>
                      <a:pt x="1657" y="4896"/>
                    </a:cubicBezTo>
                    <a:cubicBezTo>
                      <a:pt x="1657" y="4896"/>
                      <a:pt x="1657" y="4896"/>
                      <a:pt x="1657" y="4896"/>
                    </a:cubicBezTo>
                    <a:lnTo>
                      <a:pt x="1657" y="4896"/>
                    </a:lnTo>
                    <a:cubicBezTo>
                      <a:pt x="1657" y="4896"/>
                      <a:pt x="1657" y="4896"/>
                      <a:pt x="1657" y="4896"/>
                    </a:cubicBezTo>
                    <a:cubicBezTo>
                      <a:pt x="1657" y="4900"/>
                      <a:pt x="1661" y="4900"/>
                      <a:pt x="1661" y="4900"/>
                    </a:cubicBezTo>
                    <a:cubicBezTo>
                      <a:pt x="1661" y="4900"/>
                      <a:pt x="1661" y="4900"/>
                      <a:pt x="1661" y="4900"/>
                    </a:cubicBezTo>
                    <a:cubicBezTo>
                      <a:pt x="1661" y="4900"/>
                      <a:pt x="1661" y="4900"/>
                      <a:pt x="1661" y="4900"/>
                    </a:cubicBezTo>
                    <a:cubicBezTo>
                      <a:pt x="1661" y="4900"/>
                      <a:pt x="1661" y="4900"/>
                      <a:pt x="1661" y="4900"/>
                    </a:cubicBezTo>
                    <a:cubicBezTo>
                      <a:pt x="1661" y="4900"/>
                      <a:pt x="1661" y="4900"/>
                      <a:pt x="1661" y="4900"/>
                    </a:cubicBezTo>
                    <a:cubicBezTo>
                      <a:pt x="1666" y="4900"/>
                      <a:pt x="1666" y="4900"/>
                      <a:pt x="1666" y="4900"/>
                    </a:cubicBezTo>
                    <a:cubicBezTo>
                      <a:pt x="1666" y="4900"/>
                      <a:pt x="1666" y="4900"/>
                      <a:pt x="1666" y="4900"/>
                    </a:cubicBezTo>
                    <a:lnTo>
                      <a:pt x="1666" y="4900"/>
                    </a:lnTo>
                    <a:cubicBezTo>
                      <a:pt x="1666" y="4900"/>
                      <a:pt x="1666" y="4900"/>
                      <a:pt x="1666" y="4900"/>
                    </a:cubicBezTo>
                    <a:cubicBezTo>
                      <a:pt x="1666" y="4900"/>
                      <a:pt x="1666" y="4900"/>
                      <a:pt x="1670" y="4900"/>
                    </a:cubicBezTo>
                    <a:cubicBezTo>
                      <a:pt x="1670" y="4900"/>
                      <a:pt x="1670" y="4900"/>
                      <a:pt x="1670" y="4900"/>
                    </a:cubicBezTo>
                    <a:cubicBezTo>
                      <a:pt x="1670" y="4900"/>
                      <a:pt x="1670" y="4900"/>
                      <a:pt x="1670" y="4900"/>
                    </a:cubicBezTo>
                    <a:cubicBezTo>
                      <a:pt x="1670" y="4905"/>
                      <a:pt x="1670" y="4905"/>
                      <a:pt x="1670" y="4905"/>
                    </a:cubicBezTo>
                    <a:lnTo>
                      <a:pt x="1674" y="4905"/>
                    </a:lnTo>
                    <a:cubicBezTo>
                      <a:pt x="1674" y="4905"/>
                      <a:pt x="1674" y="4905"/>
                      <a:pt x="1674" y="4905"/>
                    </a:cubicBezTo>
                    <a:cubicBezTo>
                      <a:pt x="1674" y="4905"/>
                      <a:pt x="1674" y="4905"/>
                      <a:pt x="1674" y="4905"/>
                    </a:cubicBezTo>
                    <a:cubicBezTo>
                      <a:pt x="1674" y="4905"/>
                      <a:pt x="1674" y="4905"/>
                      <a:pt x="1674" y="4905"/>
                    </a:cubicBezTo>
                    <a:cubicBezTo>
                      <a:pt x="1674" y="4905"/>
                      <a:pt x="1674" y="4905"/>
                      <a:pt x="1674" y="4905"/>
                    </a:cubicBezTo>
                    <a:cubicBezTo>
                      <a:pt x="1679" y="4905"/>
                      <a:pt x="1679" y="4905"/>
                      <a:pt x="1679" y="4905"/>
                    </a:cubicBezTo>
                    <a:cubicBezTo>
                      <a:pt x="1679" y="4905"/>
                      <a:pt x="1679" y="4905"/>
                      <a:pt x="1679" y="4905"/>
                    </a:cubicBezTo>
                    <a:cubicBezTo>
                      <a:pt x="1679" y="4905"/>
                      <a:pt x="1679" y="4905"/>
                      <a:pt x="1679" y="4905"/>
                    </a:cubicBezTo>
                    <a:cubicBezTo>
                      <a:pt x="1679" y="4905"/>
                      <a:pt x="1679" y="4905"/>
                      <a:pt x="1679" y="4905"/>
                    </a:cubicBezTo>
                    <a:cubicBezTo>
                      <a:pt x="1679" y="4905"/>
                      <a:pt x="1683" y="4905"/>
                      <a:pt x="1683" y="4905"/>
                    </a:cubicBezTo>
                    <a:cubicBezTo>
                      <a:pt x="1683" y="4905"/>
                      <a:pt x="1683" y="4905"/>
                      <a:pt x="1683" y="4905"/>
                    </a:cubicBezTo>
                    <a:lnTo>
                      <a:pt x="1683" y="4909"/>
                    </a:lnTo>
                    <a:cubicBezTo>
                      <a:pt x="1683" y="4909"/>
                      <a:pt x="1683" y="4909"/>
                      <a:pt x="1683" y="4909"/>
                    </a:cubicBezTo>
                    <a:cubicBezTo>
                      <a:pt x="1683" y="4909"/>
                      <a:pt x="1683" y="4909"/>
                      <a:pt x="1683" y="4909"/>
                    </a:cubicBezTo>
                    <a:cubicBezTo>
                      <a:pt x="1687" y="4909"/>
                      <a:pt x="1687" y="4909"/>
                      <a:pt x="1687" y="4909"/>
                    </a:cubicBezTo>
                    <a:cubicBezTo>
                      <a:pt x="1687" y="4909"/>
                      <a:pt x="1687" y="4909"/>
                      <a:pt x="1687" y="4909"/>
                    </a:cubicBezTo>
                    <a:cubicBezTo>
                      <a:pt x="1687" y="4909"/>
                      <a:pt x="1687" y="4909"/>
                      <a:pt x="1687" y="4909"/>
                    </a:cubicBezTo>
                    <a:cubicBezTo>
                      <a:pt x="1687" y="4909"/>
                      <a:pt x="1687" y="4909"/>
                      <a:pt x="1687" y="4909"/>
                    </a:cubicBezTo>
                    <a:cubicBezTo>
                      <a:pt x="1687" y="4909"/>
                      <a:pt x="1687" y="4909"/>
                      <a:pt x="1692" y="4909"/>
                    </a:cubicBezTo>
                    <a:cubicBezTo>
                      <a:pt x="1692" y="4909"/>
                      <a:pt x="1692" y="4909"/>
                      <a:pt x="1692" y="4909"/>
                    </a:cubicBezTo>
                    <a:cubicBezTo>
                      <a:pt x="1692" y="4909"/>
                      <a:pt x="1692" y="4909"/>
                      <a:pt x="1692" y="4909"/>
                    </a:cubicBezTo>
                    <a:cubicBezTo>
                      <a:pt x="1692" y="4909"/>
                      <a:pt x="1692" y="4909"/>
                      <a:pt x="1692" y="4909"/>
                    </a:cubicBezTo>
                    <a:cubicBezTo>
                      <a:pt x="1692" y="4909"/>
                      <a:pt x="1692" y="4909"/>
                      <a:pt x="1692" y="4909"/>
                    </a:cubicBezTo>
                    <a:cubicBezTo>
                      <a:pt x="1692" y="4909"/>
                      <a:pt x="1696" y="4909"/>
                      <a:pt x="1696" y="4909"/>
                    </a:cubicBezTo>
                    <a:cubicBezTo>
                      <a:pt x="1696" y="4909"/>
                      <a:pt x="1696" y="4909"/>
                      <a:pt x="1696" y="4909"/>
                    </a:cubicBezTo>
                    <a:cubicBezTo>
                      <a:pt x="1696" y="4913"/>
                      <a:pt x="1696" y="4913"/>
                      <a:pt x="1696" y="4913"/>
                    </a:cubicBezTo>
                    <a:cubicBezTo>
                      <a:pt x="1696" y="4913"/>
                      <a:pt x="1696" y="4913"/>
                      <a:pt x="1696" y="4913"/>
                    </a:cubicBezTo>
                    <a:cubicBezTo>
                      <a:pt x="1696" y="4913"/>
                      <a:pt x="1696" y="4913"/>
                      <a:pt x="1700" y="4913"/>
                    </a:cubicBezTo>
                    <a:cubicBezTo>
                      <a:pt x="1700" y="4913"/>
                      <a:pt x="1700" y="4913"/>
                      <a:pt x="1700" y="4913"/>
                    </a:cubicBezTo>
                    <a:cubicBezTo>
                      <a:pt x="1700" y="4913"/>
                      <a:pt x="1700" y="4913"/>
                      <a:pt x="1700" y="4913"/>
                    </a:cubicBezTo>
                    <a:cubicBezTo>
                      <a:pt x="1700" y="4913"/>
                      <a:pt x="1700" y="4913"/>
                      <a:pt x="1700" y="4913"/>
                    </a:cubicBezTo>
                    <a:cubicBezTo>
                      <a:pt x="1700" y="4913"/>
                      <a:pt x="1700" y="4913"/>
                      <a:pt x="1700" y="4913"/>
                    </a:cubicBezTo>
                    <a:cubicBezTo>
                      <a:pt x="1700" y="4913"/>
                      <a:pt x="1705" y="4913"/>
                      <a:pt x="1705" y="4913"/>
                    </a:cubicBezTo>
                    <a:lnTo>
                      <a:pt x="1705" y="4913"/>
                    </a:lnTo>
                    <a:cubicBezTo>
                      <a:pt x="1705" y="4913"/>
                      <a:pt x="1705" y="4913"/>
                      <a:pt x="1705" y="4913"/>
                    </a:cubicBezTo>
                    <a:lnTo>
                      <a:pt x="1705" y="4913"/>
                    </a:lnTo>
                    <a:cubicBezTo>
                      <a:pt x="1705" y="4913"/>
                      <a:pt x="1705" y="4913"/>
                      <a:pt x="1705" y="4913"/>
                    </a:cubicBezTo>
                    <a:cubicBezTo>
                      <a:pt x="1709" y="4913"/>
                      <a:pt x="1709" y="4913"/>
                      <a:pt x="1709" y="4913"/>
                    </a:cubicBezTo>
                    <a:lnTo>
                      <a:pt x="1709" y="4913"/>
                    </a:lnTo>
                    <a:cubicBezTo>
                      <a:pt x="1709" y="4918"/>
                      <a:pt x="1709" y="4918"/>
                      <a:pt x="1709" y="4918"/>
                    </a:cubicBezTo>
                    <a:cubicBezTo>
                      <a:pt x="1709" y="4918"/>
                      <a:pt x="1709" y="4918"/>
                      <a:pt x="1709" y="4918"/>
                    </a:cubicBezTo>
                    <a:cubicBezTo>
                      <a:pt x="1718" y="4918"/>
                      <a:pt x="1722" y="4922"/>
                      <a:pt x="1731" y="4922"/>
                    </a:cubicBezTo>
                    <a:cubicBezTo>
                      <a:pt x="1731" y="4922"/>
                      <a:pt x="1731" y="4922"/>
                      <a:pt x="1731" y="4922"/>
                    </a:cubicBezTo>
                    <a:lnTo>
                      <a:pt x="1731" y="4922"/>
                    </a:lnTo>
                    <a:cubicBezTo>
                      <a:pt x="1731" y="4922"/>
                      <a:pt x="1735" y="4922"/>
                      <a:pt x="1735" y="4922"/>
                    </a:cubicBezTo>
                    <a:lnTo>
                      <a:pt x="1735" y="4922"/>
                    </a:lnTo>
                    <a:cubicBezTo>
                      <a:pt x="1735" y="4926"/>
                      <a:pt x="1735" y="4926"/>
                      <a:pt x="1735" y="4926"/>
                    </a:cubicBezTo>
                    <a:lnTo>
                      <a:pt x="1735" y="4926"/>
                    </a:lnTo>
                    <a:cubicBezTo>
                      <a:pt x="1735" y="4926"/>
                      <a:pt x="1735" y="4926"/>
                      <a:pt x="1740" y="4926"/>
                    </a:cubicBezTo>
                    <a:lnTo>
                      <a:pt x="1740" y="4926"/>
                    </a:lnTo>
                    <a:cubicBezTo>
                      <a:pt x="1740" y="4926"/>
                      <a:pt x="1740" y="4926"/>
                      <a:pt x="1740" y="4926"/>
                    </a:cubicBezTo>
                    <a:lnTo>
                      <a:pt x="1740" y="4926"/>
                    </a:lnTo>
                    <a:cubicBezTo>
                      <a:pt x="1740" y="4926"/>
                      <a:pt x="1740" y="4926"/>
                      <a:pt x="1740" y="4926"/>
                    </a:cubicBezTo>
                    <a:cubicBezTo>
                      <a:pt x="1779" y="4939"/>
                      <a:pt x="1818" y="4952"/>
                      <a:pt x="1861" y="4961"/>
                    </a:cubicBezTo>
                    <a:close/>
                    <a:moveTo>
                      <a:pt x="972" y="3647"/>
                    </a:moveTo>
                    <a:lnTo>
                      <a:pt x="473" y="4011"/>
                    </a:lnTo>
                    <a:cubicBezTo>
                      <a:pt x="552" y="4120"/>
                      <a:pt x="643" y="4224"/>
                      <a:pt x="738" y="4319"/>
                    </a:cubicBezTo>
                    <a:lnTo>
                      <a:pt x="738" y="4319"/>
                    </a:lnTo>
                    <a:lnTo>
                      <a:pt x="742" y="4319"/>
                    </a:lnTo>
                    <a:lnTo>
                      <a:pt x="1176" y="3881"/>
                    </a:lnTo>
                    <a:cubicBezTo>
                      <a:pt x="1102" y="3808"/>
                      <a:pt x="1033" y="3730"/>
                      <a:pt x="972" y="3647"/>
                    </a:cubicBezTo>
                    <a:close/>
                    <a:moveTo>
                      <a:pt x="612" y="2737"/>
                    </a:moveTo>
                    <a:lnTo>
                      <a:pt x="1" y="2810"/>
                    </a:lnTo>
                    <a:cubicBezTo>
                      <a:pt x="5" y="2832"/>
                      <a:pt x="5" y="2858"/>
                      <a:pt x="10" y="2880"/>
                    </a:cubicBezTo>
                    <a:lnTo>
                      <a:pt x="10" y="2880"/>
                    </a:lnTo>
                    <a:cubicBezTo>
                      <a:pt x="10" y="2884"/>
                      <a:pt x="10" y="2884"/>
                      <a:pt x="10" y="2889"/>
                    </a:cubicBezTo>
                    <a:cubicBezTo>
                      <a:pt x="10" y="2889"/>
                      <a:pt x="10" y="2889"/>
                      <a:pt x="10" y="2889"/>
                    </a:cubicBezTo>
                    <a:cubicBezTo>
                      <a:pt x="10" y="2889"/>
                      <a:pt x="10" y="2889"/>
                      <a:pt x="10" y="2889"/>
                    </a:cubicBezTo>
                    <a:cubicBezTo>
                      <a:pt x="10" y="2889"/>
                      <a:pt x="10" y="2889"/>
                      <a:pt x="10" y="2889"/>
                    </a:cubicBezTo>
                    <a:cubicBezTo>
                      <a:pt x="10" y="2889"/>
                      <a:pt x="10" y="2889"/>
                      <a:pt x="10" y="2889"/>
                    </a:cubicBezTo>
                    <a:lnTo>
                      <a:pt x="10" y="2889"/>
                    </a:lnTo>
                    <a:lnTo>
                      <a:pt x="10" y="2893"/>
                    </a:lnTo>
                    <a:cubicBezTo>
                      <a:pt x="10" y="2893"/>
                      <a:pt x="10" y="2893"/>
                      <a:pt x="10" y="2893"/>
                    </a:cubicBezTo>
                    <a:cubicBezTo>
                      <a:pt x="10" y="2893"/>
                      <a:pt x="10" y="2893"/>
                      <a:pt x="10" y="2893"/>
                    </a:cubicBezTo>
                    <a:lnTo>
                      <a:pt x="10" y="2893"/>
                    </a:lnTo>
                    <a:cubicBezTo>
                      <a:pt x="14" y="2893"/>
                      <a:pt x="14" y="2897"/>
                      <a:pt x="14" y="2897"/>
                    </a:cubicBezTo>
                    <a:cubicBezTo>
                      <a:pt x="14" y="2897"/>
                      <a:pt x="14" y="2897"/>
                      <a:pt x="14" y="2897"/>
                    </a:cubicBezTo>
                    <a:cubicBezTo>
                      <a:pt x="14" y="2897"/>
                      <a:pt x="14" y="2897"/>
                      <a:pt x="14" y="2897"/>
                    </a:cubicBezTo>
                    <a:cubicBezTo>
                      <a:pt x="14" y="2897"/>
                      <a:pt x="14" y="2897"/>
                      <a:pt x="14" y="2897"/>
                    </a:cubicBezTo>
                    <a:cubicBezTo>
                      <a:pt x="14" y="2897"/>
                      <a:pt x="14" y="2897"/>
                      <a:pt x="14" y="2897"/>
                    </a:cubicBezTo>
                    <a:cubicBezTo>
                      <a:pt x="14" y="2902"/>
                      <a:pt x="14" y="2902"/>
                      <a:pt x="14" y="2902"/>
                    </a:cubicBezTo>
                    <a:cubicBezTo>
                      <a:pt x="14" y="2902"/>
                      <a:pt x="14" y="2902"/>
                      <a:pt x="14" y="2902"/>
                    </a:cubicBezTo>
                    <a:cubicBezTo>
                      <a:pt x="14" y="2902"/>
                      <a:pt x="14" y="2902"/>
                      <a:pt x="14" y="2902"/>
                    </a:cubicBezTo>
                    <a:cubicBezTo>
                      <a:pt x="14" y="2902"/>
                      <a:pt x="14" y="2902"/>
                      <a:pt x="14" y="2902"/>
                    </a:cubicBezTo>
                    <a:cubicBezTo>
                      <a:pt x="14" y="2902"/>
                      <a:pt x="14" y="2902"/>
                      <a:pt x="14" y="2902"/>
                    </a:cubicBezTo>
                    <a:cubicBezTo>
                      <a:pt x="14" y="2906"/>
                      <a:pt x="14" y="2906"/>
                      <a:pt x="14" y="2906"/>
                    </a:cubicBezTo>
                    <a:cubicBezTo>
                      <a:pt x="14" y="2906"/>
                      <a:pt x="14" y="2906"/>
                      <a:pt x="14" y="2906"/>
                    </a:cubicBezTo>
                    <a:cubicBezTo>
                      <a:pt x="14" y="2906"/>
                      <a:pt x="14" y="2906"/>
                      <a:pt x="14" y="2906"/>
                    </a:cubicBezTo>
                    <a:cubicBezTo>
                      <a:pt x="14" y="2906"/>
                      <a:pt x="14" y="2906"/>
                      <a:pt x="14" y="2906"/>
                    </a:cubicBezTo>
                    <a:cubicBezTo>
                      <a:pt x="14" y="2910"/>
                      <a:pt x="14" y="2910"/>
                      <a:pt x="14" y="2910"/>
                    </a:cubicBezTo>
                    <a:cubicBezTo>
                      <a:pt x="14" y="2910"/>
                      <a:pt x="14" y="2910"/>
                      <a:pt x="14" y="2910"/>
                    </a:cubicBezTo>
                    <a:cubicBezTo>
                      <a:pt x="14" y="2910"/>
                      <a:pt x="14" y="2910"/>
                      <a:pt x="14" y="2910"/>
                    </a:cubicBezTo>
                    <a:cubicBezTo>
                      <a:pt x="14" y="2910"/>
                      <a:pt x="14" y="2910"/>
                      <a:pt x="14" y="2910"/>
                    </a:cubicBezTo>
                    <a:cubicBezTo>
                      <a:pt x="14" y="2910"/>
                      <a:pt x="14" y="2910"/>
                      <a:pt x="14" y="2910"/>
                    </a:cubicBezTo>
                    <a:cubicBezTo>
                      <a:pt x="14" y="2915"/>
                      <a:pt x="14" y="2915"/>
                      <a:pt x="14" y="2915"/>
                    </a:cubicBezTo>
                    <a:cubicBezTo>
                      <a:pt x="14" y="2915"/>
                      <a:pt x="14" y="2915"/>
                      <a:pt x="14" y="2915"/>
                    </a:cubicBezTo>
                    <a:cubicBezTo>
                      <a:pt x="14" y="2915"/>
                      <a:pt x="14" y="2915"/>
                      <a:pt x="14" y="2915"/>
                    </a:cubicBezTo>
                    <a:cubicBezTo>
                      <a:pt x="14" y="2915"/>
                      <a:pt x="14" y="2915"/>
                      <a:pt x="14" y="2915"/>
                    </a:cubicBezTo>
                    <a:cubicBezTo>
                      <a:pt x="14" y="2915"/>
                      <a:pt x="14" y="2919"/>
                      <a:pt x="14" y="2919"/>
                    </a:cubicBezTo>
                    <a:cubicBezTo>
                      <a:pt x="14" y="2919"/>
                      <a:pt x="14" y="2919"/>
                      <a:pt x="14" y="2919"/>
                    </a:cubicBezTo>
                    <a:cubicBezTo>
                      <a:pt x="14" y="2919"/>
                      <a:pt x="14" y="2919"/>
                      <a:pt x="14" y="2919"/>
                    </a:cubicBezTo>
                    <a:cubicBezTo>
                      <a:pt x="14" y="2919"/>
                      <a:pt x="14" y="2919"/>
                      <a:pt x="14" y="2919"/>
                    </a:cubicBezTo>
                    <a:cubicBezTo>
                      <a:pt x="14" y="2919"/>
                      <a:pt x="14" y="2919"/>
                      <a:pt x="14" y="2923"/>
                    </a:cubicBezTo>
                    <a:lnTo>
                      <a:pt x="18" y="2923"/>
                    </a:lnTo>
                    <a:cubicBezTo>
                      <a:pt x="18" y="2923"/>
                      <a:pt x="18" y="2923"/>
                      <a:pt x="18" y="2923"/>
                    </a:cubicBezTo>
                    <a:lnTo>
                      <a:pt x="18" y="2923"/>
                    </a:lnTo>
                    <a:cubicBezTo>
                      <a:pt x="18" y="2923"/>
                      <a:pt x="18" y="2928"/>
                      <a:pt x="18" y="2928"/>
                    </a:cubicBezTo>
                    <a:cubicBezTo>
                      <a:pt x="18" y="2928"/>
                      <a:pt x="18" y="2928"/>
                      <a:pt x="18" y="2928"/>
                    </a:cubicBezTo>
                    <a:cubicBezTo>
                      <a:pt x="18" y="2928"/>
                      <a:pt x="18" y="2928"/>
                      <a:pt x="18" y="2928"/>
                    </a:cubicBezTo>
                    <a:cubicBezTo>
                      <a:pt x="18" y="2928"/>
                      <a:pt x="18" y="2928"/>
                      <a:pt x="18" y="2928"/>
                    </a:cubicBezTo>
                    <a:cubicBezTo>
                      <a:pt x="18" y="2932"/>
                      <a:pt x="18" y="2932"/>
                      <a:pt x="18" y="2932"/>
                    </a:cubicBezTo>
                    <a:cubicBezTo>
                      <a:pt x="18" y="2932"/>
                      <a:pt x="18" y="2932"/>
                      <a:pt x="18" y="2932"/>
                    </a:cubicBezTo>
                    <a:cubicBezTo>
                      <a:pt x="18" y="2932"/>
                      <a:pt x="18" y="2932"/>
                      <a:pt x="18" y="2932"/>
                    </a:cubicBezTo>
                    <a:lnTo>
                      <a:pt x="18" y="2932"/>
                    </a:lnTo>
                    <a:cubicBezTo>
                      <a:pt x="18" y="2936"/>
                      <a:pt x="18" y="2936"/>
                      <a:pt x="18" y="2936"/>
                    </a:cubicBezTo>
                    <a:lnTo>
                      <a:pt x="18" y="2936"/>
                    </a:lnTo>
                    <a:cubicBezTo>
                      <a:pt x="18" y="2936"/>
                      <a:pt x="18" y="2936"/>
                      <a:pt x="18" y="2936"/>
                    </a:cubicBezTo>
                    <a:cubicBezTo>
                      <a:pt x="18" y="2941"/>
                      <a:pt x="18" y="2941"/>
                      <a:pt x="18" y="2941"/>
                    </a:cubicBezTo>
                    <a:cubicBezTo>
                      <a:pt x="18" y="2941"/>
                      <a:pt x="18" y="2941"/>
                      <a:pt x="18" y="2941"/>
                    </a:cubicBezTo>
                    <a:cubicBezTo>
                      <a:pt x="18" y="2941"/>
                      <a:pt x="18" y="2941"/>
                      <a:pt x="18" y="2941"/>
                    </a:cubicBezTo>
                    <a:cubicBezTo>
                      <a:pt x="18" y="2941"/>
                      <a:pt x="18" y="2941"/>
                      <a:pt x="18" y="2941"/>
                    </a:cubicBezTo>
                    <a:cubicBezTo>
                      <a:pt x="18" y="2941"/>
                      <a:pt x="18" y="2941"/>
                      <a:pt x="18" y="2941"/>
                    </a:cubicBezTo>
                    <a:cubicBezTo>
                      <a:pt x="18" y="2945"/>
                      <a:pt x="18" y="2945"/>
                      <a:pt x="23" y="2949"/>
                    </a:cubicBezTo>
                    <a:lnTo>
                      <a:pt x="23" y="2949"/>
                    </a:lnTo>
                    <a:cubicBezTo>
                      <a:pt x="23" y="2949"/>
                      <a:pt x="23" y="2949"/>
                      <a:pt x="23" y="2949"/>
                    </a:cubicBezTo>
                    <a:lnTo>
                      <a:pt x="23" y="2949"/>
                    </a:lnTo>
                    <a:cubicBezTo>
                      <a:pt x="23" y="2949"/>
                      <a:pt x="23" y="2949"/>
                      <a:pt x="23" y="2954"/>
                    </a:cubicBezTo>
                    <a:cubicBezTo>
                      <a:pt x="23" y="2954"/>
                      <a:pt x="23" y="2954"/>
                      <a:pt x="23" y="2954"/>
                    </a:cubicBezTo>
                    <a:cubicBezTo>
                      <a:pt x="23" y="2954"/>
                      <a:pt x="23" y="2958"/>
                      <a:pt x="23" y="2958"/>
                    </a:cubicBezTo>
                    <a:lnTo>
                      <a:pt x="23" y="2958"/>
                    </a:lnTo>
                    <a:cubicBezTo>
                      <a:pt x="23" y="2962"/>
                      <a:pt x="23" y="2967"/>
                      <a:pt x="23" y="2971"/>
                    </a:cubicBezTo>
                    <a:lnTo>
                      <a:pt x="23" y="2971"/>
                    </a:lnTo>
                    <a:cubicBezTo>
                      <a:pt x="31" y="3001"/>
                      <a:pt x="36" y="3027"/>
                      <a:pt x="44" y="3058"/>
                    </a:cubicBezTo>
                    <a:lnTo>
                      <a:pt x="44" y="3058"/>
                    </a:lnTo>
                    <a:cubicBezTo>
                      <a:pt x="44" y="3058"/>
                      <a:pt x="44" y="3058"/>
                      <a:pt x="44" y="3062"/>
                    </a:cubicBezTo>
                    <a:cubicBezTo>
                      <a:pt x="44" y="3062"/>
                      <a:pt x="44" y="3066"/>
                      <a:pt x="44" y="3066"/>
                    </a:cubicBezTo>
                    <a:lnTo>
                      <a:pt x="44" y="3066"/>
                    </a:lnTo>
                    <a:cubicBezTo>
                      <a:pt x="44" y="3066"/>
                      <a:pt x="44" y="3066"/>
                      <a:pt x="44" y="3066"/>
                    </a:cubicBezTo>
                    <a:cubicBezTo>
                      <a:pt x="44" y="3066"/>
                      <a:pt x="44" y="3066"/>
                      <a:pt x="44" y="3066"/>
                    </a:cubicBezTo>
                    <a:cubicBezTo>
                      <a:pt x="44" y="3071"/>
                      <a:pt x="44" y="3071"/>
                      <a:pt x="44" y="3071"/>
                    </a:cubicBezTo>
                    <a:lnTo>
                      <a:pt x="44" y="3071"/>
                    </a:lnTo>
                    <a:cubicBezTo>
                      <a:pt x="44" y="3071"/>
                      <a:pt x="44" y="3075"/>
                      <a:pt x="44" y="3075"/>
                    </a:cubicBezTo>
                    <a:cubicBezTo>
                      <a:pt x="44" y="3075"/>
                      <a:pt x="44" y="3075"/>
                      <a:pt x="49" y="3075"/>
                    </a:cubicBezTo>
                    <a:cubicBezTo>
                      <a:pt x="49" y="3075"/>
                      <a:pt x="49" y="3075"/>
                      <a:pt x="49" y="3075"/>
                    </a:cubicBezTo>
                    <a:cubicBezTo>
                      <a:pt x="49" y="3079"/>
                      <a:pt x="49" y="3079"/>
                      <a:pt x="49" y="3079"/>
                    </a:cubicBezTo>
                    <a:cubicBezTo>
                      <a:pt x="49" y="3079"/>
                      <a:pt x="49" y="3079"/>
                      <a:pt x="49" y="3079"/>
                    </a:cubicBezTo>
                    <a:lnTo>
                      <a:pt x="49" y="3079"/>
                    </a:lnTo>
                    <a:cubicBezTo>
                      <a:pt x="49" y="3079"/>
                      <a:pt x="49" y="3079"/>
                      <a:pt x="49" y="3079"/>
                    </a:cubicBezTo>
                    <a:lnTo>
                      <a:pt x="49" y="3079"/>
                    </a:lnTo>
                    <a:cubicBezTo>
                      <a:pt x="49" y="3084"/>
                      <a:pt x="49" y="3084"/>
                      <a:pt x="49" y="3084"/>
                    </a:cubicBezTo>
                    <a:cubicBezTo>
                      <a:pt x="49" y="3084"/>
                      <a:pt x="49" y="3084"/>
                      <a:pt x="49" y="3084"/>
                    </a:cubicBezTo>
                    <a:cubicBezTo>
                      <a:pt x="49" y="3084"/>
                      <a:pt x="49" y="3088"/>
                      <a:pt x="49" y="3088"/>
                    </a:cubicBezTo>
                    <a:lnTo>
                      <a:pt x="49" y="3088"/>
                    </a:lnTo>
                    <a:cubicBezTo>
                      <a:pt x="49" y="3088"/>
                      <a:pt x="49" y="3088"/>
                      <a:pt x="49" y="3088"/>
                    </a:cubicBezTo>
                    <a:cubicBezTo>
                      <a:pt x="49" y="3088"/>
                      <a:pt x="49" y="3088"/>
                      <a:pt x="49" y="3088"/>
                    </a:cubicBezTo>
                    <a:cubicBezTo>
                      <a:pt x="49" y="3088"/>
                      <a:pt x="49" y="3088"/>
                      <a:pt x="49" y="3088"/>
                    </a:cubicBezTo>
                    <a:cubicBezTo>
                      <a:pt x="49" y="3088"/>
                      <a:pt x="49" y="3092"/>
                      <a:pt x="49" y="3092"/>
                    </a:cubicBezTo>
                    <a:cubicBezTo>
                      <a:pt x="49" y="3092"/>
                      <a:pt x="49" y="3092"/>
                      <a:pt x="49" y="3092"/>
                    </a:cubicBezTo>
                    <a:cubicBezTo>
                      <a:pt x="49" y="3092"/>
                      <a:pt x="53" y="3092"/>
                      <a:pt x="53" y="3092"/>
                    </a:cubicBezTo>
                    <a:cubicBezTo>
                      <a:pt x="53" y="3097"/>
                      <a:pt x="53" y="3097"/>
                      <a:pt x="53" y="3097"/>
                    </a:cubicBezTo>
                    <a:cubicBezTo>
                      <a:pt x="53" y="3097"/>
                      <a:pt x="53" y="3097"/>
                      <a:pt x="53" y="3097"/>
                    </a:cubicBezTo>
                    <a:cubicBezTo>
                      <a:pt x="53" y="3097"/>
                      <a:pt x="53" y="3097"/>
                      <a:pt x="53" y="3097"/>
                    </a:cubicBezTo>
                    <a:cubicBezTo>
                      <a:pt x="53" y="3097"/>
                      <a:pt x="53" y="3097"/>
                      <a:pt x="53" y="3097"/>
                    </a:cubicBezTo>
                    <a:cubicBezTo>
                      <a:pt x="53" y="3097"/>
                      <a:pt x="53" y="3097"/>
                      <a:pt x="53" y="3101"/>
                    </a:cubicBezTo>
                    <a:cubicBezTo>
                      <a:pt x="53" y="3101"/>
                      <a:pt x="53" y="3101"/>
                      <a:pt x="53" y="3101"/>
                    </a:cubicBezTo>
                    <a:cubicBezTo>
                      <a:pt x="53" y="3101"/>
                      <a:pt x="53" y="3101"/>
                      <a:pt x="53" y="3101"/>
                    </a:cubicBezTo>
                    <a:cubicBezTo>
                      <a:pt x="53" y="3101"/>
                      <a:pt x="53" y="3101"/>
                      <a:pt x="53" y="3101"/>
                    </a:cubicBezTo>
                    <a:cubicBezTo>
                      <a:pt x="53" y="3101"/>
                      <a:pt x="53" y="3101"/>
                      <a:pt x="53" y="3101"/>
                    </a:cubicBezTo>
                    <a:cubicBezTo>
                      <a:pt x="53" y="3105"/>
                      <a:pt x="53" y="3105"/>
                      <a:pt x="53" y="3105"/>
                    </a:cubicBezTo>
                    <a:cubicBezTo>
                      <a:pt x="53" y="3105"/>
                      <a:pt x="53" y="3105"/>
                      <a:pt x="53" y="3105"/>
                    </a:cubicBezTo>
                    <a:cubicBezTo>
                      <a:pt x="53" y="3105"/>
                      <a:pt x="53" y="3105"/>
                      <a:pt x="53" y="3105"/>
                    </a:cubicBezTo>
                    <a:cubicBezTo>
                      <a:pt x="53" y="3105"/>
                      <a:pt x="53" y="3105"/>
                      <a:pt x="53" y="3105"/>
                    </a:cubicBezTo>
                    <a:lnTo>
                      <a:pt x="53" y="3105"/>
                    </a:lnTo>
                    <a:lnTo>
                      <a:pt x="53" y="3110"/>
                    </a:lnTo>
                    <a:lnTo>
                      <a:pt x="53" y="3110"/>
                    </a:lnTo>
                    <a:lnTo>
                      <a:pt x="53" y="3110"/>
                    </a:lnTo>
                    <a:cubicBezTo>
                      <a:pt x="53" y="3110"/>
                      <a:pt x="53" y="3110"/>
                      <a:pt x="53" y="3110"/>
                    </a:cubicBezTo>
                    <a:cubicBezTo>
                      <a:pt x="53" y="3110"/>
                      <a:pt x="53" y="3110"/>
                      <a:pt x="57" y="3114"/>
                    </a:cubicBezTo>
                    <a:cubicBezTo>
                      <a:pt x="57" y="3114"/>
                      <a:pt x="57" y="3114"/>
                      <a:pt x="57" y="3114"/>
                    </a:cubicBezTo>
                    <a:cubicBezTo>
                      <a:pt x="57" y="3114"/>
                      <a:pt x="57" y="3114"/>
                      <a:pt x="57" y="3114"/>
                    </a:cubicBezTo>
                    <a:cubicBezTo>
                      <a:pt x="57" y="3114"/>
                      <a:pt x="57" y="3114"/>
                      <a:pt x="57" y="3114"/>
                    </a:cubicBezTo>
                    <a:cubicBezTo>
                      <a:pt x="57" y="3114"/>
                      <a:pt x="57" y="3114"/>
                      <a:pt x="57" y="3114"/>
                    </a:cubicBezTo>
                    <a:cubicBezTo>
                      <a:pt x="57" y="3114"/>
                      <a:pt x="57" y="3118"/>
                      <a:pt x="57" y="3118"/>
                    </a:cubicBezTo>
                    <a:cubicBezTo>
                      <a:pt x="57" y="3118"/>
                      <a:pt x="57" y="3118"/>
                      <a:pt x="57" y="3118"/>
                    </a:cubicBezTo>
                    <a:lnTo>
                      <a:pt x="57" y="3118"/>
                    </a:lnTo>
                    <a:cubicBezTo>
                      <a:pt x="57" y="3118"/>
                      <a:pt x="57" y="3118"/>
                      <a:pt x="57" y="3118"/>
                    </a:cubicBezTo>
                    <a:cubicBezTo>
                      <a:pt x="57" y="3118"/>
                      <a:pt x="57" y="3123"/>
                      <a:pt x="57" y="3123"/>
                    </a:cubicBezTo>
                    <a:lnTo>
                      <a:pt x="57" y="3123"/>
                    </a:lnTo>
                    <a:cubicBezTo>
                      <a:pt x="57" y="3123"/>
                      <a:pt x="57" y="3123"/>
                      <a:pt x="57" y="3123"/>
                    </a:cubicBezTo>
                    <a:cubicBezTo>
                      <a:pt x="57" y="3123"/>
                      <a:pt x="57" y="3123"/>
                      <a:pt x="57" y="3127"/>
                    </a:cubicBezTo>
                    <a:cubicBezTo>
                      <a:pt x="57" y="3127"/>
                      <a:pt x="57" y="3127"/>
                      <a:pt x="57" y="3127"/>
                    </a:cubicBezTo>
                    <a:cubicBezTo>
                      <a:pt x="57" y="3127"/>
                      <a:pt x="57" y="3127"/>
                      <a:pt x="57" y="3127"/>
                    </a:cubicBezTo>
                    <a:lnTo>
                      <a:pt x="57" y="3127"/>
                    </a:lnTo>
                    <a:cubicBezTo>
                      <a:pt x="57" y="3127"/>
                      <a:pt x="57" y="3127"/>
                      <a:pt x="57" y="3127"/>
                    </a:cubicBezTo>
                    <a:cubicBezTo>
                      <a:pt x="62" y="3131"/>
                      <a:pt x="62" y="3131"/>
                      <a:pt x="62" y="3136"/>
                    </a:cubicBezTo>
                    <a:lnTo>
                      <a:pt x="62" y="3136"/>
                    </a:lnTo>
                    <a:cubicBezTo>
                      <a:pt x="66" y="3162"/>
                      <a:pt x="75" y="3188"/>
                      <a:pt x="83" y="3214"/>
                    </a:cubicBezTo>
                    <a:lnTo>
                      <a:pt x="673" y="3040"/>
                    </a:lnTo>
                    <a:cubicBezTo>
                      <a:pt x="647" y="2941"/>
                      <a:pt x="625" y="2841"/>
                      <a:pt x="612" y="2737"/>
                    </a:cubicBezTo>
                    <a:close/>
                    <a:moveTo>
                      <a:pt x="179" y="1536"/>
                    </a:moveTo>
                    <a:cubicBezTo>
                      <a:pt x="174" y="1540"/>
                      <a:pt x="174" y="1544"/>
                      <a:pt x="170" y="1549"/>
                    </a:cubicBezTo>
                    <a:cubicBezTo>
                      <a:pt x="170" y="1549"/>
                      <a:pt x="170" y="1549"/>
                      <a:pt x="170" y="1549"/>
                    </a:cubicBezTo>
                    <a:cubicBezTo>
                      <a:pt x="170" y="1549"/>
                      <a:pt x="170" y="1549"/>
                      <a:pt x="170" y="1549"/>
                    </a:cubicBezTo>
                    <a:cubicBezTo>
                      <a:pt x="170" y="1549"/>
                      <a:pt x="170" y="1553"/>
                      <a:pt x="170" y="1553"/>
                    </a:cubicBezTo>
                    <a:cubicBezTo>
                      <a:pt x="170" y="1553"/>
                      <a:pt x="170" y="1553"/>
                      <a:pt x="170" y="1553"/>
                    </a:cubicBezTo>
                    <a:cubicBezTo>
                      <a:pt x="166" y="1570"/>
                      <a:pt x="157" y="1583"/>
                      <a:pt x="153" y="1601"/>
                    </a:cubicBezTo>
                    <a:cubicBezTo>
                      <a:pt x="153" y="1601"/>
                      <a:pt x="153" y="1601"/>
                      <a:pt x="153" y="1601"/>
                    </a:cubicBezTo>
                    <a:cubicBezTo>
                      <a:pt x="153" y="1601"/>
                      <a:pt x="153" y="1601"/>
                      <a:pt x="148" y="1605"/>
                    </a:cubicBezTo>
                    <a:lnTo>
                      <a:pt x="148" y="1605"/>
                    </a:lnTo>
                    <a:lnTo>
                      <a:pt x="148" y="1605"/>
                    </a:lnTo>
                    <a:cubicBezTo>
                      <a:pt x="148" y="1605"/>
                      <a:pt x="148" y="1605"/>
                      <a:pt x="148" y="1605"/>
                    </a:cubicBezTo>
                    <a:cubicBezTo>
                      <a:pt x="148" y="1605"/>
                      <a:pt x="148" y="1605"/>
                      <a:pt x="148" y="1605"/>
                    </a:cubicBezTo>
                    <a:cubicBezTo>
                      <a:pt x="148" y="1605"/>
                      <a:pt x="148" y="1605"/>
                      <a:pt x="148" y="1610"/>
                    </a:cubicBezTo>
                    <a:lnTo>
                      <a:pt x="148" y="1610"/>
                    </a:lnTo>
                    <a:lnTo>
                      <a:pt x="148" y="1610"/>
                    </a:lnTo>
                    <a:cubicBezTo>
                      <a:pt x="148" y="1610"/>
                      <a:pt x="148" y="1610"/>
                      <a:pt x="148" y="1610"/>
                    </a:cubicBezTo>
                    <a:lnTo>
                      <a:pt x="148" y="1614"/>
                    </a:lnTo>
                    <a:lnTo>
                      <a:pt x="148" y="1614"/>
                    </a:lnTo>
                    <a:cubicBezTo>
                      <a:pt x="148" y="1614"/>
                      <a:pt x="148" y="1614"/>
                      <a:pt x="148" y="1614"/>
                    </a:cubicBezTo>
                    <a:cubicBezTo>
                      <a:pt x="144" y="1614"/>
                      <a:pt x="144" y="1614"/>
                      <a:pt x="144" y="1614"/>
                    </a:cubicBezTo>
                    <a:cubicBezTo>
                      <a:pt x="144" y="1614"/>
                      <a:pt x="144" y="1618"/>
                      <a:pt x="144" y="1618"/>
                    </a:cubicBezTo>
                    <a:cubicBezTo>
                      <a:pt x="144" y="1618"/>
                      <a:pt x="144" y="1618"/>
                      <a:pt x="144" y="1618"/>
                    </a:cubicBezTo>
                    <a:cubicBezTo>
                      <a:pt x="144" y="1618"/>
                      <a:pt x="144" y="1618"/>
                      <a:pt x="144" y="1618"/>
                    </a:cubicBezTo>
                    <a:cubicBezTo>
                      <a:pt x="144" y="1618"/>
                      <a:pt x="144" y="1618"/>
                      <a:pt x="144" y="1618"/>
                    </a:cubicBezTo>
                    <a:cubicBezTo>
                      <a:pt x="144" y="1618"/>
                      <a:pt x="144" y="1618"/>
                      <a:pt x="144" y="1623"/>
                    </a:cubicBezTo>
                    <a:cubicBezTo>
                      <a:pt x="144" y="1623"/>
                      <a:pt x="144" y="1623"/>
                      <a:pt x="144" y="1623"/>
                    </a:cubicBezTo>
                    <a:lnTo>
                      <a:pt x="144" y="1623"/>
                    </a:lnTo>
                    <a:lnTo>
                      <a:pt x="144" y="1623"/>
                    </a:lnTo>
                    <a:lnTo>
                      <a:pt x="144" y="1623"/>
                    </a:lnTo>
                    <a:cubicBezTo>
                      <a:pt x="144" y="1623"/>
                      <a:pt x="144" y="1623"/>
                      <a:pt x="144" y="1627"/>
                    </a:cubicBezTo>
                    <a:cubicBezTo>
                      <a:pt x="144" y="1627"/>
                      <a:pt x="144" y="1627"/>
                      <a:pt x="140" y="1627"/>
                    </a:cubicBezTo>
                    <a:cubicBezTo>
                      <a:pt x="140" y="1627"/>
                      <a:pt x="140" y="1627"/>
                      <a:pt x="140" y="1627"/>
                    </a:cubicBezTo>
                    <a:cubicBezTo>
                      <a:pt x="140" y="1627"/>
                      <a:pt x="140" y="1627"/>
                      <a:pt x="140" y="1627"/>
                    </a:cubicBezTo>
                    <a:cubicBezTo>
                      <a:pt x="140" y="1627"/>
                      <a:pt x="140" y="1627"/>
                      <a:pt x="140" y="1627"/>
                    </a:cubicBezTo>
                    <a:cubicBezTo>
                      <a:pt x="140" y="1631"/>
                      <a:pt x="140" y="1631"/>
                      <a:pt x="140" y="1631"/>
                    </a:cubicBezTo>
                    <a:cubicBezTo>
                      <a:pt x="140" y="1631"/>
                      <a:pt x="140" y="1631"/>
                      <a:pt x="140" y="1631"/>
                    </a:cubicBezTo>
                    <a:cubicBezTo>
                      <a:pt x="140" y="1631"/>
                      <a:pt x="140" y="1631"/>
                      <a:pt x="140" y="1631"/>
                    </a:cubicBezTo>
                    <a:cubicBezTo>
                      <a:pt x="140" y="1631"/>
                      <a:pt x="140" y="1631"/>
                      <a:pt x="140" y="1631"/>
                    </a:cubicBezTo>
                    <a:cubicBezTo>
                      <a:pt x="140" y="1631"/>
                      <a:pt x="140" y="1636"/>
                      <a:pt x="140" y="1636"/>
                    </a:cubicBezTo>
                    <a:cubicBezTo>
                      <a:pt x="140" y="1636"/>
                      <a:pt x="140" y="1636"/>
                      <a:pt x="140" y="1636"/>
                    </a:cubicBezTo>
                    <a:cubicBezTo>
                      <a:pt x="140" y="1636"/>
                      <a:pt x="140" y="1636"/>
                      <a:pt x="140" y="1636"/>
                    </a:cubicBezTo>
                    <a:lnTo>
                      <a:pt x="140" y="1636"/>
                    </a:lnTo>
                    <a:cubicBezTo>
                      <a:pt x="140" y="1636"/>
                      <a:pt x="140" y="1636"/>
                      <a:pt x="140" y="1640"/>
                    </a:cubicBezTo>
                    <a:cubicBezTo>
                      <a:pt x="140" y="1640"/>
                      <a:pt x="140" y="1640"/>
                      <a:pt x="140" y="1640"/>
                    </a:cubicBezTo>
                    <a:cubicBezTo>
                      <a:pt x="135" y="1640"/>
                      <a:pt x="135" y="1640"/>
                      <a:pt x="135" y="1640"/>
                    </a:cubicBezTo>
                    <a:cubicBezTo>
                      <a:pt x="135" y="1640"/>
                      <a:pt x="135" y="1640"/>
                      <a:pt x="135" y="1640"/>
                    </a:cubicBezTo>
                    <a:cubicBezTo>
                      <a:pt x="135" y="1640"/>
                      <a:pt x="135" y="1640"/>
                      <a:pt x="135" y="1640"/>
                    </a:cubicBezTo>
                    <a:cubicBezTo>
                      <a:pt x="135" y="1640"/>
                      <a:pt x="135" y="1640"/>
                      <a:pt x="135" y="1640"/>
                    </a:cubicBezTo>
                    <a:cubicBezTo>
                      <a:pt x="135" y="1644"/>
                      <a:pt x="135" y="1644"/>
                      <a:pt x="135" y="1644"/>
                    </a:cubicBezTo>
                    <a:cubicBezTo>
                      <a:pt x="135" y="1644"/>
                      <a:pt x="135" y="1644"/>
                      <a:pt x="135" y="1644"/>
                    </a:cubicBezTo>
                    <a:cubicBezTo>
                      <a:pt x="135" y="1644"/>
                      <a:pt x="135" y="1644"/>
                      <a:pt x="135" y="1644"/>
                    </a:cubicBezTo>
                    <a:cubicBezTo>
                      <a:pt x="135" y="1644"/>
                      <a:pt x="135" y="1644"/>
                      <a:pt x="135" y="1644"/>
                    </a:cubicBezTo>
                    <a:cubicBezTo>
                      <a:pt x="135" y="1644"/>
                      <a:pt x="135" y="1649"/>
                      <a:pt x="135" y="1649"/>
                    </a:cubicBezTo>
                    <a:cubicBezTo>
                      <a:pt x="135" y="1649"/>
                      <a:pt x="135" y="1649"/>
                      <a:pt x="135" y="1649"/>
                    </a:cubicBezTo>
                    <a:cubicBezTo>
                      <a:pt x="135" y="1649"/>
                      <a:pt x="135" y="1649"/>
                      <a:pt x="135" y="1649"/>
                    </a:cubicBezTo>
                    <a:lnTo>
                      <a:pt x="135" y="1649"/>
                    </a:lnTo>
                    <a:cubicBezTo>
                      <a:pt x="131" y="1649"/>
                      <a:pt x="131" y="1649"/>
                      <a:pt x="131" y="1653"/>
                    </a:cubicBezTo>
                    <a:cubicBezTo>
                      <a:pt x="131" y="1653"/>
                      <a:pt x="131" y="1653"/>
                      <a:pt x="131" y="1653"/>
                    </a:cubicBezTo>
                    <a:cubicBezTo>
                      <a:pt x="131" y="1653"/>
                      <a:pt x="131" y="1653"/>
                      <a:pt x="131" y="1653"/>
                    </a:cubicBezTo>
                    <a:cubicBezTo>
                      <a:pt x="131" y="1653"/>
                      <a:pt x="131" y="1653"/>
                      <a:pt x="131" y="1653"/>
                    </a:cubicBezTo>
                    <a:cubicBezTo>
                      <a:pt x="131" y="1653"/>
                      <a:pt x="131" y="1653"/>
                      <a:pt x="131" y="1653"/>
                    </a:cubicBezTo>
                    <a:cubicBezTo>
                      <a:pt x="131" y="1657"/>
                      <a:pt x="131" y="1657"/>
                      <a:pt x="131" y="1657"/>
                    </a:cubicBezTo>
                    <a:cubicBezTo>
                      <a:pt x="131" y="1657"/>
                      <a:pt x="131" y="1657"/>
                      <a:pt x="131" y="1657"/>
                    </a:cubicBezTo>
                    <a:cubicBezTo>
                      <a:pt x="131" y="1657"/>
                      <a:pt x="131" y="1657"/>
                      <a:pt x="131" y="1657"/>
                    </a:cubicBezTo>
                    <a:cubicBezTo>
                      <a:pt x="131" y="1657"/>
                      <a:pt x="131" y="1657"/>
                      <a:pt x="131" y="1657"/>
                    </a:cubicBezTo>
                    <a:lnTo>
                      <a:pt x="131" y="1657"/>
                    </a:lnTo>
                    <a:cubicBezTo>
                      <a:pt x="131" y="1662"/>
                      <a:pt x="131" y="1662"/>
                      <a:pt x="131" y="1662"/>
                    </a:cubicBezTo>
                    <a:cubicBezTo>
                      <a:pt x="131" y="1662"/>
                      <a:pt x="131" y="1662"/>
                      <a:pt x="131" y="1662"/>
                    </a:cubicBezTo>
                    <a:cubicBezTo>
                      <a:pt x="131" y="1662"/>
                      <a:pt x="127" y="1662"/>
                      <a:pt x="127" y="1662"/>
                    </a:cubicBezTo>
                    <a:cubicBezTo>
                      <a:pt x="127" y="1662"/>
                      <a:pt x="127" y="1662"/>
                      <a:pt x="127" y="1662"/>
                    </a:cubicBezTo>
                    <a:cubicBezTo>
                      <a:pt x="127" y="1662"/>
                      <a:pt x="127" y="1666"/>
                      <a:pt x="127" y="1666"/>
                    </a:cubicBezTo>
                    <a:cubicBezTo>
                      <a:pt x="127" y="1666"/>
                      <a:pt x="127" y="1666"/>
                      <a:pt x="127" y="1666"/>
                    </a:cubicBezTo>
                    <a:cubicBezTo>
                      <a:pt x="127" y="1666"/>
                      <a:pt x="127" y="1666"/>
                      <a:pt x="127" y="1666"/>
                    </a:cubicBezTo>
                    <a:lnTo>
                      <a:pt x="127" y="1666"/>
                    </a:lnTo>
                    <a:cubicBezTo>
                      <a:pt x="127" y="1666"/>
                      <a:pt x="127" y="1666"/>
                      <a:pt x="127" y="1670"/>
                    </a:cubicBezTo>
                    <a:cubicBezTo>
                      <a:pt x="127" y="1670"/>
                      <a:pt x="127" y="1670"/>
                      <a:pt x="127" y="1670"/>
                    </a:cubicBezTo>
                    <a:cubicBezTo>
                      <a:pt x="127" y="1670"/>
                      <a:pt x="127" y="1670"/>
                      <a:pt x="127" y="1670"/>
                    </a:cubicBezTo>
                    <a:cubicBezTo>
                      <a:pt x="127" y="1670"/>
                      <a:pt x="127" y="1670"/>
                      <a:pt x="127" y="1670"/>
                    </a:cubicBezTo>
                    <a:cubicBezTo>
                      <a:pt x="127" y="1670"/>
                      <a:pt x="127" y="1670"/>
                      <a:pt x="127" y="1670"/>
                    </a:cubicBezTo>
                    <a:cubicBezTo>
                      <a:pt x="127" y="1675"/>
                      <a:pt x="127" y="1675"/>
                      <a:pt x="127" y="1675"/>
                    </a:cubicBezTo>
                    <a:cubicBezTo>
                      <a:pt x="127" y="1675"/>
                      <a:pt x="127" y="1675"/>
                      <a:pt x="127" y="1675"/>
                    </a:cubicBezTo>
                    <a:lnTo>
                      <a:pt x="122" y="1675"/>
                    </a:lnTo>
                    <a:cubicBezTo>
                      <a:pt x="122" y="1675"/>
                      <a:pt x="122" y="1675"/>
                      <a:pt x="122" y="1675"/>
                    </a:cubicBezTo>
                    <a:cubicBezTo>
                      <a:pt x="122" y="1675"/>
                      <a:pt x="122" y="1675"/>
                      <a:pt x="122" y="1675"/>
                    </a:cubicBezTo>
                    <a:cubicBezTo>
                      <a:pt x="122" y="1679"/>
                      <a:pt x="122" y="1679"/>
                      <a:pt x="122" y="1679"/>
                    </a:cubicBezTo>
                    <a:lnTo>
                      <a:pt x="122" y="1679"/>
                    </a:lnTo>
                    <a:cubicBezTo>
                      <a:pt x="122" y="1679"/>
                      <a:pt x="122" y="1679"/>
                      <a:pt x="122" y="1679"/>
                    </a:cubicBezTo>
                    <a:cubicBezTo>
                      <a:pt x="122" y="1679"/>
                      <a:pt x="122" y="1679"/>
                      <a:pt x="122" y="1679"/>
                    </a:cubicBezTo>
                    <a:cubicBezTo>
                      <a:pt x="122" y="1679"/>
                      <a:pt x="122" y="1683"/>
                      <a:pt x="122" y="1683"/>
                    </a:cubicBezTo>
                    <a:cubicBezTo>
                      <a:pt x="122" y="1683"/>
                      <a:pt x="122" y="1683"/>
                      <a:pt x="122" y="1683"/>
                    </a:cubicBezTo>
                    <a:cubicBezTo>
                      <a:pt x="122" y="1683"/>
                      <a:pt x="122" y="1683"/>
                      <a:pt x="122" y="1683"/>
                    </a:cubicBezTo>
                    <a:cubicBezTo>
                      <a:pt x="122" y="1683"/>
                      <a:pt x="122" y="1683"/>
                      <a:pt x="122" y="1683"/>
                    </a:cubicBezTo>
                    <a:cubicBezTo>
                      <a:pt x="122" y="1683"/>
                      <a:pt x="122" y="1683"/>
                      <a:pt x="122" y="1688"/>
                    </a:cubicBezTo>
                    <a:lnTo>
                      <a:pt x="122" y="1688"/>
                    </a:lnTo>
                    <a:cubicBezTo>
                      <a:pt x="122" y="1688"/>
                      <a:pt x="118" y="1688"/>
                      <a:pt x="118" y="1688"/>
                    </a:cubicBezTo>
                    <a:cubicBezTo>
                      <a:pt x="118" y="1688"/>
                      <a:pt x="118" y="1688"/>
                      <a:pt x="118" y="1688"/>
                    </a:cubicBezTo>
                    <a:cubicBezTo>
                      <a:pt x="118" y="1688"/>
                      <a:pt x="118" y="1688"/>
                      <a:pt x="118" y="1692"/>
                    </a:cubicBezTo>
                    <a:cubicBezTo>
                      <a:pt x="118" y="1692"/>
                      <a:pt x="118" y="1692"/>
                      <a:pt x="118" y="1692"/>
                    </a:cubicBezTo>
                    <a:cubicBezTo>
                      <a:pt x="118" y="1692"/>
                      <a:pt x="118" y="1692"/>
                      <a:pt x="118" y="1692"/>
                    </a:cubicBezTo>
                    <a:cubicBezTo>
                      <a:pt x="118" y="1692"/>
                      <a:pt x="118" y="1692"/>
                      <a:pt x="118" y="1692"/>
                    </a:cubicBezTo>
                    <a:cubicBezTo>
                      <a:pt x="118" y="1692"/>
                      <a:pt x="118" y="1692"/>
                      <a:pt x="118" y="1692"/>
                    </a:cubicBezTo>
                    <a:cubicBezTo>
                      <a:pt x="118" y="1692"/>
                      <a:pt x="118" y="1692"/>
                      <a:pt x="118" y="1692"/>
                    </a:cubicBezTo>
                    <a:cubicBezTo>
                      <a:pt x="118" y="1696"/>
                      <a:pt x="118" y="1696"/>
                      <a:pt x="118" y="1696"/>
                    </a:cubicBezTo>
                    <a:cubicBezTo>
                      <a:pt x="118" y="1696"/>
                      <a:pt x="118" y="1696"/>
                      <a:pt x="118" y="1696"/>
                    </a:cubicBezTo>
                    <a:cubicBezTo>
                      <a:pt x="118" y="1696"/>
                      <a:pt x="118" y="1696"/>
                      <a:pt x="118" y="1696"/>
                    </a:cubicBezTo>
                    <a:cubicBezTo>
                      <a:pt x="118" y="1696"/>
                      <a:pt x="118" y="1696"/>
                      <a:pt x="118" y="1696"/>
                    </a:cubicBezTo>
                    <a:cubicBezTo>
                      <a:pt x="118" y="1701"/>
                      <a:pt x="118" y="1701"/>
                      <a:pt x="118" y="1701"/>
                    </a:cubicBezTo>
                    <a:cubicBezTo>
                      <a:pt x="118" y="1701"/>
                      <a:pt x="118" y="1701"/>
                      <a:pt x="114" y="1701"/>
                    </a:cubicBezTo>
                    <a:cubicBezTo>
                      <a:pt x="114" y="1701"/>
                      <a:pt x="114" y="1701"/>
                      <a:pt x="114" y="1701"/>
                    </a:cubicBezTo>
                    <a:cubicBezTo>
                      <a:pt x="114" y="1701"/>
                      <a:pt x="114" y="1701"/>
                      <a:pt x="114" y="1701"/>
                    </a:cubicBezTo>
                    <a:cubicBezTo>
                      <a:pt x="114" y="1701"/>
                      <a:pt x="114" y="1701"/>
                      <a:pt x="114" y="1705"/>
                    </a:cubicBezTo>
                    <a:lnTo>
                      <a:pt x="114" y="1705"/>
                    </a:lnTo>
                    <a:cubicBezTo>
                      <a:pt x="114" y="1705"/>
                      <a:pt x="114" y="1705"/>
                      <a:pt x="114" y="1705"/>
                    </a:cubicBezTo>
                    <a:cubicBezTo>
                      <a:pt x="114" y="1705"/>
                      <a:pt x="114" y="1705"/>
                      <a:pt x="114" y="1705"/>
                    </a:cubicBezTo>
                    <a:cubicBezTo>
                      <a:pt x="114" y="1705"/>
                      <a:pt x="114" y="1705"/>
                      <a:pt x="114" y="1709"/>
                    </a:cubicBezTo>
                    <a:cubicBezTo>
                      <a:pt x="114" y="1709"/>
                      <a:pt x="114" y="1709"/>
                      <a:pt x="114" y="1709"/>
                    </a:cubicBezTo>
                    <a:cubicBezTo>
                      <a:pt x="114" y="1709"/>
                      <a:pt x="114" y="1709"/>
                      <a:pt x="114" y="1709"/>
                    </a:cubicBezTo>
                    <a:cubicBezTo>
                      <a:pt x="114" y="1709"/>
                      <a:pt x="114" y="1709"/>
                      <a:pt x="114" y="1709"/>
                    </a:cubicBezTo>
                    <a:cubicBezTo>
                      <a:pt x="114" y="1709"/>
                      <a:pt x="114" y="1709"/>
                      <a:pt x="114" y="1709"/>
                    </a:cubicBezTo>
                    <a:cubicBezTo>
                      <a:pt x="114" y="1709"/>
                      <a:pt x="114" y="1709"/>
                      <a:pt x="114" y="1714"/>
                    </a:cubicBezTo>
                    <a:cubicBezTo>
                      <a:pt x="114" y="1714"/>
                      <a:pt x="114" y="1714"/>
                      <a:pt x="109" y="1714"/>
                    </a:cubicBezTo>
                    <a:lnTo>
                      <a:pt x="109" y="1714"/>
                    </a:lnTo>
                    <a:cubicBezTo>
                      <a:pt x="109" y="1714"/>
                      <a:pt x="109" y="1714"/>
                      <a:pt x="109" y="1714"/>
                    </a:cubicBezTo>
                    <a:cubicBezTo>
                      <a:pt x="109" y="1714"/>
                      <a:pt x="109" y="1714"/>
                      <a:pt x="109" y="1714"/>
                    </a:cubicBezTo>
                    <a:cubicBezTo>
                      <a:pt x="109" y="1718"/>
                      <a:pt x="109" y="1718"/>
                      <a:pt x="109" y="1718"/>
                    </a:cubicBezTo>
                    <a:cubicBezTo>
                      <a:pt x="109" y="1718"/>
                      <a:pt x="109" y="1718"/>
                      <a:pt x="109" y="1718"/>
                    </a:cubicBezTo>
                    <a:cubicBezTo>
                      <a:pt x="109" y="1718"/>
                      <a:pt x="109" y="1718"/>
                      <a:pt x="109" y="1718"/>
                    </a:cubicBezTo>
                    <a:cubicBezTo>
                      <a:pt x="109" y="1718"/>
                      <a:pt x="109" y="1718"/>
                      <a:pt x="109" y="1718"/>
                    </a:cubicBezTo>
                    <a:cubicBezTo>
                      <a:pt x="109" y="1718"/>
                      <a:pt x="109" y="1718"/>
                      <a:pt x="109" y="1722"/>
                    </a:cubicBezTo>
                    <a:lnTo>
                      <a:pt x="109" y="1722"/>
                    </a:lnTo>
                    <a:cubicBezTo>
                      <a:pt x="109" y="1722"/>
                      <a:pt x="109" y="1722"/>
                      <a:pt x="109" y="1722"/>
                    </a:cubicBezTo>
                    <a:lnTo>
                      <a:pt x="109" y="1722"/>
                    </a:lnTo>
                    <a:cubicBezTo>
                      <a:pt x="109" y="1722"/>
                      <a:pt x="109" y="1722"/>
                      <a:pt x="109" y="1727"/>
                    </a:cubicBezTo>
                    <a:cubicBezTo>
                      <a:pt x="109" y="1727"/>
                      <a:pt x="109" y="1727"/>
                      <a:pt x="109" y="1727"/>
                    </a:cubicBezTo>
                    <a:cubicBezTo>
                      <a:pt x="109" y="1727"/>
                      <a:pt x="109" y="1727"/>
                      <a:pt x="105" y="1727"/>
                    </a:cubicBezTo>
                    <a:cubicBezTo>
                      <a:pt x="105" y="1727"/>
                      <a:pt x="105" y="1727"/>
                      <a:pt x="105" y="1727"/>
                    </a:cubicBezTo>
                    <a:cubicBezTo>
                      <a:pt x="105" y="1727"/>
                      <a:pt x="105" y="1727"/>
                      <a:pt x="105" y="1727"/>
                    </a:cubicBezTo>
                    <a:cubicBezTo>
                      <a:pt x="105" y="1727"/>
                      <a:pt x="105" y="1731"/>
                      <a:pt x="105" y="1731"/>
                    </a:cubicBezTo>
                    <a:cubicBezTo>
                      <a:pt x="105" y="1731"/>
                      <a:pt x="105" y="1731"/>
                      <a:pt x="105" y="1731"/>
                    </a:cubicBezTo>
                    <a:lnTo>
                      <a:pt x="105" y="1731"/>
                    </a:lnTo>
                    <a:cubicBezTo>
                      <a:pt x="105" y="1731"/>
                      <a:pt x="105" y="1731"/>
                      <a:pt x="105" y="1731"/>
                    </a:cubicBezTo>
                    <a:cubicBezTo>
                      <a:pt x="105" y="1731"/>
                      <a:pt x="105" y="1731"/>
                      <a:pt x="105" y="1731"/>
                    </a:cubicBezTo>
                    <a:cubicBezTo>
                      <a:pt x="105" y="1735"/>
                      <a:pt x="105" y="1735"/>
                      <a:pt x="105" y="1735"/>
                    </a:cubicBezTo>
                    <a:cubicBezTo>
                      <a:pt x="105" y="1735"/>
                      <a:pt x="105" y="1735"/>
                      <a:pt x="105" y="1735"/>
                    </a:cubicBezTo>
                    <a:cubicBezTo>
                      <a:pt x="105" y="1735"/>
                      <a:pt x="105" y="1735"/>
                      <a:pt x="105" y="1735"/>
                    </a:cubicBezTo>
                    <a:lnTo>
                      <a:pt x="105" y="1735"/>
                    </a:lnTo>
                    <a:cubicBezTo>
                      <a:pt x="105" y="1735"/>
                      <a:pt x="105" y="1740"/>
                      <a:pt x="105" y="1740"/>
                    </a:cubicBezTo>
                    <a:cubicBezTo>
                      <a:pt x="105" y="1740"/>
                      <a:pt x="105" y="1740"/>
                      <a:pt x="105" y="1740"/>
                    </a:cubicBezTo>
                    <a:cubicBezTo>
                      <a:pt x="105" y="1740"/>
                      <a:pt x="101" y="1740"/>
                      <a:pt x="101" y="1740"/>
                    </a:cubicBezTo>
                    <a:cubicBezTo>
                      <a:pt x="101" y="1740"/>
                      <a:pt x="101" y="1740"/>
                      <a:pt x="101" y="1740"/>
                    </a:cubicBezTo>
                    <a:cubicBezTo>
                      <a:pt x="101" y="1740"/>
                      <a:pt x="101" y="1740"/>
                      <a:pt x="101" y="1744"/>
                    </a:cubicBezTo>
                    <a:lnTo>
                      <a:pt x="101" y="1744"/>
                    </a:lnTo>
                    <a:cubicBezTo>
                      <a:pt x="101" y="1744"/>
                      <a:pt x="101" y="1744"/>
                      <a:pt x="101" y="1744"/>
                    </a:cubicBezTo>
                    <a:lnTo>
                      <a:pt x="101" y="1744"/>
                    </a:lnTo>
                    <a:cubicBezTo>
                      <a:pt x="101" y="1744"/>
                      <a:pt x="101" y="1744"/>
                      <a:pt x="101" y="1744"/>
                    </a:cubicBezTo>
                    <a:cubicBezTo>
                      <a:pt x="101" y="1744"/>
                      <a:pt x="101" y="1748"/>
                      <a:pt x="101" y="1748"/>
                    </a:cubicBezTo>
                    <a:cubicBezTo>
                      <a:pt x="101" y="1748"/>
                      <a:pt x="101" y="1748"/>
                      <a:pt x="101" y="1748"/>
                    </a:cubicBezTo>
                    <a:cubicBezTo>
                      <a:pt x="101" y="1748"/>
                      <a:pt x="101" y="1748"/>
                      <a:pt x="101" y="1748"/>
                    </a:cubicBezTo>
                    <a:cubicBezTo>
                      <a:pt x="101" y="1748"/>
                      <a:pt x="101" y="1748"/>
                      <a:pt x="101" y="1748"/>
                    </a:cubicBezTo>
                    <a:cubicBezTo>
                      <a:pt x="101" y="1748"/>
                      <a:pt x="101" y="1748"/>
                      <a:pt x="101" y="1748"/>
                    </a:cubicBezTo>
                    <a:cubicBezTo>
                      <a:pt x="101" y="1753"/>
                      <a:pt x="101" y="1753"/>
                      <a:pt x="101" y="1753"/>
                    </a:cubicBezTo>
                    <a:lnTo>
                      <a:pt x="101" y="1753"/>
                    </a:lnTo>
                    <a:lnTo>
                      <a:pt x="96" y="1753"/>
                    </a:lnTo>
                    <a:lnTo>
                      <a:pt x="96" y="1753"/>
                    </a:lnTo>
                    <a:cubicBezTo>
                      <a:pt x="96" y="1753"/>
                      <a:pt x="96" y="1757"/>
                      <a:pt x="96" y="1757"/>
                    </a:cubicBezTo>
                    <a:cubicBezTo>
                      <a:pt x="96" y="1757"/>
                      <a:pt x="96" y="1757"/>
                      <a:pt x="96" y="1757"/>
                    </a:cubicBezTo>
                    <a:cubicBezTo>
                      <a:pt x="96" y="1757"/>
                      <a:pt x="96" y="1757"/>
                      <a:pt x="96" y="1757"/>
                    </a:cubicBezTo>
                    <a:cubicBezTo>
                      <a:pt x="96" y="1757"/>
                      <a:pt x="96" y="1757"/>
                      <a:pt x="96" y="1757"/>
                    </a:cubicBezTo>
                    <a:cubicBezTo>
                      <a:pt x="96" y="1757"/>
                      <a:pt x="96" y="1757"/>
                      <a:pt x="96" y="1761"/>
                    </a:cubicBezTo>
                    <a:cubicBezTo>
                      <a:pt x="96" y="1761"/>
                      <a:pt x="96" y="1761"/>
                      <a:pt x="96" y="1761"/>
                    </a:cubicBezTo>
                    <a:cubicBezTo>
                      <a:pt x="96" y="1761"/>
                      <a:pt x="96" y="1761"/>
                      <a:pt x="96" y="1761"/>
                    </a:cubicBezTo>
                    <a:cubicBezTo>
                      <a:pt x="96" y="1761"/>
                      <a:pt x="96" y="1761"/>
                      <a:pt x="96" y="1761"/>
                    </a:cubicBezTo>
                    <a:cubicBezTo>
                      <a:pt x="96" y="1761"/>
                      <a:pt x="96" y="1761"/>
                      <a:pt x="96" y="1761"/>
                    </a:cubicBezTo>
                    <a:cubicBezTo>
                      <a:pt x="96" y="1761"/>
                      <a:pt x="96" y="1766"/>
                      <a:pt x="96" y="1766"/>
                    </a:cubicBezTo>
                    <a:cubicBezTo>
                      <a:pt x="96" y="1766"/>
                      <a:pt x="96" y="1766"/>
                      <a:pt x="96" y="1766"/>
                    </a:cubicBezTo>
                    <a:lnTo>
                      <a:pt x="96" y="1766"/>
                    </a:lnTo>
                    <a:cubicBezTo>
                      <a:pt x="96" y="1766"/>
                      <a:pt x="96" y="1766"/>
                      <a:pt x="96" y="1766"/>
                    </a:cubicBezTo>
                    <a:cubicBezTo>
                      <a:pt x="92" y="1766"/>
                      <a:pt x="92" y="1766"/>
                      <a:pt x="92" y="1766"/>
                    </a:cubicBezTo>
                    <a:cubicBezTo>
                      <a:pt x="92" y="1770"/>
                      <a:pt x="92" y="1770"/>
                      <a:pt x="92" y="1770"/>
                    </a:cubicBezTo>
                    <a:cubicBezTo>
                      <a:pt x="92" y="1770"/>
                      <a:pt x="92" y="1770"/>
                      <a:pt x="92" y="1770"/>
                    </a:cubicBezTo>
                    <a:cubicBezTo>
                      <a:pt x="92" y="1770"/>
                      <a:pt x="92" y="1770"/>
                      <a:pt x="92" y="1770"/>
                    </a:cubicBezTo>
                    <a:cubicBezTo>
                      <a:pt x="92" y="1770"/>
                      <a:pt x="92" y="1770"/>
                      <a:pt x="92" y="1770"/>
                    </a:cubicBezTo>
                    <a:cubicBezTo>
                      <a:pt x="92" y="1770"/>
                      <a:pt x="92" y="1774"/>
                      <a:pt x="92" y="1774"/>
                    </a:cubicBezTo>
                    <a:cubicBezTo>
                      <a:pt x="92" y="1774"/>
                      <a:pt x="92" y="1774"/>
                      <a:pt x="92" y="1774"/>
                    </a:cubicBezTo>
                    <a:cubicBezTo>
                      <a:pt x="92" y="1774"/>
                      <a:pt x="92" y="1774"/>
                      <a:pt x="92" y="1774"/>
                    </a:cubicBezTo>
                    <a:cubicBezTo>
                      <a:pt x="92" y="1774"/>
                      <a:pt x="92" y="1774"/>
                      <a:pt x="92" y="1774"/>
                    </a:cubicBezTo>
                    <a:cubicBezTo>
                      <a:pt x="92" y="1774"/>
                      <a:pt x="92" y="1774"/>
                      <a:pt x="92" y="1779"/>
                    </a:cubicBezTo>
                    <a:cubicBezTo>
                      <a:pt x="92" y="1779"/>
                      <a:pt x="92" y="1779"/>
                      <a:pt x="92" y="1779"/>
                    </a:cubicBezTo>
                    <a:cubicBezTo>
                      <a:pt x="92" y="1779"/>
                      <a:pt x="92" y="1779"/>
                      <a:pt x="92" y="1779"/>
                    </a:cubicBezTo>
                    <a:cubicBezTo>
                      <a:pt x="92" y="1779"/>
                      <a:pt x="92" y="1779"/>
                      <a:pt x="92" y="1779"/>
                    </a:cubicBezTo>
                    <a:cubicBezTo>
                      <a:pt x="92" y="1779"/>
                      <a:pt x="92" y="1779"/>
                      <a:pt x="92" y="1779"/>
                    </a:cubicBezTo>
                    <a:cubicBezTo>
                      <a:pt x="92" y="1779"/>
                      <a:pt x="92" y="1783"/>
                      <a:pt x="88" y="1783"/>
                    </a:cubicBezTo>
                    <a:cubicBezTo>
                      <a:pt x="88" y="1783"/>
                      <a:pt x="88" y="1783"/>
                      <a:pt x="88" y="1783"/>
                    </a:cubicBezTo>
                    <a:cubicBezTo>
                      <a:pt x="88" y="1783"/>
                      <a:pt x="88" y="1783"/>
                      <a:pt x="88" y="1783"/>
                    </a:cubicBezTo>
                    <a:cubicBezTo>
                      <a:pt x="88" y="1783"/>
                      <a:pt x="88" y="1783"/>
                      <a:pt x="88" y="1783"/>
                    </a:cubicBezTo>
                    <a:cubicBezTo>
                      <a:pt x="88" y="1783"/>
                      <a:pt x="88" y="1783"/>
                      <a:pt x="88" y="1783"/>
                    </a:cubicBezTo>
                    <a:cubicBezTo>
                      <a:pt x="88" y="1787"/>
                      <a:pt x="88" y="1787"/>
                      <a:pt x="88" y="1787"/>
                    </a:cubicBezTo>
                    <a:cubicBezTo>
                      <a:pt x="88" y="1787"/>
                      <a:pt x="88" y="1787"/>
                      <a:pt x="88" y="1787"/>
                    </a:cubicBezTo>
                    <a:cubicBezTo>
                      <a:pt x="88" y="1787"/>
                      <a:pt x="88" y="1787"/>
                      <a:pt x="88" y="1787"/>
                    </a:cubicBezTo>
                    <a:cubicBezTo>
                      <a:pt x="88" y="1787"/>
                      <a:pt x="88" y="1787"/>
                      <a:pt x="88" y="1792"/>
                    </a:cubicBezTo>
                    <a:cubicBezTo>
                      <a:pt x="88" y="1792"/>
                      <a:pt x="88" y="1792"/>
                      <a:pt x="88" y="1792"/>
                    </a:cubicBezTo>
                    <a:cubicBezTo>
                      <a:pt x="88" y="1792"/>
                      <a:pt x="88" y="1792"/>
                      <a:pt x="88" y="1792"/>
                    </a:cubicBezTo>
                    <a:cubicBezTo>
                      <a:pt x="88" y="1792"/>
                      <a:pt x="88" y="1792"/>
                      <a:pt x="88" y="1792"/>
                    </a:cubicBezTo>
                    <a:cubicBezTo>
                      <a:pt x="88" y="1792"/>
                      <a:pt x="88" y="1792"/>
                      <a:pt x="88" y="1792"/>
                    </a:cubicBezTo>
                    <a:cubicBezTo>
                      <a:pt x="88" y="1792"/>
                      <a:pt x="88" y="1792"/>
                      <a:pt x="88" y="1796"/>
                    </a:cubicBezTo>
                    <a:cubicBezTo>
                      <a:pt x="88" y="1796"/>
                      <a:pt x="88" y="1796"/>
                      <a:pt x="88" y="1796"/>
                    </a:cubicBezTo>
                    <a:cubicBezTo>
                      <a:pt x="88" y="1796"/>
                      <a:pt x="88" y="1796"/>
                      <a:pt x="88" y="1796"/>
                    </a:cubicBezTo>
                    <a:cubicBezTo>
                      <a:pt x="83" y="1796"/>
                      <a:pt x="83" y="1796"/>
                      <a:pt x="83" y="1796"/>
                    </a:cubicBezTo>
                    <a:cubicBezTo>
                      <a:pt x="83" y="1796"/>
                      <a:pt x="83" y="1796"/>
                      <a:pt x="83" y="1796"/>
                    </a:cubicBezTo>
                    <a:cubicBezTo>
                      <a:pt x="83" y="1796"/>
                      <a:pt x="83" y="1800"/>
                      <a:pt x="83" y="1800"/>
                    </a:cubicBezTo>
                    <a:cubicBezTo>
                      <a:pt x="83" y="1800"/>
                      <a:pt x="83" y="1800"/>
                      <a:pt x="83" y="1800"/>
                    </a:cubicBezTo>
                    <a:cubicBezTo>
                      <a:pt x="83" y="1800"/>
                      <a:pt x="83" y="1800"/>
                      <a:pt x="83" y="1800"/>
                    </a:cubicBezTo>
                    <a:cubicBezTo>
                      <a:pt x="83" y="1800"/>
                      <a:pt x="83" y="1800"/>
                      <a:pt x="83" y="1800"/>
                    </a:cubicBezTo>
                    <a:cubicBezTo>
                      <a:pt x="83" y="1800"/>
                      <a:pt x="83" y="1805"/>
                      <a:pt x="83" y="1805"/>
                    </a:cubicBezTo>
                    <a:cubicBezTo>
                      <a:pt x="83" y="1805"/>
                      <a:pt x="83" y="1805"/>
                      <a:pt x="83" y="1805"/>
                    </a:cubicBezTo>
                    <a:cubicBezTo>
                      <a:pt x="83" y="1805"/>
                      <a:pt x="83" y="1805"/>
                      <a:pt x="83" y="1805"/>
                    </a:cubicBezTo>
                    <a:cubicBezTo>
                      <a:pt x="83" y="1805"/>
                      <a:pt x="83" y="1805"/>
                      <a:pt x="83" y="1805"/>
                    </a:cubicBezTo>
                    <a:cubicBezTo>
                      <a:pt x="83" y="1805"/>
                      <a:pt x="83" y="1805"/>
                      <a:pt x="83" y="1809"/>
                    </a:cubicBezTo>
                    <a:cubicBezTo>
                      <a:pt x="83" y="1809"/>
                      <a:pt x="83" y="1809"/>
                      <a:pt x="83" y="1809"/>
                    </a:cubicBezTo>
                    <a:lnTo>
                      <a:pt x="83" y="1809"/>
                    </a:lnTo>
                    <a:lnTo>
                      <a:pt x="83" y="1809"/>
                    </a:lnTo>
                    <a:cubicBezTo>
                      <a:pt x="83" y="1809"/>
                      <a:pt x="83" y="1809"/>
                      <a:pt x="79" y="1809"/>
                    </a:cubicBezTo>
                    <a:cubicBezTo>
                      <a:pt x="79" y="1809"/>
                      <a:pt x="79" y="1809"/>
                      <a:pt x="79" y="1813"/>
                    </a:cubicBezTo>
                    <a:cubicBezTo>
                      <a:pt x="79" y="1813"/>
                      <a:pt x="79" y="1813"/>
                      <a:pt x="79" y="1813"/>
                    </a:cubicBezTo>
                    <a:cubicBezTo>
                      <a:pt x="79" y="1813"/>
                      <a:pt x="79" y="1813"/>
                      <a:pt x="79" y="1813"/>
                    </a:cubicBezTo>
                    <a:cubicBezTo>
                      <a:pt x="79" y="1818"/>
                      <a:pt x="79" y="1818"/>
                      <a:pt x="79" y="1818"/>
                    </a:cubicBezTo>
                    <a:cubicBezTo>
                      <a:pt x="79" y="1818"/>
                      <a:pt x="79" y="1818"/>
                      <a:pt x="79" y="1818"/>
                    </a:cubicBezTo>
                    <a:cubicBezTo>
                      <a:pt x="79" y="1818"/>
                      <a:pt x="79" y="1822"/>
                      <a:pt x="79" y="1822"/>
                    </a:cubicBezTo>
                    <a:cubicBezTo>
                      <a:pt x="79" y="1822"/>
                      <a:pt x="79" y="1822"/>
                      <a:pt x="79" y="1822"/>
                    </a:cubicBezTo>
                    <a:cubicBezTo>
                      <a:pt x="79" y="1822"/>
                      <a:pt x="79" y="1822"/>
                      <a:pt x="79" y="1822"/>
                    </a:cubicBezTo>
                    <a:lnTo>
                      <a:pt x="79" y="1822"/>
                    </a:lnTo>
                    <a:cubicBezTo>
                      <a:pt x="79" y="1822"/>
                      <a:pt x="79" y="1822"/>
                      <a:pt x="79" y="1826"/>
                    </a:cubicBezTo>
                    <a:lnTo>
                      <a:pt x="79" y="1826"/>
                    </a:lnTo>
                    <a:cubicBezTo>
                      <a:pt x="79" y="1826"/>
                      <a:pt x="75" y="1826"/>
                      <a:pt x="75" y="1826"/>
                    </a:cubicBezTo>
                    <a:lnTo>
                      <a:pt x="75" y="1826"/>
                    </a:lnTo>
                    <a:cubicBezTo>
                      <a:pt x="75" y="1831"/>
                      <a:pt x="75" y="1831"/>
                      <a:pt x="75" y="1831"/>
                    </a:cubicBezTo>
                    <a:cubicBezTo>
                      <a:pt x="75" y="1831"/>
                      <a:pt x="75" y="1831"/>
                      <a:pt x="75" y="1831"/>
                    </a:cubicBezTo>
                    <a:cubicBezTo>
                      <a:pt x="75" y="1835"/>
                      <a:pt x="75" y="1839"/>
                      <a:pt x="70" y="1844"/>
                    </a:cubicBezTo>
                    <a:lnTo>
                      <a:pt x="70" y="1844"/>
                    </a:lnTo>
                    <a:cubicBezTo>
                      <a:pt x="66" y="1874"/>
                      <a:pt x="57" y="1900"/>
                      <a:pt x="53" y="1926"/>
                    </a:cubicBezTo>
                    <a:lnTo>
                      <a:pt x="651" y="2069"/>
                    </a:lnTo>
                    <a:cubicBezTo>
                      <a:pt x="669" y="1987"/>
                      <a:pt x="695" y="1909"/>
                      <a:pt x="725" y="1826"/>
                    </a:cubicBezTo>
                    <a:cubicBezTo>
                      <a:pt x="734" y="1809"/>
                      <a:pt x="738" y="1792"/>
                      <a:pt x="747" y="1770"/>
                    </a:cubicBezTo>
                    <a:close/>
                    <a:moveTo>
                      <a:pt x="959" y="508"/>
                    </a:moveTo>
                    <a:cubicBezTo>
                      <a:pt x="924" y="534"/>
                      <a:pt x="894" y="560"/>
                      <a:pt x="864" y="586"/>
                    </a:cubicBezTo>
                    <a:cubicBezTo>
                      <a:pt x="864" y="586"/>
                      <a:pt x="864" y="586"/>
                      <a:pt x="864" y="586"/>
                    </a:cubicBezTo>
                    <a:cubicBezTo>
                      <a:pt x="864" y="586"/>
                      <a:pt x="864" y="591"/>
                      <a:pt x="859" y="591"/>
                    </a:cubicBezTo>
                    <a:lnTo>
                      <a:pt x="859" y="591"/>
                    </a:lnTo>
                    <a:cubicBezTo>
                      <a:pt x="859" y="591"/>
                      <a:pt x="859" y="591"/>
                      <a:pt x="859" y="591"/>
                    </a:cubicBezTo>
                    <a:cubicBezTo>
                      <a:pt x="859" y="591"/>
                      <a:pt x="859" y="591"/>
                      <a:pt x="859" y="591"/>
                    </a:cubicBezTo>
                    <a:cubicBezTo>
                      <a:pt x="859" y="591"/>
                      <a:pt x="855" y="591"/>
                      <a:pt x="855" y="595"/>
                    </a:cubicBezTo>
                    <a:lnTo>
                      <a:pt x="855" y="595"/>
                    </a:lnTo>
                    <a:cubicBezTo>
                      <a:pt x="855" y="595"/>
                      <a:pt x="855" y="595"/>
                      <a:pt x="855" y="595"/>
                    </a:cubicBezTo>
                    <a:cubicBezTo>
                      <a:pt x="855" y="595"/>
                      <a:pt x="855" y="595"/>
                      <a:pt x="855" y="595"/>
                    </a:cubicBezTo>
                    <a:cubicBezTo>
                      <a:pt x="855" y="595"/>
                      <a:pt x="855" y="595"/>
                      <a:pt x="855" y="595"/>
                    </a:cubicBezTo>
                    <a:lnTo>
                      <a:pt x="851" y="595"/>
                    </a:lnTo>
                    <a:lnTo>
                      <a:pt x="851" y="599"/>
                    </a:lnTo>
                    <a:lnTo>
                      <a:pt x="851" y="599"/>
                    </a:lnTo>
                    <a:cubicBezTo>
                      <a:pt x="851" y="599"/>
                      <a:pt x="851" y="599"/>
                      <a:pt x="851" y="599"/>
                    </a:cubicBezTo>
                    <a:lnTo>
                      <a:pt x="851" y="599"/>
                    </a:lnTo>
                    <a:cubicBezTo>
                      <a:pt x="851" y="599"/>
                      <a:pt x="851" y="599"/>
                      <a:pt x="846" y="599"/>
                    </a:cubicBezTo>
                    <a:cubicBezTo>
                      <a:pt x="846" y="599"/>
                      <a:pt x="846" y="599"/>
                      <a:pt x="846" y="599"/>
                    </a:cubicBezTo>
                    <a:cubicBezTo>
                      <a:pt x="846" y="599"/>
                      <a:pt x="846" y="599"/>
                      <a:pt x="846" y="599"/>
                    </a:cubicBezTo>
                    <a:cubicBezTo>
                      <a:pt x="846" y="599"/>
                      <a:pt x="846" y="604"/>
                      <a:pt x="846" y="604"/>
                    </a:cubicBezTo>
                    <a:cubicBezTo>
                      <a:pt x="846" y="604"/>
                      <a:pt x="846" y="604"/>
                      <a:pt x="846" y="604"/>
                    </a:cubicBezTo>
                    <a:cubicBezTo>
                      <a:pt x="846" y="604"/>
                      <a:pt x="846" y="604"/>
                      <a:pt x="846" y="604"/>
                    </a:cubicBezTo>
                    <a:cubicBezTo>
                      <a:pt x="846" y="604"/>
                      <a:pt x="846" y="604"/>
                      <a:pt x="846" y="604"/>
                    </a:cubicBezTo>
                    <a:cubicBezTo>
                      <a:pt x="842" y="604"/>
                      <a:pt x="842" y="604"/>
                      <a:pt x="842" y="604"/>
                    </a:cubicBezTo>
                    <a:cubicBezTo>
                      <a:pt x="842" y="604"/>
                      <a:pt x="842" y="604"/>
                      <a:pt x="842" y="604"/>
                    </a:cubicBezTo>
                    <a:cubicBezTo>
                      <a:pt x="842" y="604"/>
                      <a:pt x="842" y="604"/>
                      <a:pt x="842" y="604"/>
                    </a:cubicBezTo>
                    <a:cubicBezTo>
                      <a:pt x="842" y="604"/>
                      <a:pt x="842" y="608"/>
                      <a:pt x="842" y="608"/>
                    </a:cubicBezTo>
                    <a:lnTo>
                      <a:pt x="842" y="608"/>
                    </a:lnTo>
                    <a:cubicBezTo>
                      <a:pt x="842" y="608"/>
                      <a:pt x="842" y="608"/>
                      <a:pt x="842" y="608"/>
                    </a:cubicBezTo>
                    <a:cubicBezTo>
                      <a:pt x="838" y="608"/>
                      <a:pt x="838" y="608"/>
                      <a:pt x="838" y="608"/>
                    </a:cubicBezTo>
                    <a:cubicBezTo>
                      <a:pt x="838" y="608"/>
                      <a:pt x="838" y="608"/>
                      <a:pt x="838" y="608"/>
                    </a:cubicBezTo>
                    <a:cubicBezTo>
                      <a:pt x="838" y="608"/>
                      <a:pt x="838" y="608"/>
                      <a:pt x="838" y="608"/>
                    </a:cubicBezTo>
                    <a:cubicBezTo>
                      <a:pt x="838" y="608"/>
                      <a:pt x="838" y="608"/>
                      <a:pt x="838" y="608"/>
                    </a:cubicBezTo>
                    <a:cubicBezTo>
                      <a:pt x="838" y="612"/>
                      <a:pt x="838" y="612"/>
                      <a:pt x="838" y="612"/>
                    </a:cubicBezTo>
                    <a:cubicBezTo>
                      <a:pt x="838" y="612"/>
                      <a:pt x="838" y="612"/>
                      <a:pt x="833" y="612"/>
                    </a:cubicBezTo>
                    <a:lnTo>
                      <a:pt x="833" y="612"/>
                    </a:lnTo>
                    <a:cubicBezTo>
                      <a:pt x="833" y="612"/>
                      <a:pt x="833" y="612"/>
                      <a:pt x="833" y="612"/>
                    </a:cubicBezTo>
                    <a:cubicBezTo>
                      <a:pt x="833" y="612"/>
                      <a:pt x="833" y="612"/>
                      <a:pt x="833" y="612"/>
                    </a:cubicBezTo>
                    <a:cubicBezTo>
                      <a:pt x="833" y="612"/>
                      <a:pt x="833" y="612"/>
                      <a:pt x="833" y="612"/>
                    </a:cubicBezTo>
                    <a:cubicBezTo>
                      <a:pt x="833" y="612"/>
                      <a:pt x="833" y="612"/>
                      <a:pt x="833" y="617"/>
                    </a:cubicBezTo>
                    <a:cubicBezTo>
                      <a:pt x="833" y="617"/>
                      <a:pt x="833" y="617"/>
                      <a:pt x="833" y="617"/>
                    </a:cubicBezTo>
                    <a:cubicBezTo>
                      <a:pt x="833" y="617"/>
                      <a:pt x="829" y="617"/>
                      <a:pt x="829" y="617"/>
                    </a:cubicBezTo>
                    <a:cubicBezTo>
                      <a:pt x="829" y="617"/>
                      <a:pt x="829" y="617"/>
                      <a:pt x="829" y="617"/>
                    </a:cubicBezTo>
                    <a:cubicBezTo>
                      <a:pt x="829" y="617"/>
                      <a:pt x="829" y="617"/>
                      <a:pt x="829" y="617"/>
                    </a:cubicBezTo>
                    <a:cubicBezTo>
                      <a:pt x="829" y="617"/>
                      <a:pt x="829" y="617"/>
                      <a:pt x="829" y="617"/>
                    </a:cubicBezTo>
                    <a:cubicBezTo>
                      <a:pt x="829" y="617"/>
                      <a:pt x="829" y="617"/>
                      <a:pt x="829" y="617"/>
                    </a:cubicBezTo>
                    <a:cubicBezTo>
                      <a:pt x="829" y="617"/>
                      <a:pt x="829" y="621"/>
                      <a:pt x="829" y="621"/>
                    </a:cubicBezTo>
                    <a:cubicBezTo>
                      <a:pt x="825" y="621"/>
                      <a:pt x="825" y="621"/>
                      <a:pt x="825" y="621"/>
                    </a:cubicBezTo>
                    <a:cubicBezTo>
                      <a:pt x="825" y="621"/>
                      <a:pt x="825" y="621"/>
                      <a:pt x="825" y="621"/>
                    </a:cubicBezTo>
                    <a:cubicBezTo>
                      <a:pt x="825" y="621"/>
                      <a:pt x="825" y="621"/>
                      <a:pt x="825" y="621"/>
                    </a:cubicBezTo>
                    <a:cubicBezTo>
                      <a:pt x="825" y="621"/>
                      <a:pt x="825" y="621"/>
                      <a:pt x="825" y="621"/>
                    </a:cubicBezTo>
                    <a:cubicBezTo>
                      <a:pt x="825" y="621"/>
                      <a:pt x="825" y="621"/>
                      <a:pt x="825" y="621"/>
                    </a:cubicBezTo>
                    <a:cubicBezTo>
                      <a:pt x="825" y="621"/>
                      <a:pt x="825" y="621"/>
                      <a:pt x="825" y="621"/>
                    </a:cubicBezTo>
                    <a:lnTo>
                      <a:pt x="820" y="625"/>
                    </a:lnTo>
                    <a:cubicBezTo>
                      <a:pt x="820" y="625"/>
                      <a:pt x="820" y="625"/>
                      <a:pt x="820" y="625"/>
                    </a:cubicBezTo>
                    <a:cubicBezTo>
                      <a:pt x="820" y="625"/>
                      <a:pt x="820" y="625"/>
                      <a:pt x="820" y="625"/>
                    </a:cubicBezTo>
                    <a:cubicBezTo>
                      <a:pt x="820" y="625"/>
                      <a:pt x="820" y="625"/>
                      <a:pt x="820" y="625"/>
                    </a:cubicBezTo>
                    <a:cubicBezTo>
                      <a:pt x="820" y="625"/>
                      <a:pt x="820" y="625"/>
                      <a:pt x="820" y="625"/>
                    </a:cubicBezTo>
                    <a:cubicBezTo>
                      <a:pt x="820" y="625"/>
                      <a:pt x="820" y="625"/>
                      <a:pt x="820" y="625"/>
                    </a:cubicBezTo>
                    <a:cubicBezTo>
                      <a:pt x="820" y="625"/>
                      <a:pt x="816" y="625"/>
                      <a:pt x="816" y="625"/>
                    </a:cubicBezTo>
                    <a:lnTo>
                      <a:pt x="816" y="630"/>
                    </a:lnTo>
                    <a:cubicBezTo>
                      <a:pt x="816" y="630"/>
                      <a:pt x="816" y="630"/>
                      <a:pt x="816" y="630"/>
                    </a:cubicBezTo>
                    <a:cubicBezTo>
                      <a:pt x="816" y="630"/>
                      <a:pt x="816" y="630"/>
                      <a:pt x="816" y="630"/>
                    </a:cubicBezTo>
                    <a:cubicBezTo>
                      <a:pt x="816" y="630"/>
                      <a:pt x="812" y="630"/>
                      <a:pt x="812" y="634"/>
                    </a:cubicBezTo>
                    <a:cubicBezTo>
                      <a:pt x="812" y="634"/>
                      <a:pt x="812" y="634"/>
                      <a:pt x="812" y="634"/>
                    </a:cubicBezTo>
                    <a:cubicBezTo>
                      <a:pt x="812" y="634"/>
                      <a:pt x="812" y="634"/>
                      <a:pt x="812" y="634"/>
                    </a:cubicBezTo>
                    <a:cubicBezTo>
                      <a:pt x="812" y="634"/>
                      <a:pt x="812" y="634"/>
                      <a:pt x="812" y="634"/>
                    </a:cubicBezTo>
                    <a:lnTo>
                      <a:pt x="807" y="634"/>
                    </a:lnTo>
                    <a:lnTo>
                      <a:pt x="807" y="634"/>
                    </a:lnTo>
                    <a:cubicBezTo>
                      <a:pt x="807" y="638"/>
                      <a:pt x="807" y="638"/>
                      <a:pt x="803" y="638"/>
                    </a:cubicBezTo>
                    <a:lnTo>
                      <a:pt x="803" y="638"/>
                    </a:lnTo>
                    <a:cubicBezTo>
                      <a:pt x="803" y="638"/>
                      <a:pt x="803" y="638"/>
                      <a:pt x="803" y="638"/>
                    </a:cubicBezTo>
                    <a:lnTo>
                      <a:pt x="803" y="643"/>
                    </a:lnTo>
                    <a:cubicBezTo>
                      <a:pt x="803" y="643"/>
                      <a:pt x="803" y="643"/>
                      <a:pt x="803" y="643"/>
                    </a:cubicBezTo>
                    <a:lnTo>
                      <a:pt x="803" y="643"/>
                    </a:lnTo>
                    <a:cubicBezTo>
                      <a:pt x="799" y="643"/>
                      <a:pt x="799" y="643"/>
                      <a:pt x="799" y="647"/>
                    </a:cubicBezTo>
                    <a:lnTo>
                      <a:pt x="799" y="647"/>
                    </a:lnTo>
                    <a:lnTo>
                      <a:pt x="794" y="647"/>
                    </a:lnTo>
                    <a:lnTo>
                      <a:pt x="794" y="647"/>
                    </a:lnTo>
                    <a:cubicBezTo>
                      <a:pt x="747" y="690"/>
                      <a:pt x="699" y="738"/>
                      <a:pt x="656" y="786"/>
                    </a:cubicBezTo>
                    <a:lnTo>
                      <a:pt x="1111" y="1206"/>
                    </a:lnTo>
                    <a:cubicBezTo>
                      <a:pt x="1180" y="1128"/>
                      <a:pt x="1258" y="1059"/>
                      <a:pt x="1336" y="994"/>
                    </a:cubicBezTo>
                    <a:close/>
                    <a:moveTo>
                      <a:pt x="2143" y="1"/>
                    </a:moveTo>
                    <a:cubicBezTo>
                      <a:pt x="2143" y="1"/>
                      <a:pt x="2143" y="1"/>
                      <a:pt x="2143" y="1"/>
                    </a:cubicBezTo>
                    <a:cubicBezTo>
                      <a:pt x="2143" y="1"/>
                      <a:pt x="2143" y="1"/>
                      <a:pt x="2143" y="1"/>
                    </a:cubicBezTo>
                    <a:cubicBezTo>
                      <a:pt x="2138" y="1"/>
                      <a:pt x="2138" y="1"/>
                      <a:pt x="2138" y="1"/>
                    </a:cubicBezTo>
                    <a:cubicBezTo>
                      <a:pt x="2138" y="1"/>
                      <a:pt x="2138" y="1"/>
                      <a:pt x="2138" y="1"/>
                    </a:cubicBezTo>
                    <a:cubicBezTo>
                      <a:pt x="2138" y="1"/>
                      <a:pt x="2138" y="1"/>
                      <a:pt x="2134" y="1"/>
                    </a:cubicBezTo>
                    <a:lnTo>
                      <a:pt x="2134" y="1"/>
                    </a:lnTo>
                    <a:cubicBezTo>
                      <a:pt x="2134" y="1"/>
                      <a:pt x="2134" y="1"/>
                      <a:pt x="2134" y="1"/>
                    </a:cubicBezTo>
                    <a:cubicBezTo>
                      <a:pt x="2134" y="1"/>
                      <a:pt x="2134" y="1"/>
                      <a:pt x="2134" y="1"/>
                    </a:cubicBezTo>
                    <a:lnTo>
                      <a:pt x="2134" y="1"/>
                    </a:lnTo>
                    <a:cubicBezTo>
                      <a:pt x="2130" y="1"/>
                      <a:pt x="2130" y="1"/>
                      <a:pt x="2130" y="1"/>
                    </a:cubicBezTo>
                    <a:cubicBezTo>
                      <a:pt x="2130" y="1"/>
                      <a:pt x="2130" y="1"/>
                      <a:pt x="2130" y="1"/>
                    </a:cubicBezTo>
                    <a:cubicBezTo>
                      <a:pt x="2130" y="1"/>
                      <a:pt x="2130" y="1"/>
                      <a:pt x="2130" y="1"/>
                    </a:cubicBezTo>
                    <a:cubicBezTo>
                      <a:pt x="2130" y="1"/>
                      <a:pt x="2130" y="1"/>
                      <a:pt x="2130" y="1"/>
                    </a:cubicBezTo>
                    <a:lnTo>
                      <a:pt x="2130" y="1"/>
                    </a:lnTo>
                    <a:cubicBezTo>
                      <a:pt x="2125" y="1"/>
                      <a:pt x="2125" y="1"/>
                      <a:pt x="2125" y="1"/>
                    </a:cubicBezTo>
                    <a:lnTo>
                      <a:pt x="2125" y="1"/>
                    </a:lnTo>
                    <a:cubicBezTo>
                      <a:pt x="2125" y="1"/>
                      <a:pt x="2125" y="1"/>
                      <a:pt x="2125" y="1"/>
                    </a:cubicBezTo>
                    <a:lnTo>
                      <a:pt x="2125" y="1"/>
                    </a:lnTo>
                    <a:cubicBezTo>
                      <a:pt x="2125" y="1"/>
                      <a:pt x="2121" y="1"/>
                      <a:pt x="2121" y="1"/>
                    </a:cubicBezTo>
                    <a:cubicBezTo>
                      <a:pt x="2121" y="1"/>
                      <a:pt x="2121" y="1"/>
                      <a:pt x="2121" y="1"/>
                    </a:cubicBezTo>
                    <a:cubicBezTo>
                      <a:pt x="2121" y="1"/>
                      <a:pt x="2121" y="1"/>
                      <a:pt x="2121" y="1"/>
                    </a:cubicBezTo>
                    <a:cubicBezTo>
                      <a:pt x="2121" y="1"/>
                      <a:pt x="2121" y="1"/>
                      <a:pt x="2121" y="1"/>
                    </a:cubicBezTo>
                    <a:cubicBezTo>
                      <a:pt x="2121" y="1"/>
                      <a:pt x="2121" y="1"/>
                      <a:pt x="2117" y="1"/>
                    </a:cubicBezTo>
                    <a:lnTo>
                      <a:pt x="2117" y="1"/>
                    </a:lnTo>
                    <a:cubicBezTo>
                      <a:pt x="2117" y="5"/>
                      <a:pt x="2117" y="5"/>
                      <a:pt x="2117" y="5"/>
                    </a:cubicBezTo>
                    <a:lnTo>
                      <a:pt x="2112" y="5"/>
                    </a:lnTo>
                    <a:cubicBezTo>
                      <a:pt x="2112" y="5"/>
                      <a:pt x="2112" y="5"/>
                      <a:pt x="2112" y="5"/>
                    </a:cubicBezTo>
                    <a:cubicBezTo>
                      <a:pt x="2112" y="5"/>
                      <a:pt x="2112" y="5"/>
                      <a:pt x="2112" y="5"/>
                    </a:cubicBezTo>
                    <a:cubicBezTo>
                      <a:pt x="2112" y="5"/>
                      <a:pt x="2112" y="5"/>
                      <a:pt x="2112" y="5"/>
                    </a:cubicBezTo>
                    <a:cubicBezTo>
                      <a:pt x="2112" y="5"/>
                      <a:pt x="2112" y="5"/>
                      <a:pt x="2112" y="5"/>
                    </a:cubicBezTo>
                    <a:cubicBezTo>
                      <a:pt x="2112" y="5"/>
                      <a:pt x="2108" y="5"/>
                      <a:pt x="2108" y="5"/>
                    </a:cubicBezTo>
                    <a:cubicBezTo>
                      <a:pt x="2108" y="5"/>
                      <a:pt x="2108" y="5"/>
                      <a:pt x="2108" y="5"/>
                    </a:cubicBezTo>
                    <a:lnTo>
                      <a:pt x="2104" y="5"/>
                    </a:lnTo>
                    <a:lnTo>
                      <a:pt x="2104" y="5"/>
                    </a:lnTo>
                    <a:lnTo>
                      <a:pt x="2104" y="5"/>
                    </a:lnTo>
                    <a:cubicBezTo>
                      <a:pt x="2104" y="5"/>
                      <a:pt x="2104" y="5"/>
                      <a:pt x="2104" y="5"/>
                    </a:cubicBezTo>
                    <a:cubicBezTo>
                      <a:pt x="2104" y="5"/>
                      <a:pt x="2104" y="5"/>
                      <a:pt x="2104" y="5"/>
                    </a:cubicBezTo>
                    <a:cubicBezTo>
                      <a:pt x="2099" y="5"/>
                      <a:pt x="2099" y="5"/>
                      <a:pt x="2099" y="5"/>
                    </a:cubicBezTo>
                    <a:cubicBezTo>
                      <a:pt x="2099" y="5"/>
                      <a:pt x="2099" y="5"/>
                      <a:pt x="2099" y="5"/>
                    </a:cubicBezTo>
                    <a:cubicBezTo>
                      <a:pt x="2099" y="5"/>
                      <a:pt x="2099" y="5"/>
                      <a:pt x="2099" y="5"/>
                    </a:cubicBezTo>
                    <a:cubicBezTo>
                      <a:pt x="2099" y="5"/>
                      <a:pt x="2095" y="5"/>
                      <a:pt x="2095" y="5"/>
                    </a:cubicBezTo>
                    <a:lnTo>
                      <a:pt x="2095" y="5"/>
                    </a:lnTo>
                    <a:cubicBezTo>
                      <a:pt x="2095" y="5"/>
                      <a:pt x="2091" y="5"/>
                      <a:pt x="2091" y="5"/>
                    </a:cubicBezTo>
                    <a:cubicBezTo>
                      <a:pt x="2091" y="5"/>
                      <a:pt x="2091" y="5"/>
                      <a:pt x="2091" y="5"/>
                    </a:cubicBezTo>
                    <a:cubicBezTo>
                      <a:pt x="2091" y="10"/>
                      <a:pt x="2091" y="10"/>
                      <a:pt x="2091" y="10"/>
                    </a:cubicBezTo>
                    <a:lnTo>
                      <a:pt x="2091" y="10"/>
                    </a:lnTo>
                    <a:cubicBezTo>
                      <a:pt x="2086" y="10"/>
                      <a:pt x="2086" y="10"/>
                      <a:pt x="2086" y="10"/>
                    </a:cubicBezTo>
                    <a:lnTo>
                      <a:pt x="2086" y="10"/>
                    </a:lnTo>
                    <a:cubicBezTo>
                      <a:pt x="2082" y="10"/>
                      <a:pt x="2082" y="10"/>
                      <a:pt x="2082" y="10"/>
                    </a:cubicBezTo>
                    <a:cubicBezTo>
                      <a:pt x="2082" y="10"/>
                      <a:pt x="2082" y="10"/>
                      <a:pt x="2082" y="10"/>
                    </a:cubicBezTo>
                    <a:cubicBezTo>
                      <a:pt x="2082" y="10"/>
                      <a:pt x="2082" y="10"/>
                      <a:pt x="2082" y="10"/>
                    </a:cubicBezTo>
                    <a:lnTo>
                      <a:pt x="2082" y="10"/>
                    </a:lnTo>
                    <a:cubicBezTo>
                      <a:pt x="2078" y="10"/>
                      <a:pt x="2078" y="10"/>
                      <a:pt x="2073" y="10"/>
                    </a:cubicBezTo>
                    <a:lnTo>
                      <a:pt x="2073" y="10"/>
                    </a:lnTo>
                    <a:cubicBezTo>
                      <a:pt x="2073" y="10"/>
                      <a:pt x="2073" y="10"/>
                      <a:pt x="2073" y="10"/>
                    </a:cubicBezTo>
                    <a:cubicBezTo>
                      <a:pt x="2073" y="10"/>
                      <a:pt x="2073" y="10"/>
                      <a:pt x="2069" y="10"/>
                    </a:cubicBezTo>
                    <a:cubicBezTo>
                      <a:pt x="2069" y="10"/>
                      <a:pt x="2069" y="10"/>
                      <a:pt x="2069" y="10"/>
                    </a:cubicBezTo>
                    <a:lnTo>
                      <a:pt x="2069" y="10"/>
                    </a:lnTo>
                    <a:cubicBezTo>
                      <a:pt x="2069" y="10"/>
                      <a:pt x="2065" y="14"/>
                      <a:pt x="2065" y="14"/>
                    </a:cubicBezTo>
                    <a:lnTo>
                      <a:pt x="2065" y="14"/>
                    </a:lnTo>
                    <a:cubicBezTo>
                      <a:pt x="2065" y="14"/>
                      <a:pt x="2065" y="14"/>
                      <a:pt x="2060" y="14"/>
                    </a:cubicBezTo>
                    <a:lnTo>
                      <a:pt x="2060" y="14"/>
                    </a:lnTo>
                    <a:cubicBezTo>
                      <a:pt x="2060" y="14"/>
                      <a:pt x="2056" y="14"/>
                      <a:pt x="2052" y="14"/>
                    </a:cubicBezTo>
                    <a:cubicBezTo>
                      <a:pt x="1948" y="36"/>
                      <a:pt x="1844" y="62"/>
                      <a:pt x="1744" y="92"/>
                    </a:cubicBezTo>
                    <a:lnTo>
                      <a:pt x="1930" y="682"/>
                    </a:lnTo>
                    <a:cubicBezTo>
                      <a:pt x="2030" y="647"/>
                      <a:pt x="2134" y="625"/>
                      <a:pt x="2234" y="608"/>
                    </a:cubicBezTo>
                    <a:close/>
                    <a:moveTo>
                      <a:pt x="3422" y="135"/>
                    </a:moveTo>
                    <a:cubicBezTo>
                      <a:pt x="3422" y="135"/>
                      <a:pt x="3422" y="135"/>
                      <a:pt x="3422" y="135"/>
                    </a:cubicBezTo>
                    <a:cubicBezTo>
                      <a:pt x="3422" y="135"/>
                      <a:pt x="3422" y="135"/>
                      <a:pt x="3422" y="135"/>
                    </a:cubicBezTo>
                    <a:cubicBezTo>
                      <a:pt x="3422" y="135"/>
                      <a:pt x="3422" y="135"/>
                      <a:pt x="3422" y="135"/>
                    </a:cubicBezTo>
                    <a:cubicBezTo>
                      <a:pt x="3417" y="135"/>
                      <a:pt x="3417" y="135"/>
                      <a:pt x="3417" y="135"/>
                    </a:cubicBezTo>
                    <a:cubicBezTo>
                      <a:pt x="3417" y="135"/>
                      <a:pt x="3417" y="135"/>
                      <a:pt x="3417" y="135"/>
                    </a:cubicBezTo>
                    <a:cubicBezTo>
                      <a:pt x="3417" y="135"/>
                      <a:pt x="3417" y="135"/>
                      <a:pt x="3417" y="135"/>
                    </a:cubicBezTo>
                    <a:cubicBezTo>
                      <a:pt x="3417" y="135"/>
                      <a:pt x="3417" y="135"/>
                      <a:pt x="3417" y="135"/>
                    </a:cubicBezTo>
                    <a:lnTo>
                      <a:pt x="3417" y="135"/>
                    </a:lnTo>
                    <a:cubicBezTo>
                      <a:pt x="3413" y="135"/>
                      <a:pt x="3413" y="131"/>
                      <a:pt x="3413" y="131"/>
                    </a:cubicBezTo>
                    <a:cubicBezTo>
                      <a:pt x="3413" y="131"/>
                      <a:pt x="3413" y="131"/>
                      <a:pt x="3413" y="131"/>
                    </a:cubicBezTo>
                    <a:cubicBezTo>
                      <a:pt x="3413" y="131"/>
                      <a:pt x="3413" y="131"/>
                      <a:pt x="3413" y="131"/>
                    </a:cubicBezTo>
                    <a:cubicBezTo>
                      <a:pt x="3413" y="131"/>
                      <a:pt x="3413" y="131"/>
                      <a:pt x="3413" y="131"/>
                    </a:cubicBezTo>
                    <a:cubicBezTo>
                      <a:pt x="3413" y="131"/>
                      <a:pt x="3409" y="131"/>
                      <a:pt x="3409" y="131"/>
                    </a:cubicBezTo>
                    <a:cubicBezTo>
                      <a:pt x="3409" y="131"/>
                      <a:pt x="3409" y="131"/>
                      <a:pt x="3409" y="131"/>
                    </a:cubicBezTo>
                    <a:cubicBezTo>
                      <a:pt x="3409" y="131"/>
                      <a:pt x="3409" y="131"/>
                      <a:pt x="3409" y="131"/>
                    </a:cubicBezTo>
                    <a:cubicBezTo>
                      <a:pt x="3409" y="131"/>
                      <a:pt x="3409" y="131"/>
                      <a:pt x="3409" y="131"/>
                    </a:cubicBezTo>
                    <a:cubicBezTo>
                      <a:pt x="3409" y="131"/>
                      <a:pt x="3409" y="131"/>
                      <a:pt x="3404" y="131"/>
                    </a:cubicBezTo>
                    <a:cubicBezTo>
                      <a:pt x="3404" y="131"/>
                      <a:pt x="3404" y="131"/>
                      <a:pt x="3404" y="131"/>
                    </a:cubicBezTo>
                    <a:cubicBezTo>
                      <a:pt x="3404" y="131"/>
                      <a:pt x="3404" y="131"/>
                      <a:pt x="3404" y="131"/>
                    </a:cubicBezTo>
                    <a:cubicBezTo>
                      <a:pt x="3404" y="131"/>
                      <a:pt x="3404" y="131"/>
                      <a:pt x="3404" y="131"/>
                    </a:cubicBezTo>
                    <a:cubicBezTo>
                      <a:pt x="3404" y="131"/>
                      <a:pt x="3404" y="127"/>
                      <a:pt x="3404" y="127"/>
                    </a:cubicBezTo>
                    <a:cubicBezTo>
                      <a:pt x="3404" y="127"/>
                      <a:pt x="3400" y="127"/>
                      <a:pt x="3400" y="127"/>
                    </a:cubicBezTo>
                    <a:cubicBezTo>
                      <a:pt x="3400" y="127"/>
                      <a:pt x="3400" y="127"/>
                      <a:pt x="3400" y="127"/>
                    </a:cubicBezTo>
                    <a:cubicBezTo>
                      <a:pt x="3400" y="127"/>
                      <a:pt x="3400" y="127"/>
                      <a:pt x="3400" y="127"/>
                    </a:cubicBezTo>
                    <a:cubicBezTo>
                      <a:pt x="3400" y="127"/>
                      <a:pt x="3400" y="127"/>
                      <a:pt x="3400" y="127"/>
                    </a:cubicBezTo>
                    <a:cubicBezTo>
                      <a:pt x="3400" y="127"/>
                      <a:pt x="3400" y="127"/>
                      <a:pt x="3400" y="127"/>
                    </a:cubicBezTo>
                    <a:cubicBezTo>
                      <a:pt x="3396" y="127"/>
                      <a:pt x="3396" y="127"/>
                      <a:pt x="3396" y="127"/>
                    </a:cubicBezTo>
                    <a:lnTo>
                      <a:pt x="3396" y="127"/>
                    </a:lnTo>
                    <a:cubicBezTo>
                      <a:pt x="3396" y="127"/>
                      <a:pt x="3396" y="127"/>
                      <a:pt x="3396" y="127"/>
                    </a:cubicBezTo>
                    <a:cubicBezTo>
                      <a:pt x="3396" y="127"/>
                      <a:pt x="3396" y="127"/>
                      <a:pt x="3396" y="127"/>
                    </a:cubicBezTo>
                    <a:cubicBezTo>
                      <a:pt x="3396" y="127"/>
                      <a:pt x="3391" y="127"/>
                      <a:pt x="3391" y="127"/>
                    </a:cubicBezTo>
                    <a:cubicBezTo>
                      <a:pt x="3391" y="127"/>
                      <a:pt x="3391" y="127"/>
                      <a:pt x="3391" y="127"/>
                    </a:cubicBezTo>
                    <a:cubicBezTo>
                      <a:pt x="3391" y="127"/>
                      <a:pt x="3391" y="122"/>
                      <a:pt x="3391" y="122"/>
                    </a:cubicBezTo>
                    <a:cubicBezTo>
                      <a:pt x="3391" y="122"/>
                      <a:pt x="3391" y="122"/>
                      <a:pt x="3391" y="122"/>
                    </a:cubicBezTo>
                    <a:cubicBezTo>
                      <a:pt x="3391" y="122"/>
                      <a:pt x="3391" y="122"/>
                      <a:pt x="3387" y="122"/>
                    </a:cubicBezTo>
                    <a:cubicBezTo>
                      <a:pt x="3387" y="122"/>
                      <a:pt x="3387" y="122"/>
                      <a:pt x="3387" y="122"/>
                    </a:cubicBezTo>
                    <a:cubicBezTo>
                      <a:pt x="3387" y="122"/>
                      <a:pt x="3387" y="122"/>
                      <a:pt x="3387" y="122"/>
                    </a:cubicBezTo>
                    <a:cubicBezTo>
                      <a:pt x="3387" y="122"/>
                      <a:pt x="3387" y="122"/>
                      <a:pt x="3387" y="122"/>
                    </a:cubicBezTo>
                    <a:lnTo>
                      <a:pt x="3383" y="122"/>
                    </a:lnTo>
                    <a:lnTo>
                      <a:pt x="3383" y="122"/>
                    </a:lnTo>
                    <a:lnTo>
                      <a:pt x="3383" y="122"/>
                    </a:lnTo>
                    <a:cubicBezTo>
                      <a:pt x="3383" y="122"/>
                      <a:pt x="3383" y="122"/>
                      <a:pt x="3383" y="122"/>
                    </a:cubicBezTo>
                    <a:cubicBezTo>
                      <a:pt x="3383" y="122"/>
                      <a:pt x="3383" y="122"/>
                      <a:pt x="3383" y="122"/>
                    </a:cubicBezTo>
                    <a:lnTo>
                      <a:pt x="3383" y="122"/>
                    </a:lnTo>
                    <a:cubicBezTo>
                      <a:pt x="3378" y="122"/>
                      <a:pt x="3378" y="122"/>
                      <a:pt x="3378" y="118"/>
                    </a:cubicBezTo>
                    <a:cubicBezTo>
                      <a:pt x="3378" y="118"/>
                      <a:pt x="3378" y="118"/>
                      <a:pt x="3378" y="118"/>
                    </a:cubicBezTo>
                    <a:cubicBezTo>
                      <a:pt x="3378" y="118"/>
                      <a:pt x="3378" y="118"/>
                      <a:pt x="3378" y="118"/>
                    </a:cubicBezTo>
                    <a:cubicBezTo>
                      <a:pt x="3378" y="118"/>
                      <a:pt x="3378" y="118"/>
                      <a:pt x="3378" y="118"/>
                    </a:cubicBezTo>
                    <a:cubicBezTo>
                      <a:pt x="3378" y="118"/>
                      <a:pt x="3374" y="118"/>
                      <a:pt x="3374" y="118"/>
                    </a:cubicBezTo>
                    <a:lnTo>
                      <a:pt x="3374" y="118"/>
                    </a:lnTo>
                    <a:cubicBezTo>
                      <a:pt x="3374" y="118"/>
                      <a:pt x="3374" y="118"/>
                      <a:pt x="3374" y="118"/>
                    </a:cubicBezTo>
                    <a:cubicBezTo>
                      <a:pt x="3374" y="118"/>
                      <a:pt x="3374" y="118"/>
                      <a:pt x="3374" y="118"/>
                    </a:cubicBezTo>
                    <a:lnTo>
                      <a:pt x="3370" y="118"/>
                    </a:lnTo>
                    <a:cubicBezTo>
                      <a:pt x="3370" y="118"/>
                      <a:pt x="3370" y="118"/>
                      <a:pt x="3370" y="118"/>
                    </a:cubicBezTo>
                    <a:cubicBezTo>
                      <a:pt x="3370" y="118"/>
                      <a:pt x="3370" y="118"/>
                      <a:pt x="3370" y="118"/>
                    </a:cubicBezTo>
                    <a:cubicBezTo>
                      <a:pt x="3365" y="118"/>
                      <a:pt x="3365" y="118"/>
                      <a:pt x="3365" y="114"/>
                    </a:cubicBezTo>
                    <a:cubicBezTo>
                      <a:pt x="3365" y="114"/>
                      <a:pt x="3365" y="114"/>
                      <a:pt x="3365" y="114"/>
                    </a:cubicBezTo>
                    <a:cubicBezTo>
                      <a:pt x="3365" y="114"/>
                      <a:pt x="3365" y="114"/>
                      <a:pt x="3365" y="114"/>
                    </a:cubicBezTo>
                    <a:cubicBezTo>
                      <a:pt x="3365" y="114"/>
                      <a:pt x="3365" y="114"/>
                      <a:pt x="3365" y="114"/>
                    </a:cubicBezTo>
                    <a:lnTo>
                      <a:pt x="3365" y="114"/>
                    </a:lnTo>
                    <a:cubicBezTo>
                      <a:pt x="3361" y="114"/>
                      <a:pt x="3361" y="114"/>
                      <a:pt x="3361" y="114"/>
                    </a:cubicBezTo>
                    <a:cubicBezTo>
                      <a:pt x="3361" y="114"/>
                      <a:pt x="3361" y="114"/>
                      <a:pt x="3361" y="114"/>
                    </a:cubicBezTo>
                    <a:cubicBezTo>
                      <a:pt x="3361" y="114"/>
                      <a:pt x="3361" y="114"/>
                      <a:pt x="3361" y="114"/>
                    </a:cubicBezTo>
                    <a:lnTo>
                      <a:pt x="3361" y="114"/>
                    </a:lnTo>
                    <a:cubicBezTo>
                      <a:pt x="3361" y="114"/>
                      <a:pt x="3357" y="114"/>
                      <a:pt x="3357" y="114"/>
                    </a:cubicBezTo>
                    <a:cubicBezTo>
                      <a:pt x="3357" y="114"/>
                      <a:pt x="3357" y="114"/>
                      <a:pt x="3357" y="114"/>
                    </a:cubicBezTo>
                    <a:cubicBezTo>
                      <a:pt x="3357" y="114"/>
                      <a:pt x="3357" y="114"/>
                      <a:pt x="3352" y="109"/>
                    </a:cubicBezTo>
                    <a:cubicBezTo>
                      <a:pt x="3352" y="109"/>
                      <a:pt x="3352" y="109"/>
                      <a:pt x="3352" y="109"/>
                    </a:cubicBezTo>
                    <a:cubicBezTo>
                      <a:pt x="3352" y="109"/>
                      <a:pt x="3352" y="109"/>
                      <a:pt x="3352" y="109"/>
                    </a:cubicBezTo>
                    <a:cubicBezTo>
                      <a:pt x="3352" y="109"/>
                      <a:pt x="3352" y="109"/>
                      <a:pt x="3352" y="109"/>
                    </a:cubicBezTo>
                    <a:cubicBezTo>
                      <a:pt x="3352" y="109"/>
                      <a:pt x="3352" y="109"/>
                      <a:pt x="3352" y="109"/>
                    </a:cubicBezTo>
                    <a:cubicBezTo>
                      <a:pt x="3352" y="109"/>
                      <a:pt x="3348" y="109"/>
                      <a:pt x="3348" y="109"/>
                    </a:cubicBezTo>
                    <a:lnTo>
                      <a:pt x="3348" y="109"/>
                    </a:lnTo>
                    <a:cubicBezTo>
                      <a:pt x="3348" y="109"/>
                      <a:pt x="3348" y="109"/>
                      <a:pt x="3348" y="109"/>
                    </a:cubicBezTo>
                    <a:cubicBezTo>
                      <a:pt x="3344" y="109"/>
                      <a:pt x="3344" y="109"/>
                      <a:pt x="3344" y="109"/>
                    </a:cubicBezTo>
                    <a:cubicBezTo>
                      <a:pt x="3344" y="109"/>
                      <a:pt x="3344" y="109"/>
                      <a:pt x="3344" y="109"/>
                    </a:cubicBezTo>
                    <a:cubicBezTo>
                      <a:pt x="3344" y="109"/>
                      <a:pt x="3344" y="109"/>
                      <a:pt x="3344" y="109"/>
                    </a:cubicBezTo>
                    <a:cubicBezTo>
                      <a:pt x="3344" y="109"/>
                      <a:pt x="3344" y="109"/>
                      <a:pt x="3344" y="109"/>
                    </a:cubicBezTo>
                    <a:cubicBezTo>
                      <a:pt x="3339" y="105"/>
                      <a:pt x="3339" y="105"/>
                      <a:pt x="3339" y="105"/>
                    </a:cubicBezTo>
                    <a:cubicBezTo>
                      <a:pt x="3339" y="105"/>
                      <a:pt x="3339" y="105"/>
                      <a:pt x="3339" y="105"/>
                    </a:cubicBezTo>
                    <a:cubicBezTo>
                      <a:pt x="3339" y="105"/>
                      <a:pt x="3339" y="105"/>
                      <a:pt x="3335" y="105"/>
                    </a:cubicBezTo>
                    <a:cubicBezTo>
                      <a:pt x="3335" y="105"/>
                      <a:pt x="3335" y="105"/>
                      <a:pt x="3335" y="105"/>
                    </a:cubicBezTo>
                    <a:cubicBezTo>
                      <a:pt x="3335" y="105"/>
                      <a:pt x="3335" y="105"/>
                      <a:pt x="3335" y="105"/>
                    </a:cubicBezTo>
                    <a:cubicBezTo>
                      <a:pt x="3335" y="105"/>
                      <a:pt x="3335" y="105"/>
                      <a:pt x="3335" y="105"/>
                    </a:cubicBezTo>
                    <a:cubicBezTo>
                      <a:pt x="3335" y="105"/>
                      <a:pt x="3331" y="105"/>
                      <a:pt x="3331" y="105"/>
                    </a:cubicBezTo>
                    <a:cubicBezTo>
                      <a:pt x="3331" y="105"/>
                      <a:pt x="3331" y="105"/>
                      <a:pt x="3331" y="105"/>
                    </a:cubicBezTo>
                    <a:cubicBezTo>
                      <a:pt x="3331" y="105"/>
                      <a:pt x="3331" y="105"/>
                      <a:pt x="3331" y="101"/>
                    </a:cubicBezTo>
                    <a:lnTo>
                      <a:pt x="3331" y="101"/>
                    </a:lnTo>
                    <a:cubicBezTo>
                      <a:pt x="3326" y="101"/>
                      <a:pt x="3326" y="101"/>
                      <a:pt x="3326" y="101"/>
                    </a:cubicBezTo>
                    <a:lnTo>
                      <a:pt x="3326" y="101"/>
                    </a:lnTo>
                    <a:cubicBezTo>
                      <a:pt x="3326" y="101"/>
                      <a:pt x="3326" y="101"/>
                      <a:pt x="3322" y="101"/>
                    </a:cubicBezTo>
                    <a:lnTo>
                      <a:pt x="3322" y="101"/>
                    </a:lnTo>
                    <a:cubicBezTo>
                      <a:pt x="3322" y="101"/>
                      <a:pt x="3322" y="101"/>
                      <a:pt x="3322" y="101"/>
                    </a:cubicBezTo>
                    <a:cubicBezTo>
                      <a:pt x="3322" y="101"/>
                      <a:pt x="3322" y="101"/>
                      <a:pt x="3322" y="101"/>
                    </a:cubicBezTo>
                    <a:cubicBezTo>
                      <a:pt x="3322" y="101"/>
                      <a:pt x="3318" y="101"/>
                      <a:pt x="3318" y="101"/>
                    </a:cubicBezTo>
                    <a:lnTo>
                      <a:pt x="3318" y="101"/>
                    </a:lnTo>
                    <a:cubicBezTo>
                      <a:pt x="3318" y="101"/>
                      <a:pt x="3318" y="101"/>
                      <a:pt x="3313" y="96"/>
                    </a:cubicBezTo>
                    <a:lnTo>
                      <a:pt x="3313" y="96"/>
                    </a:lnTo>
                    <a:cubicBezTo>
                      <a:pt x="3313" y="96"/>
                      <a:pt x="3313" y="96"/>
                      <a:pt x="3313" y="96"/>
                    </a:cubicBezTo>
                    <a:cubicBezTo>
                      <a:pt x="3313" y="96"/>
                      <a:pt x="3313" y="96"/>
                      <a:pt x="3313" y="96"/>
                    </a:cubicBezTo>
                    <a:cubicBezTo>
                      <a:pt x="3313" y="96"/>
                      <a:pt x="3309" y="96"/>
                      <a:pt x="3309" y="96"/>
                    </a:cubicBezTo>
                    <a:lnTo>
                      <a:pt x="3309" y="96"/>
                    </a:lnTo>
                    <a:cubicBezTo>
                      <a:pt x="3309" y="96"/>
                      <a:pt x="3309" y="96"/>
                      <a:pt x="3309" y="96"/>
                    </a:cubicBezTo>
                    <a:cubicBezTo>
                      <a:pt x="3309" y="96"/>
                      <a:pt x="3309" y="96"/>
                      <a:pt x="3309" y="96"/>
                    </a:cubicBezTo>
                    <a:cubicBezTo>
                      <a:pt x="3309" y="96"/>
                      <a:pt x="3305" y="96"/>
                      <a:pt x="3305" y="96"/>
                    </a:cubicBezTo>
                    <a:cubicBezTo>
                      <a:pt x="3305" y="96"/>
                      <a:pt x="3305" y="96"/>
                      <a:pt x="3305" y="96"/>
                    </a:cubicBezTo>
                    <a:cubicBezTo>
                      <a:pt x="3305" y="96"/>
                      <a:pt x="3305" y="92"/>
                      <a:pt x="3300" y="92"/>
                    </a:cubicBezTo>
                    <a:cubicBezTo>
                      <a:pt x="3300" y="92"/>
                      <a:pt x="3300" y="92"/>
                      <a:pt x="3300" y="92"/>
                    </a:cubicBezTo>
                    <a:cubicBezTo>
                      <a:pt x="3300" y="92"/>
                      <a:pt x="3300" y="92"/>
                      <a:pt x="3300" y="92"/>
                    </a:cubicBezTo>
                    <a:cubicBezTo>
                      <a:pt x="3300" y="92"/>
                      <a:pt x="3300" y="92"/>
                      <a:pt x="3300" y="92"/>
                    </a:cubicBezTo>
                    <a:cubicBezTo>
                      <a:pt x="3300" y="92"/>
                      <a:pt x="3300" y="92"/>
                      <a:pt x="3296" y="92"/>
                    </a:cubicBezTo>
                    <a:lnTo>
                      <a:pt x="3296" y="92"/>
                    </a:lnTo>
                    <a:cubicBezTo>
                      <a:pt x="3296" y="92"/>
                      <a:pt x="3296" y="92"/>
                      <a:pt x="3292" y="92"/>
                    </a:cubicBezTo>
                    <a:cubicBezTo>
                      <a:pt x="3292" y="92"/>
                      <a:pt x="3292" y="92"/>
                      <a:pt x="3292" y="92"/>
                    </a:cubicBezTo>
                    <a:cubicBezTo>
                      <a:pt x="3292" y="92"/>
                      <a:pt x="3292" y="92"/>
                      <a:pt x="3292" y="92"/>
                    </a:cubicBezTo>
                    <a:cubicBezTo>
                      <a:pt x="3292" y="92"/>
                      <a:pt x="3292" y="92"/>
                      <a:pt x="3292" y="92"/>
                    </a:cubicBezTo>
                    <a:cubicBezTo>
                      <a:pt x="3287" y="88"/>
                      <a:pt x="3287" y="88"/>
                      <a:pt x="3287" y="88"/>
                    </a:cubicBezTo>
                    <a:lnTo>
                      <a:pt x="3287" y="88"/>
                    </a:lnTo>
                    <a:cubicBezTo>
                      <a:pt x="3287" y="88"/>
                      <a:pt x="3287" y="88"/>
                      <a:pt x="3283" y="88"/>
                    </a:cubicBezTo>
                    <a:cubicBezTo>
                      <a:pt x="3283" y="88"/>
                      <a:pt x="3283" y="88"/>
                      <a:pt x="3283" y="88"/>
                    </a:cubicBezTo>
                    <a:cubicBezTo>
                      <a:pt x="3283" y="88"/>
                      <a:pt x="3279" y="88"/>
                      <a:pt x="3279" y="88"/>
                    </a:cubicBezTo>
                    <a:cubicBezTo>
                      <a:pt x="3279" y="88"/>
                      <a:pt x="3279" y="88"/>
                      <a:pt x="3279" y="88"/>
                    </a:cubicBezTo>
                    <a:cubicBezTo>
                      <a:pt x="3274" y="83"/>
                      <a:pt x="3270" y="83"/>
                      <a:pt x="3270" y="83"/>
                    </a:cubicBezTo>
                    <a:cubicBezTo>
                      <a:pt x="3270" y="83"/>
                      <a:pt x="3270" y="83"/>
                      <a:pt x="3270" y="83"/>
                    </a:cubicBezTo>
                    <a:cubicBezTo>
                      <a:pt x="3266" y="83"/>
                      <a:pt x="3266" y="83"/>
                      <a:pt x="3261" y="79"/>
                    </a:cubicBezTo>
                    <a:cubicBezTo>
                      <a:pt x="3261" y="79"/>
                      <a:pt x="3261" y="79"/>
                      <a:pt x="3261" y="79"/>
                    </a:cubicBezTo>
                    <a:cubicBezTo>
                      <a:pt x="3261" y="79"/>
                      <a:pt x="3257" y="79"/>
                      <a:pt x="3257" y="79"/>
                    </a:cubicBezTo>
                    <a:cubicBezTo>
                      <a:pt x="3253" y="79"/>
                      <a:pt x="3253" y="79"/>
                      <a:pt x="3253" y="79"/>
                    </a:cubicBezTo>
                    <a:lnTo>
                      <a:pt x="3253" y="79"/>
                    </a:lnTo>
                    <a:cubicBezTo>
                      <a:pt x="3248" y="79"/>
                      <a:pt x="3244" y="75"/>
                      <a:pt x="3240" y="75"/>
                    </a:cubicBezTo>
                    <a:cubicBezTo>
                      <a:pt x="3240" y="75"/>
                      <a:pt x="3240" y="75"/>
                      <a:pt x="3240" y="75"/>
                    </a:cubicBezTo>
                    <a:lnTo>
                      <a:pt x="3240" y="75"/>
                    </a:lnTo>
                    <a:cubicBezTo>
                      <a:pt x="3170" y="53"/>
                      <a:pt x="3097" y="36"/>
                      <a:pt x="3027" y="23"/>
                    </a:cubicBezTo>
                    <a:lnTo>
                      <a:pt x="2906" y="625"/>
                    </a:lnTo>
                    <a:cubicBezTo>
                      <a:pt x="3006" y="647"/>
                      <a:pt x="3105" y="677"/>
                      <a:pt x="3205" y="7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1"/>
              <p:cNvSpPr/>
              <p:nvPr/>
            </p:nvSpPr>
            <p:spPr>
              <a:xfrm>
                <a:off x="6509540" y="1907873"/>
                <a:ext cx="572568" cy="572568"/>
              </a:xfrm>
              <a:custGeom>
                <a:avLst/>
                <a:gdLst/>
                <a:ahLst/>
                <a:cxnLst/>
                <a:rect l="l" t="t" r="r" b="b"/>
                <a:pathLst>
                  <a:path w="4367" h="4367" extrusionOk="0">
                    <a:moveTo>
                      <a:pt x="3989" y="2870"/>
                    </a:moveTo>
                    <a:cubicBezTo>
                      <a:pt x="3612" y="3868"/>
                      <a:pt x="2493" y="4366"/>
                      <a:pt x="1496" y="3989"/>
                    </a:cubicBezTo>
                    <a:cubicBezTo>
                      <a:pt x="503" y="3612"/>
                      <a:pt x="0" y="2498"/>
                      <a:pt x="377" y="1500"/>
                    </a:cubicBezTo>
                    <a:cubicBezTo>
                      <a:pt x="754" y="503"/>
                      <a:pt x="1873" y="0"/>
                      <a:pt x="2870" y="377"/>
                    </a:cubicBezTo>
                    <a:cubicBezTo>
                      <a:pt x="3863" y="759"/>
                      <a:pt x="4366" y="1873"/>
                      <a:pt x="3989" y="28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1"/>
              <p:cNvSpPr/>
              <p:nvPr/>
            </p:nvSpPr>
            <p:spPr>
              <a:xfrm>
                <a:off x="6660189" y="2039118"/>
                <a:ext cx="263798" cy="312834"/>
              </a:xfrm>
              <a:custGeom>
                <a:avLst/>
                <a:gdLst/>
                <a:ahLst/>
                <a:cxnLst/>
                <a:rect l="l" t="t" r="r" b="b"/>
                <a:pathLst>
                  <a:path w="2012" h="2386" extrusionOk="0">
                    <a:moveTo>
                      <a:pt x="546" y="2186"/>
                    </a:moveTo>
                    <a:lnTo>
                      <a:pt x="789" y="2281"/>
                    </a:lnTo>
                    <a:lnTo>
                      <a:pt x="885" y="2030"/>
                    </a:lnTo>
                    <a:lnTo>
                      <a:pt x="919" y="2038"/>
                    </a:lnTo>
                    <a:cubicBezTo>
                      <a:pt x="1253" y="2104"/>
                      <a:pt x="1509" y="1991"/>
                      <a:pt x="1604" y="1739"/>
                    </a:cubicBezTo>
                    <a:cubicBezTo>
                      <a:pt x="1734" y="1397"/>
                      <a:pt x="1435" y="1206"/>
                      <a:pt x="1192" y="1054"/>
                    </a:cubicBezTo>
                    <a:cubicBezTo>
                      <a:pt x="1036" y="959"/>
                      <a:pt x="915" y="881"/>
                      <a:pt x="954" y="781"/>
                    </a:cubicBezTo>
                    <a:cubicBezTo>
                      <a:pt x="980" y="716"/>
                      <a:pt x="1049" y="655"/>
                      <a:pt x="1257" y="733"/>
                    </a:cubicBezTo>
                    <a:cubicBezTo>
                      <a:pt x="1392" y="785"/>
                      <a:pt x="1522" y="876"/>
                      <a:pt x="1643" y="1002"/>
                    </a:cubicBezTo>
                    <a:lnTo>
                      <a:pt x="1899" y="729"/>
                    </a:lnTo>
                    <a:cubicBezTo>
                      <a:pt x="1804" y="629"/>
                      <a:pt x="1674" y="534"/>
                      <a:pt x="1522" y="460"/>
                    </a:cubicBezTo>
                    <a:lnTo>
                      <a:pt x="1487" y="443"/>
                    </a:lnTo>
                    <a:lnTo>
                      <a:pt x="1578" y="200"/>
                    </a:lnTo>
                    <a:lnTo>
                      <a:pt x="1335" y="109"/>
                    </a:lnTo>
                    <a:lnTo>
                      <a:pt x="1240" y="352"/>
                    </a:lnTo>
                    <a:lnTo>
                      <a:pt x="1205" y="343"/>
                    </a:lnTo>
                    <a:cubicBezTo>
                      <a:pt x="854" y="265"/>
                      <a:pt x="585" y="374"/>
                      <a:pt x="490" y="634"/>
                    </a:cubicBezTo>
                    <a:cubicBezTo>
                      <a:pt x="356" y="981"/>
                      <a:pt x="655" y="1171"/>
                      <a:pt x="893" y="1327"/>
                    </a:cubicBezTo>
                    <a:cubicBezTo>
                      <a:pt x="1049" y="1427"/>
                      <a:pt x="1175" y="1505"/>
                      <a:pt x="1132" y="1609"/>
                    </a:cubicBezTo>
                    <a:cubicBezTo>
                      <a:pt x="1123" y="1640"/>
                      <a:pt x="1093" y="1679"/>
                      <a:pt x="1028" y="1683"/>
                    </a:cubicBezTo>
                    <a:cubicBezTo>
                      <a:pt x="980" y="1687"/>
                      <a:pt x="919" y="1670"/>
                      <a:pt x="837" y="1640"/>
                    </a:cubicBezTo>
                    <a:cubicBezTo>
                      <a:pt x="672" y="1579"/>
                      <a:pt x="499" y="1457"/>
                      <a:pt x="377" y="1314"/>
                    </a:cubicBezTo>
                    <a:lnTo>
                      <a:pt x="108" y="1588"/>
                    </a:lnTo>
                    <a:cubicBezTo>
                      <a:pt x="217" y="1709"/>
                      <a:pt x="403" y="1839"/>
                      <a:pt x="598" y="1930"/>
                    </a:cubicBezTo>
                    <a:lnTo>
                      <a:pt x="637" y="1947"/>
                    </a:lnTo>
                    <a:close/>
                    <a:moveTo>
                      <a:pt x="837" y="2385"/>
                    </a:moveTo>
                    <a:lnTo>
                      <a:pt x="438" y="2234"/>
                    </a:lnTo>
                    <a:lnTo>
                      <a:pt x="529" y="1991"/>
                    </a:lnTo>
                    <a:cubicBezTo>
                      <a:pt x="317" y="1887"/>
                      <a:pt x="126" y="1748"/>
                      <a:pt x="22" y="1609"/>
                    </a:cubicBezTo>
                    <a:lnTo>
                      <a:pt x="0" y="1579"/>
                    </a:lnTo>
                    <a:lnTo>
                      <a:pt x="382" y="1193"/>
                    </a:lnTo>
                    <a:lnTo>
                      <a:pt x="412" y="1228"/>
                    </a:lnTo>
                    <a:cubicBezTo>
                      <a:pt x="525" y="1371"/>
                      <a:pt x="702" y="1501"/>
                      <a:pt x="867" y="1562"/>
                    </a:cubicBezTo>
                    <a:cubicBezTo>
                      <a:pt x="937" y="1588"/>
                      <a:pt x="989" y="1601"/>
                      <a:pt x="1019" y="1601"/>
                    </a:cubicBezTo>
                    <a:cubicBezTo>
                      <a:pt x="1049" y="1596"/>
                      <a:pt x="1054" y="1588"/>
                      <a:pt x="1054" y="1579"/>
                    </a:cubicBezTo>
                    <a:cubicBezTo>
                      <a:pt x="1071" y="1536"/>
                      <a:pt x="954" y="1462"/>
                      <a:pt x="850" y="1397"/>
                    </a:cubicBezTo>
                    <a:cubicBezTo>
                      <a:pt x="611" y="1245"/>
                      <a:pt x="256" y="1015"/>
                      <a:pt x="408" y="603"/>
                    </a:cubicBezTo>
                    <a:cubicBezTo>
                      <a:pt x="520" y="317"/>
                      <a:pt x="815" y="183"/>
                      <a:pt x="1188" y="256"/>
                    </a:cubicBezTo>
                    <a:lnTo>
                      <a:pt x="1283" y="1"/>
                    </a:lnTo>
                    <a:lnTo>
                      <a:pt x="1687" y="152"/>
                    </a:lnTo>
                    <a:lnTo>
                      <a:pt x="1591" y="404"/>
                    </a:lnTo>
                    <a:cubicBezTo>
                      <a:pt x="1756" y="486"/>
                      <a:pt x="1890" y="590"/>
                      <a:pt x="1986" y="707"/>
                    </a:cubicBezTo>
                    <a:lnTo>
                      <a:pt x="2012" y="733"/>
                    </a:lnTo>
                    <a:lnTo>
                      <a:pt x="1643" y="1124"/>
                    </a:lnTo>
                    <a:lnTo>
                      <a:pt x="1613" y="1089"/>
                    </a:lnTo>
                    <a:cubicBezTo>
                      <a:pt x="1492" y="959"/>
                      <a:pt x="1361" y="863"/>
                      <a:pt x="1227" y="811"/>
                    </a:cubicBezTo>
                    <a:cubicBezTo>
                      <a:pt x="1175" y="794"/>
                      <a:pt x="1054" y="755"/>
                      <a:pt x="1032" y="811"/>
                    </a:cubicBezTo>
                    <a:cubicBezTo>
                      <a:pt x="1019" y="846"/>
                      <a:pt x="1140" y="924"/>
                      <a:pt x="1236" y="985"/>
                    </a:cubicBezTo>
                    <a:cubicBezTo>
                      <a:pt x="1474" y="1137"/>
                      <a:pt x="1838" y="1362"/>
                      <a:pt x="1682" y="1770"/>
                    </a:cubicBezTo>
                    <a:cubicBezTo>
                      <a:pt x="1578" y="2047"/>
                      <a:pt x="1292" y="2182"/>
                      <a:pt x="937" y="21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31"/>
            <p:cNvGrpSpPr/>
            <p:nvPr/>
          </p:nvGrpSpPr>
          <p:grpSpPr>
            <a:xfrm>
              <a:off x="7096663" y="3893452"/>
              <a:ext cx="527728" cy="527728"/>
              <a:chOff x="7096663" y="3893452"/>
              <a:chExt cx="527728" cy="527728"/>
            </a:xfrm>
          </p:grpSpPr>
          <p:sp>
            <p:nvSpPr>
              <p:cNvPr id="1554" name="Google Shape;1554;p31"/>
              <p:cNvSpPr/>
              <p:nvPr/>
            </p:nvSpPr>
            <p:spPr>
              <a:xfrm>
                <a:off x="7096663" y="3893452"/>
                <a:ext cx="527728" cy="527728"/>
              </a:xfrm>
              <a:custGeom>
                <a:avLst/>
                <a:gdLst/>
                <a:ahLst/>
                <a:cxnLst/>
                <a:rect l="l" t="t" r="r" b="b"/>
                <a:pathLst>
                  <a:path w="4025" h="4025" extrusionOk="0">
                    <a:moveTo>
                      <a:pt x="3608" y="2767"/>
                    </a:moveTo>
                    <a:cubicBezTo>
                      <a:pt x="3192" y="3647"/>
                      <a:pt x="2143" y="4024"/>
                      <a:pt x="1263" y="3608"/>
                    </a:cubicBezTo>
                    <a:cubicBezTo>
                      <a:pt x="378" y="3192"/>
                      <a:pt x="1" y="2143"/>
                      <a:pt x="417" y="1258"/>
                    </a:cubicBezTo>
                    <a:cubicBezTo>
                      <a:pt x="833" y="378"/>
                      <a:pt x="1887" y="1"/>
                      <a:pt x="2767" y="417"/>
                    </a:cubicBezTo>
                    <a:cubicBezTo>
                      <a:pt x="3647" y="833"/>
                      <a:pt x="4024" y="1887"/>
                      <a:pt x="3608" y="27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1"/>
              <p:cNvSpPr/>
              <p:nvPr/>
            </p:nvSpPr>
            <p:spPr>
              <a:xfrm>
                <a:off x="7129703" y="3926492"/>
                <a:ext cx="462303" cy="462303"/>
              </a:xfrm>
              <a:custGeom>
                <a:avLst/>
                <a:gdLst/>
                <a:ahLst/>
                <a:cxnLst/>
                <a:rect l="l" t="t" r="r" b="b"/>
                <a:pathLst>
                  <a:path w="3526" h="3526" extrusionOk="0">
                    <a:moveTo>
                      <a:pt x="3165" y="690"/>
                    </a:moveTo>
                    <a:lnTo>
                      <a:pt x="2823" y="950"/>
                    </a:lnTo>
                    <a:cubicBezTo>
                      <a:pt x="2866" y="1006"/>
                      <a:pt x="2905" y="1067"/>
                      <a:pt x="2940" y="1132"/>
                    </a:cubicBezTo>
                    <a:lnTo>
                      <a:pt x="3317" y="932"/>
                    </a:lnTo>
                    <a:cubicBezTo>
                      <a:pt x="3274" y="846"/>
                      <a:pt x="3222" y="768"/>
                      <a:pt x="3165" y="690"/>
                    </a:cubicBezTo>
                    <a:close/>
                    <a:moveTo>
                      <a:pt x="3508" y="1518"/>
                    </a:moveTo>
                    <a:lnTo>
                      <a:pt x="3083" y="1578"/>
                    </a:lnTo>
                    <a:cubicBezTo>
                      <a:pt x="3096" y="1648"/>
                      <a:pt x="3100" y="1722"/>
                      <a:pt x="3096" y="1791"/>
                    </a:cubicBezTo>
                    <a:lnTo>
                      <a:pt x="3525" y="1804"/>
                    </a:lnTo>
                    <a:cubicBezTo>
                      <a:pt x="3525" y="1778"/>
                      <a:pt x="3525" y="1752"/>
                      <a:pt x="3525" y="1726"/>
                    </a:cubicBezTo>
                    <a:lnTo>
                      <a:pt x="3525" y="1726"/>
                    </a:lnTo>
                    <a:lnTo>
                      <a:pt x="3525" y="1726"/>
                    </a:lnTo>
                    <a:lnTo>
                      <a:pt x="3525" y="1726"/>
                    </a:lnTo>
                    <a:cubicBezTo>
                      <a:pt x="3525" y="1722"/>
                      <a:pt x="3525" y="1722"/>
                      <a:pt x="3525" y="1717"/>
                    </a:cubicBezTo>
                    <a:lnTo>
                      <a:pt x="3525" y="1717"/>
                    </a:lnTo>
                    <a:cubicBezTo>
                      <a:pt x="3525" y="1717"/>
                      <a:pt x="3525" y="1717"/>
                      <a:pt x="3525" y="1717"/>
                    </a:cubicBezTo>
                    <a:lnTo>
                      <a:pt x="3525" y="1717"/>
                    </a:lnTo>
                    <a:lnTo>
                      <a:pt x="3525" y="1717"/>
                    </a:lnTo>
                    <a:lnTo>
                      <a:pt x="3525" y="1717"/>
                    </a:lnTo>
                    <a:cubicBezTo>
                      <a:pt x="3525" y="1717"/>
                      <a:pt x="3525" y="1713"/>
                      <a:pt x="3525" y="1713"/>
                    </a:cubicBezTo>
                    <a:lnTo>
                      <a:pt x="3525" y="1713"/>
                    </a:lnTo>
                    <a:cubicBezTo>
                      <a:pt x="3525" y="1713"/>
                      <a:pt x="3525" y="1713"/>
                      <a:pt x="3525" y="1713"/>
                    </a:cubicBezTo>
                    <a:lnTo>
                      <a:pt x="3525" y="1713"/>
                    </a:lnTo>
                    <a:lnTo>
                      <a:pt x="3525" y="1713"/>
                    </a:lnTo>
                    <a:lnTo>
                      <a:pt x="3525" y="1708"/>
                    </a:lnTo>
                    <a:cubicBezTo>
                      <a:pt x="3525" y="1708"/>
                      <a:pt x="3525" y="1708"/>
                      <a:pt x="3525" y="1708"/>
                    </a:cubicBezTo>
                    <a:lnTo>
                      <a:pt x="3525" y="1708"/>
                    </a:lnTo>
                    <a:cubicBezTo>
                      <a:pt x="3525" y="1708"/>
                      <a:pt x="3525" y="1708"/>
                      <a:pt x="3525" y="1708"/>
                    </a:cubicBezTo>
                    <a:lnTo>
                      <a:pt x="3525" y="1708"/>
                    </a:lnTo>
                    <a:cubicBezTo>
                      <a:pt x="3525" y="1704"/>
                      <a:pt x="3525" y="1704"/>
                      <a:pt x="3525" y="1704"/>
                    </a:cubicBezTo>
                    <a:lnTo>
                      <a:pt x="3525" y="1704"/>
                    </a:lnTo>
                    <a:lnTo>
                      <a:pt x="3525" y="1704"/>
                    </a:lnTo>
                    <a:lnTo>
                      <a:pt x="3525" y="1704"/>
                    </a:lnTo>
                    <a:cubicBezTo>
                      <a:pt x="3525" y="1704"/>
                      <a:pt x="3525" y="1704"/>
                      <a:pt x="3525" y="1704"/>
                    </a:cubicBezTo>
                    <a:lnTo>
                      <a:pt x="3525" y="1704"/>
                    </a:lnTo>
                    <a:cubicBezTo>
                      <a:pt x="3525" y="1704"/>
                      <a:pt x="3525" y="1700"/>
                      <a:pt x="3525" y="1700"/>
                    </a:cubicBezTo>
                    <a:lnTo>
                      <a:pt x="3525" y="1700"/>
                    </a:lnTo>
                    <a:lnTo>
                      <a:pt x="3525" y="1700"/>
                    </a:lnTo>
                    <a:lnTo>
                      <a:pt x="3525" y="1700"/>
                    </a:lnTo>
                    <a:cubicBezTo>
                      <a:pt x="3525" y="1700"/>
                      <a:pt x="3525" y="1700"/>
                      <a:pt x="3525" y="1700"/>
                    </a:cubicBezTo>
                    <a:lnTo>
                      <a:pt x="3525" y="1700"/>
                    </a:lnTo>
                    <a:cubicBezTo>
                      <a:pt x="3525" y="1700"/>
                      <a:pt x="3525" y="1700"/>
                      <a:pt x="3525" y="1695"/>
                    </a:cubicBezTo>
                    <a:lnTo>
                      <a:pt x="3525" y="1695"/>
                    </a:lnTo>
                    <a:lnTo>
                      <a:pt x="3525" y="1695"/>
                    </a:lnTo>
                    <a:lnTo>
                      <a:pt x="3525" y="1695"/>
                    </a:lnTo>
                    <a:cubicBezTo>
                      <a:pt x="3525" y="1695"/>
                      <a:pt x="3525" y="1695"/>
                      <a:pt x="3525" y="1695"/>
                    </a:cubicBezTo>
                    <a:lnTo>
                      <a:pt x="3525" y="1695"/>
                    </a:lnTo>
                    <a:cubicBezTo>
                      <a:pt x="3525" y="1695"/>
                      <a:pt x="3525" y="1695"/>
                      <a:pt x="3525" y="1695"/>
                    </a:cubicBezTo>
                    <a:lnTo>
                      <a:pt x="3525" y="1691"/>
                    </a:lnTo>
                    <a:cubicBezTo>
                      <a:pt x="3525" y="1691"/>
                      <a:pt x="3525" y="1691"/>
                      <a:pt x="3525" y="1691"/>
                    </a:cubicBezTo>
                    <a:lnTo>
                      <a:pt x="3525" y="1691"/>
                    </a:lnTo>
                    <a:lnTo>
                      <a:pt x="3525" y="1691"/>
                    </a:lnTo>
                    <a:cubicBezTo>
                      <a:pt x="3525" y="1691"/>
                      <a:pt x="3525" y="1691"/>
                      <a:pt x="3525" y="1691"/>
                    </a:cubicBezTo>
                    <a:lnTo>
                      <a:pt x="3525" y="1691"/>
                    </a:lnTo>
                    <a:lnTo>
                      <a:pt x="3525" y="1691"/>
                    </a:lnTo>
                    <a:cubicBezTo>
                      <a:pt x="3525" y="1687"/>
                      <a:pt x="3525" y="1687"/>
                      <a:pt x="3525" y="1687"/>
                    </a:cubicBezTo>
                    <a:lnTo>
                      <a:pt x="3525" y="1687"/>
                    </a:lnTo>
                    <a:lnTo>
                      <a:pt x="3525" y="1687"/>
                    </a:lnTo>
                    <a:cubicBezTo>
                      <a:pt x="3525" y="1687"/>
                      <a:pt x="3525" y="1687"/>
                      <a:pt x="3525" y="1687"/>
                    </a:cubicBezTo>
                    <a:lnTo>
                      <a:pt x="3525" y="1687"/>
                    </a:lnTo>
                    <a:cubicBezTo>
                      <a:pt x="3525" y="1687"/>
                      <a:pt x="3525" y="1687"/>
                      <a:pt x="3525" y="1687"/>
                    </a:cubicBezTo>
                    <a:lnTo>
                      <a:pt x="3525" y="1682"/>
                    </a:lnTo>
                    <a:cubicBezTo>
                      <a:pt x="3525" y="1682"/>
                      <a:pt x="3525" y="1682"/>
                      <a:pt x="3525" y="1682"/>
                    </a:cubicBezTo>
                    <a:lnTo>
                      <a:pt x="3525" y="1682"/>
                    </a:lnTo>
                    <a:lnTo>
                      <a:pt x="3525" y="1682"/>
                    </a:lnTo>
                    <a:cubicBezTo>
                      <a:pt x="3525" y="1682"/>
                      <a:pt x="3525" y="1682"/>
                      <a:pt x="3525" y="1682"/>
                    </a:cubicBezTo>
                    <a:lnTo>
                      <a:pt x="3525" y="1682"/>
                    </a:lnTo>
                    <a:lnTo>
                      <a:pt x="3525" y="1682"/>
                    </a:lnTo>
                    <a:cubicBezTo>
                      <a:pt x="3525" y="1682"/>
                      <a:pt x="3525" y="1678"/>
                      <a:pt x="3525" y="1678"/>
                    </a:cubicBezTo>
                    <a:lnTo>
                      <a:pt x="3525" y="1678"/>
                    </a:lnTo>
                    <a:cubicBezTo>
                      <a:pt x="3525" y="1678"/>
                      <a:pt x="3525" y="1678"/>
                      <a:pt x="3525" y="1678"/>
                    </a:cubicBezTo>
                    <a:lnTo>
                      <a:pt x="3525" y="1678"/>
                    </a:lnTo>
                    <a:cubicBezTo>
                      <a:pt x="3525" y="1678"/>
                      <a:pt x="3525" y="1678"/>
                      <a:pt x="3525" y="1678"/>
                    </a:cubicBezTo>
                    <a:lnTo>
                      <a:pt x="3525" y="1678"/>
                    </a:lnTo>
                    <a:lnTo>
                      <a:pt x="3525" y="1674"/>
                    </a:lnTo>
                    <a:cubicBezTo>
                      <a:pt x="3525" y="1674"/>
                      <a:pt x="3525" y="1674"/>
                      <a:pt x="3525" y="1674"/>
                    </a:cubicBezTo>
                    <a:lnTo>
                      <a:pt x="3525" y="1674"/>
                    </a:lnTo>
                    <a:lnTo>
                      <a:pt x="3525" y="1674"/>
                    </a:lnTo>
                    <a:cubicBezTo>
                      <a:pt x="3525" y="1674"/>
                      <a:pt x="3525" y="1674"/>
                      <a:pt x="3525" y="1669"/>
                    </a:cubicBezTo>
                    <a:lnTo>
                      <a:pt x="3525" y="1669"/>
                    </a:lnTo>
                    <a:lnTo>
                      <a:pt x="3525" y="1669"/>
                    </a:lnTo>
                    <a:cubicBezTo>
                      <a:pt x="3525" y="1669"/>
                      <a:pt x="3525" y="1669"/>
                      <a:pt x="3525" y="1669"/>
                    </a:cubicBezTo>
                    <a:lnTo>
                      <a:pt x="3525" y="1669"/>
                    </a:lnTo>
                    <a:lnTo>
                      <a:pt x="3525" y="1669"/>
                    </a:lnTo>
                    <a:cubicBezTo>
                      <a:pt x="3525" y="1665"/>
                      <a:pt x="3525" y="1665"/>
                      <a:pt x="3525" y="1665"/>
                    </a:cubicBezTo>
                    <a:lnTo>
                      <a:pt x="3525" y="1665"/>
                    </a:lnTo>
                    <a:cubicBezTo>
                      <a:pt x="3525" y="1661"/>
                      <a:pt x="3525" y="1661"/>
                      <a:pt x="3525" y="1661"/>
                    </a:cubicBezTo>
                    <a:lnTo>
                      <a:pt x="3525" y="1661"/>
                    </a:lnTo>
                    <a:cubicBezTo>
                      <a:pt x="3525" y="1661"/>
                      <a:pt x="3525" y="1656"/>
                      <a:pt x="3525" y="1656"/>
                    </a:cubicBezTo>
                    <a:cubicBezTo>
                      <a:pt x="3525" y="1656"/>
                      <a:pt x="3525" y="1656"/>
                      <a:pt x="3525" y="1656"/>
                    </a:cubicBezTo>
                    <a:cubicBezTo>
                      <a:pt x="3521" y="1609"/>
                      <a:pt x="3517" y="1565"/>
                      <a:pt x="3508" y="1518"/>
                    </a:cubicBezTo>
                    <a:moveTo>
                      <a:pt x="3404" y="2407"/>
                    </a:moveTo>
                    <a:lnTo>
                      <a:pt x="3005" y="2250"/>
                    </a:lnTo>
                    <a:cubicBezTo>
                      <a:pt x="2992" y="2276"/>
                      <a:pt x="2983" y="2302"/>
                      <a:pt x="2970" y="2333"/>
                    </a:cubicBezTo>
                    <a:cubicBezTo>
                      <a:pt x="2953" y="2368"/>
                      <a:pt x="2931" y="2407"/>
                      <a:pt x="2910" y="2446"/>
                    </a:cubicBezTo>
                    <a:lnTo>
                      <a:pt x="3278" y="2662"/>
                    </a:lnTo>
                    <a:cubicBezTo>
                      <a:pt x="3287" y="2645"/>
                      <a:pt x="3300" y="2628"/>
                      <a:pt x="3308" y="2610"/>
                    </a:cubicBezTo>
                    <a:cubicBezTo>
                      <a:pt x="3308" y="2610"/>
                      <a:pt x="3308" y="2610"/>
                      <a:pt x="3308" y="2606"/>
                    </a:cubicBezTo>
                    <a:cubicBezTo>
                      <a:pt x="3308" y="2606"/>
                      <a:pt x="3308" y="2606"/>
                      <a:pt x="3308" y="2606"/>
                    </a:cubicBezTo>
                    <a:cubicBezTo>
                      <a:pt x="3308" y="2606"/>
                      <a:pt x="3308" y="2606"/>
                      <a:pt x="3308" y="2606"/>
                    </a:cubicBezTo>
                    <a:lnTo>
                      <a:pt x="3308" y="2606"/>
                    </a:lnTo>
                    <a:lnTo>
                      <a:pt x="3308" y="2606"/>
                    </a:lnTo>
                    <a:cubicBezTo>
                      <a:pt x="3308" y="2606"/>
                      <a:pt x="3308" y="2606"/>
                      <a:pt x="3308" y="2606"/>
                    </a:cubicBezTo>
                    <a:lnTo>
                      <a:pt x="3313" y="2606"/>
                    </a:lnTo>
                    <a:lnTo>
                      <a:pt x="3313" y="2606"/>
                    </a:lnTo>
                    <a:lnTo>
                      <a:pt x="3313" y="2602"/>
                    </a:lnTo>
                    <a:lnTo>
                      <a:pt x="3313" y="2602"/>
                    </a:lnTo>
                    <a:cubicBezTo>
                      <a:pt x="3313" y="2602"/>
                      <a:pt x="3313" y="2602"/>
                      <a:pt x="3313" y="2602"/>
                    </a:cubicBezTo>
                    <a:lnTo>
                      <a:pt x="3313" y="2602"/>
                    </a:lnTo>
                    <a:cubicBezTo>
                      <a:pt x="3313" y="2602"/>
                      <a:pt x="3313" y="2602"/>
                      <a:pt x="3313" y="2602"/>
                    </a:cubicBezTo>
                    <a:cubicBezTo>
                      <a:pt x="3313" y="2602"/>
                      <a:pt x="3313" y="2602"/>
                      <a:pt x="3313" y="2602"/>
                    </a:cubicBezTo>
                    <a:cubicBezTo>
                      <a:pt x="3313" y="2597"/>
                      <a:pt x="3317" y="2597"/>
                      <a:pt x="3317" y="2597"/>
                    </a:cubicBezTo>
                    <a:lnTo>
                      <a:pt x="3317" y="2597"/>
                    </a:lnTo>
                    <a:cubicBezTo>
                      <a:pt x="3317" y="2593"/>
                      <a:pt x="3317" y="2593"/>
                      <a:pt x="3317" y="2593"/>
                    </a:cubicBezTo>
                    <a:cubicBezTo>
                      <a:pt x="3317" y="2593"/>
                      <a:pt x="3317" y="2593"/>
                      <a:pt x="3317" y="2593"/>
                    </a:cubicBezTo>
                    <a:cubicBezTo>
                      <a:pt x="3317" y="2593"/>
                      <a:pt x="3317" y="2593"/>
                      <a:pt x="3317" y="2593"/>
                    </a:cubicBezTo>
                    <a:lnTo>
                      <a:pt x="3317" y="2593"/>
                    </a:lnTo>
                    <a:cubicBezTo>
                      <a:pt x="3317" y="2593"/>
                      <a:pt x="3317" y="2593"/>
                      <a:pt x="3317" y="2593"/>
                    </a:cubicBezTo>
                    <a:cubicBezTo>
                      <a:pt x="3317" y="2593"/>
                      <a:pt x="3317" y="2593"/>
                      <a:pt x="3317" y="2593"/>
                    </a:cubicBezTo>
                    <a:cubicBezTo>
                      <a:pt x="3317" y="2593"/>
                      <a:pt x="3317" y="2593"/>
                      <a:pt x="3317" y="2593"/>
                    </a:cubicBezTo>
                    <a:cubicBezTo>
                      <a:pt x="3317" y="2589"/>
                      <a:pt x="3317" y="2589"/>
                      <a:pt x="3317" y="2589"/>
                    </a:cubicBezTo>
                    <a:cubicBezTo>
                      <a:pt x="3317" y="2589"/>
                      <a:pt x="3317" y="2589"/>
                      <a:pt x="3317" y="2589"/>
                    </a:cubicBezTo>
                    <a:cubicBezTo>
                      <a:pt x="3317" y="2589"/>
                      <a:pt x="3317" y="2589"/>
                      <a:pt x="3322" y="2589"/>
                    </a:cubicBezTo>
                    <a:cubicBezTo>
                      <a:pt x="3322" y="2589"/>
                      <a:pt x="3322" y="2589"/>
                      <a:pt x="3322" y="2589"/>
                    </a:cubicBezTo>
                    <a:cubicBezTo>
                      <a:pt x="3322" y="2589"/>
                      <a:pt x="3322" y="2589"/>
                      <a:pt x="3322" y="2589"/>
                    </a:cubicBezTo>
                    <a:cubicBezTo>
                      <a:pt x="3322" y="2589"/>
                      <a:pt x="3322" y="2589"/>
                      <a:pt x="3322" y="2589"/>
                    </a:cubicBezTo>
                    <a:cubicBezTo>
                      <a:pt x="3322" y="2589"/>
                      <a:pt x="3322" y="2589"/>
                      <a:pt x="3322" y="2589"/>
                    </a:cubicBezTo>
                    <a:lnTo>
                      <a:pt x="3322" y="2584"/>
                    </a:lnTo>
                    <a:cubicBezTo>
                      <a:pt x="3322" y="2584"/>
                      <a:pt x="3322" y="2584"/>
                      <a:pt x="3322" y="2584"/>
                    </a:cubicBezTo>
                    <a:cubicBezTo>
                      <a:pt x="3322" y="2584"/>
                      <a:pt x="3322" y="2584"/>
                      <a:pt x="3322" y="2584"/>
                    </a:cubicBezTo>
                    <a:lnTo>
                      <a:pt x="3322" y="2584"/>
                    </a:lnTo>
                    <a:cubicBezTo>
                      <a:pt x="3322" y="2584"/>
                      <a:pt x="3322" y="2584"/>
                      <a:pt x="3322" y="2584"/>
                    </a:cubicBezTo>
                    <a:lnTo>
                      <a:pt x="3322" y="2584"/>
                    </a:lnTo>
                    <a:cubicBezTo>
                      <a:pt x="3322" y="2584"/>
                      <a:pt x="3322" y="2584"/>
                      <a:pt x="3322" y="2584"/>
                    </a:cubicBezTo>
                    <a:lnTo>
                      <a:pt x="3322" y="2580"/>
                    </a:lnTo>
                    <a:cubicBezTo>
                      <a:pt x="3322" y="2580"/>
                      <a:pt x="3322" y="2580"/>
                      <a:pt x="3326" y="2580"/>
                    </a:cubicBezTo>
                    <a:cubicBezTo>
                      <a:pt x="3326" y="2580"/>
                      <a:pt x="3326" y="2580"/>
                      <a:pt x="3326" y="2580"/>
                    </a:cubicBezTo>
                    <a:cubicBezTo>
                      <a:pt x="3326" y="2580"/>
                      <a:pt x="3326" y="2580"/>
                      <a:pt x="3326" y="2580"/>
                    </a:cubicBezTo>
                    <a:lnTo>
                      <a:pt x="3326" y="2580"/>
                    </a:lnTo>
                    <a:cubicBezTo>
                      <a:pt x="3326" y="2580"/>
                      <a:pt x="3326" y="2580"/>
                      <a:pt x="3326" y="2580"/>
                    </a:cubicBezTo>
                    <a:cubicBezTo>
                      <a:pt x="3326" y="2580"/>
                      <a:pt x="3326" y="2580"/>
                      <a:pt x="3326" y="2576"/>
                    </a:cubicBezTo>
                    <a:cubicBezTo>
                      <a:pt x="3326" y="2576"/>
                      <a:pt x="3326" y="2576"/>
                      <a:pt x="3326" y="2576"/>
                    </a:cubicBezTo>
                    <a:cubicBezTo>
                      <a:pt x="3326" y="2576"/>
                      <a:pt x="3326" y="2576"/>
                      <a:pt x="3326" y="2576"/>
                    </a:cubicBezTo>
                    <a:cubicBezTo>
                      <a:pt x="3326" y="2576"/>
                      <a:pt x="3326" y="2576"/>
                      <a:pt x="3326" y="2576"/>
                    </a:cubicBezTo>
                    <a:cubicBezTo>
                      <a:pt x="3326" y="2576"/>
                      <a:pt x="3326" y="2576"/>
                      <a:pt x="3326" y="2576"/>
                    </a:cubicBezTo>
                    <a:cubicBezTo>
                      <a:pt x="3326" y="2576"/>
                      <a:pt x="3326" y="2576"/>
                      <a:pt x="3326" y="2576"/>
                    </a:cubicBezTo>
                    <a:cubicBezTo>
                      <a:pt x="3326" y="2576"/>
                      <a:pt x="3326" y="2576"/>
                      <a:pt x="3326" y="2576"/>
                    </a:cubicBezTo>
                    <a:cubicBezTo>
                      <a:pt x="3326" y="2576"/>
                      <a:pt x="3326" y="2576"/>
                      <a:pt x="3326" y="2576"/>
                    </a:cubicBezTo>
                    <a:cubicBezTo>
                      <a:pt x="3326" y="2571"/>
                      <a:pt x="3326" y="2571"/>
                      <a:pt x="3326" y="2571"/>
                    </a:cubicBezTo>
                    <a:cubicBezTo>
                      <a:pt x="3330" y="2571"/>
                      <a:pt x="3330" y="2571"/>
                      <a:pt x="3330" y="2571"/>
                    </a:cubicBezTo>
                    <a:cubicBezTo>
                      <a:pt x="3330" y="2571"/>
                      <a:pt x="3330" y="2571"/>
                      <a:pt x="3330" y="2571"/>
                    </a:cubicBezTo>
                    <a:cubicBezTo>
                      <a:pt x="3330" y="2571"/>
                      <a:pt x="3330" y="2571"/>
                      <a:pt x="3330" y="2571"/>
                    </a:cubicBezTo>
                    <a:lnTo>
                      <a:pt x="3330" y="2571"/>
                    </a:lnTo>
                    <a:cubicBezTo>
                      <a:pt x="3330" y="2571"/>
                      <a:pt x="3330" y="2571"/>
                      <a:pt x="3330" y="2571"/>
                    </a:cubicBezTo>
                    <a:lnTo>
                      <a:pt x="3330" y="2571"/>
                    </a:lnTo>
                    <a:cubicBezTo>
                      <a:pt x="3330" y="2567"/>
                      <a:pt x="3330" y="2567"/>
                      <a:pt x="3330" y="2567"/>
                    </a:cubicBezTo>
                    <a:cubicBezTo>
                      <a:pt x="3330" y="2567"/>
                      <a:pt x="3330" y="2567"/>
                      <a:pt x="3330" y="2567"/>
                    </a:cubicBezTo>
                    <a:cubicBezTo>
                      <a:pt x="3330" y="2567"/>
                      <a:pt x="3330" y="2567"/>
                      <a:pt x="3330" y="2567"/>
                    </a:cubicBezTo>
                    <a:cubicBezTo>
                      <a:pt x="3330" y="2567"/>
                      <a:pt x="3330" y="2567"/>
                      <a:pt x="3330" y="2567"/>
                    </a:cubicBezTo>
                    <a:cubicBezTo>
                      <a:pt x="3330" y="2567"/>
                      <a:pt x="3330" y="2567"/>
                      <a:pt x="3330" y="2567"/>
                    </a:cubicBezTo>
                    <a:cubicBezTo>
                      <a:pt x="3330" y="2567"/>
                      <a:pt x="3330" y="2567"/>
                      <a:pt x="3330" y="2567"/>
                    </a:cubicBezTo>
                    <a:cubicBezTo>
                      <a:pt x="3330" y="2567"/>
                      <a:pt x="3330" y="2567"/>
                      <a:pt x="3330" y="2567"/>
                    </a:cubicBezTo>
                    <a:cubicBezTo>
                      <a:pt x="3330" y="2563"/>
                      <a:pt x="3335" y="2563"/>
                      <a:pt x="3335" y="2563"/>
                    </a:cubicBezTo>
                    <a:cubicBezTo>
                      <a:pt x="3335" y="2563"/>
                      <a:pt x="3335" y="2563"/>
                      <a:pt x="3335" y="2563"/>
                    </a:cubicBezTo>
                    <a:cubicBezTo>
                      <a:pt x="3335" y="2563"/>
                      <a:pt x="3335" y="2563"/>
                      <a:pt x="3335" y="2563"/>
                    </a:cubicBezTo>
                    <a:lnTo>
                      <a:pt x="3335" y="2563"/>
                    </a:lnTo>
                    <a:cubicBezTo>
                      <a:pt x="3335" y="2563"/>
                      <a:pt x="3335" y="2563"/>
                      <a:pt x="3335" y="2563"/>
                    </a:cubicBezTo>
                    <a:lnTo>
                      <a:pt x="3335" y="2563"/>
                    </a:lnTo>
                    <a:cubicBezTo>
                      <a:pt x="3335" y="2563"/>
                      <a:pt x="3335" y="2558"/>
                      <a:pt x="3335" y="2558"/>
                    </a:cubicBezTo>
                    <a:cubicBezTo>
                      <a:pt x="3335" y="2558"/>
                      <a:pt x="3335" y="2558"/>
                      <a:pt x="3335" y="2558"/>
                    </a:cubicBezTo>
                    <a:cubicBezTo>
                      <a:pt x="3335" y="2558"/>
                      <a:pt x="3335" y="2558"/>
                      <a:pt x="3335" y="2558"/>
                    </a:cubicBezTo>
                    <a:cubicBezTo>
                      <a:pt x="3335" y="2558"/>
                      <a:pt x="3335" y="2558"/>
                      <a:pt x="3335" y="2558"/>
                    </a:cubicBezTo>
                    <a:cubicBezTo>
                      <a:pt x="3335" y="2558"/>
                      <a:pt x="3335" y="2558"/>
                      <a:pt x="3335" y="2558"/>
                    </a:cubicBezTo>
                    <a:cubicBezTo>
                      <a:pt x="3335" y="2558"/>
                      <a:pt x="3335" y="2558"/>
                      <a:pt x="3335" y="2558"/>
                    </a:cubicBezTo>
                    <a:cubicBezTo>
                      <a:pt x="3335" y="2558"/>
                      <a:pt x="3335" y="2558"/>
                      <a:pt x="3335" y="2558"/>
                    </a:cubicBezTo>
                    <a:cubicBezTo>
                      <a:pt x="3335" y="2558"/>
                      <a:pt x="3335" y="2554"/>
                      <a:pt x="3335" y="2554"/>
                    </a:cubicBezTo>
                    <a:lnTo>
                      <a:pt x="3339" y="2554"/>
                    </a:lnTo>
                    <a:cubicBezTo>
                      <a:pt x="3339" y="2554"/>
                      <a:pt x="3339" y="2554"/>
                      <a:pt x="3339" y="2554"/>
                    </a:cubicBezTo>
                    <a:cubicBezTo>
                      <a:pt x="3339" y="2554"/>
                      <a:pt x="3339" y="2554"/>
                      <a:pt x="3339" y="2554"/>
                    </a:cubicBezTo>
                    <a:cubicBezTo>
                      <a:pt x="3339" y="2554"/>
                      <a:pt x="3339" y="2554"/>
                      <a:pt x="3339" y="2554"/>
                    </a:cubicBezTo>
                    <a:cubicBezTo>
                      <a:pt x="3339" y="2554"/>
                      <a:pt x="3339" y="2554"/>
                      <a:pt x="3339" y="2554"/>
                    </a:cubicBezTo>
                    <a:lnTo>
                      <a:pt x="3339" y="2554"/>
                    </a:lnTo>
                    <a:cubicBezTo>
                      <a:pt x="3339" y="2554"/>
                      <a:pt x="3339" y="2550"/>
                      <a:pt x="3339" y="2550"/>
                    </a:cubicBezTo>
                    <a:cubicBezTo>
                      <a:pt x="3339" y="2550"/>
                      <a:pt x="3339" y="2550"/>
                      <a:pt x="3339" y="2550"/>
                    </a:cubicBezTo>
                    <a:cubicBezTo>
                      <a:pt x="3339" y="2550"/>
                      <a:pt x="3339" y="2550"/>
                      <a:pt x="3339" y="2550"/>
                    </a:cubicBezTo>
                    <a:cubicBezTo>
                      <a:pt x="3339" y="2550"/>
                      <a:pt x="3339" y="2550"/>
                      <a:pt x="3339" y="2550"/>
                    </a:cubicBezTo>
                    <a:cubicBezTo>
                      <a:pt x="3339" y="2550"/>
                      <a:pt x="3339" y="2550"/>
                      <a:pt x="3339" y="2550"/>
                    </a:cubicBezTo>
                    <a:lnTo>
                      <a:pt x="3339" y="2550"/>
                    </a:lnTo>
                    <a:lnTo>
                      <a:pt x="3339" y="2545"/>
                    </a:lnTo>
                    <a:cubicBezTo>
                      <a:pt x="3343" y="2545"/>
                      <a:pt x="3343" y="2545"/>
                      <a:pt x="3343" y="2545"/>
                    </a:cubicBezTo>
                    <a:cubicBezTo>
                      <a:pt x="3343" y="2545"/>
                      <a:pt x="3343" y="2545"/>
                      <a:pt x="3343" y="2545"/>
                    </a:cubicBezTo>
                    <a:lnTo>
                      <a:pt x="3343" y="2545"/>
                    </a:lnTo>
                    <a:cubicBezTo>
                      <a:pt x="3343" y="2545"/>
                      <a:pt x="3343" y="2545"/>
                      <a:pt x="3343" y="2545"/>
                    </a:cubicBezTo>
                    <a:lnTo>
                      <a:pt x="3343" y="2545"/>
                    </a:lnTo>
                    <a:cubicBezTo>
                      <a:pt x="3343" y="2545"/>
                      <a:pt x="3343" y="2545"/>
                      <a:pt x="3343" y="2545"/>
                    </a:cubicBezTo>
                    <a:cubicBezTo>
                      <a:pt x="3343" y="2541"/>
                      <a:pt x="3343" y="2541"/>
                      <a:pt x="3343" y="2541"/>
                    </a:cubicBezTo>
                    <a:cubicBezTo>
                      <a:pt x="3343" y="2541"/>
                      <a:pt x="3343" y="2541"/>
                      <a:pt x="3343" y="2541"/>
                    </a:cubicBezTo>
                    <a:cubicBezTo>
                      <a:pt x="3343" y="2541"/>
                      <a:pt x="3343" y="2541"/>
                      <a:pt x="3343" y="2541"/>
                    </a:cubicBezTo>
                    <a:lnTo>
                      <a:pt x="3343" y="2541"/>
                    </a:lnTo>
                    <a:lnTo>
                      <a:pt x="3343" y="2541"/>
                    </a:lnTo>
                    <a:cubicBezTo>
                      <a:pt x="3343" y="2541"/>
                      <a:pt x="3343" y="2541"/>
                      <a:pt x="3343" y="2541"/>
                    </a:cubicBezTo>
                    <a:cubicBezTo>
                      <a:pt x="3343" y="2541"/>
                      <a:pt x="3343" y="2541"/>
                      <a:pt x="3343" y="2537"/>
                    </a:cubicBezTo>
                    <a:cubicBezTo>
                      <a:pt x="3343" y="2537"/>
                      <a:pt x="3348" y="2537"/>
                      <a:pt x="3348" y="2537"/>
                    </a:cubicBezTo>
                    <a:cubicBezTo>
                      <a:pt x="3348" y="2537"/>
                      <a:pt x="3348" y="2537"/>
                      <a:pt x="3348" y="2537"/>
                    </a:cubicBezTo>
                    <a:cubicBezTo>
                      <a:pt x="3348" y="2537"/>
                      <a:pt x="3348" y="2537"/>
                      <a:pt x="3348" y="2537"/>
                    </a:cubicBezTo>
                    <a:cubicBezTo>
                      <a:pt x="3348" y="2537"/>
                      <a:pt x="3348" y="2537"/>
                      <a:pt x="3348" y="2537"/>
                    </a:cubicBezTo>
                    <a:cubicBezTo>
                      <a:pt x="3348" y="2537"/>
                      <a:pt x="3348" y="2537"/>
                      <a:pt x="3348" y="2537"/>
                    </a:cubicBezTo>
                    <a:cubicBezTo>
                      <a:pt x="3348" y="2537"/>
                      <a:pt x="3348" y="2537"/>
                      <a:pt x="3348" y="2537"/>
                    </a:cubicBezTo>
                    <a:lnTo>
                      <a:pt x="3348" y="2537"/>
                    </a:lnTo>
                    <a:cubicBezTo>
                      <a:pt x="3348" y="2532"/>
                      <a:pt x="3348" y="2532"/>
                      <a:pt x="3348" y="2532"/>
                    </a:cubicBezTo>
                    <a:cubicBezTo>
                      <a:pt x="3348" y="2532"/>
                      <a:pt x="3348" y="2532"/>
                      <a:pt x="3348" y="2532"/>
                    </a:cubicBezTo>
                    <a:cubicBezTo>
                      <a:pt x="3348" y="2532"/>
                      <a:pt x="3348" y="2532"/>
                      <a:pt x="3348" y="2532"/>
                    </a:cubicBezTo>
                    <a:lnTo>
                      <a:pt x="3348" y="2532"/>
                    </a:lnTo>
                    <a:cubicBezTo>
                      <a:pt x="3348" y="2532"/>
                      <a:pt x="3348" y="2532"/>
                      <a:pt x="3352" y="2528"/>
                    </a:cubicBezTo>
                    <a:lnTo>
                      <a:pt x="3352" y="2528"/>
                    </a:lnTo>
                    <a:cubicBezTo>
                      <a:pt x="3352" y="2528"/>
                      <a:pt x="3352" y="2528"/>
                      <a:pt x="3352" y="2528"/>
                    </a:cubicBezTo>
                    <a:cubicBezTo>
                      <a:pt x="3352" y="2528"/>
                      <a:pt x="3352" y="2528"/>
                      <a:pt x="3352" y="2528"/>
                    </a:cubicBezTo>
                    <a:cubicBezTo>
                      <a:pt x="3352" y="2528"/>
                      <a:pt x="3352" y="2528"/>
                      <a:pt x="3352" y="2528"/>
                    </a:cubicBezTo>
                    <a:cubicBezTo>
                      <a:pt x="3352" y="2528"/>
                      <a:pt x="3352" y="2528"/>
                      <a:pt x="3352" y="2528"/>
                    </a:cubicBezTo>
                    <a:cubicBezTo>
                      <a:pt x="3352" y="2528"/>
                      <a:pt x="3352" y="2528"/>
                      <a:pt x="3352" y="2528"/>
                    </a:cubicBezTo>
                    <a:cubicBezTo>
                      <a:pt x="3352" y="2524"/>
                      <a:pt x="3352" y="2524"/>
                      <a:pt x="3352" y="2524"/>
                    </a:cubicBezTo>
                    <a:lnTo>
                      <a:pt x="3352" y="2524"/>
                    </a:lnTo>
                    <a:cubicBezTo>
                      <a:pt x="3352" y="2524"/>
                      <a:pt x="3352" y="2524"/>
                      <a:pt x="3352" y="2524"/>
                    </a:cubicBezTo>
                    <a:cubicBezTo>
                      <a:pt x="3352" y="2524"/>
                      <a:pt x="3352" y="2524"/>
                      <a:pt x="3352" y="2524"/>
                    </a:cubicBezTo>
                    <a:cubicBezTo>
                      <a:pt x="3352" y="2524"/>
                      <a:pt x="3352" y="2524"/>
                      <a:pt x="3352" y="2524"/>
                    </a:cubicBezTo>
                    <a:cubicBezTo>
                      <a:pt x="3352" y="2524"/>
                      <a:pt x="3352" y="2524"/>
                      <a:pt x="3352" y="2524"/>
                    </a:cubicBezTo>
                    <a:cubicBezTo>
                      <a:pt x="3352" y="2524"/>
                      <a:pt x="3352" y="2524"/>
                      <a:pt x="3352" y="2524"/>
                    </a:cubicBezTo>
                    <a:cubicBezTo>
                      <a:pt x="3352" y="2519"/>
                      <a:pt x="3352" y="2519"/>
                      <a:pt x="3352" y="2519"/>
                    </a:cubicBezTo>
                    <a:cubicBezTo>
                      <a:pt x="3352" y="2519"/>
                      <a:pt x="3356" y="2519"/>
                      <a:pt x="3356" y="2519"/>
                    </a:cubicBezTo>
                    <a:lnTo>
                      <a:pt x="3356" y="2519"/>
                    </a:lnTo>
                    <a:cubicBezTo>
                      <a:pt x="3356" y="2519"/>
                      <a:pt x="3356" y="2519"/>
                      <a:pt x="3356" y="2519"/>
                    </a:cubicBezTo>
                    <a:cubicBezTo>
                      <a:pt x="3356" y="2519"/>
                      <a:pt x="3356" y="2519"/>
                      <a:pt x="3356" y="2519"/>
                    </a:cubicBezTo>
                    <a:cubicBezTo>
                      <a:pt x="3356" y="2519"/>
                      <a:pt x="3356" y="2519"/>
                      <a:pt x="3356" y="2519"/>
                    </a:cubicBezTo>
                    <a:cubicBezTo>
                      <a:pt x="3356" y="2519"/>
                      <a:pt x="3356" y="2519"/>
                      <a:pt x="3356" y="2515"/>
                    </a:cubicBezTo>
                    <a:cubicBezTo>
                      <a:pt x="3356" y="2515"/>
                      <a:pt x="3356" y="2515"/>
                      <a:pt x="3356" y="2515"/>
                    </a:cubicBezTo>
                    <a:cubicBezTo>
                      <a:pt x="3356" y="2515"/>
                      <a:pt x="3356" y="2515"/>
                      <a:pt x="3356" y="2515"/>
                    </a:cubicBezTo>
                    <a:cubicBezTo>
                      <a:pt x="3356" y="2515"/>
                      <a:pt x="3356" y="2515"/>
                      <a:pt x="3356" y="2515"/>
                    </a:cubicBezTo>
                    <a:cubicBezTo>
                      <a:pt x="3356" y="2515"/>
                      <a:pt x="3356" y="2515"/>
                      <a:pt x="3356" y="2515"/>
                    </a:cubicBezTo>
                    <a:lnTo>
                      <a:pt x="3356" y="2515"/>
                    </a:lnTo>
                    <a:cubicBezTo>
                      <a:pt x="3356" y="2515"/>
                      <a:pt x="3356" y="2511"/>
                      <a:pt x="3356" y="2511"/>
                    </a:cubicBezTo>
                    <a:lnTo>
                      <a:pt x="3356" y="2511"/>
                    </a:lnTo>
                    <a:lnTo>
                      <a:pt x="3356" y="2511"/>
                    </a:lnTo>
                    <a:cubicBezTo>
                      <a:pt x="3361" y="2511"/>
                      <a:pt x="3361" y="2511"/>
                      <a:pt x="3361" y="2511"/>
                    </a:cubicBezTo>
                    <a:cubicBezTo>
                      <a:pt x="3361" y="2511"/>
                      <a:pt x="3361" y="2511"/>
                      <a:pt x="3361" y="2511"/>
                    </a:cubicBezTo>
                    <a:cubicBezTo>
                      <a:pt x="3361" y="2511"/>
                      <a:pt x="3361" y="2511"/>
                      <a:pt x="3361" y="2511"/>
                    </a:cubicBezTo>
                    <a:cubicBezTo>
                      <a:pt x="3361" y="2511"/>
                      <a:pt x="3361" y="2511"/>
                      <a:pt x="3361" y="2511"/>
                    </a:cubicBezTo>
                    <a:cubicBezTo>
                      <a:pt x="3361" y="2506"/>
                      <a:pt x="3361" y="2506"/>
                      <a:pt x="3361" y="2506"/>
                    </a:cubicBezTo>
                    <a:lnTo>
                      <a:pt x="3361" y="2506"/>
                    </a:lnTo>
                    <a:cubicBezTo>
                      <a:pt x="3361" y="2506"/>
                      <a:pt x="3361" y="2506"/>
                      <a:pt x="3361" y="2506"/>
                    </a:cubicBezTo>
                    <a:cubicBezTo>
                      <a:pt x="3361" y="2506"/>
                      <a:pt x="3361" y="2506"/>
                      <a:pt x="3361" y="2506"/>
                    </a:cubicBezTo>
                    <a:cubicBezTo>
                      <a:pt x="3361" y="2506"/>
                      <a:pt x="3361" y="2506"/>
                      <a:pt x="3361" y="2506"/>
                    </a:cubicBezTo>
                    <a:cubicBezTo>
                      <a:pt x="3361" y="2506"/>
                      <a:pt x="3361" y="2506"/>
                      <a:pt x="3361" y="2506"/>
                    </a:cubicBezTo>
                    <a:cubicBezTo>
                      <a:pt x="3361" y="2506"/>
                      <a:pt x="3361" y="2506"/>
                      <a:pt x="3361" y="2502"/>
                    </a:cubicBezTo>
                    <a:lnTo>
                      <a:pt x="3361" y="2502"/>
                    </a:lnTo>
                    <a:cubicBezTo>
                      <a:pt x="3361" y="2502"/>
                      <a:pt x="3361" y="2502"/>
                      <a:pt x="3361" y="2502"/>
                    </a:cubicBezTo>
                    <a:lnTo>
                      <a:pt x="3361" y="2502"/>
                    </a:lnTo>
                    <a:cubicBezTo>
                      <a:pt x="3365" y="2502"/>
                      <a:pt x="3365" y="2502"/>
                      <a:pt x="3365" y="2502"/>
                    </a:cubicBezTo>
                    <a:cubicBezTo>
                      <a:pt x="3365" y="2502"/>
                      <a:pt x="3365" y="2502"/>
                      <a:pt x="3365" y="2502"/>
                    </a:cubicBezTo>
                    <a:cubicBezTo>
                      <a:pt x="3365" y="2502"/>
                      <a:pt x="3365" y="2498"/>
                      <a:pt x="3365" y="2498"/>
                    </a:cubicBezTo>
                    <a:cubicBezTo>
                      <a:pt x="3365" y="2498"/>
                      <a:pt x="3365" y="2498"/>
                      <a:pt x="3365" y="2498"/>
                    </a:cubicBezTo>
                    <a:cubicBezTo>
                      <a:pt x="3365" y="2498"/>
                      <a:pt x="3365" y="2498"/>
                      <a:pt x="3365" y="2498"/>
                    </a:cubicBezTo>
                    <a:cubicBezTo>
                      <a:pt x="3365" y="2498"/>
                      <a:pt x="3365" y="2498"/>
                      <a:pt x="3365" y="2498"/>
                    </a:cubicBezTo>
                    <a:cubicBezTo>
                      <a:pt x="3365" y="2493"/>
                      <a:pt x="3365" y="2493"/>
                      <a:pt x="3365" y="2493"/>
                    </a:cubicBezTo>
                    <a:lnTo>
                      <a:pt x="3365" y="2493"/>
                    </a:lnTo>
                    <a:cubicBezTo>
                      <a:pt x="3374" y="2476"/>
                      <a:pt x="3382" y="2459"/>
                      <a:pt x="3391" y="2437"/>
                    </a:cubicBezTo>
                    <a:lnTo>
                      <a:pt x="3391" y="2437"/>
                    </a:lnTo>
                    <a:cubicBezTo>
                      <a:pt x="3391" y="2437"/>
                      <a:pt x="3391" y="2437"/>
                      <a:pt x="3391" y="2437"/>
                    </a:cubicBezTo>
                    <a:cubicBezTo>
                      <a:pt x="3391" y="2437"/>
                      <a:pt x="3391" y="2437"/>
                      <a:pt x="3391" y="2437"/>
                    </a:cubicBezTo>
                    <a:cubicBezTo>
                      <a:pt x="3391" y="2437"/>
                      <a:pt x="3391" y="2437"/>
                      <a:pt x="3391" y="2437"/>
                    </a:cubicBezTo>
                    <a:cubicBezTo>
                      <a:pt x="3391" y="2437"/>
                      <a:pt x="3391" y="2437"/>
                      <a:pt x="3391" y="2437"/>
                    </a:cubicBezTo>
                    <a:lnTo>
                      <a:pt x="3391" y="2437"/>
                    </a:lnTo>
                    <a:cubicBezTo>
                      <a:pt x="3391" y="2433"/>
                      <a:pt x="3391" y="2433"/>
                      <a:pt x="3391" y="2433"/>
                    </a:cubicBezTo>
                    <a:cubicBezTo>
                      <a:pt x="3391" y="2433"/>
                      <a:pt x="3391" y="2433"/>
                      <a:pt x="3391" y="2433"/>
                    </a:cubicBezTo>
                    <a:cubicBezTo>
                      <a:pt x="3391" y="2433"/>
                      <a:pt x="3395" y="2433"/>
                      <a:pt x="3395" y="2433"/>
                    </a:cubicBezTo>
                    <a:cubicBezTo>
                      <a:pt x="3395" y="2433"/>
                      <a:pt x="3395" y="2433"/>
                      <a:pt x="3395" y="2433"/>
                    </a:cubicBezTo>
                    <a:cubicBezTo>
                      <a:pt x="3395" y="2433"/>
                      <a:pt x="3395" y="2433"/>
                      <a:pt x="3395" y="2433"/>
                    </a:cubicBezTo>
                    <a:lnTo>
                      <a:pt x="3395" y="2433"/>
                    </a:lnTo>
                    <a:cubicBezTo>
                      <a:pt x="3395" y="2433"/>
                      <a:pt x="3395" y="2428"/>
                      <a:pt x="3395" y="2428"/>
                    </a:cubicBezTo>
                    <a:cubicBezTo>
                      <a:pt x="3395" y="2428"/>
                      <a:pt x="3395" y="2428"/>
                      <a:pt x="3395" y="2428"/>
                    </a:cubicBezTo>
                    <a:cubicBezTo>
                      <a:pt x="3395" y="2428"/>
                      <a:pt x="3395" y="2428"/>
                      <a:pt x="3395" y="2428"/>
                    </a:cubicBezTo>
                    <a:cubicBezTo>
                      <a:pt x="3395" y="2428"/>
                      <a:pt x="3395" y="2428"/>
                      <a:pt x="3395" y="2428"/>
                    </a:cubicBezTo>
                    <a:cubicBezTo>
                      <a:pt x="3395" y="2428"/>
                      <a:pt x="3395" y="2428"/>
                      <a:pt x="3395" y="2428"/>
                    </a:cubicBezTo>
                    <a:cubicBezTo>
                      <a:pt x="3395" y="2428"/>
                      <a:pt x="3395" y="2428"/>
                      <a:pt x="3395" y="2428"/>
                    </a:cubicBezTo>
                    <a:cubicBezTo>
                      <a:pt x="3395" y="2428"/>
                      <a:pt x="3395" y="2428"/>
                      <a:pt x="3395" y="2428"/>
                    </a:cubicBezTo>
                    <a:cubicBezTo>
                      <a:pt x="3395" y="2424"/>
                      <a:pt x="3395" y="2424"/>
                      <a:pt x="3395" y="2424"/>
                    </a:cubicBezTo>
                    <a:lnTo>
                      <a:pt x="3395" y="2424"/>
                    </a:lnTo>
                    <a:cubicBezTo>
                      <a:pt x="3400" y="2420"/>
                      <a:pt x="3400" y="2411"/>
                      <a:pt x="3404" y="2407"/>
                    </a:cubicBezTo>
                    <a:close/>
                    <a:moveTo>
                      <a:pt x="2606" y="2797"/>
                    </a:moveTo>
                    <a:cubicBezTo>
                      <a:pt x="2550" y="2840"/>
                      <a:pt x="2489" y="2883"/>
                      <a:pt x="2428" y="2918"/>
                    </a:cubicBezTo>
                    <a:lnTo>
                      <a:pt x="2641" y="3291"/>
                    </a:lnTo>
                    <a:cubicBezTo>
                      <a:pt x="2649" y="3287"/>
                      <a:pt x="2654" y="3282"/>
                      <a:pt x="2662" y="3278"/>
                    </a:cubicBezTo>
                    <a:lnTo>
                      <a:pt x="2662" y="3278"/>
                    </a:lnTo>
                    <a:lnTo>
                      <a:pt x="2662" y="3278"/>
                    </a:lnTo>
                    <a:lnTo>
                      <a:pt x="2662" y="3278"/>
                    </a:lnTo>
                    <a:cubicBezTo>
                      <a:pt x="2662" y="3278"/>
                      <a:pt x="2667" y="3278"/>
                      <a:pt x="2667" y="3274"/>
                    </a:cubicBezTo>
                    <a:lnTo>
                      <a:pt x="2667" y="3274"/>
                    </a:lnTo>
                    <a:cubicBezTo>
                      <a:pt x="2667" y="3274"/>
                      <a:pt x="2667" y="3274"/>
                      <a:pt x="2667" y="3274"/>
                    </a:cubicBezTo>
                    <a:lnTo>
                      <a:pt x="2667" y="3274"/>
                    </a:lnTo>
                    <a:cubicBezTo>
                      <a:pt x="2667" y="3274"/>
                      <a:pt x="2667" y="3274"/>
                      <a:pt x="2671" y="3274"/>
                    </a:cubicBezTo>
                    <a:lnTo>
                      <a:pt x="2671" y="3274"/>
                    </a:lnTo>
                    <a:cubicBezTo>
                      <a:pt x="2671" y="3274"/>
                      <a:pt x="2671" y="3274"/>
                      <a:pt x="2671" y="3274"/>
                    </a:cubicBezTo>
                    <a:cubicBezTo>
                      <a:pt x="2671" y="3274"/>
                      <a:pt x="2671" y="3274"/>
                      <a:pt x="2671" y="3274"/>
                    </a:cubicBezTo>
                    <a:cubicBezTo>
                      <a:pt x="2671" y="3274"/>
                      <a:pt x="2675" y="3269"/>
                      <a:pt x="2675" y="3269"/>
                    </a:cubicBezTo>
                    <a:lnTo>
                      <a:pt x="2675" y="3269"/>
                    </a:lnTo>
                    <a:cubicBezTo>
                      <a:pt x="2675" y="3269"/>
                      <a:pt x="2675" y="3269"/>
                      <a:pt x="2675" y="3269"/>
                    </a:cubicBezTo>
                    <a:cubicBezTo>
                      <a:pt x="2675" y="3269"/>
                      <a:pt x="2675" y="3269"/>
                      <a:pt x="2675" y="3269"/>
                    </a:cubicBezTo>
                    <a:cubicBezTo>
                      <a:pt x="2675" y="3269"/>
                      <a:pt x="2675" y="3269"/>
                      <a:pt x="2675" y="3269"/>
                    </a:cubicBezTo>
                    <a:cubicBezTo>
                      <a:pt x="2675" y="3269"/>
                      <a:pt x="2675" y="3269"/>
                      <a:pt x="2675" y="3269"/>
                    </a:cubicBezTo>
                    <a:cubicBezTo>
                      <a:pt x="2680" y="3269"/>
                      <a:pt x="2680" y="3269"/>
                      <a:pt x="2680" y="3269"/>
                    </a:cubicBezTo>
                    <a:cubicBezTo>
                      <a:pt x="2680" y="3269"/>
                      <a:pt x="2680" y="3269"/>
                      <a:pt x="2680" y="3269"/>
                    </a:cubicBezTo>
                    <a:cubicBezTo>
                      <a:pt x="2680" y="3269"/>
                      <a:pt x="2680" y="3269"/>
                      <a:pt x="2680" y="3269"/>
                    </a:cubicBezTo>
                    <a:cubicBezTo>
                      <a:pt x="2680" y="3269"/>
                      <a:pt x="2680" y="3269"/>
                      <a:pt x="2680" y="3269"/>
                    </a:cubicBezTo>
                    <a:cubicBezTo>
                      <a:pt x="2680" y="3269"/>
                      <a:pt x="2680" y="3269"/>
                      <a:pt x="2680" y="3269"/>
                    </a:cubicBezTo>
                    <a:cubicBezTo>
                      <a:pt x="2680" y="3265"/>
                      <a:pt x="2680" y="3265"/>
                      <a:pt x="2680" y="3265"/>
                    </a:cubicBezTo>
                    <a:lnTo>
                      <a:pt x="2680" y="3265"/>
                    </a:lnTo>
                    <a:cubicBezTo>
                      <a:pt x="2680" y="3265"/>
                      <a:pt x="2680" y="3265"/>
                      <a:pt x="2680" y="3265"/>
                    </a:cubicBezTo>
                    <a:cubicBezTo>
                      <a:pt x="2684" y="3265"/>
                      <a:pt x="2684" y="3265"/>
                      <a:pt x="2684" y="3265"/>
                    </a:cubicBezTo>
                    <a:lnTo>
                      <a:pt x="2684" y="3265"/>
                    </a:lnTo>
                    <a:cubicBezTo>
                      <a:pt x="2684" y="3265"/>
                      <a:pt x="2684" y="3265"/>
                      <a:pt x="2684" y="3265"/>
                    </a:cubicBezTo>
                    <a:cubicBezTo>
                      <a:pt x="2684" y="3265"/>
                      <a:pt x="2684" y="3265"/>
                      <a:pt x="2684" y="3265"/>
                    </a:cubicBezTo>
                    <a:cubicBezTo>
                      <a:pt x="2684" y="3265"/>
                      <a:pt x="2684" y="3265"/>
                      <a:pt x="2684" y="3265"/>
                    </a:cubicBezTo>
                    <a:cubicBezTo>
                      <a:pt x="2684" y="3265"/>
                      <a:pt x="2684" y="3265"/>
                      <a:pt x="2684" y="3265"/>
                    </a:cubicBezTo>
                    <a:cubicBezTo>
                      <a:pt x="2684" y="3265"/>
                      <a:pt x="2684" y="3265"/>
                      <a:pt x="2684" y="3265"/>
                    </a:cubicBezTo>
                    <a:cubicBezTo>
                      <a:pt x="2684" y="3265"/>
                      <a:pt x="2688" y="3265"/>
                      <a:pt x="2688" y="3265"/>
                    </a:cubicBezTo>
                    <a:lnTo>
                      <a:pt x="2688" y="3265"/>
                    </a:lnTo>
                    <a:cubicBezTo>
                      <a:pt x="2688" y="3265"/>
                      <a:pt x="2688" y="3265"/>
                      <a:pt x="2688" y="3265"/>
                    </a:cubicBezTo>
                    <a:cubicBezTo>
                      <a:pt x="2688" y="3261"/>
                      <a:pt x="2688" y="3261"/>
                      <a:pt x="2688" y="3261"/>
                    </a:cubicBezTo>
                    <a:cubicBezTo>
                      <a:pt x="2688" y="3261"/>
                      <a:pt x="2688" y="3261"/>
                      <a:pt x="2688" y="3261"/>
                    </a:cubicBezTo>
                    <a:cubicBezTo>
                      <a:pt x="2688" y="3261"/>
                      <a:pt x="2688" y="3261"/>
                      <a:pt x="2688" y="3261"/>
                    </a:cubicBezTo>
                    <a:cubicBezTo>
                      <a:pt x="2688" y="3261"/>
                      <a:pt x="2688" y="3261"/>
                      <a:pt x="2688" y="3261"/>
                    </a:cubicBezTo>
                    <a:cubicBezTo>
                      <a:pt x="2688" y="3261"/>
                      <a:pt x="2688" y="3261"/>
                      <a:pt x="2688" y="3261"/>
                    </a:cubicBezTo>
                    <a:cubicBezTo>
                      <a:pt x="2693" y="3261"/>
                      <a:pt x="2693" y="3261"/>
                      <a:pt x="2693" y="3261"/>
                    </a:cubicBezTo>
                    <a:cubicBezTo>
                      <a:pt x="2693" y="3261"/>
                      <a:pt x="2693" y="3261"/>
                      <a:pt x="2693" y="3261"/>
                    </a:cubicBezTo>
                    <a:cubicBezTo>
                      <a:pt x="2693" y="3261"/>
                      <a:pt x="2693" y="3261"/>
                      <a:pt x="2693" y="3261"/>
                    </a:cubicBezTo>
                    <a:cubicBezTo>
                      <a:pt x="2693" y="3261"/>
                      <a:pt x="2693" y="3261"/>
                      <a:pt x="2693" y="3261"/>
                    </a:cubicBezTo>
                    <a:cubicBezTo>
                      <a:pt x="2693" y="3261"/>
                      <a:pt x="2693" y="3261"/>
                      <a:pt x="2693" y="3261"/>
                    </a:cubicBezTo>
                    <a:cubicBezTo>
                      <a:pt x="2693" y="3261"/>
                      <a:pt x="2693" y="3261"/>
                      <a:pt x="2693" y="3261"/>
                    </a:cubicBezTo>
                    <a:cubicBezTo>
                      <a:pt x="2693" y="3261"/>
                      <a:pt x="2693" y="3261"/>
                      <a:pt x="2693" y="3261"/>
                    </a:cubicBezTo>
                    <a:cubicBezTo>
                      <a:pt x="2693" y="3256"/>
                      <a:pt x="2693" y="3256"/>
                      <a:pt x="2697" y="3256"/>
                    </a:cubicBezTo>
                    <a:cubicBezTo>
                      <a:pt x="2697" y="3256"/>
                      <a:pt x="2697" y="3256"/>
                      <a:pt x="2697" y="3256"/>
                    </a:cubicBezTo>
                    <a:cubicBezTo>
                      <a:pt x="2697" y="3256"/>
                      <a:pt x="2697" y="3256"/>
                      <a:pt x="2697" y="3256"/>
                    </a:cubicBezTo>
                    <a:cubicBezTo>
                      <a:pt x="2697" y="3256"/>
                      <a:pt x="2697" y="3256"/>
                      <a:pt x="2697" y="3256"/>
                    </a:cubicBezTo>
                    <a:cubicBezTo>
                      <a:pt x="2697" y="3256"/>
                      <a:pt x="2697" y="3256"/>
                      <a:pt x="2697" y="3256"/>
                    </a:cubicBezTo>
                    <a:cubicBezTo>
                      <a:pt x="2697" y="3256"/>
                      <a:pt x="2697" y="3256"/>
                      <a:pt x="2697" y="3256"/>
                    </a:cubicBezTo>
                    <a:cubicBezTo>
                      <a:pt x="2697" y="3256"/>
                      <a:pt x="2697" y="3256"/>
                      <a:pt x="2697" y="3256"/>
                    </a:cubicBezTo>
                    <a:cubicBezTo>
                      <a:pt x="2697" y="3256"/>
                      <a:pt x="2697" y="3256"/>
                      <a:pt x="2697" y="3256"/>
                    </a:cubicBezTo>
                    <a:cubicBezTo>
                      <a:pt x="2697" y="3256"/>
                      <a:pt x="2697" y="3256"/>
                      <a:pt x="2697" y="3256"/>
                    </a:cubicBezTo>
                    <a:cubicBezTo>
                      <a:pt x="2701" y="3256"/>
                      <a:pt x="2701" y="3256"/>
                      <a:pt x="2701" y="3256"/>
                    </a:cubicBezTo>
                    <a:cubicBezTo>
                      <a:pt x="2701" y="3256"/>
                      <a:pt x="2701" y="3256"/>
                      <a:pt x="2701" y="3256"/>
                    </a:cubicBezTo>
                    <a:cubicBezTo>
                      <a:pt x="2701" y="3256"/>
                      <a:pt x="2701" y="3256"/>
                      <a:pt x="2701" y="3256"/>
                    </a:cubicBezTo>
                    <a:cubicBezTo>
                      <a:pt x="2701" y="3256"/>
                      <a:pt x="2701" y="3252"/>
                      <a:pt x="2701" y="3252"/>
                    </a:cubicBezTo>
                    <a:cubicBezTo>
                      <a:pt x="2701" y="3252"/>
                      <a:pt x="2701" y="3252"/>
                      <a:pt x="2701" y="3252"/>
                    </a:cubicBezTo>
                    <a:lnTo>
                      <a:pt x="2701" y="3252"/>
                    </a:lnTo>
                    <a:lnTo>
                      <a:pt x="2701" y="3252"/>
                    </a:lnTo>
                    <a:cubicBezTo>
                      <a:pt x="2706" y="3252"/>
                      <a:pt x="2706" y="3252"/>
                      <a:pt x="2706" y="3252"/>
                    </a:cubicBezTo>
                    <a:lnTo>
                      <a:pt x="2706" y="3252"/>
                    </a:lnTo>
                    <a:lnTo>
                      <a:pt x="2706" y="3252"/>
                    </a:lnTo>
                    <a:cubicBezTo>
                      <a:pt x="2706" y="3252"/>
                      <a:pt x="2706" y="3252"/>
                      <a:pt x="2706" y="3252"/>
                    </a:cubicBezTo>
                    <a:cubicBezTo>
                      <a:pt x="2706" y="3252"/>
                      <a:pt x="2706" y="3252"/>
                      <a:pt x="2706" y="3252"/>
                    </a:cubicBezTo>
                    <a:cubicBezTo>
                      <a:pt x="2706" y="3252"/>
                      <a:pt x="2706" y="3252"/>
                      <a:pt x="2710" y="3252"/>
                    </a:cubicBezTo>
                    <a:cubicBezTo>
                      <a:pt x="2710" y="3252"/>
                      <a:pt x="2710" y="3252"/>
                      <a:pt x="2710" y="3248"/>
                    </a:cubicBezTo>
                    <a:cubicBezTo>
                      <a:pt x="2710" y="3248"/>
                      <a:pt x="2710" y="3248"/>
                      <a:pt x="2710" y="3248"/>
                    </a:cubicBezTo>
                    <a:cubicBezTo>
                      <a:pt x="2710" y="3248"/>
                      <a:pt x="2710" y="3248"/>
                      <a:pt x="2710" y="3248"/>
                    </a:cubicBezTo>
                    <a:lnTo>
                      <a:pt x="2710" y="3248"/>
                    </a:lnTo>
                    <a:cubicBezTo>
                      <a:pt x="2710" y="3248"/>
                      <a:pt x="2710" y="3248"/>
                      <a:pt x="2710" y="3248"/>
                    </a:cubicBezTo>
                    <a:cubicBezTo>
                      <a:pt x="2710" y="3248"/>
                      <a:pt x="2710" y="3248"/>
                      <a:pt x="2715" y="3248"/>
                    </a:cubicBezTo>
                    <a:lnTo>
                      <a:pt x="2715" y="3248"/>
                    </a:lnTo>
                    <a:cubicBezTo>
                      <a:pt x="2715" y="3248"/>
                      <a:pt x="2715" y="3248"/>
                      <a:pt x="2715" y="3248"/>
                    </a:cubicBezTo>
                    <a:cubicBezTo>
                      <a:pt x="2715" y="3248"/>
                      <a:pt x="2715" y="3248"/>
                      <a:pt x="2715" y="3248"/>
                    </a:cubicBezTo>
                    <a:cubicBezTo>
                      <a:pt x="2715" y="3248"/>
                      <a:pt x="2715" y="3248"/>
                      <a:pt x="2715" y="3248"/>
                    </a:cubicBezTo>
                    <a:cubicBezTo>
                      <a:pt x="2715" y="3248"/>
                      <a:pt x="2715" y="3248"/>
                      <a:pt x="2715" y="3248"/>
                    </a:cubicBezTo>
                    <a:cubicBezTo>
                      <a:pt x="2715" y="3243"/>
                      <a:pt x="2715" y="3243"/>
                      <a:pt x="2715" y="3243"/>
                    </a:cubicBezTo>
                    <a:cubicBezTo>
                      <a:pt x="2715" y="3243"/>
                      <a:pt x="2715" y="3243"/>
                      <a:pt x="2715" y="3243"/>
                    </a:cubicBezTo>
                    <a:cubicBezTo>
                      <a:pt x="2719" y="3243"/>
                      <a:pt x="2719" y="3243"/>
                      <a:pt x="2719" y="3243"/>
                    </a:cubicBezTo>
                    <a:lnTo>
                      <a:pt x="2719" y="3243"/>
                    </a:lnTo>
                    <a:lnTo>
                      <a:pt x="2719" y="3243"/>
                    </a:lnTo>
                    <a:cubicBezTo>
                      <a:pt x="2719" y="3243"/>
                      <a:pt x="2719" y="3243"/>
                      <a:pt x="2719" y="3243"/>
                    </a:cubicBezTo>
                    <a:cubicBezTo>
                      <a:pt x="2723" y="3239"/>
                      <a:pt x="2723" y="3239"/>
                      <a:pt x="2723" y="3239"/>
                    </a:cubicBezTo>
                    <a:cubicBezTo>
                      <a:pt x="2728" y="3239"/>
                      <a:pt x="2728" y="3239"/>
                      <a:pt x="2728" y="3239"/>
                    </a:cubicBezTo>
                    <a:lnTo>
                      <a:pt x="2728" y="3239"/>
                    </a:lnTo>
                    <a:cubicBezTo>
                      <a:pt x="2728" y="3239"/>
                      <a:pt x="2732" y="3235"/>
                      <a:pt x="2732" y="3235"/>
                    </a:cubicBezTo>
                    <a:lnTo>
                      <a:pt x="2732" y="3235"/>
                    </a:lnTo>
                    <a:cubicBezTo>
                      <a:pt x="2749" y="3226"/>
                      <a:pt x="2762" y="3213"/>
                      <a:pt x="2780" y="3204"/>
                    </a:cubicBezTo>
                    <a:lnTo>
                      <a:pt x="2780" y="3204"/>
                    </a:lnTo>
                    <a:cubicBezTo>
                      <a:pt x="2780" y="3200"/>
                      <a:pt x="2780" y="3200"/>
                      <a:pt x="2784" y="3200"/>
                    </a:cubicBezTo>
                    <a:lnTo>
                      <a:pt x="2784" y="3200"/>
                    </a:lnTo>
                    <a:cubicBezTo>
                      <a:pt x="2784" y="3200"/>
                      <a:pt x="2788" y="3196"/>
                      <a:pt x="2788" y="3196"/>
                    </a:cubicBezTo>
                    <a:cubicBezTo>
                      <a:pt x="2788" y="3196"/>
                      <a:pt x="2788" y="3196"/>
                      <a:pt x="2788" y="3196"/>
                    </a:cubicBezTo>
                    <a:cubicBezTo>
                      <a:pt x="2788" y="3196"/>
                      <a:pt x="2788" y="3196"/>
                      <a:pt x="2788" y="3196"/>
                    </a:cubicBezTo>
                    <a:lnTo>
                      <a:pt x="2788" y="3196"/>
                    </a:lnTo>
                    <a:cubicBezTo>
                      <a:pt x="2793" y="3196"/>
                      <a:pt x="2793" y="3191"/>
                      <a:pt x="2793" y="3191"/>
                    </a:cubicBezTo>
                    <a:lnTo>
                      <a:pt x="2793" y="3191"/>
                    </a:lnTo>
                    <a:cubicBezTo>
                      <a:pt x="2793" y="3191"/>
                      <a:pt x="2793" y="3191"/>
                      <a:pt x="2793" y="3191"/>
                    </a:cubicBezTo>
                    <a:cubicBezTo>
                      <a:pt x="2793" y="3191"/>
                      <a:pt x="2793" y="3191"/>
                      <a:pt x="2793" y="3191"/>
                    </a:cubicBezTo>
                    <a:lnTo>
                      <a:pt x="2797" y="3191"/>
                    </a:lnTo>
                    <a:cubicBezTo>
                      <a:pt x="2797" y="3191"/>
                      <a:pt x="2797" y="3191"/>
                      <a:pt x="2797" y="3191"/>
                    </a:cubicBezTo>
                    <a:cubicBezTo>
                      <a:pt x="2797" y="3191"/>
                      <a:pt x="2797" y="3191"/>
                      <a:pt x="2797" y="3191"/>
                    </a:cubicBezTo>
                    <a:lnTo>
                      <a:pt x="2797" y="3191"/>
                    </a:lnTo>
                    <a:cubicBezTo>
                      <a:pt x="2797" y="3191"/>
                      <a:pt x="2797" y="3191"/>
                      <a:pt x="2797" y="3187"/>
                    </a:cubicBezTo>
                    <a:lnTo>
                      <a:pt x="2797" y="3187"/>
                    </a:lnTo>
                    <a:cubicBezTo>
                      <a:pt x="2801" y="3187"/>
                      <a:pt x="2801" y="3187"/>
                      <a:pt x="2801" y="3187"/>
                    </a:cubicBezTo>
                    <a:cubicBezTo>
                      <a:pt x="2801" y="3187"/>
                      <a:pt x="2801" y="3187"/>
                      <a:pt x="2801" y="3187"/>
                    </a:cubicBezTo>
                    <a:cubicBezTo>
                      <a:pt x="2801" y="3187"/>
                      <a:pt x="2801" y="3187"/>
                      <a:pt x="2801" y="3187"/>
                    </a:cubicBezTo>
                    <a:cubicBezTo>
                      <a:pt x="2801" y="3187"/>
                      <a:pt x="2801" y="3187"/>
                      <a:pt x="2801" y="3187"/>
                    </a:cubicBezTo>
                    <a:cubicBezTo>
                      <a:pt x="2801" y="3187"/>
                      <a:pt x="2801" y="3187"/>
                      <a:pt x="2801" y="3187"/>
                    </a:cubicBezTo>
                    <a:cubicBezTo>
                      <a:pt x="2801" y="3187"/>
                      <a:pt x="2801" y="3187"/>
                      <a:pt x="2801" y="3187"/>
                    </a:cubicBezTo>
                    <a:cubicBezTo>
                      <a:pt x="2801" y="3187"/>
                      <a:pt x="2801" y="3187"/>
                      <a:pt x="2806" y="3183"/>
                    </a:cubicBezTo>
                    <a:cubicBezTo>
                      <a:pt x="2806" y="3183"/>
                      <a:pt x="2806" y="3183"/>
                      <a:pt x="2806" y="3183"/>
                    </a:cubicBezTo>
                    <a:cubicBezTo>
                      <a:pt x="2806" y="3183"/>
                      <a:pt x="2806" y="3183"/>
                      <a:pt x="2806" y="3183"/>
                    </a:cubicBezTo>
                    <a:cubicBezTo>
                      <a:pt x="2806" y="3183"/>
                      <a:pt x="2806" y="3183"/>
                      <a:pt x="2806" y="3183"/>
                    </a:cubicBezTo>
                    <a:lnTo>
                      <a:pt x="2806" y="3183"/>
                    </a:lnTo>
                    <a:cubicBezTo>
                      <a:pt x="2806" y="3183"/>
                      <a:pt x="2806" y="3183"/>
                      <a:pt x="2806" y="3183"/>
                    </a:cubicBezTo>
                    <a:cubicBezTo>
                      <a:pt x="2806" y="3183"/>
                      <a:pt x="2806" y="3183"/>
                      <a:pt x="2806" y="3183"/>
                    </a:cubicBezTo>
                    <a:cubicBezTo>
                      <a:pt x="2806" y="3183"/>
                      <a:pt x="2806" y="3183"/>
                      <a:pt x="2806" y="3183"/>
                    </a:cubicBezTo>
                    <a:lnTo>
                      <a:pt x="2810" y="3183"/>
                    </a:lnTo>
                    <a:cubicBezTo>
                      <a:pt x="2810" y="3183"/>
                      <a:pt x="2810" y="3183"/>
                      <a:pt x="2810" y="3183"/>
                    </a:cubicBezTo>
                    <a:cubicBezTo>
                      <a:pt x="2810" y="3183"/>
                      <a:pt x="2810" y="3183"/>
                      <a:pt x="2810" y="3183"/>
                    </a:cubicBezTo>
                    <a:cubicBezTo>
                      <a:pt x="2810" y="3183"/>
                      <a:pt x="2810" y="3183"/>
                      <a:pt x="2810" y="3183"/>
                    </a:cubicBezTo>
                    <a:cubicBezTo>
                      <a:pt x="2810" y="3178"/>
                      <a:pt x="2810" y="3178"/>
                      <a:pt x="2810" y="3178"/>
                    </a:cubicBezTo>
                    <a:cubicBezTo>
                      <a:pt x="2810" y="3178"/>
                      <a:pt x="2810" y="3178"/>
                      <a:pt x="2810" y="3178"/>
                    </a:cubicBezTo>
                    <a:lnTo>
                      <a:pt x="2810" y="3178"/>
                    </a:lnTo>
                    <a:cubicBezTo>
                      <a:pt x="2810" y="3178"/>
                      <a:pt x="2810" y="3178"/>
                      <a:pt x="2810" y="3178"/>
                    </a:cubicBezTo>
                    <a:cubicBezTo>
                      <a:pt x="2810" y="3178"/>
                      <a:pt x="2814" y="3178"/>
                      <a:pt x="2814" y="3178"/>
                    </a:cubicBezTo>
                    <a:cubicBezTo>
                      <a:pt x="2814" y="3178"/>
                      <a:pt x="2814" y="3178"/>
                      <a:pt x="2814" y="3178"/>
                    </a:cubicBezTo>
                    <a:cubicBezTo>
                      <a:pt x="2814" y="3178"/>
                      <a:pt x="2814" y="3178"/>
                      <a:pt x="2814" y="3178"/>
                    </a:cubicBezTo>
                    <a:cubicBezTo>
                      <a:pt x="2814" y="3178"/>
                      <a:pt x="2814" y="3178"/>
                      <a:pt x="2814" y="3178"/>
                    </a:cubicBezTo>
                    <a:cubicBezTo>
                      <a:pt x="2814" y="3178"/>
                      <a:pt x="2814" y="3178"/>
                      <a:pt x="2814" y="3178"/>
                    </a:cubicBezTo>
                    <a:cubicBezTo>
                      <a:pt x="2814" y="3178"/>
                      <a:pt x="2814" y="3178"/>
                      <a:pt x="2814" y="3178"/>
                    </a:cubicBezTo>
                    <a:cubicBezTo>
                      <a:pt x="2814" y="3174"/>
                      <a:pt x="2814" y="3174"/>
                      <a:pt x="2814" y="3174"/>
                    </a:cubicBezTo>
                    <a:cubicBezTo>
                      <a:pt x="2814" y="3174"/>
                      <a:pt x="2819" y="3174"/>
                      <a:pt x="2819" y="3174"/>
                    </a:cubicBezTo>
                    <a:cubicBezTo>
                      <a:pt x="2819" y="3174"/>
                      <a:pt x="2819" y="3174"/>
                      <a:pt x="2819" y="3174"/>
                    </a:cubicBezTo>
                    <a:cubicBezTo>
                      <a:pt x="2819" y="3174"/>
                      <a:pt x="2819" y="3174"/>
                      <a:pt x="2819" y="3174"/>
                    </a:cubicBezTo>
                    <a:cubicBezTo>
                      <a:pt x="2819" y="3174"/>
                      <a:pt x="2819" y="3174"/>
                      <a:pt x="2819" y="3174"/>
                    </a:cubicBezTo>
                    <a:cubicBezTo>
                      <a:pt x="2819" y="3174"/>
                      <a:pt x="2819" y="3174"/>
                      <a:pt x="2819" y="3174"/>
                    </a:cubicBezTo>
                    <a:cubicBezTo>
                      <a:pt x="2819" y="3174"/>
                      <a:pt x="2819" y="3174"/>
                      <a:pt x="2823" y="3170"/>
                    </a:cubicBezTo>
                    <a:cubicBezTo>
                      <a:pt x="2823" y="3170"/>
                      <a:pt x="2823" y="3170"/>
                      <a:pt x="2823" y="3170"/>
                    </a:cubicBezTo>
                    <a:cubicBezTo>
                      <a:pt x="2823" y="3170"/>
                      <a:pt x="2823" y="3170"/>
                      <a:pt x="2823" y="3170"/>
                    </a:cubicBezTo>
                    <a:cubicBezTo>
                      <a:pt x="2823" y="3170"/>
                      <a:pt x="2823" y="3170"/>
                      <a:pt x="2823" y="3170"/>
                    </a:cubicBezTo>
                    <a:cubicBezTo>
                      <a:pt x="2823" y="3170"/>
                      <a:pt x="2823" y="3170"/>
                      <a:pt x="2823" y="3170"/>
                    </a:cubicBezTo>
                    <a:lnTo>
                      <a:pt x="2823" y="3170"/>
                    </a:lnTo>
                    <a:cubicBezTo>
                      <a:pt x="2840" y="3157"/>
                      <a:pt x="2858" y="3144"/>
                      <a:pt x="2875" y="3131"/>
                    </a:cubicBezTo>
                    <a:close/>
                    <a:moveTo>
                      <a:pt x="1986" y="3079"/>
                    </a:moveTo>
                    <a:cubicBezTo>
                      <a:pt x="1917" y="3092"/>
                      <a:pt x="1843" y="3096"/>
                      <a:pt x="1774" y="3096"/>
                    </a:cubicBezTo>
                    <a:lnTo>
                      <a:pt x="1778" y="3525"/>
                    </a:lnTo>
                    <a:cubicBezTo>
                      <a:pt x="1808" y="3525"/>
                      <a:pt x="1843" y="3525"/>
                      <a:pt x="1873" y="3521"/>
                    </a:cubicBezTo>
                    <a:cubicBezTo>
                      <a:pt x="1878" y="3521"/>
                      <a:pt x="1878" y="3521"/>
                      <a:pt x="1882" y="3521"/>
                    </a:cubicBezTo>
                    <a:lnTo>
                      <a:pt x="1882" y="3521"/>
                    </a:lnTo>
                    <a:lnTo>
                      <a:pt x="1882" y="3521"/>
                    </a:lnTo>
                    <a:lnTo>
                      <a:pt x="1882" y="3521"/>
                    </a:lnTo>
                    <a:cubicBezTo>
                      <a:pt x="1882" y="3521"/>
                      <a:pt x="1882" y="3521"/>
                      <a:pt x="1882" y="3521"/>
                    </a:cubicBezTo>
                    <a:lnTo>
                      <a:pt x="1882" y="3521"/>
                    </a:lnTo>
                    <a:cubicBezTo>
                      <a:pt x="1882" y="3521"/>
                      <a:pt x="1886" y="3521"/>
                      <a:pt x="1886" y="3521"/>
                    </a:cubicBezTo>
                    <a:cubicBezTo>
                      <a:pt x="1886" y="3521"/>
                      <a:pt x="1886" y="3521"/>
                      <a:pt x="1886" y="3521"/>
                    </a:cubicBezTo>
                    <a:lnTo>
                      <a:pt x="1886" y="3521"/>
                    </a:lnTo>
                    <a:lnTo>
                      <a:pt x="1886" y="3521"/>
                    </a:lnTo>
                    <a:cubicBezTo>
                      <a:pt x="1886" y="3521"/>
                      <a:pt x="1891" y="3521"/>
                      <a:pt x="1891" y="3521"/>
                    </a:cubicBezTo>
                    <a:cubicBezTo>
                      <a:pt x="1891" y="3521"/>
                      <a:pt x="1891" y="3521"/>
                      <a:pt x="1891" y="3521"/>
                    </a:cubicBezTo>
                    <a:cubicBezTo>
                      <a:pt x="1891" y="3521"/>
                      <a:pt x="1891" y="3521"/>
                      <a:pt x="1891" y="3521"/>
                    </a:cubicBezTo>
                    <a:lnTo>
                      <a:pt x="1891" y="3521"/>
                    </a:lnTo>
                    <a:cubicBezTo>
                      <a:pt x="1891" y="3521"/>
                      <a:pt x="1891" y="3521"/>
                      <a:pt x="1891" y="3521"/>
                    </a:cubicBezTo>
                    <a:cubicBezTo>
                      <a:pt x="1891" y="3521"/>
                      <a:pt x="1891" y="3521"/>
                      <a:pt x="1891" y="3521"/>
                    </a:cubicBezTo>
                    <a:cubicBezTo>
                      <a:pt x="1891" y="3521"/>
                      <a:pt x="1891" y="3521"/>
                      <a:pt x="1895" y="3521"/>
                    </a:cubicBezTo>
                    <a:lnTo>
                      <a:pt x="1895" y="3521"/>
                    </a:lnTo>
                    <a:cubicBezTo>
                      <a:pt x="1895" y="3521"/>
                      <a:pt x="1895" y="3521"/>
                      <a:pt x="1895" y="3521"/>
                    </a:cubicBezTo>
                    <a:cubicBezTo>
                      <a:pt x="1895" y="3521"/>
                      <a:pt x="1895" y="3521"/>
                      <a:pt x="1895" y="3521"/>
                    </a:cubicBezTo>
                    <a:lnTo>
                      <a:pt x="1895" y="3521"/>
                    </a:lnTo>
                    <a:cubicBezTo>
                      <a:pt x="1895" y="3521"/>
                      <a:pt x="1895" y="3521"/>
                      <a:pt x="1895" y="3521"/>
                    </a:cubicBezTo>
                    <a:cubicBezTo>
                      <a:pt x="1895" y="3521"/>
                      <a:pt x="1895" y="3521"/>
                      <a:pt x="1895" y="3521"/>
                    </a:cubicBezTo>
                    <a:lnTo>
                      <a:pt x="1899" y="3521"/>
                    </a:lnTo>
                    <a:cubicBezTo>
                      <a:pt x="1899" y="3521"/>
                      <a:pt x="1899" y="3521"/>
                      <a:pt x="1899" y="3521"/>
                    </a:cubicBezTo>
                    <a:cubicBezTo>
                      <a:pt x="1899" y="3521"/>
                      <a:pt x="1899" y="3521"/>
                      <a:pt x="1899" y="3521"/>
                    </a:cubicBezTo>
                    <a:cubicBezTo>
                      <a:pt x="1899" y="3521"/>
                      <a:pt x="1899" y="3521"/>
                      <a:pt x="1899" y="3521"/>
                    </a:cubicBezTo>
                    <a:cubicBezTo>
                      <a:pt x="1899" y="3521"/>
                      <a:pt x="1899" y="3521"/>
                      <a:pt x="1899" y="3521"/>
                    </a:cubicBezTo>
                    <a:lnTo>
                      <a:pt x="1899" y="3521"/>
                    </a:lnTo>
                    <a:cubicBezTo>
                      <a:pt x="1899" y="3521"/>
                      <a:pt x="1899" y="3521"/>
                      <a:pt x="1904" y="3521"/>
                    </a:cubicBezTo>
                    <a:cubicBezTo>
                      <a:pt x="1904" y="3521"/>
                      <a:pt x="1904" y="3521"/>
                      <a:pt x="1904" y="3521"/>
                    </a:cubicBezTo>
                    <a:cubicBezTo>
                      <a:pt x="1904" y="3521"/>
                      <a:pt x="1904" y="3521"/>
                      <a:pt x="1904" y="3521"/>
                    </a:cubicBezTo>
                    <a:lnTo>
                      <a:pt x="1904" y="3521"/>
                    </a:lnTo>
                    <a:cubicBezTo>
                      <a:pt x="1904" y="3521"/>
                      <a:pt x="1904" y="3521"/>
                      <a:pt x="1904" y="3521"/>
                    </a:cubicBezTo>
                    <a:lnTo>
                      <a:pt x="1904" y="3521"/>
                    </a:lnTo>
                    <a:cubicBezTo>
                      <a:pt x="1904" y="3521"/>
                      <a:pt x="1904" y="3521"/>
                      <a:pt x="1908" y="3521"/>
                    </a:cubicBezTo>
                    <a:cubicBezTo>
                      <a:pt x="1908" y="3521"/>
                      <a:pt x="1908" y="3521"/>
                      <a:pt x="1908" y="3521"/>
                    </a:cubicBezTo>
                    <a:lnTo>
                      <a:pt x="1908" y="3521"/>
                    </a:lnTo>
                    <a:cubicBezTo>
                      <a:pt x="1908" y="3521"/>
                      <a:pt x="1908" y="3521"/>
                      <a:pt x="1908" y="3521"/>
                    </a:cubicBezTo>
                    <a:cubicBezTo>
                      <a:pt x="1908" y="3521"/>
                      <a:pt x="1908" y="3521"/>
                      <a:pt x="1908" y="3521"/>
                    </a:cubicBezTo>
                    <a:lnTo>
                      <a:pt x="1908" y="3521"/>
                    </a:lnTo>
                    <a:cubicBezTo>
                      <a:pt x="1908" y="3521"/>
                      <a:pt x="1908" y="3521"/>
                      <a:pt x="1908" y="3521"/>
                    </a:cubicBezTo>
                    <a:lnTo>
                      <a:pt x="1908" y="3521"/>
                    </a:lnTo>
                    <a:cubicBezTo>
                      <a:pt x="1912" y="3521"/>
                      <a:pt x="1912" y="3521"/>
                      <a:pt x="1912" y="3521"/>
                    </a:cubicBezTo>
                    <a:cubicBezTo>
                      <a:pt x="1912" y="3521"/>
                      <a:pt x="1912" y="3521"/>
                      <a:pt x="1912" y="3521"/>
                    </a:cubicBezTo>
                    <a:cubicBezTo>
                      <a:pt x="1912" y="3521"/>
                      <a:pt x="1912" y="3521"/>
                      <a:pt x="1912" y="3521"/>
                    </a:cubicBezTo>
                    <a:cubicBezTo>
                      <a:pt x="1912" y="3521"/>
                      <a:pt x="1912" y="3521"/>
                      <a:pt x="1912" y="3521"/>
                    </a:cubicBezTo>
                    <a:cubicBezTo>
                      <a:pt x="1912" y="3521"/>
                      <a:pt x="1917" y="3521"/>
                      <a:pt x="1917" y="3521"/>
                    </a:cubicBezTo>
                    <a:lnTo>
                      <a:pt x="1917" y="3521"/>
                    </a:lnTo>
                    <a:cubicBezTo>
                      <a:pt x="1917" y="3521"/>
                      <a:pt x="1917" y="3516"/>
                      <a:pt x="1917" y="3516"/>
                    </a:cubicBezTo>
                    <a:cubicBezTo>
                      <a:pt x="1917" y="3516"/>
                      <a:pt x="1917" y="3516"/>
                      <a:pt x="1917" y="3516"/>
                    </a:cubicBezTo>
                    <a:cubicBezTo>
                      <a:pt x="1917" y="3516"/>
                      <a:pt x="1917" y="3516"/>
                      <a:pt x="1917" y="3516"/>
                    </a:cubicBezTo>
                    <a:lnTo>
                      <a:pt x="1917" y="3516"/>
                    </a:lnTo>
                    <a:cubicBezTo>
                      <a:pt x="1921" y="3516"/>
                      <a:pt x="1921" y="3516"/>
                      <a:pt x="1921" y="3516"/>
                    </a:cubicBezTo>
                    <a:lnTo>
                      <a:pt x="1921" y="3516"/>
                    </a:lnTo>
                    <a:cubicBezTo>
                      <a:pt x="1969" y="3512"/>
                      <a:pt x="2016" y="3508"/>
                      <a:pt x="2060" y="3499"/>
                    </a:cubicBezTo>
                    <a:close/>
                    <a:moveTo>
                      <a:pt x="1314" y="3018"/>
                    </a:moveTo>
                    <a:cubicBezTo>
                      <a:pt x="1271" y="3005"/>
                      <a:pt x="1232" y="2988"/>
                      <a:pt x="1193" y="2970"/>
                    </a:cubicBezTo>
                    <a:cubicBezTo>
                      <a:pt x="1167" y="2957"/>
                      <a:pt x="1141" y="2944"/>
                      <a:pt x="1115" y="2931"/>
                    </a:cubicBezTo>
                    <a:lnTo>
                      <a:pt x="911" y="3304"/>
                    </a:lnTo>
                    <a:cubicBezTo>
                      <a:pt x="915" y="3308"/>
                      <a:pt x="920" y="3313"/>
                      <a:pt x="924" y="3313"/>
                    </a:cubicBezTo>
                    <a:lnTo>
                      <a:pt x="924" y="3313"/>
                    </a:lnTo>
                    <a:cubicBezTo>
                      <a:pt x="928" y="3313"/>
                      <a:pt x="928" y="3317"/>
                      <a:pt x="928" y="3317"/>
                    </a:cubicBezTo>
                    <a:lnTo>
                      <a:pt x="928" y="3317"/>
                    </a:lnTo>
                    <a:cubicBezTo>
                      <a:pt x="928" y="3317"/>
                      <a:pt x="928" y="3317"/>
                      <a:pt x="928" y="3317"/>
                    </a:cubicBezTo>
                    <a:cubicBezTo>
                      <a:pt x="928" y="3317"/>
                      <a:pt x="928" y="3317"/>
                      <a:pt x="928" y="3317"/>
                    </a:cubicBezTo>
                    <a:cubicBezTo>
                      <a:pt x="933" y="3317"/>
                      <a:pt x="933" y="3317"/>
                      <a:pt x="933" y="3317"/>
                    </a:cubicBezTo>
                    <a:cubicBezTo>
                      <a:pt x="933" y="3317"/>
                      <a:pt x="933" y="3317"/>
                      <a:pt x="933" y="3317"/>
                    </a:cubicBezTo>
                    <a:cubicBezTo>
                      <a:pt x="933" y="3317"/>
                      <a:pt x="933" y="3317"/>
                      <a:pt x="933" y="3317"/>
                    </a:cubicBezTo>
                    <a:cubicBezTo>
                      <a:pt x="933" y="3317"/>
                      <a:pt x="933" y="3317"/>
                      <a:pt x="933" y="3317"/>
                    </a:cubicBezTo>
                    <a:cubicBezTo>
                      <a:pt x="933" y="3317"/>
                      <a:pt x="933" y="3317"/>
                      <a:pt x="933" y="3317"/>
                    </a:cubicBezTo>
                    <a:cubicBezTo>
                      <a:pt x="933" y="3317"/>
                      <a:pt x="933" y="3317"/>
                      <a:pt x="933" y="3321"/>
                    </a:cubicBezTo>
                    <a:cubicBezTo>
                      <a:pt x="937" y="3321"/>
                      <a:pt x="937" y="3321"/>
                      <a:pt x="937" y="3321"/>
                    </a:cubicBezTo>
                    <a:cubicBezTo>
                      <a:pt x="937" y="3321"/>
                      <a:pt x="937" y="3321"/>
                      <a:pt x="937" y="3321"/>
                    </a:cubicBezTo>
                    <a:cubicBezTo>
                      <a:pt x="937" y="3321"/>
                      <a:pt x="937" y="3321"/>
                      <a:pt x="937" y="3321"/>
                    </a:cubicBezTo>
                    <a:cubicBezTo>
                      <a:pt x="937" y="3321"/>
                      <a:pt x="937" y="3321"/>
                      <a:pt x="937" y="3321"/>
                    </a:cubicBezTo>
                    <a:cubicBezTo>
                      <a:pt x="937" y="3321"/>
                      <a:pt x="937" y="3321"/>
                      <a:pt x="937" y="3321"/>
                    </a:cubicBezTo>
                    <a:cubicBezTo>
                      <a:pt x="937" y="3321"/>
                      <a:pt x="937" y="3321"/>
                      <a:pt x="937" y="3321"/>
                    </a:cubicBezTo>
                    <a:cubicBezTo>
                      <a:pt x="937" y="3321"/>
                      <a:pt x="937" y="3321"/>
                      <a:pt x="941" y="3321"/>
                    </a:cubicBezTo>
                    <a:cubicBezTo>
                      <a:pt x="941" y="3321"/>
                      <a:pt x="941" y="3321"/>
                      <a:pt x="941" y="3321"/>
                    </a:cubicBezTo>
                    <a:lnTo>
                      <a:pt x="941" y="3321"/>
                    </a:lnTo>
                    <a:cubicBezTo>
                      <a:pt x="941" y="3321"/>
                      <a:pt x="941" y="3321"/>
                      <a:pt x="941" y="3321"/>
                    </a:cubicBezTo>
                    <a:cubicBezTo>
                      <a:pt x="941" y="3321"/>
                      <a:pt x="941" y="3321"/>
                      <a:pt x="941" y="3321"/>
                    </a:cubicBezTo>
                    <a:cubicBezTo>
                      <a:pt x="941" y="3321"/>
                      <a:pt x="941" y="3321"/>
                      <a:pt x="941" y="3321"/>
                    </a:cubicBezTo>
                    <a:cubicBezTo>
                      <a:pt x="941" y="3321"/>
                      <a:pt x="941" y="3321"/>
                      <a:pt x="941" y="3321"/>
                    </a:cubicBezTo>
                    <a:cubicBezTo>
                      <a:pt x="941" y="3326"/>
                      <a:pt x="941" y="3326"/>
                      <a:pt x="946" y="3326"/>
                    </a:cubicBezTo>
                    <a:cubicBezTo>
                      <a:pt x="946" y="3326"/>
                      <a:pt x="946" y="3326"/>
                      <a:pt x="946" y="3326"/>
                    </a:cubicBezTo>
                    <a:cubicBezTo>
                      <a:pt x="946" y="3326"/>
                      <a:pt x="946" y="3326"/>
                      <a:pt x="946" y="3326"/>
                    </a:cubicBezTo>
                    <a:lnTo>
                      <a:pt x="946" y="3326"/>
                    </a:lnTo>
                    <a:lnTo>
                      <a:pt x="946" y="3326"/>
                    </a:lnTo>
                    <a:cubicBezTo>
                      <a:pt x="946" y="3326"/>
                      <a:pt x="946" y="3326"/>
                      <a:pt x="946" y="3326"/>
                    </a:cubicBezTo>
                    <a:cubicBezTo>
                      <a:pt x="946" y="3326"/>
                      <a:pt x="946" y="3326"/>
                      <a:pt x="946" y="3326"/>
                    </a:cubicBezTo>
                    <a:cubicBezTo>
                      <a:pt x="946" y="3326"/>
                      <a:pt x="946" y="3326"/>
                      <a:pt x="950" y="3326"/>
                    </a:cubicBezTo>
                    <a:cubicBezTo>
                      <a:pt x="950" y="3326"/>
                      <a:pt x="950" y="3326"/>
                      <a:pt x="950" y="3326"/>
                    </a:cubicBezTo>
                    <a:cubicBezTo>
                      <a:pt x="950" y="3326"/>
                      <a:pt x="950" y="3326"/>
                      <a:pt x="950" y="3326"/>
                    </a:cubicBezTo>
                    <a:cubicBezTo>
                      <a:pt x="950" y="3326"/>
                      <a:pt x="950" y="3326"/>
                      <a:pt x="950" y="3326"/>
                    </a:cubicBezTo>
                    <a:cubicBezTo>
                      <a:pt x="950" y="3326"/>
                      <a:pt x="950" y="3326"/>
                      <a:pt x="950" y="3326"/>
                    </a:cubicBezTo>
                    <a:cubicBezTo>
                      <a:pt x="950" y="3326"/>
                      <a:pt x="950" y="3326"/>
                      <a:pt x="950" y="3330"/>
                    </a:cubicBezTo>
                    <a:cubicBezTo>
                      <a:pt x="950" y="3330"/>
                      <a:pt x="950" y="3330"/>
                      <a:pt x="950" y="3330"/>
                    </a:cubicBezTo>
                    <a:cubicBezTo>
                      <a:pt x="950" y="3330"/>
                      <a:pt x="954" y="3330"/>
                      <a:pt x="954" y="3330"/>
                    </a:cubicBezTo>
                    <a:cubicBezTo>
                      <a:pt x="954" y="3330"/>
                      <a:pt x="954" y="3330"/>
                      <a:pt x="954" y="3330"/>
                    </a:cubicBezTo>
                    <a:cubicBezTo>
                      <a:pt x="954" y="3330"/>
                      <a:pt x="954" y="3330"/>
                      <a:pt x="954" y="3330"/>
                    </a:cubicBezTo>
                    <a:cubicBezTo>
                      <a:pt x="954" y="3330"/>
                      <a:pt x="954" y="3330"/>
                      <a:pt x="954" y="3330"/>
                    </a:cubicBezTo>
                    <a:cubicBezTo>
                      <a:pt x="954" y="3330"/>
                      <a:pt x="954" y="3330"/>
                      <a:pt x="954" y="3330"/>
                    </a:cubicBezTo>
                    <a:cubicBezTo>
                      <a:pt x="954" y="3330"/>
                      <a:pt x="959" y="3330"/>
                      <a:pt x="959" y="3330"/>
                    </a:cubicBezTo>
                    <a:lnTo>
                      <a:pt x="959" y="3330"/>
                    </a:lnTo>
                    <a:cubicBezTo>
                      <a:pt x="959" y="3330"/>
                      <a:pt x="959" y="3330"/>
                      <a:pt x="959" y="3330"/>
                    </a:cubicBezTo>
                    <a:cubicBezTo>
                      <a:pt x="959" y="3330"/>
                      <a:pt x="959" y="3330"/>
                      <a:pt x="959" y="3330"/>
                    </a:cubicBezTo>
                    <a:lnTo>
                      <a:pt x="959" y="3330"/>
                    </a:lnTo>
                    <a:cubicBezTo>
                      <a:pt x="959" y="3330"/>
                      <a:pt x="959" y="3334"/>
                      <a:pt x="959" y="3334"/>
                    </a:cubicBezTo>
                    <a:cubicBezTo>
                      <a:pt x="959" y="3334"/>
                      <a:pt x="959" y="3334"/>
                      <a:pt x="959" y="3334"/>
                    </a:cubicBezTo>
                    <a:cubicBezTo>
                      <a:pt x="959" y="3334"/>
                      <a:pt x="963" y="3334"/>
                      <a:pt x="963" y="3334"/>
                    </a:cubicBezTo>
                    <a:lnTo>
                      <a:pt x="963" y="3334"/>
                    </a:lnTo>
                    <a:cubicBezTo>
                      <a:pt x="963" y="3334"/>
                      <a:pt x="963" y="3334"/>
                      <a:pt x="963" y="3334"/>
                    </a:cubicBezTo>
                    <a:cubicBezTo>
                      <a:pt x="963" y="3334"/>
                      <a:pt x="963" y="3334"/>
                      <a:pt x="963" y="3334"/>
                    </a:cubicBezTo>
                    <a:cubicBezTo>
                      <a:pt x="963" y="3334"/>
                      <a:pt x="963" y="3334"/>
                      <a:pt x="963" y="3334"/>
                    </a:cubicBezTo>
                    <a:cubicBezTo>
                      <a:pt x="963" y="3334"/>
                      <a:pt x="963" y="3334"/>
                      <a:pt x="963" y="3334"/>
                    </a:cubicBezTo>
                    <a:cubicBezTo>
                      <a:pt x="963" y="3334"/>
                      <a:pt x="967" y="3334"/>
                      <a:pt x="967" y="3334"/>
                    </a:cubicBezTo>
                    <a:cubicBezTo>
                      <a:pt x="967" y="3334"/>
                      <a:pt x="967" y="3334"/>
                      <a:pt x="967" y="3334"/>
                    </a:cubicBezTo>
                    <a:cubicBezTo>
                      <a:pt x="967" y="3334"/>
                      <a:pt x="967" y="3334"/>
                      <a:pt x="967" y="3334"/>
                    </a:cubicBezTo>
                    <a:cubicBezTo>
                      <a:pt x="967" y="3334"/>
                      <a:pt x="967" y="3334"/>
                      <a:pt x="967" y="3334"/>
                    </a:cubicBezTo>
                    <a:cubicBezTo>
                      <a:pt x="967" y="3339"/>
                      <a:pt x="967" y="3339"/>
                      <a:pt x="967" y="3339"/>
                    </a:cubicBezTo>
                    <a:lnTo>
                      <a:pt x="967" y="3339"/>
                    </a:lnTo>
                    <a:cubicBezTo>
                      <a:pt x="972" y="3339"/>
                      <a:pt x="972" y="3339"/>
                      <a:pt x="972" y="3339"/>
                    </a:cubicBezTo>
                    <a:lnTo>
                      <a:pt x="972" y="3339"/>
                    </a:lnTo>
                    <a:cubicBezTo>
                      <a:pt x="972" y="3339"/>
                      <a:pt x="972" y="3339"/>
                      <a:pt x="972" y="3339"/>
                    </a:cubicBezTo>
                    <a:cubicBezTo>
                      <a:pt x="972" y="3339"/>
                      <a:pt x="972" y="3339"/>
                      <a:pt x="972" y="3339"/>
                    </a:cubicBezTo>
                    <a:lnTo>
                      <a:pt x="976" y="3339"/>
                    </a:lnTo>
                    <a:cubicBezTo>
                      <a:pt x="976" y="3339"/>
                      <a:pt x="976" y="3339"/>
                      <a:pt x="976" y="3339"/>
                    </a:cubicBezTo>
                    <a:cubicBezTo>
                      <a:pt x="976" y="3339"/>
                      <a:pt x="976" y="3339"/>
                      <a:pt x="976" y="3339"/>
                    </a:cubicBezTo>
                    <a:cubicBezTo>
                      <a:pt x="976" y="3339"/>
                      <a:pt x="976" y="3339"/>
                      <a:pt x="976" y="3339"/>
                    </a:cubicBezTo>
                    <a:lnTo>
                      <a:pt x="976" y="3343"/>
                    </a:lnTo>
                    <a:lnTo>
                      <a:pt x="976" y="3343"/>
                    </a:lnTo>
                    <a:cubicBezTo>
                      <a:pt x="980" y="3343"/>
                      <a:pt x="980" y="3343"/>
                      <a:pt x="980" y="3343"/>
                    </a:cubicBezTo>
                    <a:cubicBezTo>
                      <a:pt x="980" y="3343"/>
                      <a:pt x="980" y="3343"/>
                      <a:pt x="980" y="3343"/>
                    </a:cubicBezTo>
                    <a:cubicBezTo>
                      <a:pt x="980" y="3343"/>
                      <a:pt x="980" y="3343"/>
                      <a:pt x="980" y="3343"/>
                    </a:cubicBezTo>
                    <a:cubicBezTo>
                      <a:pt x="980" y="3343"/>
                      <a:pt x="980" y="3343"/>
                      <a:pt x="980" y="3343"/>
                    </a:cubicBezTo>
                    <a:cubicBezTo>
                      <a:pt x="980" y="3343"/>
                      <a:pt x="980" y="3343"/>
                      <a:pt x="985" y="3343"/>
                    </a:cubicBezTo>
                    <a:cubicBezTo>
                      <a:pt x="985" y="3343"/>
                      <a:pt x="985" y="3343"/>
                      <a:pt x="985" y="3343"/>
                    </a:cubicBezTo>
                    <a:lnTo>
                      <a:pt x="985" y="3343"/>
                    </a:lnTo>
                    <a:cubicBezTo>
                      <a:pt x="985" y="3343"/>
                      <a:pt x="985" y="3343"/>
                      <a:pt x="985" y="3343"/>
                    </a:cubicBezTo>
                    <a:cubicBezTo>
                      <a:pt x="985" y="3343"/>
                      <a:pt x="985" y="3343"/>
                      <a:pt x="985" y="3343"/>
                    </a:cubicBezTo>
                    <a:lnTo>
                      <a:pt x="985" y="3343"/>
                    </a:lnTo>
                    <a:lnTo>
                      <a:pt x="989" y="3347"/>
                    </a:lnTo>
                    <a:cubicBezTo>
                      <a:pt x="989" y="3347"/>
                      <a:pt x="989" y="3347"/>
                      <a:pt x="989" y="3347"/>
                    </a:cubicBezTo>
                    <a:cubicBezTo>
                      <a:pt x="989" y="3347"/>
                      <a:pt x="989" y="3347"/>
                      <a:pt x="989" y="3347"/>
                    </a:cubicBezTo>
                    <a:lnTo>
                      <a:pt x="989" y="3347"/>
                    </a:lnTo>
                    <a:cubicBezTo>
                      <a:pt x="989" y="3347"/>
                      <a:pt x="989" y="3347"/>
                      <a:pt x="989" y="3347"/>
                    </a:cubicBezTo>
                    <a:cubicBezTo>
                      <a:pt x="989" y="3347"/>
                      <a:pt x="989" y="3347"/>
                      <a:pt x="989" y="3347"/>
                    </a:cubicBezTo>
                    <a:lnTo>
                      <a:pt x="989" y="3347"/>
                    </a:lnTo>
                    <a:cubicBezTo>
                      <a:pt x="989" y="3347"/>
                      <a:pt x="989" y="3347"/>
                      <a:pt x="989" y="3347"/>
                    </a:cubicBezTo>
                    <a:cubicBezTo>
                      <a:pt x="993" y="3347"/>
                      <a:pt x="993" y="3347"/>
                      <a:pt x="993" y="3347"/>
                    </a:cubicBezTo>
                    <a:lnTo>
                      <a:pt x="993" y="3347"/>
                    </a:lnTo>
                    <a:cubicBezTo>
                      <a:pt x="993" y="3347"/>
                      <a:pt x="993" y="3347"/>
                      <a:pt x="993" y="3347"/>
                    </a:cubicBezTo>
                    <a:cubicBezTo>
                      <a:pt x="993" y="3347"/>
                      <a:pt x="993" y="3347"/>
                      <a:pt x="993" y="3352"/>
                    </a:cubicBezTo>
                    <a:cubicBezTo>
                      <a:pt x="993" y="3352"/>
                      <a:pt x="998" y="3352"/>
                      <a:pt x="998" y="3352"/>
                    </a:cubicBezTo>
                    <a:lnTo>
                      <a:pt x="998" y="3352"/>
                    </a:lnTo>
                    <a:lnTo>
                      <a:pt x="998" y="3352"/>
                    </a:lnTo>
                    <a:lnTo>
                      <a:pt x="998" y="3352"/>
                    </a:lnTo>
                    <a:lnTo>
                      <a:pt x="998" y="3352"/>
                    </a:lnTo>
                    <a:lnTo>
                      <a:pt x="998" y="3352"/>
                    </a:lnTo>
                    <a:cubicBezTo>
                      <a:pt x="998" y="3352"/>
                      <a:pt x="998" y="3352"/>
                      <a:pt x="998" y="3352"/>
                    </a:cubicBezTo>
                    <a:lnTo>
                      <a:pt x="1002" y="3352"/>
                    </a:lnTo>
                    <a:cubicBezTo>
                      <a:pt x="1002" y="3352"/>
                      <a:pt x="1002" y="3352"/>
                      <a:pt x="1002" y="3352"/>
                    </a:cubicBezTo>
                    <a:cubicBezTo>
                      <a:pt x="1002" y="3352"/>
                      <a:pt x="1002" y="3352"/>
                      <a:pt x="1002" y="3352"/>
                    </a:cubicBezTo>
                    <a:cubicBezTo>
                      <a:pt x="1002" y="3352"/>
                      <a:pt x="1002" y="3352"/>
                      <a:pt x="1002" y="3352"/>
                    </a:cubicBezTo>
                    <a:lnTo>
                      <a:pt x="1002" y="3352"/>
                    </a:lnTo>
                    <a:cubicBezTo>
                      <a:pt x="1002" y="3352"/>
                      <a:pt x="1002" y="3352"/>
                      <a:pt x="1002" y="3352"/>
                    </a:cubicBezTo>
                    <a:cubicBezTo>
                      <a:pt x="1002" y="3352"/>
                      <a:pt x="1002" y="3352"/>
                      <a:pt x="1002" y="3352"/>
                    </a:cubicBezTo>
                    <a:lnTo>
                      <a:pt x="1006" y="3356"/>
                    </a:lnTo>
                    <a:cubicBezTo>
                      <a:pt x="1006" y="3356"/>
                      <a:pt x="1006" y="3356"/>
                      <a:pt x="1006" y="3356"/>
                    </a:cubicBezTo>
                    <a:lnTo>
                      <a:pt x="1006" y="3356"/>
                    </a:lnTo>
                    <a:cubicBezTo>
                      <a:pt x="1006" y="3356"/>
                      <a:pt x="1006" y="3356"/>
                      <a:pt x="1006" y="3356"/>
                    </a:cubicBezTo>
                    <a:cubicBezTo>
                      <a:pt x="1006" y="3356"/>
                      <a:pt x="1006" y="3356"/>
                      <a:pt x="1006" y="3356"/>
                    </a:cubicBezTo>
                    <a:cubicBezTo>
                      <a:pt x="1006" y="3356"/>
                      <a:pt x="1006" y="3356"/>
                      <a:pt x="1006" y="3356"/>
                    </a:cubicBezTo>
                    <a:lnTo>
                      <a:pt x="1011" y="3356"/>
                    </a:lnTo>
                    <a:cubicBezTo>
                      <a:pt x="1011" y="3356"/>
                      <a:pt x="1011" y="3356"/>
                      <a:pt x="1011" y="3356"/>
                    </a:cubicBezTo>
                    <a:cubicBezTo>
                      <a:pt x="1011" y="3356"/>
                      <a:pt x="1011" y="3356"/>
                      <a:pt x="1011" y="3356"/>
                    </a:cubicBezTo>
                    <a:cubicBezTo>
                      <a:pt x="1011" y="3356"/>
                      <a:pt x="1011" y="3356"/>
                      <a:pt x="1011" y="3356"/>
                    </a:cubicBezTo>
                    <a:cubicBezTo>
                      <a:pt x="1011" y="3356"/>
                      <a:pt x="1011" y="3356"/>
                      <a:pt x="1011" y="3356"/>
                    </a:cubicBezTo>
                    <a:cubicBezTo>
                      <a:pt x="1011" y="3356"/>
                      <a:pt x="1011" y="3356"/>
                      <a:pt x="1011" y="3356"/>
                    </a:cubicBezTo>
                    <a:cubicBezTo>
                      <a:pt x="1011" y="3356"/>
                      <a:pt x="1015" y="3360"/>
                      <a:pt x="1015" y="3360"/>
                    </a:cubicBezTo>
                    <a:cubicBezTo>
                      <a:pt x="1015" y="3360"/>
                      <a:pt x="1015" y="3360"/>
                      <a:pt x="1015" y="3360"/>
                    </a:cubicBezTo>
                    <a:cubicBezTo>
                      <a:pt x="1015" y="3360"/>
                      <a:pt x="1015" y="3360"/>
                      <a:pt x="1015" y="3360"/>
                    </a:cubicBezTo>
                    <a:cubicBezTo>
                      <a:pt x="1015" y="3360"/>
                      <a:pt x="1015" y="3360"/>
                      <a:pt x="1015" y="3360"/>
                    </a:cubicBezTo>
                    <a:cubicBezTo>
                      <a:pt x="1015" y="3360"/>
                      <a:pt x="1015" y="3360"/>
                      <a:pt x="1015" y="3360"/>
                    </a:cubicBezTo>
                    <a:cubicBezTo>
                      <a:pt x="1015" y="3360"/>
                      <a:pt x="1015" y="3360"/>
                      <a:pt x="1015" y="3360"/>
                    </a:cubicBezTo>
                    <a:cubicBezTo>
                      <a:pt x="1015" y="3360"/>
                      <a:pt x="1015" y="3360"/>
                      <a:pt x="1015" y="3360"/>
                    </a:cubicBezTo>
                    <a:cubicBezTo>
                      <a:pt x="1019" y="3360"/>
                      <a:pt x="1019" y="3360"/>
                      <a:pt x="1019" y="3360"/>
                    </a:cubicBezTo>
                    <a:cubicBezTo>
                      <a:pt x="1019" y="3360"/>
                      <a:pt x="1019" y="3360"/>
                      <a:pt x="1019" y="3360"/>
                    </a:cubicBezTo>
                    <a:lnTo>
                      <a:pt x="1019" y="3360"/>
                    </a:lnTo>
                    <a:cubicBezTo>
                      <a:pt x="1019" y="3360"/>
                      <a:pt x="1019" y="3360"/>
                      <a:pt x="1019" y="3360"/>
                    </a:cubicBezTo>
                    <a:cubicBezTo>
                      <a:pt x="1019" y="3360"/>
                      <a:pt x="1019" y="3360"/>
                      <a:pt x="1019" y="3360"/>
                    </a:cubicBezTo>
                    <a:cubicBezTo>
                      <a:pt x="1019" y="3360"/>
                      <a:pt x="1019" y="3360"/>
                      <a:pt x="1019" y="3360"/>
                    </a:cubicBezTo>
                    <a:cubicBezTo>
                      <a:pt x="1019" y="3360"/>
                      <a:pt x="1019" y="3360"/>
                      <a:pt x="1019" y="3360"/>
                    </a:cubicBezTo>
                    <a:cubicBezTo>
                      <a:pt x="1024" y="3360"/>
                      <a:pt x="1024" y="3360"/>
                      <a:pt x="1024" y="3360"/>
                    </a:cubicBezTo>
                    <a:cubicBezTo>
                      <a:pt x="1024" y="3365"/>
                      <a:pt x="1024" y="3365"/>
                      <a:pt x="1024" y="3365"/>
                    </a:cubicBezTo>
                    <a:cubicBezTo>
                      <a:pt x="1024" y="3365"/>
                      <a:pt x="1024" y="3365"/>
                      <a:pt x="1024" y="3365"/>
                    </a:cubicBezTo>
                    <a:cubicBezTo>
                      <a:pt x="1024" y="3365"/>
                      <a:pt x="1024" y="3365"/>
                      <a:pt x="1024" y="3365"/>
                    </a:cubicBezTo>
                    <a:cubicBezTo>
                      <a:pt x="1024" y="3365"/>
                      <a:pt x="1024" y="3365"/>
                      <a:pt x="1024" y="3365"/>
                    </a:cubicBezTo>
                    <a:cubicBezTo>
                      <a:pt x="1024" y="3365"/>
                      <a:pt x="1024" y="3365"/>
                      <a:pt x="1024" y="3365"/>
                    </a:cubicBezTo>
                    <a:cubicBezTo>
                      <a:pt x="1024" y="3365"/>
                      <a:pt x="1024" y="3365"/>
                      <a:pt x="1028" y="3365"/>
                    </a:cubicBezTo>
                    <a:cubicBezTo>
                      <a:pt x="1028" y="3365"/>
                      <a:pt x="1028" y="3365"/>
                      <a:pt x="1028" y="3365"/>
                    </a:cubicBezTo>
                    <a:cubicBezTo>
                      <a:pt x="1028" y="3365"/>
                      <a:pt x="1028" y="3365"/>
                      <a:pt x="1028" y="3365"/>
                    </a:cubicBezTo>
                    <a:cubicBezTo>
                      <a:pt x="1028" y="3365"/>
                      <a:pt x="1028" y="3365"/>
                      <a:pt x="1028" y="3365"/>
                    </a:cubicBezTo>
                    <a:cubicBezTo>
                      <a:pt x="1028" y="3365"/>
                      <a:pt x="1028" y="3365"/>
                      <a:pt x="1028" y="3365"/>
                    </a:cubicBezTo>
                    <a:cubicBezTo>
                      <a:pt x="1028" y="3365"/>
                      <a:pt x="1028" y="3365"/>
                      <a:pt x="1028" y="3365"/>
                    </a:cubicBezTo>
                    <a:cubicBezTo>
                      <a:pt x="1028" y="3365"/>
                      <a:pt x="1028" y="3365"/>
                      <a:pt x="1028" y="3365"/>
                    </a:cubicBezTo>
                    <a:cubicBezTo>
                      <a:pt x="1028" y="3365"/>
                      <a:pt x="1028" y="3365"/>
                      <a:pt x="1032" y="3365"/>
                    </a:cubicBezTo>
                    <a:cubicBezTo>
                      <a:pt x="1032" y="3365"/>
                      <a:pt x="1032" y="3365"/>
                      <a:pt x="1032" y="3365"/>
                    </a:cubicBezTo>
                    <a:cubicBezTo>
                      <a:pt x="1032" y="3365"/>
                      <a:pt x="1032" y="3365"/>
                      <a:pt x="1032" y="3365"/>
                    </a:cubicBezTo>
                    <a:cubicBezTo>
                      <a:pt x="1032" y="3369"/>
                      <a:pt x="1032" y="3369"/>
                      <a:pt x="1032" y="3369"/>
                    </a:cubicBezTo>
                    <a:cubicBezTo>
                      <a:pt x="1032" y="3369"/>
                      <a:pt x="1032" y="3369"/>
                      <a:pt x="1032" y="3369"/>
                    </a:cubicBezTo>
                    <a:cubicBezTo>
                      <a:pt x="1032" y="3369"/>
                      <a:pt x="1032" y="3369"/>
                      <a:pt x="1032" y="3369"/>
                    </a:cubicBezTo>
                    <a:cubicBezTo>
                      <a:pt x="1032" y="3369"/>
                      <a:pt x="1032" y="3369"/>
                      <a:pt x="1032" y="3369"/>
                    </a:cubicBezTo>
                    <a:cubicBezTo>
                      <a:pt x="1032" y="3369"/>
                      <a:pt x="1037" y="3369"/>
                      <a:pt x="1037" y="3369"/>
                    </a:cubicBezTo>
                    <a:cubicBezTo>
                      <a:pt x="1037" y="3369"/>
                      <a:pt x="1037" y="3369"/>
                      <a:pt x="1037" y="3369"/>
                    </a:cubicBezTo>
                    <a:cubicBezTo>
                      <a:pt x="1037" y="3369"/>
                      <a:pt x="1037" y="3369"/>
                      <a:pt x="1037" y="3369"/>
                    </a:cubicBezTo>
                    <a:cubicBezTo>
                      <a:pt x="1037" y="3369"/>
                      <a:pt x="1037" y="3369"/>
                      <a:pt x="1037" y="3369"/>
                    </a:cubicBezTo>
                    <a:cubicBezTo>
                      <a:pt x="1037" y="3369"/>
                      <a:pt x="1037" y="3369"/>
                      <a:pt x="1037" y="3369"/>
                    </a:cubicBezTo>
                    <a:cubicBezTo>
                      <a:pt x="1037" y="3369"/>
                      <a:pt x="1037" y="3369"/>
                      <a:pt x="1037" y="3369"/>
                    </a:cubicBezTo>
                    <a:cubicBezTo>
                      <a:pt x="1037" y="3369"/>
                      <a:pt x="1037" y="3369"/>
                      <a:pt x="1037" y="3369"/>
                    </a:cubicBezTo>
                    <a:cubicBezTo>
                      <a:pt x="1041" y="3369"/>
                      <a:pt x="1041" y="3369"/>
                      <a:pt x="1041" y="3369"/>
                    </a:cubicBezTo>
                    <a:cubicBezTo>
                      <a:pt x="1041" y="3369"/>
                      <a:pt x="1041" y="3369"/>
                      <a:pt x="1041" y="3369"/>
                    </a:cubicBezTo>
                    <a:cubicBezTo>
                      <a:pt x="1041" y="3369"/>
                      <a:pt x="1041" y="3369"/>
                      <a:pt x="1041" y="3369"/>
                    </a:cubicBezTo>
                    <a:lnTo>
                      <a:pt x="1041" y="3373"/>
                    </a:lnTo>
                    <a:cubicBezTo>
                      <a:pt x="1041" y="3373"/>
                      <a:pt x="1041" y="3373"/>
                      <a:pt x="1041" y="3373"/>
                    </a:cubicBezTo>
                    <a:cubicBezTo>
                      <a:pt x="1041" y="3373"/>
                      <a:pt x="1041" y="3373"/>
                      <a:pt x="1041" y="3373"/>
                    </a:cubicBezTo>
                    <a:cubicBezTo>
                      <a:pt x="1045" y="3373"/>
                      <a:pt x="1045" y="3373"/>
                      <a:pt x="1045" y="3373"/>
                    </a:cubicBezTo>
                    <a:cubicBezTo>
                      <a:pt x="1045" y="3373"/>
                      <a:pt x="1045" y="3373"/>
                      <a:pt x="1045" y="3373"/>
                    </a:cubicBezTo>
                    <a:lnTo>
                      <a:pt x="1045" y="3373"/>
                    </a:lnTo>
                    <a:cubicBezTo>
                      <a:pt x="1045" y="3373"/>
                      <a:pt x="1045" y="3373"/>
                      <a:pt x="1045" y="3373"/>
                    </a:cubicBezTo>
                    <a:cubicBezTo>
                      <a:pt x="1045" y="3373"/>
                      <a:pt x="1045" y="3373"/>
                      <a:pt x="1045" y="3373"/>
                    </a:cubicBezTo>
                    <a:cubicBezTo>
                      <a:pt x="1045" y="3373"/>
                      <a:pt x="1045" y="3373"/>
                      <a:pt x="1045" y="3373"/>
                    </a:cubicBezTo>
                    <a:lnTo>
                      <a:pt x="1045" y="3373"/>
                    </a:lnTo>
                    <a:cubicBezTo>
                      <a:pt x="1050" y="3373"/>
                      <a:pt x="1050" y="3373"/>
                      <a:pt x="1050" y="3373"/>
                    </a:cubicBezTo>
                    <a:cubicBezTo>
                      <a:pt x="1050" y="3373"/>
                      <a:pt x="1050" y="3373"/>
                      <a:pt x="1050" y="3373"/>
                    </a:cubicBezTo>
                    <a:cubicBezTo>
                      <a:pt x="1050" y="3373"/>
                      <a:pt x="1050" y="3373"/>
                      <a:pt x="1050" y="3373"/>
                    </a:cubicBezTo>
                    <a:cubicBezTo>
                      <a:pt x="1050" y="3373"/>
                      <a:pt x="1050" y="3373"/>
                      <a:pt x="1050" y="3373"/>
                    </a:cubicBezTo>
                    <a:cubicBezTo>
                      <a:pt x="1050" y="3373"/>
                      <a:pt x="1050" y="3373"/>
                      <a:pt x="1050" y="3373"/>
                    </a:cubicBezTo>
                    <a:cubicBezTo>
                      <a:pt x="1050" y="3373"/>
                      <a:pt x="1050" y="3378"/>
                      <a:pt x="1050" y="3378"/>
                    </a:cubicBezTo>
                    <a:cubicBezTo>
                      <a:pt x="1050" y="3378"/>
                      <a:pt x="1050" y="3378"/>
                      <a:pt x="1054" y="3378"/>
                    </a:cubicBezTo>
                    <a:cubicBezTo>
                      <a:pt x="1054" y="3378"/>
                      <a:pt x="1054" y="3378"/>
                      <a:pt x="1054" y="3378"/>
                    </a:cubicBezTo>
                    <a:cubicBezTo>
                      <a:pt x="1054" y="3378"/>
                      <a:pt x="1054" y="3378"/>
                      <a:pt x="1054" y="3378"/>
                    </a:cubicBezTo>
                    <a:cubicBezTo>
                      <a:pt x="1054" y="3378"/>
                      <a:pt x="1054" y="3378"/>
                      <a:pt x="1054" y="3378"/>
                    </a:cubicBezTo>
                    <a:cubicBezTo>
                      <a:pt x="1054" y="3378"/>
                      <a:pt x="1054" y="3378"/>
                      <a:pt x="1054" y="3378"/>
                    </a:cubicBezTo>
                    <a:cubicBezTo>
                      <a:pt x="1054" y="3378"/>
                      <a:pt x="1054" y="3378"/>
                      <a:pt x="1054" y="3378"/>
                    </a:cubicBezTo>
                    <a:cubicBezTo>
                      <a:pt x="1054" y="3378"/>
                      <a:pt x="1054" y="3378"/>
                      <a:pt x="1054" y="3378"/>
                    </a:cubicBezTo>
                    <a:cubicBezTo>
                      <a:pt x="1054" y="3378"/>
                      <a:pt x="1058" y="3378"/>
                      <a:pt x="1058" y="3378"/>
                    </a:cubicBezTo>
                    <a:cubicBezTo>
                      <a:pt x="1058" y="3378"/>
                      <a:pt x="1058" y="3378"/>
                      <a:pt x="1058" y="3378"/>
                    </a:cubicBezTo>
                    <a:cubicBezTo>
                      <a:pt x="1058" y="3378"/>
                      <a:pt x="1058" y="3378"/>
                      <a:pt x="1058" y="3378"/>
                    </a:cubicBezTo>
                    <a:cubicBezTo>
                      <a:pt x="1058" y="3378"/>
                      <a:pt x="1058" y="3378"/>
                      <a:pt x="1058" y="3378"/>
                    </a:cubicBezTo>
                    <a:cubicBezTo>
                      <a:pt x="1058" y="3378"/>
                      <a:pt x="1058" y="3378"/>
                      <a:pt x="1058" y="3378"/>
                    </a:cubicBezTo>
                    <a:cubicBezTo>
                      <a:pt x="1058" y="3378"/>
                      <a:pt x="1058" y="3378"/>
                      <a:pt x="1058" y="3378"/>
                    </a:cubicBezTo>
                    <a:cubicBezTo>
                      <a:pt x="1058" y="3378"/>
                      <a:pt x="1058" y="3378"/>
                      <a:pt x="1058" y="3378"/>
                    </a:cubicBezTo>
                    <a:cubicBezTo>
                      <a:pt x="1058" y="3378"/>
                      <a:pt x="1063" y="3378"/>
                      <a:pt x="1063" y="3378"/>
                    </a:cubicBezTo>
                    <a:lnTo>
                      <a:pt x="1063" y="3382"/>
                    </a:lnTo>
                    <a:cubicBezTo>
                      <a:pt x="1063" y="3382"/>
                      <a:pt x="1063" y="3382"/>
                      <a:pt x="1063" y="3382"/>
                    </a:cubicBezTo>
                    <a:lnTo>
                      <a:pt x="1063" y="3382"/>
                    </a:lnTo>
                    <a:cubicBezTo>
                      <a:pt x="1063" y="3382"/>
                      <a:pt x="1063" y="3382"/>
                      <a:pt x="1063" y="3382"/>
                    </a:cubicBezTo>
                    <a:cubicBezTo>
                      <a:pt x="1063" y="3382"/>
                      <a:pt x="1063" y="3382"/>
                      <a:pt x="1063" y="3382"/>
                    </a:cubicBezTo>
                    <a:cubicBezTo>
                      <a:pt x="1063" y="3382"/>
                      <a:pt x="1063" y="3382"/>
                      <a:pt x="1063" y="3382"/>
                    </a:cubicBezTo>
                    <a:cubicBezTo>
                      <a:pt x="1067" y="3382"/>
                      <a:pt x="1067" y="3382"/>
                      <a:pt x="1067" y="3382"/>
                    </a:cubicBezTo>
                    <a:lnTo>
                      <a:pt x="1067" y="3382"/>
                    </a:lnTo>
                    <a:cubicBezTo>
                      <a:pt x="1067" y="3382"/>
                      <a:pt x="1067" y="3382"/>
                      <a:pt x="1067" y="3382"/>
                    </a:cubicBezTo>
                    <a:cubicBezTo>
                      <a:pt x="1067" y="3382"/>
                      <a:pt x="1067" y="3382"/>
                      <a:pt x="1067" y="3382"/>
                    </a:cubicBezTo>
                    <a:cubicBezTo>
                      <a:pt x="1067" y="3382"/>
                      <a:pt x="1067" y="3382"/>
                      <a:pt x="1067" y="3382"/>
                    </a:cubicBezTo>
                    <a:cubicBezTo>
                      <a:pt x="1067" y="3382"/>
                      <a:pt x="1067" y="3382"/>
                      <a:pt x="1067" y="3382"/>
                    </a:cubicBezTo>
                    <a:cubicBezTo>
                      <a:pt x="1067" y="3382"/>
                      <a:pt x="1067" y="3382"/>
                      <a:pt x="1067" y="3382"/>
                    </a:cubicBezTo>
                    <a:cubicBezTo>
                      <a:pt x="1071" y="3386"/>
                      <a:pt x="1076" y="3386"/>
                      <a:pt x="1084" y="3391"/>
                    </a:cubicBezTo>
                    <a:lnTo>
                      <a:pt x="1084" y="3391"/>
                    </a:lnTo>
                    <a:cubicBezTo>
                      <a:pt x="1084" y="3391"/>
                      <a:pt x="1084" y="3391"/>
                      <a:pt x="1084" y="3391"/>
                    </a:cubicBezTo>
                    <a:lnTo>
                      <a:pt x="1084" y="3391"/>
                    </a:lnTo>
                    <a:cubicBezTo>
                      <a:pt x="1084" y="3391"/>
                      <a:pt x="1084" y="3391"/>
                      <a:pt x="1084" y="3391"/>
                    </a:cubicBezTo>
                    <a:lnTo>
                      <a:pt x="1084" y="3391"/>
                    </a:lnTo>
                    <a:cubicBezTo>
                      <a:pt x="1084" y="3391"/>
                      <a:pt x="1084" y="3391"/>
                      <a:pt x="1084" y="3391"/>
                    </a:cubicBezTo>
                    <a:lnTo>
                      <a:pt x="1084" y="3391"/>
                    </a:lnTo>
                    <a:cubicBezTo>
                      <a:pt x="1089" y="3391"/>
                      <a:pt x="1089" y="3391"/>
                      <a:pt x="1089" y="3391"/>
                    </a:cubicBezTo>
                    <a:lnTo>
                      <a:pt x="1089" y="3391"/>
                    </a:lnTo>
                    <a:cubicBezTo>
                      <a:pt x="1089" y="3391"/>
                      <a:pt x="1089" y="3391"/>
                      <a:pt x="1089" y="3391"/>
                    </a:cubicBezTo>
                    <a:lnTo>
                      <a:pt x="1089" y="3391"/>
                    </a:lnTo>
                    <a:cubicBezTo>
                      <a:pt x="1089" y="3391"/>
                      <a:pt x="1089" y="3391"/>
                      <a:pt x="1089" y="3391"/>
                    </a:cubicBezTo>
                    <a:cubicBezTo>
                      <a:pt x="1115" y="3404"/>
                      <a:pt x="1141" y="3412"/>
                      <a:pt x="1171" y="3421"/>
                    </a:cubicBezTo>
                    <a:close/>
                    <a:moveTo>
                      <a:pt x="625" y="2463"/>
                    </a:moveTo>
                    <a:lnTo>
                      <a:pt x="260" y="2688"/>
                    </a:lnTo>
                    <a:cubicBezTo>
                      <a:pt x="308" y="2771"/>
                      <a:pt x="365" y="2844"/>
                      <a:pt x="430" y="2918"/>
                    </a:cubicBezTo>
                    <a:lnTo>
                      <a:pt x="430" y="2918"/>
                    </a:lnTo>
                    <a:lnTo>
                      <a:pt x="430" y="2918"/>
                    </a:lnTo>
                    <a:lnTo>
                      <a:pt x="755" y="2636"/>
                    </a:lnTo>
                    <a:cubicBezTo>
                      <a:pt x="707" y="2584"/>
                      <a:pt x="664" y="2524"/>
                      <a:pt x="625" y="2463"/>
                    </a:cubicBezTo>
                    <a:close/>
                    <a:moveTo>
                      <a:pt x="425" y="1813"/>
                    </a:moveTo>
                    <a:lnTo>
                      <a:pt x="0" y="1830"/>
                    </a:lnTo>
                    <a:cubicBezTo>
                      <a:pt x="0" y="1847"/>
                      <a:pt x="0" y="1865"/>
                      <a:pt x="0" y="1882"/>
                    </a:cubicBezTo>
                    <a:cubicBezTo>
                      <a:pt x="0" y="1882"/>
                      <a:pt x="0" y="1882"/>
                      <a:pt x="0" y="1882"/>
                    </a:cubicBezTo>
                    <a:cubicBezTo>
                      <a:pt x="0" y="1882"/>
                      <a:pt x="0" y="1886"/>
                      <a:pt x="0" y="1886"/>
                    </a:cubicBezTo>
                    <a:cubicBezTo>
                      <a:pt x="0" y="1886"/>
                      <a:pt x="0" y="1886"/>
                      <a:pt x="0" y="1886"/>
                    </a:cubicBezTo>
                    <a:cubicBezTo>
                      <a:pt x="0" y="1886"/>
                      <a:pt x="0" y="1886"/>
                      <a:pt x="0" y="1886"/>
                    </a:cubicBezTo>
                    <a:cubicBezTo>
                      <a:pt x="0" y="1886"/>
                      <a:pt x="0" y="1886"/>
                      <a:pt x="0" y="1886"/>
                    </a:cubicBezTo>
                    <a:cubicBezTo>
                      <a:pt x="0" y="1886"/>
                      <a:pt x="0" y="1886"/>
                      <a:pt x="0" y="1886"/>
                    </a:cubicBezTo>
                    <a:lnTo>
                      <a:pt x="0" y="1886"/>
                    </a:lnTo>
                    <a:cubicBezTo>
                      <a:pt x="0" y="1886"/>
                      <a:pt x="0" y="1891"/>
                      <a:pt x="0" y="1891"/>
                    </a:cubicBezTo>
                    <a:lnTo>
                      <a:pt x="0" y="1891"/>
                    </a:lnTo>
                    <a:cubicBezTo>
                      <a:pt x="0" y="1891"/>
                      <a:pt x="0" y="1891"/>
                      <a:pt x="0" y="1891"/>
                    </a:cubicBezTo>
                    <a:lnTo>
                      <a:pt x="0" y="1891"/>
                    </a:lnTo>
                    <a:cubicBezTo>
                      <a:pt x="0" y="1891"/>
                      <a:pt x="0" y="1891"/>
                      <a:pt x="0" y="1891"/>
                    </a:cubicBezTo>
                    <a:cubicBezTo>
                      <a:pt x="0" y="1891"/>
                      <a:pt x="0" y="1891"/>
                      <a:pt x="0" y="1891"/>
                    </a:cubicBezTo>
                    <a:lnTo>
                      <a:pt x="0" y="1895"/>
                    </a:lnTo>
                    <a:cubicBezTo>
                      <a:pt x="0" y="1895"/>
                      <a:pt x="0" y="1895"/>
                      <a:pt x="0" y="1895"/>
                    </a:cubicBezTo>
                    <a:cubicBezTo>
                      <a:pt x="0" y="1895"/>
                      <a:pt x="0" y="1895"/>
                      <a:pt x="0" y="1895"/>
                    </a:cubicBezTo>
                    <a:lnTo>
                      <a:pt x="0" y="1895"/>
                    </a:lnTo>
                    <a:cubicBezTo>
                      <a:pt x="0" y="1895"/>
                      <a:pt x="0" y="1895"/>
                      <a:pt x="0" y="1895"/>
                    </a:cubicBezTo>
                    <a:cubicBezTo>
                      <a:pt x="0" y="1895"/>
                      <a:pt x="0" y="1895"/>
                      <a:pt x="5" y="1895"/>
                    </a:cubicBezTo>
                    <a:lnTo>
                      <a:pt x="5" y="1895"/>
                    </a:lnTo>
                    <a:cubicBezTo>
                      <a:pt x="5" y="1895"/>
                      <a:pt x="5" y="1895"/>
                      <a:pt x="5" y="1899"/>
                    </a:cubicBezTo>
                    <a:cubicBezTo>
                      <a:pt x="5" y="1899"/>
                      <a:pt x="5" y="1899"/>
                      <a:pt x="5" y="1899"/>
                    </a:cubicBezTo>
                    <a:cubicBezTo>
                      <a:pt x="5" y="1899"/>
                      <a:pt x="5" y="1899"/>
                      <a:pt x="5" y="1899"/>
                    </a:cubicBezTo>
                    <a:cubicBezTo>
                      <a:pt x="5" y="1899"/>
                      <a:pt x="5" y="1899"/>
                      <a:pt x="5" y="1899"/>
                    </a:cubicBezTo>
                    <a:lnTo>
                      <a:pt x="5" y="1899"/>
                    </a:lnTo>
                    <a:cubicBezTo>
                      <a:pt x="5" y="1899"/>
                      <a:pt x="5" y="1899"/>
                      <a:pt x="5" y="1899"/>
                    </a:cubicBezTo>
                    <a:cubicBezTo>
                      <a:pt x="5" y="1899"/>
                      <a:pt x="5" y="1899"/>
                      <a:pt x="5" y="1904"/>
                    </a:cubicBezTo>
                    <a:lnTo>
                      <a:pt x="5" y="1904"/>
                    </a:lnTo>
                    <a:cubicBezTo>
                      <a:pt x="5" y="1904"/>
                      <a:pt x="5" y="1904"/>
                      <a:pt x="5" y="1904"/>
                    </a:cubicBezTo>
                    <a:cubicBezTo>
                      <a:pt x="5" y="1904"/>
                      <a:pt x="5" y="1904"/>
                      <a:pt x="5" y="1904"/>
                    </a:cubicBezTo>
                    <a:lnTo>
                      <a:pt x="5" y="1904"/>
                    </a:lnTo>
                    <a:cubicBezTo>
                      <a:pt x="5" y="1904"/>
                      <a:pt x="5" y="1904"/>
                      <a:pt x="5" y="1904"/>
                    </a:cubicBezTo>
                    <a:cubicBezTo>
                      <a:pt x="5" y="1904"/>
                      <a:pt x="5" y="1904"/>
                      <a:pt x="5" y="1904"/>
                    </a:cubicBezTo>
                    <a:lnTo>
                      <a:pt x="5" y="1908"/>
                    </a:lnTo>
                    <a:cubicBezTo>
                      <a:pt x="5" y="1908"/>
                      <a:pt x="5" y="1908"/>
                      <a:pt x="5" y="1908"/>
                    </a:cubicBezTo>
                    <a:lnTo>
                      <a:pt x="5" y="1908"/>
                    </a:lnTo>
                    <a:cubicBezTo>
                      <a:pt x="5" y="1908"/>
                      <a:pt x="5" y="1908"/>
                      <a:pt x="5" y="1908"/>
                    </a:cubicBezTo>
                    <a:cubicBezTo>
                      <a:pt x="5" y="1908"/>
                      <a:pt x="5" y="1908"/>
                      <a:pt x="5" y="1908"/>
                    </a:cubicBezTo>
                    <a:cubicBezTo>
                      <a:pt x="5" y="1908"/>
                      <a:pt x="5" y="1908"/>
                      <a:pt x="5" y="1908"/>
                    </a:cubicBezTo>
                    <a:lnTo>
                      <a:pt x="5" y="1908"/>
                    </a:lnTo>
                    <a:cubicBezTo>
                      <a:pt x="5" y="1912"/>
                      <a:pt x="5" y="1912"/>
                      <a:pt x="5" y="1912"/>
                    </a:cubicBezTo>
                    <a:cubicBezTo>
                      <a:pt x="5" y="1912"/>
                      <a:pt x="5" y="1912"/>
                      <a:pt x="5" y="1912"/>
                    </a:cubicBezTo>
                    <a:cubicBezTo>
                      <a:pt x="5" y="1912"/>
                      <a:pt x="5" y="1912"/>
                      <a:pt x="5" y="1912"/>
                    </a:cubicBezTo>
                    <a:lnTo>
                      <a:pt x="5" y="1912"/>
                    </a:lnTo>
                    <a:cubicBezTo>
                      <a:pt x="5" y="1912"/>
                      <a:pt x="5" y="1917"/>
                      <a:pt x="5" y="1917"/>
                    </a:cubicBezTo>
                    <a:cubicBezTo>
                      <a:pt x="5" y="1917"/>
                      <a:pt x="5" y="1917"/>
                      <a:pt x="5" y="1917"/>
                    </a:cubicBezTo>
                    <a:cubicBezTo>
                      <a:pt x="5" y="1917"/>
                      <a:pt x="5" y="1917"/>
                      <a:pt x="5" y="1917"/>
                    </a:cubicBezTo>
                    <a:lnTo>
                      <a:pt x="5" y="1917"/>
                    </a:lnTo>
                    <a:cubicBezTo>
                      <a:pt x="5" y="1917"/>
                      <a:pt x="5" y="1917"/>
                      <a:pt x="5" y="1917"/>
                    </a:cubicBezTo>
                    <a:lnTo>
                      <a:pt x="5" y="1917"/>
                    </a:lnTo>
                    <a:lnTo>
                      <a:pt x="5" y="1921"/>
                    </a:lnTo>
                    <a:lnTo>
                      <a:pt x="5" y="1921"/>
                    </a:lnTo>
                    <a:cubicBezTo>
                      <a:pt x="5" y="1921"/>
                      <a:pt x="5" y="1921"/>
                      <a:pt x="5" y="1921"/>
                    </a:cubicBezTo>
                    <a:cubicBezTo>
                      <a:pt x="5" y="1921"/>
                      <a:pt x="5" y="1921"/>
                      <a:pt x="5" y="1921"/>
                    </a:cubicBezTo>
                    <a:cubicBezTo>
                      <a:pt x="5" y="1921"/>
                      <a:pt x="5" y="1921"/>
                      <a:pt x="5" y="1921"/>
                    </a:cubicBezTo>
                    <a:lnTo>
                      <a:pt x="5" y="1921"/>
                    </a:lnTo>
                    <a:cubicBezTo>
                      <a:pt x="5" y="1925"/>
                      <a:pt x="5" y="1925"/>
                      <a:pt x="5" y="1925"/>
                    </a:cubicBezTo>
                    <a:lnTo>
                      <a:pt x="5" y="1925"/>
                    </a:lnTo>
                    <a:cubicBezTo>
                      <a:pt x="5" y="1925"/>
                      <a:pt x="5" y="1925"/>
                      <a:pt x="5" y="1930"/>
                    </a:cubicBezTo>
                    <a:lnTo>
                      <a:pt x="5" y="1930"/>
                    </a:lnTo>
                    <a:cubicBezTo>
                      <a:pt x="5" y="1930"/>
                      <a:pt x="5" y="1930"/>
                      <a:pt x="5" y="1930"/>
                    </a:cubicBezTo>
                    <a:lnTo>
                      <a:pt x="5" y="1930"/>
                    </a:lnTo>
                    <a:cubicBezTo>
                      <a:pt x="5" y="1930"/>
                      <a:pt x="5" y="1930"/>
                      <a:pt x="5" y="1930"/>
                    </a:cubicBezTo>
                    <a:lnTo>
                      <a:pt x="5" y="1930"/>
                    </a:lnTo>
                    <a:cubicBezTo>
                      <a:pt x="5" y="1934"/>
                      <a:pt x="5" y="1934"/>
                      <a:pt x="5" y="1938"/>
                    </a:cubicBezTo>
                    <a:lnTo>
                      <a:pt x="5" y="1938"/>
                    </a:lnTo>
                    <a:cubicBezTo>
                      <a:pt x="5" y="1938"/>
                      <a:pt x="5" y="1943"/>
                      <a:pt x="9" y="1943"/>
                    </a:cubicBezTo>
                    <a:lnTo>
                      <a:pt x="9" y="1943"/>
                    </a:lnTo>
                    <a:cubicBezTo>
                      <a:pt x="9" y="1964"/>
                      <a:pt x="13" y="1986"/>
                      <a:pt x="13" y="2008"/>
                    </a:cubicBezTo>
                    <a:lnTo>
                      <a:pt x="13" y="2008"/>
                    </a:lnTo>
                    <a:lnTo>
                      <a:pt x="13" y="2008"/>
                    </a:lnTo>
                    <a:lnTo>
                      <a:pt x="13" y="2008"/>
                    </a:lnTo>
                    <a:cubicBezTo>
                      <a:pt x="13" y="2008"/>
                      <a:pt x="13" y="2012"/>
                      <a:pt x="13" y="2012"/>
                    </a:cubicBezTo>
                    <a:lnTo>
                      <a:pt x="13" y="2012"/>
                    </a:lnTo>
                    <a:cubicBezTo>
                      <a:pt x="13" y="2012"/>
                      <a:pt x="13" y="2012"/>
                      <a:pt x="13" y="2012"/>
                    </a:cubicBezTo>
                    <a:lnTo>
                      <a:pt x="13" y="2012"/>
                    </a:lnTo>
                    <a:cubicBezTo>
                      <a:pt x="18" y="2012"/>
                      <a:pt x="18" y="2012"/>
                      <a:pt x="18" y="2012"/>
                    </a:cubicBezTo>
                    <a:lnTo>
                      <a:pt x="18" y="2012"/>
                    </a:lnTo>
                    <a:cubicBezTo>
                      <a:pt x="18" y="2016"/>
                      <a:pt x="18" y="2016"/>
                      <a:pt x="18" y="2016"/>
                    </a:cubicBezTo>
                    <a:lnTo>
                      <a:pt x="18" y="2016"/>
                    </a:lnTo>
                    <a:cubicBezTo>
                      <a:pt x="18" y="2016"/>
                      <a:pt x="18" y="2021"/>
                      <a:pt x="18" y="2021"/>
                    </a:cubicBezTo>
                    <a:lnTo>
                      <a:pt x="18" y="2021"/>
                    </a:lnTo>
                    <a:cubicBezTo>
                      <a:pt x="18" y="2021"/>
                      <a:pt x="18" y="2021"/>
                      <a:pt x="18" y="2021"/>
                    </a:cubicBezTo>
                    <a:lnTo>
                      <a:pt x="18" y="2021"/>
                    </a:lnTo>
                    <a:cubicBezTo>
                      <a:pt x="18" y="2021"/>
                      <a:pt x="18" y="2021"/>
                      <a:pt x="18" y="2021"/>
                    </a:cubicBezTo>
                    <a:lnTo>
                      <a:pt x="18" y="2021"/>
                    </a:lnTo>
                    <a:cubicBezTo>
                      <a:pt x="18" y="2021"/>
                      <a:pt x="18" y="2025"/>
                      <a:pt x="18" y="2025"/>
                    </a:cubicBezTo>
                    <a:cubicBezTo>
                      <a:pt x="18" y="2025"/>
                      <a:pt x="18" y="2025"/>
                      <a:pt x="18" y="2025"/>
                    </a:cubicBezTo>
                    <a:cubicBezTo>
                      <a:pt x="18" y="2025"/>
                      <a:pt x="18" y="2025"/>
                      <a:pt x="18" y="2025"/>
                    </a:cubicBezTo>
                    <a:cubicBezTo>
                      <a:pt x="18" y="2025"/>
                      <a:pt x="18" y="2025"/>
                      <a:pt x="18" y="2025"/>
                    </a:cubicBezTo>
                    <a:cubicBezTo>
                      <a:pt x="18" y="2025"/>
                      <a:pt x="18" y="2025"/>
                      <a:pt x="18" y="2025"/>
                    </a:cubicBezTo>
                    <a:lnTo>
                      <a:pt x="18" y="2029"/>
                    </a:lnTo>
                    <a:cubicBezTo>
                      <a:pt x="18" y="2029"/>
                      <a:pt x="18" y="2029"/>
                      <a:pt x="18" y="2029"/>
                    </a:cubicBezTo>
                    <a:cubicBezTo>
                      <a:pt x="18" y="2029"/>
                      <a:pt x="18" y="2029"/>
                      <a:pt x="18" y="2029"/>
                    </a:cubicBezTo>
                    <a:cubicBezTo>
                      <a:pt x="18" y="2029"/>
                      <a:pt x="18" y="2029"/>
                      <a:pt x="18" y="2029"/>
                    </a:cubicBezTo>
                    <a:cubicBezTo>
                      <a:pt x="18" y="2029"/>
                      <a:pt x="18" y="2029"/>
                      <a:pt x="18" y="2029"/>
                    </a:cubicBezTo>
                    <a:cubicBezTo>
                      <a:pt x="18" y="2034"/>
                      <a:pt x="18" y="2034"/>
                      <a:pt x="18" y="2034"/>
                    </a:cubicBezTo>
                    <a:cubicBezTo>
                      <a:pt x="18" y="2034"/>
                      <a:pt x="18" y="2034"/>
                      <a:pt x="18" y="2034"/>
                    </a:cubicBezTo>
                    <a:cubicBezTo>
                      <a:pt x="18" y="2034"/>
                      <a:pt x="18" y="2034"/>
                      <a:pt x="18" y="2034"/>
                    </a:cubicBezTo>
                    <a:cubicBezTo>
                      <a:pt x="18" y="2034"/>
                      <a:pt x="18" y="2034"/>
                      <a:pt x="18" y="2034"/>
                    </a:cubicBezTo>
                    <a:cubicBezTo>
                      <a:pt x="18" y="2034"/>
                      <a:pt x="18" y="2034"/>
                      <a:pt x="18" y="2034"/>
                    </a:cubicBezTo>
                    <a:cubicBezTo>
                      <a:pt x="18" y="2034"/>
                      <a:pt x="18" y="2034"/>
                      <a:pt x="18" y="2034"/>
                    </a:cubicBezTo>
                    <a:cubicBezTo>
                      <a:pt x="18" y="2034"/>
                      <a:pt x="18" y="2034"/>
                      <a:pt x="18" y="2038"/>
                    </a:cubicBezTo>
                    <a:cubicBezTo>
                      <a:pt x="18" y="2038"/>
                      <a:pt x="18" y="2038"/>
                      <a:pt x="18" y="2038"/>
                    </a:cubicBezTo>
                    <a:cubicBezTo>
                      <a:pt x="18" y="2038"/>
                      <a:pt x="18" y="2038"/>
                      <a:pt x="18" y="2038"/>
                    </a:cubicBezTo>
                    <a:cubicBezTo>
                      <a:pt x="18" y="2038"/>
                      <a:pt x="18" y="2038"/>
                      <a:pt x="18" y="2038"/>
                    </a:cubicBezTo>
                    <a:cubicBezTo>
                      <a:pt x="18" y="2038"/>
                      <a:pt x="18" y="2038"/>
                      <a:pt x="18" y="2038"/>
                    </a:cubicBezTo>
                    <a:cubicBezTo>
                      <a:pt x="18" y="2038"/>
                      <a:pt x="18" y="2038"/>
                      <a:pt x="18" y="2038"/>
                    </a:cubicBezTo>
                    <a:cubicBezTo>
                      <a:pt x="18" y="2038"/>
                      <a:pt x="18" y="2038"/>
                      <a:pt x="18" y="2038"/>
                    </a:cubicBezTo>
                    <a:cubicBezTo>
                      <a:pt x="18" y="2038"/>
                      <a:pt x="18" y="2042"/>
                      <a:pt x="18" y="2042"/>
                    </a:cubicBezTo>
                    <a:cubicBezTo>
                      <a:pt x="18" y="2042"/>
                      <a:pt x="18" y="2042"/>
                      <a:pt x="18" y="2042"/>
                    </a:cubicBezTo>
                    <a:cubicBezTo>
                      <a:pt x="22" y="2042"/>
                      <a:pt x="22" y="2042"/>
                      <a:pt x="22" y="2042"/>
                    </a:cubicBezTo>
                    <a:cubicBezTo>
                      <a:pt x="22" y="2042"/>
                      <a:pt x="22" y="2042"/>
                      <a:pt x="22" y="2042"/>
                    </a:cubicBezTo>
                    <a:cubicBezTo>
                      <a:pt x="22" y="2042"/>
                      <a:pt x="22" y="2042"/>
                      <a:pt x="22" y="2042"/>
                    </a:cubicBezTo>
                    <a:cubicBezTo>
                      <a:pt x="22" y="2042"/>
                      <a:pt x="22" y="2042"/>
                      <a:pt x="22" y="2042"/>
                    </a:cubicBezTo>
                    <a:cubicBezTo>
                      <a:pt x="22" y="2042"/>
                      <a:pt x="22" y="2042"/>
                      <a:pt x="22" y="2047"/>
                    </a:cubicBezTo>
                    <a:cubicBezTo>
                      <a:pt x="22" y="2047"/>
                      <a:pt x="22" y="2047"/>
                      <a:pt x="22" y="2047"/>
                    </a:cubicBezTo>
                    <a:lnTo>
                      <a:pt x="22" y="2047"/>
                    </a:lnTo>
                    <a:cubicBezTo>
                      <a:pt x="22" y="2047"/>
                      <a:pt x="22" y="2047"/>
                      <a:pt x="22" y="2047"/>
                    </a:cubicBezTo>
                    <a:cubicBezTo>
                      <a:pt x="22" y="2047"/>
                      <a:pt x="22" y="2047"/>
                      <a:pt x="22" y="2047"/>
                    </a:cubicBezTo>
                    <a:cubicBezTo>
                      <a:pt x="22" y="2047"/>
                      <a:pt x="22" y="2047"/>
                      <a:pt x="22" y="2047"/>
                    </a:cubicBezTo>
                    <a:lnTo>
                      <a:pt x="22" y="2047"/>
                    </a:lnTo>
                    <a:cubicBezTo>
                      <a:pt x="22" y="2047"/>
                      <a:pt x="22" y="2047"/>
                      <a:pt x="22" y="2047"/>
                    </a:cubicBezTo>
                    <a:cubicBezTo>
                      <a:pt x="22" y="2051"/>
                      <a:pt x="22" y="2051"/>
                      <a:pt x="22" y="2051"/>
                    </a:cubicBezTo>
                    <a:lnTo>
                      <a:pt x="22" y="2051"/>
                    </a:lnTo>
                    <a:cubicBezTo>
                      <a:pt x="22" y="2051"/>
                      <a:pt x="22" y="2051"/>
                      <a:pt x="22" y="2051"/>
                    </a:cubicBezTo>
                    <a:cubicBezTo>
                      <a:pt x="22" y="2051"/>
                      <a:pt x="22" y="2051"/>
                      <a:pt x="22" y="2051"/>
                    </a:cubicBezTo>
                    <a:cubicBezTo>
                      <a:pt x="22" y="2055"/>
                      <a:pt x="22" y="2055"/>
                      <a:pt x="22" y="2055"/>
                    </a:cubicBezTo>
                    <a:cubicBezTo>
                      <a:pt x="22" y="2055"/>
                      <a:pt x="22" y="2055"/>
                      <a:pt x="22" y="2055"/>
                    </a:cubicBezTo>
                    <a:cubicBezTo>
                      <a:pt x="22" y="2055"/>
                      <a:pt x="22" y="2055"/>
                      <a:pt x="22" y="2055"/>
                    </a:cubicBezTo>
                    <a:lnTo>
                      <a:pt x="22" y="2055"/>
                    </a:lnTo>
                    <a:lnTo>
                      <a:pt x="22" y="2060"/>
                    </a:lnTo>
                    <a:lnTo>
                      <a:pt x="22" y="2060"/>
                    </a:lnTo>
                    <a:cubicBezTo>
                      <a:pt x="26" y="2077"/>
                      <a:pt x="31" y="2099"/>
                      <a:pt x="35" y="2116"/>
                    </a:cubicBezTo>
                    <a:lnTo>
                      <a:pt x="451" y="2029"/>
                    </a:lnTo>
                    <a:cubicBezTo>
                      <a:pt x="438" y="1960"/>
                      <a:pt x="430" y="1886"/>
                      <a:pt x="425" y="1813"/>
                    </a:cubicBezTo>
                    <a:close/>
                    <a:moveTo>
                      <a:pt x="191" y="958"/>
                    </a:moveTo>
                    <a:cubicBezTo>
                      <a:pt x="191" y="963"/>
                      <a:pt x="187" y="963"/>
                      <a:pt x="187" y="967"/>
                    </a:cubicBezTo>
                    <a:lnTo>
                      <a:pt x="187" y="967"/>
                    </a:lnTo>
                    <a:cubicBezTo>
                      <a:pt x="187" y="967"/>
                      <a:pt x="187" y="967"/>
                      <a:pt x="187" y="967"/>
                    </a:cubicBezTo>
                    <a:lnTo>
                      <a:pt x="187" y="971"/>
                    </a:lnTo>
                    <a:cubicBezTo>
                      <a:pt x="187" y="971"/>
                      <a:pt x="187" y="971"/>
                      <a:pt x="187" y="971"/>
                    </a:cubicBezTo>
                    <a:cubicBezTo>
                      <a:pt x="178" y="980"/>
                      <a:pt x="174" y="993"/>
                      <a:pt x="169" y="1002"/>
                    </a:cubicBezTo>
                    <a:cubicBezTo>
                      <a:pt x="169" y="1002"/>
                      <a:pt x="169" y="1002"/>
                      <a:pt x="169" y="1002"/>
                    </a:cubicBezTo>
                    <a:cubicBezTo>
                      <a:pt x="169" y="1002"/>
                      <a:pt x="169" y="1002"/>
                      <a:pt x="169" y="1006"/>
                    </a:cubicBezTo>
                    <a:lnTo>
                      <a:pt x="169" y="1006"/>
                    </a:lnTo>
                    <a:lnTo>
                      <a:pt x="169" y="1006"/>
                    </a:lnTo>
                    <a:cubicBezTo>
                      <a:pt x="169" y="1006"/>
                      <a:pt x="169" y="1006"/>
                      <a:pt x="169" y="1006"/>
                    </a:cubicBezTo>
                    <a:lnTo>
                      <a:pt x="165" y="1006"/>
                    </a:lnTo>
                    <a:cubicBezTo>
                      <a:pt x="165" y="1006"/>
                      <a:pt x="165" y="1006"/>
                      <a:pt x="165" y="1006"/>
                    </a:cubicBezTo>
                    <a:cubicBezTo>
                      <a:pt x="165" y="1006"/>
                      <a:pt x="165" y="1006"/>
                      <a:pt x="165" y="1006"/>
                    </a:cubicBezTo>
                    <a:cubicBezTo>
                      <a:pt x="165" y="1010"/>
                      <a:pt x="165" y="1010"/>
                      <a:pt x="165" y="1010"/>
                    </a:cubicBezTo>
                    <a:cubicBezTo>
                      <a:pt x="165" y="1010"/>
                      <a:pt x="165" y="1010"/>
                      <a:pt x="165" y="1010"/>
                    </a:cubicBezTo>
                    <a:cubicBezTo>
                      <a:pt x="165" y="1010"/>
                      <a:pt x="165" y="1010"/>
                      <a:pt x="165" y="1010"/>
                    </a:cubicBezTo>
                    <a:cubicBezTo>
                      <a:pt x="165" y="1010"/>
                      <a:pt x="165" y="1010"/>
                      <a:pt x="165" y="1010"/>
                    </a:cubicBezTo>
                    <a:cubicBezTo>
                      <a:pt x="165" y="1010"/>
                      <a:pt x="165" y="1010"/>
                      <a:pt x="165" y="1010"/>
                    </a:cubicBezTo>
                    <a:cubicBezTo>
                      <a:pt x="165" y="1010"/>
                      <a:pt x="165" y="1010"/>
                      <a:pt x="165" y="1010"/>
                    </a:cubicBezTo>
                    <a:cubicBezTo>
                      <a:pt x="165" y="1010"/>
                      <a:pt x="165" y="1015"/>
                      <a:pt x="165" y="1015"/>
                    </a:cubicBezTo>
                    <a:lnTo>
                      <a:pt x="165" y="1015"/>
                    </a:lnTo>
                    <a:cubicBezTo>
                      <a:pt x="165" y="1015"/>
                      <a:pt x="165" y="1015"/>
                      <a:pt x="165" y="1015"/>
                    </a:cubicBezTo>
                    <a:cubicBezTo>
                      <a:pt x="165" y="1015"/>
                      <a:pt x="165" y="1015"/>
                      <a:pt x="165" y="1015"/>
                    </a:cubicBezTo>
                    <a:cubicBezTo>
                      <a:pt x="165" y="1015"/>
                      <a:pt x="165" y="1015"/>
                      <a:pt x="161" y="1015"/>
                    </a:cubicBezTo>
                    <a:cubicBezTo>
                      <a:pt x="161" y="1015"/>
                      <a:pt x="161" y="1015"/>
                      <a:pt x="161" y="1015"/>
                    </a:cubicBezTo>
                    <a:cubicBezTo>
                      <a:pt x="161" y="1015"/>
                      <a:pt x="161" y="1015"/>
                      <a:pt x="161" y="1015"/>
                    </a:cubicBezTo>
                    <a:cubicBezTo>
                      <a:pt x="161" y="1019"/>
                      <a:pt x="161" y="1019"/>
                      <a:pt x="161" y="1019"/>
                    </a:cubicBezTo>
                    <a:cubicBezTo>
                      <a:pt x="161" y="1019"/>
                      <a:pt x="161" y="1019"/>
                      <a:pt x="161" y="1019"/>
                    </a:cubicBezTo>
                    <a:cubicBezTo>
                      <a:pt x="161" y="1019"/>
                      <a:pt x="161" y="1019"/>
                      <a:pt x="161" y="1019"/>
                    </a:cubicBezTo>
                    <a:cubicBezTo>
                      <a:pt x="161" y="1019"/>
                      <a:pt x="161" y="1019"/>
                      <a:pt x="161" y="1019"/>
                    </a:cubicBezTo>
                    <a:cubicBezTo>
                      <a:pt x="161" y="1019"/>
                      <a:pt x="161" y="1019"/>
                      <a:pt x="161" y="1019"/>
                    </a:cubicBezTo>
                    <a:cubicBezTo>
                      <a:pt x="161" y="1019"/>
                      <a:pt x="161" y="1019"/>
                      <a:pt x="161" y="1019"/>
                    </a:cubicBezTo>
                    <a:cubicBezTo>
                      <a:pt x="161" y="1019"/>
                      <a:pt x="161" y="1019"/>
                      <a:pt x="161" y="1019"/>
                    </a:cubicBezTo>
                    <a:cubicBezTo>
                      <a:pt x="161" y="1023"/>
                      <a:pt x="161" y="1023"/>
                      <a:pt x="161" y="1023"/>
                    </a:cubicBezTo>
                    <a:cubicBezTo>
                      <a:pt x="161" y="1023"/>
                      <a:pt x="161" y="1023"/>
                      <a:pt x="161" y="1023"/>
                    </a:cubicBezTo>
                    <a:cubicBezTo>
                      <a:pt x="161" y="1023"/>
                      <a:pt x="161" y="1023"/>
                      <a:pt x="161" y="1023"/>
                    </a:cubicBezTo>
                    <a:lnTo>
                      <a:pt x="161" y="1023"/>
                    </a:lnTo>
                    <a:cubicBezTo>
                      <a:pt x="161" y="1023"/>
                      <a:pt x="161" y="1023"/>
                      <a:pt x="161" y="1023"/>
                    </a:cubicBezTo>
                    <a:cubicBezTo>
                      <a:pt x="161" y="1023"/>
                      <a:pt x="156" y="1023"/>
                      <a:pt x="156" y="1023"/>
                    </a:cubicBezTo>
                    <a:cubicBezTo>
                      <a:pt x="156" y="1023"/>
                      <a:pt x="156" y="1023"/>
                      <a:pt x="156" y="1028"/>
                    </a:cubicBezTo>
                    <a:lnTo>
                      <a:pt x="156" y="1028"/>
                    </a:lnTo>
                    <a:cubicBezTo>
                      <a:pt x="156" y="1028"/>
                      <a:pt x="156" y="1028"/>
                      <a:pt x="156" y="1028"/>
                    </a:cubicBezTo>
                    <a:cubicBezTo>
                      <a:pt x="156" y="1028"/>
                      <a:pt x="156" y="1028"/>
                      <a:pt x="156" y="1028"/>
                    </a:cubicBezTo>
                    <a:cubicBezTo>
                      <a:pt x="156" y="1028"/>
                      <a:pt x="156" y="1028"/>
                      <a:pt x="156" y="1028"/>
                    </a:cubicBezTo>
                    <a:cubicBezTo>
                      <a:pt x="156" y="1028"/>
                      <a:pt x="156" y="1028"/>
                      <a:pt x="156" y="1028"/>
                    </a:cubicBezTo>
                    <a:cubicBezTo>
                      <a:pt x="156" y="1028"/>
                      <a:pt x="156" y="1028"/>
                      <a:pt x="156" y="1028"/>
                    </a:cubicBezTo>
                    <a:cubicBezTo>
                      <a:pt x="156" y="1028"/>
                      <a:pt x="156" y="1028"/>
                      <a:pt x="156" y="1032"/>
                    </a:cubicBezTo>
                    <a:cubicBezTo>
                      <a:pt x="156" y="1032"/>
                      <a:pt x="156" y="1032"/>
                      <a:pt x="156" y="1032"/>
                    </a:cubicBezTo>
                    <a:lnTo>
                      <a:pt x="156" y="1032"/>
                    </a:lnTo>
                    <a:cubicBezTo>
                      <a:pt x="156" y="1032"/>
                      <a:pt x="156" y="1032"/>
                      <a:pt x="156" y="1032"/>
                    </a:cubicBezTo>
                    <a:cubicBezTo>
                      <a:pt x="156" y="1032"/>
                      <a:pt x="156" y="1032"/>
                      <a:pt x="156" y="1032"/>
                    </a:cubicBezTo>
                    <a:lnTo>
                      <a:pt x="156" y="1032"/>
                    </a:lnTo>
                    <a:lnTo>
                      <a:pt x="156" y="1032"/>
                    </a:lnTo>
                    <a:cubicBezTo>
                      <a:pt x="152" y="1032"/>
                      <a:pt x="152" y="1036"/>
                      <a:pt x="152" y="1036"/>
                    </a:cubicBezTo>
                    <a:cubicBezTo>
                      <a:pt x="152" y="1036"/>
                      <a:pt x="152" y="1036"/>
                      <a:pt x="152" y="1036"/>
                    </a:cubicBezTo>
                    <a:cubicBezTo>
                      <a:pt x="152" y="1036"/>
                      <a:pt x="152" y="1036"/>
                      <a:pt x="152" y="1036"/>
                    </a:cubicBezTo>
                    <a:cubicBezTo>
                      <a:pt x="152" y="1036"/>
                      <a:pt x="152" y="1036"/>
                      <a:pt x="152" y="1036"/>
                    </a:cubicBezTo>
                    <a:lnTo>
                      <a:pt x="152" y="1036"/>
                    </a:lnTo>
                    <a:lnTo>
                      <a:pt x="152" y="1036"/>
                    </a:lnTo>
                    <a:cubicBezTo>
                      <a:pt x="152" y="1036"/>
                      <a:pt x="152" y="1036"/>
                      <a:pt x="152" y="1041"/>
                    </a:cubicBezTo>
                    <a:cubicBezTo>
                      <a:pt x="152" y="1041"/>
                      <a:pt x="152" y="1041"/>
                      <a:pt x="152" y="1041"/>
                    </a:cubicBezTo>
                    <a:cubicBezTo>
                      <a:pt x="152" y="1041"/>
                      <a:pt x="152" y="1041"/>
                      <a:pt x="152" y="1041"/>
                    </a:cubicBezTo>
                    <a:lnTo>
                      <a:pt x="152" y="1041"/>
                    </a:lnTo>
                    <a:cubicBezTo>
                      <a:pt x="152" y="1041"/>
                      <a:pt x="152" y="1041"/>
                      <a:pt x="152" y="1041"/>
                    </a:cubicBezTo>
                    <a:cubicBezTo>
                      <a:pt x="152" y="1041"/>
                      <a:pt x="152" y="1041"/>
                      <a:pt x="152" y="1041"/>
                    </a:cubicBezTo>
                    <a:cubicBezTo>
                      <a:pt x="152" y="1041"/>
                      <a:pt x="152" y="1041"/>
                      <a:pt x="152" y="1041"/>
                    </a:cubicBezTo>
                    <a:cubicBezTo>
                      <a:pt x="152" y="1041"/>
                      <a:pt x="152" y="1041"/>
                      <a:pt x="152" y="1045"/>
                    </a:cubicBezTo>
                    <a:cubicBezTo>
                      <a:pt x="152" y="1045"/>
                      <a:pt x="152" y="1045"/>
                      <a:pt x="148" y="1045"/>
                    </a:cubicBezTo>
                    <a:cubicBezTo>
                      <a:pt x="148" y="1045"/>
                      <a:pt x="148" y="1045"/>
                      <a:pt x="148" y="1045"/>
                    </a:cubicBezTo>
                    <a:cubicBezTo>
                      <a:pt x="148" y="1045"/>
                      <a:pt x="148" y="1045"/>
                      <a:pt x="148" y="1045"/>
                    </a:cubicBezTo>
                    <a:lnTo>
                      <a:pt x="148" y="1045"/>
                    </a:lnTo>
                    <a:cubicBezTo>
                      <a:pt x="148" y="1045"/>
                      <a:pt x="148" y="1045"/>
                      <a:pt x="148" y="1045"/>
                    </a:cubicBezTo>
                    <a:lnTo>
                      <a:pt x="148" y="1045"/>
                    </a:lnTo>
                    <a:cubicBezTo>
                      <a:pt x="148" y="1045"/>
                      <a:pt x="148" y="1049"/>
                      <a:pt x="148" y="1049"/>
                    </a:cubicBezTo>
                    <a:cubicBezTo>
                      <a:pt x="148" y="1049"/>
                      <a:pt x="148" y="1049"/>
                      <a:pt x="148" y="1049"/>
                    </a:cubicBezTo>
                    <a:cubicBezTo>
                      <a:pt x="148" y="1049"/>
                      <a:pt x="148" y="1049"/>
                      <a:pt x="148" y="1049"/>
                    </a:cubicBezTo>
                    <a:cubicBezTo>
                      <a:pt x="148" y="1049"/>
                      <a:pt x="148" y="1049"/>
                      <a:pt x="148" y="1049"/>
                    </a:cubicBezTo>
                    <a:cubicBezTo>
                      <a:pt x="148" y="1049"/>
                      <a:pt x="148" y="1049"/>
                      <a:pt x="148" y="1049"/>
                    </a:cubicBezTo>
                    <a:cubicBezTo>
                      <a:pt x="148" y="1049"/>
                      <a:pt x="148" y="1049"/>
                      <a:pt x="148" y="1049"/>
                    </a:cubicBezTo>
                    <a:cubicBezTo>
                      <a:pt x="148" y="1049"/>
                      <a:pt x="148" y="1049"/>
                      <a:pt x="148" y="1054"/>
                    </a:cubicBezTo>
                    <a:cubicBezTo>
                      <a:pt x="148" y="1054"/>
                      <a:pt x="148" y="1054"/>
                      <a:pt x="148" y="1054"/>
                    </a:cubicBezTo>
                    <a:cubicBezTo>
                      <a:pt x="148" y="1054"/>
                      <a:pt x="148" y="1054"/>
                      <a:pt x="148" y="1054"/>
                    </a:cubicBezTo>
                    <a:cubicBezTo>
                      <a:pt x="148" y="1054"/>
                      <a:pt x="148" y="1054"/>
                      <a:pt x="148" y="1054"/>
                    </a:cubicBezTo>
                    <a:cubicBezTo>
                      <a:pt x="148" y="1054"/>
                      <a:pt x="143" y="1054"/>
                      <a:pt x="143" y="1054"/>
                    </a:cubicBezTo>
                    <a:cubicBezTo>
                      <a:pt x="143" y="1054"/>
                      <a:pt x="143" y="1054"/>
                      <a:pt x="143" y="1054"/>
                    </a:cubicBezTo>
                    <a:cubicBezTo>
                      <a:pt x="143" y="1054"/>
                      <a:pt x="143" y="1054"/>
                      <a:pt x="143" y="1054"/>
                    </a:cubicBezTo>
                    <a:cubicBezTo>
                      <a:pt x="143" y="1054"/>
                      <a:pt x="143" y="1054"/>
                      <a:pt x="143" y="1054"/>
                    </a:cubicBezTo>
                    <a:cubicBezTo>
                      <a:pt x="143" y="1058"/>
                      <a:pt x="143" y="1058"/>
                      <a:pt x="143" y="1058"/>
                    </a:cubicBezTo>
                    <a:cubicBezTo>
                      <a:pt x="143" y="1058"/>
                      <a:pt x="143" y="1058"/>
                      <a:pt x="143" y="1058"/>
                    </a:cubicBezTo>
                    <a:cubicBezTo>
                      <a:pt x="143" y="1058"/>
                      <a:pt x="143" y="1058"/>
                      <a:pt x="143" y="1058"/>
                    </a:cubicBezTo>
                    <a:cubicBezTo>
                      <a:pt x="143" y="1058"/>
                      <a:pt x="143" y="1058"/>
                      <a:pt x="143" y="1058"/>
                    </a:cubicBezTo>
                    <a:lnTo>
                      <a:pt x="143" y="1058"/>
                    </a:lnTo>
                    <a:cubicBezTo>
                      <a:pt x="143" y="1058"/>
                      <a:pt x="143" y="1058"/>
                      <a:pt x="143" y="1058"/>
                    </a:cubicBezTo>
                    <a:cubicBezTo>
                      <a:pt x="143" y="1058"/>
                      <a:pt x="143" y="1062"/>
                      <a:pt x="143" y="1062"/>
                    </a:cubicBezTo>
                    <a:lnTo>
                      <a:pt x="143" y="1062"/>
                    </a:lnTo>
                    <a:cubicBezTo>
                      <a:pt x="143" y="1062"/>
                      <a:pt x="143" y="1062"/>
                      <a:pt x="143" y="1062"/>
                    </a:cubicBezTo>
                    <a:cubicBezTo>
                      <a:pt x="143" y="1062"/>
                      <a:pt x="143" y="1062"/>
                      <a:pt x="143" y="1062"/>
                    </a:cubicBezTo>
                    <a:cubicBezTo>
                      <a:pt x="143" y="1062"/>
                      <a:pt x="143" y="1062"/>
                      <a:pt x="143" y="1062"/>
                    </a:cubicBezTo>
                    <a:cubicBezTo>
                      <a:pt x="143" y="1062"/>
                      <a:pt x="143" y="1062"/>
                      <a:pt x="139" y="1062"/>
                    </a:cubicBezTo>
                    <a:cubicBezTo>
                      <a:pt x="139" y="1062"/>
                      <a:pt x="139" y="1062"/>
                      <a:pt x="139" y="1067"/>
                    </a:cubicBezTo>
                    <a:cubicBezTo>
                      <a:pt x="139" y="1067"/>
                      <a:pt x="139" y="1067"/>
                      <a:pt x="139" y="1067"/>
                    </a:cubicBezTo>
                    <a:cubicBezTo>
                      <a:pt x="139" y="1067"/>
                      <a:pt x="139" y="1067"/>
                      <a:pt x="139" y="1067"/>
                    </a:cubicBezTo>
                    <a:cubicBezTo>
                      <a:pt x="139" y="1067"/>
                      <a:pt x="139" y="1067"/>
                      <a:pt x="139" y="1067"/>
                    </a:cubicBezTo>
                    <a:cubicBezTo>
                      <a:pt x="139" y="1067"/>
                      <a:pt x="139" y="1067"/>
                      <a:pt x="139" y="1067"/>
                    </a:cubicBezTo>
                    <a:cubicBezTo>
                      <a:pt x="139" y="1067"/>
                      <a:pt x="139" y="1067"/>
                      <a:pt x="139" y="1067"/>
                    </a:cubicBezTo>
                    <a:cubicBezTo>
                      <a:pt x="139" y="1067"/>
                      <a:pt x="139" y="1067"/>
                      <a:pt x="139" y="1067"/>
                    </a:cubicBezTo>
                    <a:cubicBezTo>
                      <a:pt x="139" y="1067"/>
                      <a:pt x="139" y="1067"/>
                      <a:pt x="139" y="1067"/>
                    </a:cubicBezTo>
                    <a:lnTo>
                      <a:pt x="139" y="1071"/>
                    </a:lnTo>
                    <a:cubicBezTo>
                      <a:pt x="139" y="1071"/>
                      <a:pt x="139" y="1071"/>
                      <a:pt x="139" y="1071"/>
                    </a:cubicBezTo>
                    <a:cubicBezTo>
                      <a:pt x="139" y="1071"/>
                      <a:pt x="139" y="1071"/>
                      <a:pt x="139" y="1071"/>
                    </a:cubicBezTo>
                    <a:cubicBezTo>
                      <a:pt x="139" y="1071"/>
                      <a:pt x="139" y="1071"/>
                      <a:pt x="139" y="1071"/>
                    </a:cubicBezTo>
                    <a:cubicBezTo>
                      <a:pt x="139" y="1071"/>
                      <a:pt x="139" y="1071"/>
                      <a:pt x="139" y="1071"/>
                    </a:cubicBezTo>
                    <a:cubicBezTo>
                      <a:pt x="139" y="1071"/>
                      <a:pt x="139" y="1071"/>
                      <a:pt x="139" y="1071"/>
                    </a:cubicBezTo>
                    <a:cubicBezTo>
                      <a:pt x="139" y="1071"/>
                      <a:pt x="139" y="1075"/>
                      <a:pt x="139" y="1075"/>
                    </a:cubicBezTo>
                    <a:cubicBezTo>
                      <a:pt x="135" y="1075"/>
                      <a:pt x="135" y="1075"/>
                      <a:pt x="135" y="1075"/>
                    </a:cubicBezTo>
                    <a:cubicBezTo>
                      <a:pt x="135" y="1075"/>
                      <a:pt x="135" y="1075"/>
                      <a:pt x="135" y="1075"/>
                    </a:cubicBezTo>
                    <a:cubicBezTo>
                      <a:pt x="135" y="1075"/>
                      <a:pt x="135" y="1075"/>
                      <a:pt x="135" y="1075"/>
                    </a:cubicBezTo>
                    <a:cubicBezTo>
                      <a:pt x="135" y="1075"/>
                      <a:pt x="135" y="1075"/>
                      <a:pt x="135" y="1075"/>
                    </a:cubicBezTo>
                    <a:cubicBezTo>
                      <a:pt x="135" y="1075"/>
                      <a:pt x="135" y="1075"/>
                      <a:pt x="135" y="1075"/>
                    </a:cubicBezTo>
                    <a:cubicBezTo>
                      <a:pt x="135" y="1075"/>
                      <a:pt x="135" y="1075"/>
                      <a:pt x="135" y="1080"/>
                    </a:cubicBezTo>
                    <a:cubicBezTo>
                      <a:pt x="135" y="1080"/>
                      <a:pt x="135" y="1080"/>
                      <a:pt x="135" y="1080"/>
                    </a:cubicBezTo>
                    <a:cubicBezTo>
                      <a:pt x="135" y="1080"/>
                      <a:pt x="135" y="1080"/>
                      <a:pt x="135" y="1080"/>
                    </a:cubicBezTo>
                    <a:cubicBezTo>
                      <a:pt x="135" y="1080"/>
                      <a:pt x="135" y="1080"/>
                      <a:pt x="135" y="1080"/>
                    </a:cubicBezTo>
                    <a:cubicBezTo>
                      <a:pt x="135" y="1080"/>
                      <a:pt x="135" y="1080"/>
                      <a:pt x="135" y="1080"/>
                    </a:cubicBezTo>
                    <a:cubicBezTo>
                      <a:pt x="135" y="1080"/>
                      <a:pt x="135" y="1080"/>
                      <a:pt x="135" y="1080"/>
                    </a:cubicBezTo>
                    <a:lnTo>
                      <a:pt x="135" y="1080"/>
                    </a:lnTo>
                    <a:cubicBezTo>
                      <a:pt x="135" y="1080"/>
                      <a:pt x="135" y="1080"/>
                      <a:pt x="135" y="1084"/>
                    </a:cubicBezTo>
                    <a:cubicBezTo>
                      <a:pt x="135" y="1084"/>
                      <a:pt x="135" y="1084"/>
                      <a:pt x="135" y="1084"/>
                    </a:cubicBezTo>
                    <a:lnTo>
                      <a:pt x="135" y="1084"/>
                    </a:lnTo>
                    <a:cubicBezTo>
                      <a:pt x="135" y="1084"/>
                      <a:pt x="135" y="1084"/>
                      <a:pt x="130" y="1084"/>
                    </a:cubicBezTo>
                    <a:cubicBezTo>
                      <a:pt x="130" y="1084"/>
                      <a:pt x="130" y="1084"/>
                      <a:pt x="130" y="1084"/>
                    </a:cubicBezTo>
                    <a:cubicBezTo>
                      <a:pt x="130" y="1084"/>
                      <a:pt x="130" y="1084"/>
                      <a:pt x="130" y="1084"/>
                    </a:cubicBezTo>
                    <a:cubicBezTo>
                      <a:pt x="130" y="1084"/>
                      <a:pt x="130" y="1084"/>
                      <a:pt x="130" y="1084"/>
                    </a:cubicBezTo>
                    <a:cubicBezTo>
                      <a:pt x="130" y="1088"/>
                      <a:pt x="130" y="1088"/>
                      <a:pt x="130" y="1088"/>
                    </a:cubicBezTo>
                    <a:cubicBezTo>
                      <a:pt x="130" y="1088"/>
                      <a:pt x="130" y="1088"/>
                      <a:pt x="130" y="1088"/>
                    </a:cubicBezTo>
                    <a:cubicBezTo>
                      <a:pt x="130" y="1088"/>
                      <a:pt x="130" y="1088"/>
                      <a:pt x="130" y="1088"/>
                    </a:cubicBezTo>
                    <a:cubicBezTo>
                      <a:pt x="130" y="1088"/>
                      <a:pt x="130" y="1088"/>
                      <a:pt x="130" y="1088"/>
                    </a:cubicBezTo>
                    <a:cubicBezTo>
                      <a:pt x="130" y="1088"/>
                      <a:pt x="130" y="1088"/>
                      <a:pt x="130" y="1088"/>
                    </a:cubicBezTo>
                    <a:lnTo>
                      <a:pt x="130" y="1088"/>
                    </a:lnTo>
                    <a:cubicBezTo>
                      <a:pt x="130" y="1088"/>
                      <a:pt x="130" y="1088"/>
                      <a:pt x="130" y="1093"/>
                    </a:cubicBezTo>
                    <a:cubicBezTo>
                      <a:pt x="130" y="1093"/>
                      <a:pt x="130" y="1093"/>
                      <a:pt x="130" y="1093"/>
                    </a:cubicBezTo>
                    <a:cubicBezTo>
                      <a:pt x="130" y="1093"/>
                      <a:pt x="130" y="1093"/>
                      <a:pt x="130" y="1093"/>
                    </a:cubicBezTo>
                    <a:cubicBezTo>
                      <a:pt x="130" y="1093"/>
                      <a:pt x="130" y="1093"/>
                      <a:pt x="130" y="1093"/>
                    </a:cubicBezTo>
                    <a:cubicBezTo>
                      <a:pt x="130" y="1093"/>
                      <a:pt x="130" y="1093"/>
                      <a:pt x="130" y="1093"/>
                    </a:cubicBezTo>
                    <a:lnTo>
                      <a:pt x="130" y="1093"/>
                    </a:lnTo>
                    <a:cubicBezTo>
                      <a:pt x="130" y="1093"/>
                      <a:pt x="130" y="1093"/>
                      <a:pt x="126" y="1093"/>
                    </a:cubicBezTo>
                    <a:cubicBezTo>
                      <a:pt x="126" y="1093"/>
                      <a:pt x="126" y="1097"/>
                      <a:pt x="126" y="1097"/>
                    </a:cubicBezTo>
                    <a:cubicBezTo>
                      <a:pt x="126" y="1097"/>
                      <a:pt x="126" y="1097"/>
                      <a:pt x="126" y="1097"/>
                    </a:cubicBezTo>
                    <a:cubicBezTo>
                      <a:pt x="126" y="1097"/>
                      <a:pt x="126" y="1097"/>
                      <a:pt x="126" y="1097"/>
                    </a:cubicBezTo>
                    <a:cubicBezTo>
                      <a:pt x="126" y="1097"/>
                      <a:pt x="126" y="1097"/>
                      <a:pt x="126" y="1097"/>
                    </a:cubicBezTo>
                    <a:cubicBezTo>
                      <a:pt x="126" y="1097"/>
                      <a:pt x="126" y="1097"/>
                      <a:pt x="126" y="1097"/>
                    </a:cubicBezTo>
                    <a:cubicBezTo>
                      <a:pt x="126" y="1097"/>
                      <a:pt x="126" y="1097"/>
                      <a:pt x="126" y="1097"/>
                    </a:cubicBezTo>
                    <a:cubicBezTo>
                      <a:pt x="126" y="1097"/>
                      <a:pt x="126" y="1097"/>
                      <a:pt x="126" y="1097"/>
                    </a:cubicBezTo>
                    <a:cubicBezTo>
                      <a:pt x="126" y="1097"/>
                      <a:pt x="126" y="1101"/>
                      <a:pt x="126" y="1101"/>
                    </a:cubicBezTo>
                    <a:cubicBezTo>
                      <a:pt x="126" y="1101"/>
                      <a:pt x="126" y="1101"/>
                      <a:pt x="126" y="1101"/>
                    </a:cubicBezTo>
                    <a:cubicBezTo>
                      <a:pt x="126" y="1101"/>
                      <a:pt x="126" y="1101"/>
                      <a:pt x="126" y="1101"/>
                    </a:cubicBezTo>
                    <a:cubicBezTo>
                      <a:pt x="126" y="1101"/>
                      <a:pt x="126" y="1101"/>
                      <a:pt x="126" y="1101"/>
                    </a:cubicBezTo>
                    <a:cubicBezTo>
                      <a:pt x="126" y="1101"/>
                      <a:pt x="126" y="1101"/>
                      <a:pt x="126" y="1101"/>
                    </a:cubicBezTo>
                    <a:cubicBezTo>
                      <a:pt x="126" y="1101"/>
                      <a:pt x="126" y="1101"/>
                      <a:pt x="126" y="1101"/>
                    </a:cubicBezTo>
                    <a:cubicBezTo>
                      <a:pt x="126" y="1101"/>
                      <a:pt x="126" y="1101"/>
                      <a:pt x="126" y="1106"/>
                    </a:cubicBezTo>
                    <a:cubicBezTo>
                      <a:pt x="126" y="1106"/>
                      <a:pt x="126" y="1106"/>
                      <a:pt x="126" y="1106"/>
                    </a:cubicBezTo>
                    <a:cubicBezTo>
                      <a:pt x="126" y="1106"/>
                      <a:pt x="126" y="1106"/>
                      <a:pt x="126" y="1106"/>
                    </a:cubicBezTo>
                    <a:cubicBezTo>
                      <a:pt x="126" y="1106"/>
                      <a:pt x="122" y="1106"/>
                      <a:pt x="122" y="1106"/>
                    </a:cubicBezTo>
                    <a:cubicBezTo>
                      <a:pt x="122" y="1106"/>
                      <a:pt x="122" y="1106"/>
                      <a:pt x="122" y="1106"/>
                    </a:cubicBezTo>
                    <a:cubicBezTo>
                      <a:pt x="122" y="1106"/>
                      <a:pt x="122" y="1106"/>
                      <a:pt x="122" y="1106"/>
                    </a:cubicBezTo>
                    <a:cubicBezTo>
                      <a:pt x="122" y="1106"/>
                      <a:pt x="122" y="1106"/>
                      <a:pt x="122" y="1106"/>
                    </a:cubicBezTo>
                    <a:lnTo>
                      <a:pt x="122" y="1110"/>
                    </a:lnTo>
                    <a:cubicBezTo>
                      <a:pt x="122" y="1110"/>
                      <a:pt x="122" y="1110"/>
                      <a:pt x="122" y="1110"/>
                    </a:cubicBezTo>
                    <a:cubicBezTo>
                      <a:pt x="122" y="1110"/>
                      <a:pt x="122" y="1110"/>
                      <a:pt x="122" y="1110"/>
                    </a:cubicBezTo>
                    <a:cubicBezTo>
                      <a:pt x="122" y="1110"/>
                      <a:pt x="122" y="1110"/>
                      <a:pt x="122" y="1110"/>
                    </a:cubicBezTo>
                    <a:lnTo>
                      <a:pt x="122" y="1110"/>
                    </a:lnTo>
                    <a:cubicBezTo>
                      <a:pt x="122" y="1110"/>
                      <a:pt x="122" y="1110"/>
                      <a:pt x="122" y="1110"/>
                    </a:cubicBezTo>
                    <a:cubicBezTo>
                      <a:pt x="122" y="1110"/>
                      <a:pt x="122" y="1110"/>
                      <a:pt x="122" y="1110"/>
                    </a:cubicBezTo>
                    <a:cubicBezTo>
                      <a:pt x="122" y="1115"/>
                      <a:pt x="122" y="1115"/>
                      <a:pt x="122" y="1115"/>
                    </a:cubicBezTo>
                    <a:cubicBezTo>
                      <a:pt x="122" y="1115"/>
                      <a:pt x="122" y="1115"/>
                      <a:pt x="122" y="1115"/>
                    </a:cubicBezTo>
                    <a:cubicBezTo>
                      <a:pt x="122" y="1115"/>
                      <a:pt x="122" y="1115"/>
                      <a:pt x="122" y="1115"/>
                    </a:cubicBezTo>
                    <a:cubicBezTo>
                      <a:pt x="122" y="1115"/>
                      <a:pt x="122" y="1115"/>
                      <a:pt x="122" y="1115"/>
                    </a:cubicBezTo>
                    <a:cubicBezTo>
                      <a:pt x="122" y="1115"/>
                      <a:pt x="122" y="1115"/>
                      <a:pt x="122" y="1115"/>
                    </a:cubicBezTo>
                    <a:cubicBezTo>
                      <a:pt x="122" y="1115"/>
                      <a:pt x="122" y="1115"/>
                      <a:pt x="122" y="1115"/>
                    </a:cubicBezTo>
                    <a:cubicBezTo>
                      <a:pt x="117" y="1115"/>
                      <a:pt x="117" y="1115"/>
                      <a:pt x="117" y="1119"/>
                    </a:cubicBezTo>
                    <a:cubicBezTo>
                      <a:pt x="117" y="1119"/>
                      <a:pt x="117" y="1119"/>
                      <a:pt x="117" y="1119"/>
                    </a:cubicBezTo>
                    <a:cubicBezTo>
                      <a:pt x="117" y="1119"/>
                      <a:pt x="117" y="1119"/>
                      <a:pt x="117" y="1119"/>
                    </a:cubicBezTo>
                    <a:lnTo>
                      <a:pt x="117" y="1119"/>
                    </a:lnTo>
                    <a:cubicBezTo>
                      <a:pt x="117" y="1119"/>
                      <a:pt x="117" y="1119"/>
                      <a:pt x="117" y="1119"/>
                    </a:cubicBezTo>
                    <a:cubicBezTo>
                      <a:pt x="117" y="1119"/>
                      <a:pt x="117" y="1119"/>
                      <a:pt x="117" y="1119"/>
                    </a:cubicBezTo>
                    <a:cubicBezTo>
                      <a:pt x="117" y="1119"/>
                      <a:pt x="117" y="1119"/>
                      <a:pt x="117" y="1119"/>
                    </a:cubicBezTo>
                    <a:lnTo>
                      <a:pt x="117" y="1123"/>
                    </a:lnTo>
                    <a:cubicBezTo>
                      <a:pt x="117" y="1123"/>
                      <a:pt x="117" y="1123"/>
                      <a:pt x="117" y="1123"/>
                    </a:cubicBezTo>
                    <a:cubicBezTo>
                      <a:pt x="117" y="1123"/>
                      <a:pt x="117" y="1123"/>
                      <a:pt x="117" y="1123"/>
                    </a:cubicBezTo>
                    <a:cubicBezTo>
                      <a:pt x="117" y="1123"/>
                      <a:pt x="117" y="1123"/>
                      <a:pt x="117" y="1123"/>
                    </a:cubicBezTo>
                    <a:cubicBezTo>
                      <a:pt x="117" y="1123"/>
                      <a:pt x="117" y="1123"/>
                      <a:pt x="117" y="1123"/>
                    </a:cubicBezTo>
                    <a:cubicBezTo>
                      <a:pt x="117" y="1123"/>
                      <a:pt x="117" y="1123"/>
                      <a:pt x="117" y="1123"/>
                    </a:cubicBezTo>
                    <a:cubicBezTo>
                      <a:pt x="117" y="1123"/>
                      <a:pt x="117" y="1123"/>
                      <a:pt x="117" y="1128"/>
                    </a:cubicBezTo>
                    <a:cubicBezTo>
                      <a:pt x="117" y="1128"/>
                      <a:pt x="117" y="1128"/>
                      <a:pt x="117" y="1128"/>
                    </a:cubicBezTo>
                    <a:cubicBezTo>
                      <a:pt x="117" y="1128"/>
                      <a:pt x="117" y="1128"/>
                      <a:pt x="117" y="1128"/>
                    </a:cubicBezTo>
                    <a:cubicBezTo>
                      <a:pt x="117" y="1128"/>
                      <a:pt x="117" y="1128"/>
                      <a:pt x="117" y="1128"/>
                    </a:cubicBezTo>
                    <a:cubicBezTo>
                      <a:pt x="113" y="1128"/>
                      <a:pt x="113" y="1128"/>
                      <a:pt x="113" y="1128"/>
                    </a:cubicBezTo>
                    <a:cubicBezTo>
                      <a:pt x="113" y="1128"/>
                      <a:pt x="113" y="1128"/>
                      <a:pt x="113" y="1128"/>
                    </a:cubicBezTo>
                    <a:lnTo>
                      <a:pt x="113" y="1128"/>
                    </a:lnTo>
                    <a:cubicBezTo>
                      <a:pt x="113" y="1132"/>
                      <a:pt x="113" y="1132"/>
                      <a:pt x="113" y="1132"/>
                    </a:cubicBezTo>
                    <a:lnTo>
                      <a:pt x="113" y="1132"/>
                    </a:lnTo>
                    <a:cubicBezTo>
                      <a:pt x="113" y="1132"/>
                      <a:pt x="113" y="1132"/>
                      <a:pt x="113" y="1132"/>
                    </a:cubicBezTo>
                    <a:cubicBezTo>
                      <a:pt x="113" y="1132"/>
                      <a:pt x="113" y="1132"/>
                      <a:pt x="113" y="1132"/>
                    </a:cubicBezTo>
                    <a:cubicBezTo>
                      <a:pt x="113" y="1132"/>
                      <a:pt x="113" y="1132"/>
                      <a:pt x="113" y="1132"/>
                    </a:cubicBezTo>
                    <a:cubicBezTo>
                      <a:pt x="113" y="1132"/>
                      <a:pt x="113" y="1132"/>
                      <a:pt x="113" y="1132"/>
                    </a:cubicBezTo>
                    <a:cubicBezTo>
                      <a:pt x="113" y="1132"/>
                      <a:pt x="113" y="1132"/>
                      <a:pt x="113" y="1132"/>
                    </a:cubicBezTo>
                    <a:lnTo>
                      <a:pt x="113" y="1136"/>
                    </a:lnTo>
                    <a:cubicBezTo>
                      <a:pt x="113" y="1136"/>
                      <a:pt x="113" y="1136"/>
                      <a:pt x="113" y="1136"/>
                    </a:cubicBezTo>
                    <a:cubicBezTo>
                      <a:pt x="113" y="1136"/>
                      <a:pt x="113" y="1136"/>
                      <a:pt x="113" y="1136"/>
                    </a:cubicBezTo>
                    <a:lnTo>
                      <a:pt x="113" y="1136"/>
                    </a:lnTo>
                    <a:lnTo>
                      <a:pt x="113" y="1136"/>
                    </a:lnTo>
                    <a:cubicBezTo>
                      <a:pt x="113" y="1136"/>
                      <a:pt x="113" y="1136"/>
                      <a:pt x="113" y="1136"/>
                    </a:cubicBezTo>
                    <a:cubicBezTo>
                      <a:pt x="113" y="1136"/>
                      <a:pt x="113" y="1141"/>
                      <a:pt x="109" y="1141"/>
                    </a:cubicBezTo>
                    <a:cubicBezTo>
                      <a:pt x="109" y="1141"/>
                      <a:pt x="109" y="1141"/>
                      <a:pt x="109" y="1141"/>
                    </a:cubicBezTo>
                    <a:cubicBezTo>
                      <a:pt x="109" y="1141"/>
                      <a:pt x="109" y="1141"/>
                      <a:pt x="109" y="1141"/>
                    </a:cubicBezTo>
                    <a:cubicBezTo>
                      <a:pt x="109" y="1141"/>
                      <a:pt x="109" y="1141"/>
                      <a:pt x="109" y="1141"/>
                    </a:cubicBezTo>
                    <a:lnTo>
                      <a:pt x="109" y="1141"/>
                    </a:lnTo>
                    <a:cubicBezTo>
                      <a:pt x="109" y="1141"/>
                      <a:pt x="109" y="1141"/>
                      <a:pt x="109" y="1141"/>
                    </a:cubicBezTo>
                    <a:lnTo>
                      <a:pt x="109" y="1141"/>
                    </a:lnTo>
                    <a:lnTo>
                      <a:pt x="109" y="1141"/>
                    </a:lnTo>
                    <a:cubicBezTo>
                      <a:pt x="109" y="1145"/>
                      <a:pt x="109" y="1145"/>
                      <a:pt x="109" y="1145"/>
                    </a:cubicBezTo>
                    <a:cubicBezTo>
                      <a:pt x="109" y="1145"/>
                      <a:pt x="109" y="1145"/>
                      <a:pt x="109" y="1145"/>
                    </a:cubicBezTo>
                    <a:cubicBezTo>
                      <a:pt x="109" y="1145"/>
                      <a:pt x="109" y="1145"/>
                      <a:pt x="109" y="1145"/>
                    </a:cubicBezTo>
                    <a:cubicBezTo>
                      <a:pt x="109" y="1145"/>
                      <a:pt x="109" y="1145"/>
                      <a:pt x="109" y="1145"/>
                    </a:cubicBezTo>
                    <a:cubicBezTo>
                      <a:pt x="109" y="1149"/>
                      <a:pt x="109" y="1149"/>
                      <a:pt x="109" y="1149"/>
                    </a:cubicBezTo>
                    <a:cubicBezTo>
                      <a:pt x="109" y="1149"/>
                      <a:pt x="109" y="1149"/>
                      <a:pt x="109" y="1149"/>
                    </a:cubicBezTo>
                    <a:cubicBezTo>
                      <a:pt x="109" y="1149"/>
                      <a:pt x="109" y="1149"/>
                      <a:pt x="104" y="1149"/>
                    </a:cubicBezTo>
                    <a:cubicBezTo>
                      <a:pt x="104" y="1149"/>
                      <a:pt x="104" y="1149"/>
                      <a:pt x="104" y="1149"/>
                    </a:cubicBezTo>
                    <a:cubicBezTo>
                      <a:pt x="104" y="1149"/>
                      <a:pt x="104" y="1154"/>
                      <a:pt x="104" y="1154"/>
                    </a:cubicBezTo>
                    <a:lnTo>
                      <a:pt x="104" y="1154"/>
                    </a:lnTo>
                    <a:cubicBezTo>
                      <a:pt x="104" y="1154"/>
                      <a:pt x="104" y="1154"/>
                      <a:pt x="104" y="1154"/>
                    </a:cubicBezTo>
                    <a:lnTo>
                      <a:pt x="104" y="1154"/>
                    </a:lnTo>
                    <a:cubicBezTo>
                      <a:pt x="104" y="1154"/>
                      <a:pt x="104" y="1154"/>
                      <a:pt x="104" y="1158"/>
                    </a:cubicBezTo>
                    <a:lnTo>
                      <a:pt x="104" y="1158"/>
                    </a:lnTo>
                    <a:cubicBezTo>
                      <a:pt x="104" y="1158"/>
                      <a:pt x="104" y="1158"/>
                      <a:pt x="104" y="1158"/>
                    </a:cubicBezTo>
                    <a:cubicBezTo>
                      <a:pt x="104" y="1158"/>
                      <a:pt x="104" y="1158"/>
                      <a:pt x="104" y="1158"/>
                    </a:cubicBezTo>
                    <a:cubicBezTo>
                      <a:pt x="104" y="1162"/>
                      <a:pt x="100" y="1167"/>
                      <a:pt x="100" y="1167"/>
                    </a:cubicBezTo>
                    <a:lnTo>
                      <a:pt x="100" y="1167"/>
                    </a:lnTo>
                    <a:cubicBezTo>
                      <a:pt x="96" y="1184"/>
                      <a:pt x="87" y="1206"/>
                      <a:pt x="83" y="1223"/>
                    </a:cubicBezTo>
                    <a:lnTo>
                      <a:pt x="490" y="1353"/>
                    </a:lnTo>
                    <a:cubicBezTo>
                      <a:pt x="508" y="1297"/>
                      <a:pt x="529" y="1245"/>
                      <a:pt x="555" y="1193"/>
                    </a:cubicBezTo>
                    <a:cubicBezTo>
                      <a:pt x="560" y="1180"/>
                      <a:pt x="568" y="1167"/>
                      <a:pt x="573" y="1154"/>
                    </a:cubicBezTo>
                    <a:close/>
                    <a:moveTo>
                      <a:pt x="789" y="291"/>
                    </a:moveTo>
                    <a:cubicBezTo>
                      <a:pt x="763" y="304"/>
                      <a:pt x="742" y="321"/>
                      <a:pt x="716" y="338"/>
                    </a:cubicBezTo>
                    <a:cubicBezTo>
                      <a:pt x="716" y="338"/>
                      <a:pt x="716" y="338"/>
                      <a:pt x="716" y="338"/>
                    </a:cubicBezTo>
                    <a:cubicBezTo>
                      <a:pt x="716" y="338"/>
                      <a:pt x="716" y="338"/>
                      <a:pt x="716" y="338"/>
                    </a:cubicBezTo>
                    <a:cubicBezTo>
                      <a:pt x="716" y="338"/>
                      <a:pt x="716" y="338"/>
                      <a:pt x="716" y="338"/>
                    </a:cubicBezTo>
                    <a:cubicBezTo>
                      <a:pt x="716" y="338"/>
                      <a:pt x="716" y="338"/>
                      <a:pt x="716" y="343"/>
                    </a:cubicBezTo>
                    <a:lnTo>
                      <a:pt x="716" y="343"/>
                    </a:lnTo>
                    <a:cubicBezTo>
                      <a:pt x="716" y="343"/>
                      <a:pt x="711" y="343"/>
                      <a:pt x="711" y="343"/>
                    </a:cubicBezTo>
                    <a:cubicBezTo>
                      <a:pt x="711" y="343"/>
                      <a:pt x="711" y="343"/>
                      <a:pt x="711" y="343"/>
                    </a:cubicBezTo>
                    <a:cubicBezTo>
                      <a:pt x="711" y="343"/>
                      <a:pt x="711" y="343"/>
                      <a:pt x="711" y="343"/>
                    </a:cubicBezTo>
                    <a:lnTo>
                      <a:pt x="711" y="343"/>
                    </a:lnTo>
                    <a:cubicBezTo>
                      <a:pt x="711" y="343"/>
                      <a:pt x="711" y="343"/>
                      <a:pt x="711" y="343"/>
                    </a:cubicBezTo>
                    <a:cubicBezTo>
                      <a:pt x="711" y="343"/>
                      <a:pt x="711" y="343"/>
                      <a:pt x="711" y="343"/>
                    </a:cubicBezTo>
                    <a:cubicBezTo>
                      <a:pt x="707" y="347"/>
                      <a:pt x="707" y="347"/>
                      <a:pt x="707" y="347"/>
                    </a:cubicBezTo>
                    <a:lnTo>
                      <a:pt x="707" y="347"/>
                    </a:lnTo>
                    <a:cubicBezTo>
                      <a:pt x="707" y="347"/>
                      <a:pt x="707" y="347"/>
                      <a:pt x="707" y="347"/>
                    </a:cubicBezTo>
                    <a:lnTo>
                      <a:pt x="707" y="347"/>
                    </a:lnTo>
                    <a:cubicBezTo>
                      <a:pt x="707" y="347"/>
                      <a:pt x="707" y="347"/>
                      <a:pt x="707" y="347"/>
                    </a:cubicBezTo>
                    <a:cubicBezTo>
                      <a:pt x="707" y="347"/>
                      <a:pt x="707" y="347"/>
                      <a:pt x="707" y="347"/>
                    </a:cubicBezTo>
                    <a:cubicBezTo>
                      <a:pt x="707" y="347"/>
                      <a:pt x="707" y="347"/>
                      <a:pt x="707" y="347"/>
                    </a:cubicBezTo>
                    <a:cubicBezTo>
                      <a:pt x="707" y="347"/>
                      <a:pt x="707" y="347"/>
                      <a:pt x="707" y="347"/>
                    </a:cubicBezTo>
                    <a:cubicBezTo>
                      <a:pt x="703" y="347"/>
                      <a:pt x="703" y="347"/>
                      <a:pt x="703" y="347"/>
                    </a:cubicBezTo>
                    <a:cubicBezTo>
                      <a:pt x="703" y="347"/>
                      <a:pt x="703" y="347"/>
                      <a:pt x="703" y="347"/>
                    </a:cubicBezTo>
                    <a:cubicBezTo>
                      <a:pt x="703" y="347"/>
                      <a:pt x="703" y="347"/>
                      <a:pt x="703" y="351"/>
                    </a:cubicBezTo>
                    <a:cubicBezTo>
                      <a:pt x="703" y="351"/>
                      <a:pt x="703" y="351"/>
                      <a:pt x="703" y="351"/>
                    </a:cubicBezTo>
                    <a:cubicBezTo>
                      <a:pt x="703" y="351"/>
                      <a:pt x="703" y="351"/>
                      <a:pt x="703" y="351"/>
                    </a:cubicBezTo>
                    <a:cubicBezTo>
                      <a:pt x="703" y="351"/>
                      <a:pt x="703" y="351"/>
                      <a:pt x="703" y="351"/>
                    </a:cubicBezTo>
                    <a:cubicBezTo>
                      <a:pt x="703" y="351"/>
                      <a:pt x="703" y="351"/>
                      <a:pt x="703" y="351"/>
                    </a:cubicBezTo>
                    <a:cubicBezTo>
                      <a:pt x="703" y="351"/>
                      <a:pt x="703" y="351"/>
                      <a:pt x="703" y="351"/>
                    </a:cubicBezTo>
                    <a:cubicBezTo>
                      <a:pt x="698" y="351"/>
                      <a:pt x="698" y="351"/>
                      <a:pt x="698" y="351"/>
                    </a:cubicBezTo>
                    <a:cubicBezTo>
                      <a:pt x="698" y="351"/>
                      <a:pt x="698" y="351"/>
                      <a:pt x="698" y="351"/>
                    </a:cubicBezTo>
                    <a:cubicBezTo>
                      <a:pt x="698" y="351"/>
                      <a:pt x="698" y="351"/>
                      <a:pt x="698" y="351"/>
                    </a:cubicBezTo>
                    <a:cubicBezTo>
                      <a:pt x="698" y="351"/>
                      <a:pt x="698" y="351"/>
                      <a:pt x="698" y="351"/>
                    </a:cubicBezTo>
                    <a:cubicBezTo>
                      <a:pt x="698" y="351"/>
                      <a:pt x="698" y="351"/>
                      <a:pt x="698" y="351"/>
                    </a:cubicBezTo>
                    <a:cubicBezTo>
                      <a:pt x="698" y="351"/>
                      <a:pt x="698" y="351"/>
                      <a:pt x="698" y="351"/>
                    </a:cubicBezTo>
                    <a:cubicBezTo>
                      <a:pt x="698" y="356"/>
                      <a:pt x="698" y="356"/>
                      <a:pt x="698" y="356"/>
                    </a:cubicBezTo>
                    <a:cubicBezTo>
                      <a:pt x="698" y="356"/>
                      <a:pt x="698" y="356"/>
                      <a:pt x="694" y="356"/>
                    </a:cubicBezTo>
                    <a:cubicBezTo>
                      <a:pt x="694" y="356"/>
                      <a:pt x="694" y="356"/>
                      <a:pt x="694" y="356"/>
                    </a:cubicBezTo>
                    <a:cubicBezTo>
                      <a:pt x="694" y="356"/>
                      <a:pt x="694" y="356"/>
                      <a:pt x="694" y="356"/>
                    </a:cubicBezTo>
                    <a:cubicBezTo>
                      <a:pt x="694" y="356"/>
                      <a:pt x="694" y="356"/>
                      <a:pt x="694" y="356"/>
                    </a:cubicBezTo>
                    <a:lnTo>
                      <a:pt x="694" y="356"/>
                    </a:lnTo>
                    <a:cubicBezTo>
                      <a:pt x="694" y="356"/>
                      <a:pt x="694" y="356"/>
                      <a:pt x="694" y="356"/>
                    </a:cubicBezTo>
                    <a:cubicBezTo>
                      <a:pt x="694" y="356"/>
                      <a:pt x="694" y="356"/>
                      <a:pt x="694" y="356"/>
                    </a:cubicBezTo>
                    <a:cubicBezTo>
                      <a:pt x="694" y="356"/>
                      <a:pt x="694" y="356"/>
                      <a:pt x="694" y="356"/>
                    </a:cubicBezTo>
                    <a:cubicBezTo>
                      <a:pt x="694" y="356"/>
                      <a:pt x="694" y="356"/>
                      <a:pt x="694" y="356"/>
                    </a:cubicBezTo>
                    <a:lnTo>
                      <a:pt x="694" y="356"/>
                    </a:lnTo>
                    <a:cubicBezTo>
                      <a:pt x="690" y="360"/>
                      <a:pt x="690" y="360"/>
                      <a:pt x="690" y="360"/>
                    </a:cubicBezTo>
                    <a:cubicBezTo>
                      <a:pt x="690" y="360"/>
                      <a:pt x="690" y="360"/>
                      <a:pt x="690" y="360"/>
                    </a:cubicBezTo>
                    <a:lnTo>
                      <a:pt x="690" y="360"/>
                    </a:lnTo>
                    <a:cubicBezTo>
                      <a:pt x="690" y="360"/>
                      <a:pt x="690" y="360"/>
                      <a:pt x="690" y="360"/>
                    </a:cubicBezTo>
                    <a:lnTo>
                      <a:pt x="690" y="360"/>
                    </a:lnTo>
                    <a:cubicBezTo>
                      <a:pt x="690" y="360"/>
                      <a:pt x="690" y="360"/>
                      <a:pt x="690" y="360"/>
                    </a:cubicBezTo>
                    <a:cubicBezTo>
                      <a:pt x="690" y="360"/>
                      <a:pt x="690" y="360"/>
                      <a:pt x="690" y="360"/>
                    </a:cubicBezTo>
                    <a:cubicBezTo>
                      <a:pt x="690" y="360"/>
                      <a:pt x="685" y="360"/>
                      <a:pt x="685" y="360"/>
                    </a:cubicBezTo>
                    <a:cubicBezTo>
                      <a:pt x="685" y="360"/>
                      <a:pt x="685" y="360"/>
                      <a:pt x="685" y="360"/>
                    </a:cubicBezTo>
                    <a:cubicBezTo>
                      <a:pt x="685" y="360"/>
                      <a:pt x="685" y="360"/>
                      <a:pt x="685" y="360"/>
                    </a:cubicBezTo>
                    <a:cubicBezTo>
                      <a:pt x="685" y="360"/>
                      <a:pt x="685" y="364"/>
                      <a:pt x="685" y="364"/>
                    </a:cubicBezTo>
                    <a:cubicBezTo>
                      <a:pt x="685" y="364"/>
                      <a:pt x="685" y="364"/>
                      <a:pt x="685" y="364"/>
                    </a:cubicBezTo>
                    <a:cubicBezTo>
                      <a:pt x="685" y="364"/>
                      <a:pt x="685" y="364"/>
                      <a:pt x="685" y="364"/>
                    </a:cubicBezTo>
                    <a:cubicBezTo>
                      <a:pt x="685" y="364"/>
                      <a:pt x="685" y="364"/>
                      <a:pt x="685" y="364"/>
                    </a:cubicBezTo>
                    <a:cubicBezTo>
                      <a:pt x="685" y="364"/>
                      <a:pt x="685" y="364"/>
                      <a:pt x="685" y="364"/>
                    </a:cubicBezTo>
                    <a:cubicBezTo>
                      <a:pt x="685" y="364"/>
                      <a:pt x="685" y="364"/>
                      <a:pt x="681" y="364"/>
                    </a:cubicBezTo>
                    <a:cubicBezTo>
                      <a:pt x="681" y="364"/>
                      <a:pt x="681" y="364"/>
                      <a:pt x="681" y="364"/>
                    </a:cubicBezTo>
                    <a:cubicBezTo>
                      <a:pt x="681" y="364"/>
                      <a:pt x="681" y="364"/>
                      <a:pt x="681" y="364"/>
                    </a:cubicBezTo>
                    <a:cubicBezTo>
                      <a:pt x="681" y="364"/>
                      <a:pt x="681" y="369"/>
                      <a:pt x="681" y="369"/>
                    </a:cubicBezTo>
                    <a:cubicBezTo>
                      <a:pt x="681" y="369"/>
                      <a:pt x="681" y="369"/>
                      <a:pt x="677" y="369"/>
                    </a:cubicBezTo>
                    <a:cubicBezTo>
                      <a:pt x="677" y="369"/>
                      <a:pt x="677" y="369"/>
                      <a:pt x="677" y="369"/>
                    </a:cubicBezTo>
                    <a:cubicBezTo>
                      <a:pt x="677" y="369"/>
                      <a:pt x="677" y="369"/>
                      <a:pt x="677" y="369"/>
                    </a:cubicBezTo>
                    <a:cubicBezTo>
                      <a:pt x="677" y="369"/>
                      <a:pt x="677" y="369"/>
                      <a:pt x="677" y="369"/>
                    </a:cubicBezTo>
                    <a:cubicBezTo>
                      <a:pt x="677" y="369"/>
                      <a:pt x="677" y="369"/>
                      <a:pt x="677" y="369"/>
                    </a:cubicBezTo>
                    <a:lnTo>
                      <a:pt x="672" y="373"/>
                    </a:lnTo>
                    <a:lnTo>
                      <a:pt x="672" y="373"/>
                    </a:lnTo>
                    <a:cubicBezTo>
                      <a:pt x="672" y="373"/>
                      <a:pt x="672" y="373"/>
                      <a:pt x="672" y="373"/>
                    </a:cubicBezTo>
                    <a:cubicBezTo>
                      <a:pt x="672" y="373"/>
                      <a:pt x="672" y="373"/>
                      <a:pt x="672" y="373"/>
                    </a:cubicBezTo>
                    <a:cubicBezTo>
                      <a:pt x="672" y="373"/>
                      <a:pt x="672" y="373"/>
                      <a:pt x="672" y="373"/>
                    </a:cubicBezTo>
                    <a:cubicBezTo>
                      <a:pt x="672" y="373"/>
                      <a:pt x="672" y="373"/>
                      <a:pt x="672" y="373"/>
                    </a:cubicBezTo>
                    <a:lnTo>
                      <a:pt x="668" y="377"/>
                    </a:lnTo>
                    <a:lnTo>
                      <a:pt x="668" y="377"/>
                    </a:lnTo>
                    <a:cubicBezTo>
                      <a:pt x="668" y="377"/>
                      <a:pt x="668" y="377"/>
                      <a:pt x="668" y="377"/>
                    </a:cubicBezTo>
                    <a:lnTo>
                      <a:pt x="668" y="377"/>
                    </a:lnTo>
                    <a:cubicBezTo>
                      <a:pt x="633" y="403"/>
                      <a:pt x="599" y="434"/>
                      <a:pt x="564" y="464"/>
                    </a:cubicBezTo>
                    <a:lnTo>
                      <a:pt x="854" y="781"/>
                    </a:lnTo>
                    <a:cubicBezTo>
                      <a:pt x="907" y="733"/>
                      <a:pt x="963" y="685"/>
                      <a:pt x="1024" y="646"/>
                    </a:cubicBezTo>
                    <a:close/>
                    <a:moveTo>
                      <a:pt x="1635" y="0"/>
                    </a:moveTo>
                    <a:lnTo>
                      <a:pt x="1635" y="0"/>
                    </a:lnTo>
                    <a:lnTo>
                      <a:pt x="1635" y="0"/>
                    </a:lnTo>
                    <a:cubicBezTo>
                      <a:pt x="1635" y="0"/>
                      <a:pt x="1635" y="0"/>
                      <a:pt x="1635" y="0"/>
                    </a:cubicBezTo>
                    <a:lnTo>
                      <a:pt x="1635" y="0"/>
                    </a:lnTo>
                    <a:cubicBezTo>
                      <a:pt x="1631" y="0"/>
                      <a:pt x="1631" y="0"/>
                      <a:pt x="1631" y="0"/>
                    </a:cubicBezTo>
                    <a:lnTo>
                      <a:pt x="1631" y="0"/>
                    </a:lnTo>
                    <a:cubicBezTo>
                      <a:pt x="1631" y="0"/>
                      <a:pt x="1631" y="0"/>
                      <a:pt x="1631" y="0"/>
                    </a:cubicBezTo>
                    <a:cubicBezTo>
                      <a:pt x="1631" y="0"/>
                      <a:pt x="1631" y="0"/>
                      <a:pt x="1631" y="0"/>
                    </a:cubicBezTo>
                    <a:cubicBezTo>
                      <a:pt x="1631" y="0"/>
                      <a:pt x="1626" y="0"/>
                      <a:pt x="1626" y="0"/>
                    </a:cubicBezTo>
                    <a:lnTo>
                      <a:pt x="1626" y="0"/>
                    </a:lnTo>
                    <a:cubicBezTo>
                      <a:pt x="1626" y="0"/>
                      <a:pt x="1626" y="0"/>
                      <a:pt x="1626" y="0"/>
                    </a:cubicBezTo>
                    <a:cubicBezTo>
                      <a:pt x="1626" y="0"/>
                      <a:pt x="1626" y="0"/>
                      <a:pt x="1626" y="0"/>
                    </a:cubicBezTo>
                    <a:cubicBezTo>
                      <a:pt x="1626" y="0"/>
                      <a:pt x="1626" y="0"/>
                      <a:pt x="1626" y="0"/>
                    </a:cubicBezTo>
                    <a:lnTo>
                      <a:pt x="1626" y="0"/>
                    </a:lnTo>
                    <a:cubicBezTo>
                      <a:pt x="1626" y="0"/>
                      <a:pt x="1626" y="0"/>
                      <a:pt x="1622" y="0"/>
                    </a:cubicBezTo>
                    <a:cubicBezTo>
                      <a:pt x="1622" y="0"/>
                      <a:pt x="1622" y="0"/>
                      <a:pt x="1622" y="0"/>
                    </a:cubicBezTo>
                    <a:cubicBezTo>
                      <a:pt x="1622" y="0"/>
                      <a:pt x="1622" y="0"/>
                      <a:pt x="1622" y="0"/>
                    </a:cubicBezTo>
                    <a:lnTo>
                      <a:pt x="1622" y="0"/>
                    </a:lnTo>
                    <a:cubicBezTo>
                      <a:pt x="1622" y="0"/>
                      <a:pt x="1622" y="0"/>
                      <a:pt x="1622" y="0"/>
                    </a:cubicBezTo>
                    <a:cubicBezTo>
                      <a:pt x="1622" y="0"/>
                      <a:pt x="1622" y="0"/>
                      <a:pt x="1622" y="0"/>
                    </a:cubicBezTo>
                    <a:cubicBezTo>
                      <a:pt x="1622" y="0"/>
                      <a:pt x="1622" y="0"/>
                      <a:pt x="1622" y="0"/>
                    </a:cubicBezTo>
                    <a:lnTo>
                      <a:pt x="1618" y="0"/>
                    </a:lnTo>
                    <a:cubicBezTo>
                      <a:pt x="1618" y="0"/>
                      <a:pt x="1618" y="0"/>
                      <a:pt x="1618" y="0"/>
                    </a:cubicBezTo>
                    <a:cubicBezTo>
                      <a:pt x="1618" y="0"/>
                      <a:pt x="1618" y="5"/>
                      <a:pt x="1618" y="5"/>
                    </a:cubicBezTo>
                    <a:cubicBezTo>
                      <a:pt x="1618" y="5"/>
                      <a:pt x="1618" y="5"/>
                      <a:pt x="1618" y="5"/>
                    </a:cubicBezTo>
                    <a:lnTo>
                      <a:pt x="1618" y="5"/>
                    </a:lnTo>
                    <a:cubicBezTo>
                      <a:pt x="1613" y="5"/>
                      <a:pt x="1613" y="5"/>
                      <a:pt x="1613" y="5"/>
                    </a:cubicBezTo>
                    <a:lnTo>
                      <a:pt x="1613" y="5"/>
                    </a:lnTo>
                    <a:cubicBezTo>
                      <a:pt x="1613" y="5"/>
                      <a:pt x="1613" y="5"/>
                      <a:pt x="1613" y="5"/>
                    </a:cubicBezTo>
                    <a:lnTo>
                      <a:pt x="1613" y="5"/>
                    </a:lnTo>
                    <a:cubicBezTo>
                      <a:pt x="1613" y="5"/>
                      <a:pt x="1613" y="5"/>
                      <a:pt x="1613" y="5"/>
                    </a:cubicBezTo>
                    <a:lnTo>
                      <a:pt x="1613" y="5"/>
                    </a:lnTo>
                    <a:cubicBezTo>
                      <a:pt x="1609" y="5"/>
                      <a:pt x="1609" y="5"/>
                      <a:pt x="1609" y="5"/>
                    </a:cubicBezTo>
                    <a:lnTo>
                      <a:pt x="1609" y="5"/>
                    </a:lnTo>
                    <a:cubicBezTo>
                      <a:pt x="1609" y="5"/>
                      <a:pt x="1609" y="5"/>
                      <a:pt x="1609" y="5"/>
                    </a:cubicBezTo>
                    <a:lnTo>
                      <a:pt x="1609" y="5"/>
                    </a:lnTo>
                    <a:cubicBezTo>
                      <a:pt x="1609" y="5"/>
                      <a:pt x="1609" y="5"/>
                      <a:pt x="1605" y="5"/>
                    </a:cubicBezTo>
                    <a:cubicBezTo>
                      <a:pt x="1605" y="5"/>
                      <a:pt x="1605" y="5"/>
                      <a:pt x="1605" y="5"/>
                    </a:cubicBezTo>
                    <a:cubicBezTo>
                      <a:pt x="1605" y="5"/>
                      <a:pt x="1605" y="5"/>
                      <a:pt x="1605" y="5"/>
                    </a:cubicBezTo>
                    <a:lnTo>
                      <a:pt x="1605" y="5"/>
                    </a:lnTo>
                    <a:cubicBezTo>
                      <a:pt x="1605" y="5"/>
                      <a:pt x="1605" y="5"/>
                      <a:pt x="1600" y="5"/>
                    </a:cubicBezTo>
                    <a:lnTo>
                      <a:pt x="1600" y="5"/>
                    </a:lnTo>
                    <a:cubicBezTo>
                      <a:pt x="1600" y="5"/>
                      <a:pt x="1600" y="5"/>
                      <a:pt x="1600" y="5"/>
                    </a:cubicBezTo>
                    <a:lnTo>
                      <a:pt x="1600" y="5"/>
                    </a:lnTo>
                    <a:cubicBezTo>
                      <a:pt x="1600" y="5"/>
                      <a:pt x="1600" y="5"/>
                      <a:pt x="1600" y="5"/>
                    </a:cubicBezTo>
                    <a:lnTo>
                      <a:pt x="1600" y="5"/>
                    </a:lnTo>
                    <a:cubicBezTo>
                      <a:pt x="1596" y="5"/>
                      <a:pt x="1596" y="5"/>
                      <a:pt x="1596" y="5"/>
                    </a:cubicBezTo>
                    <a:lnTo>
                      <a:pt x="1596" y="5"/>
                    </a:lnTo>
                    <a:cubicBezTo>
                      <a:pt x="1596" y="5"/>
                      <a:pt x="1592" y="5"/>
                      <a:pt x="1592" y="5"/>
                    </a:cubicBezTo>
                    <a:cubicBezTo>
                      <a:pt x="1592" y="5"/>
                      <a:pt x="1592" y="5"/>
                      <a:pt x="1592" y="5"/>
                    </a:cubicBezTo>
                    <a:cubicBezTo>
                      <a:pt x="1592" y="5"/>
                      <a:pt x="1592" y="5"/>
                      <a:pt x="1592" y="5"/>
                    </a:cubicBezTo>
                    <a:cubicBezTo>
                      <a:pt x="1592" y="5"/>
                      <a:pt x="1592" y="5"/>
                      <a:pt x="1592" y="5"/>
                    </a:cubicBezTo>
                    <a:cubicBezTo>
                      <a:pt x="1592" y="5"/>
                      <a:pt x="1587" y="5"/>
                      <a:pt x="1587" y="5"/>
                    </a:cubicBezTo>
                    <a:lnTo>
                      <a:pt x="1587" y="5"/>
                    </a:lnTo>
                    <a:cubicBezTo>
                      <a:pt x="1587" y="5"/>
                      <a:pt x="1587" y="5"/>
                      <a:pt x="1587" y="5"/>
                    </a:cubicBezTo>
                    <a:lnTo>
                      <a:pt x="1587" y="5"/>
                    </a:lnTo>
                    <a:cubicBezTo>
                      <a:pt x="1583" y="5"/>
                      <a:pt x="1583" y="5"/>
                      <a:pt x="1583" y="5"/>
                    </a:cubicBezTo>
                    <a:lnTo>
                      <a:pt x="1583" y="5"/>
                    </a:lnTo>
                    <a:cubicBezTo>
                      <a:pt x="1583" y="5"/>
                      <a:pt x="1583" y="5"/>
                      <a:pt x="1579" y="5"/>
                    </a:cubicBezTo>
                    <a:lnTo>
                      <a:pt x="1579" y="5"/>
                    </a:lnTo>
                    <a:cubicBezTo>
                      <a:pt x="1579" y="5"/>
                      <a:pt x="1579" y="5"/>
                      <a:pt x="1579" y="5"/>
                    </a:cubicBezTo>
                    <a:lnTo>
                      <a:pt x="1579" y="5"/>
                    </a:lnTo>
                    <a:cubicBezTo>
                      <a:pt x="1574" y="5"/>
                      <a:pt x="1574" y="5"/>
                      <a:pt x="1570" y="9"/>
                    </a:cubicBezTo>
                    <a:lnTo>
                      <a:pt x="1570" y="9"/>
                    </a:lnTo>
                    <a:cubicBezTo>
                      <a:pt x="1496" y="13"/>
                      <a:pt x="1427" y="26"/>
                      <a:pt x="1353" y="44"/>
                    </a:cubicBezTo>
                    <a:lnTo>
                      <a:pt x="1453" y="460"/>
                    </a:lnTo>
                    <a:cubicBezTo>
                      <a:pt x="1522" y="447"/>
                      <a:pt x="1596" y="434"/>
                      <a:pt x="1665" y="429"/>
                    </a:cubicBezTo>
                    <a:close/>
                    <a:moveTo>
                      <a:pt x="2515" y="165"/>
                    </a:moveTo>
                    <a:cubicBezTo>
                      <a:pt x="2515" y="165"/>
                      <a:pt x="2515" y="165"/>
                      <a:pt x="2515" y="165"/>
                    </a:cubicBezTo>
                    <a:cubicBezTo>
                      <a:pt x="2515" y="165"/>
                      <a:pt x="2515" y="165"/>
                      <a:pt x="2515" y="165"/>
                    </a:cubicBezTo>
                    <a:lnTo>
                      <a:pt x="2511" y="165"/>
                    </a:lnTo>
                    <a:cubicBezTo>
                      <a:pt x="2511" y="165"/>
                      <a:pt x="2511" y="165"/>
                      <a:pt x="2511" y="165"/>
                    </a:cubicBezTo>
                    <a:cubicBezTo>
                      <a:pt x="2511" y="165"/>
                      <a:pt x="2511" y="165"/>
                      <a:pt x="2511" y="165"/>
                    </a:cubicBezTo>
                    <a:cubicBezTo>
                      <a:pt x="2511" y="165"/>
                      <a:pt x="2511" y="165"/>
                      <a:pt x="2511" y="165"/>
                    </a:cubicBezTo>
                    <a:cubicBezTo>
                      <a:pt x="2511" y="165"/>
                      <a:pt x="2511" y="165"/>
                      <a:pt x="2511" y="165"/>
                    </a:cubicBezTo>
                    <a:lnTo>
                      <a:pt x="2511" y="165"/>
                    </a:lnTo>
                    <a:cubicBezTo>
                      <a:pt x="2511" y="165"/>
                      <a:pt x="2511" y="165"/>
                      <a:pt x="2506" y="161"/>
                    </a:cubicBezTo>
                    <a:cubicBezTo>
                      <a:pt x="2506" y="161"/>
                      <a:pt x="2506" y="161"/>
                      <a:pt x="2506" y="161"/>
                    </a:cubicBezTo>
                    <a:cubicBezTo>
                      <a:pt x="2506" y="161"/>
                      <a:pt x="2506" y="161"/>
                      <a:pt x="2506" y="161"/>
                    </a:cubicBezTo>
                    <a:cubicBezTo>
                      <a:pt x="2506" y="161"/>
                      <a:pt x="2506" y="161"/>
                      <a:pt x="2506" y="161"/>
                    </a:cubicBezTo>
                    <a:cubicBezTo>
                      <a:pt x="2506" y="161"/>
                      <a:pt x="2506" y="161"/>
                      <a:pt x="2506" y="161"/>
                    </a:cubicBezTo>
                    <a:cubicBezTo>
                      <a:pt x="2506" y="161"/>
                      <a:pt x="2506" y="161"/>
                      <a:pt x="2506" y="161"/>
                    </a:cubicBezTo>
                    <a:cubicBezTo>
                      <a:pt x="2506" y="161"/>
                      <a:pt x="2506" y="161"/>
                      <a:pt x="2506" y="161"/>
                    </a:cubicBezTo>
                    <a:cubicBezTo>
                      <a:pt x="2506" y="161"/>
                      <a:pt x="2506" y="161"/>
                      <a:pt x="2506" y="161"/>
                    </a:cubicBezTo>
                    <a:cubicBezTo>
                      <a:pt x="2502" y="161"/>
                      <a:pt x="2502" y="161"/>
                      <a:pt x="2502" y="161"/>
                    </a:cubicBezTo>
                    <a:cubicBezTo>
                      <a:pt x="2502" y="161"/>
                      <a:pt x="2502" y="161"/>
                      <a:pt x="2502" y="161"/>
                    </a:cubicBezTo>
                    <a:cubicBezTo>
                      <a:pt x="2502" y="161"/>
                      <a:pt x="2502" y="161"/>
                      <a:pt x="2502" y="161"/>
                    </a:cubicBezTo>
                    <a:cubicBezTo>
                      <a:pt x="2502" y="161"/>
                      <a:pt x="2502" y="161"/>
                      <a:pt x="2502" y="161"/>
                    </a:cubicBezTo>
                    <a:cubicBezTo>
                      <a:pt x="2502" y="161"/>
                      <a:pt x="2502" y="161"/>
                      <a:pt x="2502" y="161"/>
                    </a:cubicBezTo>
                    <a:cubicBezTo>
                      <a:pt x="2502" y="161"/>
                      <a:pt x="2502" y="161"/>
                      <a:pt x="2502" y="161"/>
                    </a:cubicBezTo>
                    <a:cubicBezTo>
                      <a:pt x="2502" y="161"/>
                      <a:pt x="2498" y="161"/>
                      <a:pt x="2498" y="156"/>
                    </a:cubicBezTo>
                    <a:cubicBezTo>
                      <a:pt x="2498" y="156"/>
                      <a:pt x="2498" y="156"/>
                      <a:pt x="2498" y="156"/>
                    </a:cubicBezTo>
                    <a:cubicBezTo>
                      <a:pt x="2498" y="156"/>
                      <a:pt x="2498" y="156"/>
                      <a:pt x="2498" y="156"/>
                    </a:cubicBezTo>
                    <a:cubicBezTo>
                      <a:pt x="2498" y="156"/>
                      <a:pt x="2498" y="156"/>
                      <a:pt x="2498" y="156"/>
                    </a:cubicBezTo>
                    <a:cubicBezTo>
                      <a:pt x="2498" y="156"/>
                      <a:pt x="2498" y="156"/>
                      <a:pt x="2498" y="156"/>
                    </a:cubicBezTo>
                    <a:cubicBezTo>
                      <a:pt x="2498" y="156"/>
                      <a:pt x="2498" y="156"/>
                      <a:pt x="2498" y="156"/>
                    </a:cubicBezTo>
                    <a:lnTo>
                      <a:pt x="2498" y="156"/>
                    </a:lnTo>
                    <a:cubicBezTo>
                      <a:pt x="2498" y="156"/>
                      <a:pt x="2493" y="156"/>
                      <a:pt x="2493" y="156"/>
                    </a:cubicBezTo>
                    <a:cubicBezTo>
                      <a:pt x="2493" y="156"/>
                      <a:pt x="2493" y="156"/>
                      <a:pt x="2493" y="156"/>
                    </a:cubicBezTo>
                    <a:lnTo>
                      <a:pt x="2493" y="156"/>
                    </a:lnTo>
                    <a:cubicBezTo>
                      <a:pt x="2493" y="156"/>
                      <a:pt x="2493" y="156"/>
                      <a:pt x="2493" y="156"/>
                    </a:cubicBezTo>
                    <a:cubicBezTo>
                      <a:pt x="2493" y="156"/>
                      <a:pt x="2493" y="156"/>
                      <a:pt x="2493" y="156"/>
                    </a:cubicBezTo>
                    <a:cubicBezTo>
                      <a:pt x="2493" y="156"/>
                      <a:pt x="2493" y="156"/>
                      <a:pt x="2493" y="156"/>
                    </a:cubicBezTo>
                    <a:cubicBezTo>
                      <a:pt x="2493" y="156"/>
                      <a:pt x="2493" y="156"/>
                      <a:pt x="2493" y="156"/>
                    </a:cubicBezTo>
                    <a:cubicBezTo>
                      <a:pt x="2489" y="156"/>
                      <a:pt x="2489" y="156"/>
                      <a:pt x="2489" y="156"/>
                    </a:cubicBezTo>
                    <a:cubicBezTo>
                      <a:pt x="2489" y="156"/>
                      <a:pt x="2489" y="156"/>
                      <a:pt x="2489" y="156"/>
                    </a:cubicBezTo>
                    <a:cubicBezTo>
                      <a:pt x="2489" y="152"/>
                      <a:pt x="2489" y="152"/>
                      <a:pt x="2489" y="152"/>
                    </a:cubicBezTo>
                    <a:lnTo>
                      <a:pt x="2489" y="152"/>
                    </a:lnTo>
                    <a:cubicBezTo>
                      <a:pt x="2489" y="152"/>
                      <a:pt x="2489" y="152"/>
                      <a:pt x="2489" y="152"/>
                    </a:cubicBezTo>
                    <a:cubicBezTo>
                      <a:pt x="2489" y="152"/>
                      <a:pt x="2489" y="152"/>
                      <a:pt x="2489" y="152"/>
                    </a:cubicBezTo>
                    <a:cubicBezTo>
                      <a:pt x="2489" y="152"/>
                      <a:pt x="2489" y="152"/>
                      <a:pt x="2485" y="152"/>
                    </a:cubicBezTo>
                    <a:cubicBezTo>
                      <a:pt x="2485" y="152"/>
                      <a:pt x="2485" y="152"/>
                      <a:pt x="2485" y="152"/>
                    </a:cubicBezTo>
                    <a:cubicBezTo>
                      <a:pt x="2485" y="152"/>
                      <a:pt x="2485" y="152"/>
                      <a:pt x="2485" y="152"/>
                    </a:cubicBezTo>
                    <a:lnTo>
                      <a:pt x="2485" y="152"/>
                    </a:lnTo>
                    <a:cubicBezTo>
                      <a:pt x="2485" y="152"/>
                      <a:pt x="2485" y="152"/>
                      <a:pt x="2485" y="152"/>
                    </a:cubicBezTo>
                    <a:cubicBezTo>
                      <a:pt x="2485" y="152"/>
                      <a:pt x="2485" y="152"/>
                      <a:pt x="2485" y="152"/>
                    </a:cubicBezTo>
                    <a:cubicBezTo>
                      <a:pt x="2485" y="152"/>
                      <a:pt x="2485" y="152"/>
                      <a:pt x="2485" y="152"/>
                    </a:cubicBezTo>
                    <a:cubicBezTo>
                      <a:pt x="2485" y="152"/>
                      <a:pt x="2480" y="152"/>
                      <a:pt x="2480" y="152"/>
                    </a:cubicBezTo>
                    <a:cubicBezTo>
                      <a:pt x="2480" y="152"/>
                      <a:pt x="2480" y="152"/>
                      <a:pt x="2480" y="152"/>
                    </a:cubicBezTo>
                    <a:cubicBezTo>
                      <a:pt x="2480" y="152"/>
                      <a:pt x="2480" y="152"/>
                      <a:pt x="2480" y="152"/>
                    </a:cubicBezTo>
                    <a:cubicBezTo>
                      <a:pt x="2480" y="148"/>
                      <a:pt x="2480" y="148"/>
                      <a:pt x="2480" y="148"/>
                    </a:cubicBezTo>
                    <a:cubicBezTo>
                      <a:pt x="2480" y="148"/>
                      <a:pt x="2480" y="148"/>
                      <a:pt x="2480" y="148"/>
                    </a:cubicBezTo>
                    <a:lnTo>
                      <a:pt x="2476" y="148"/>
                    </a:lnTo>
                    <a:cubicBezTo>
                      <a:pt x="2476" y="148"/>
                      <a:pt x="2476" y="148"/>
                      <a:pt x="2476" y="148"/>
                    </a:cubicBezTo>
                    <a:cubicBezTo>
                      <a:pt x="2476" y="148"/>
                      <a:pt x="2476" y="148"/>
                      <a:pt x="2476" y="148"/>
                    </a:cubicBezTo>
                    <a:cubicBezTo>
                      <a:pt x="2476" y="148"/>
                      <a:pt x="2476" y="148"/>
                      <a:pt x="2476" y="148"/>
                    </a:cubicBezTo>
                    <a:cubicBezTo>
                      <a:pt x="2476" y="148"/>
                      <a:pt x="2476" y="148"/>
                      <a:pt x="2476" y="148"/>
                    </a:cubicBezTo>
                    <a:cubicBezTo>
                      <a:pt x="2476" y="148"/>
                      <a:pt x="2476" y="148"/>
                      <a:pt x="2472" y="148"/>
                    </a:cubicBezTo>
                    <a:cubicBezTo>
                      <a:pt x="2472" y="148"/>
                      <a:pt x="2472" y="148"/>
                      <a:pt x="2472" y="148"/>
                    </a:cubicBezTo>
                    <a:cubicBezTo>
                      <a:pt x="2472" y="148"/>
                      <a:pt x="2472" y="148"/>
                      <a:pt x="2472" y="148"/>
                    </a:cubicBezTo>
                    <a:cubicBezTo>
                      <a:pt x="2472" y="148"/>
                      <a:pt x="2472" y="148"/>
                      <a:pt x="2472" y="148"/>
                    </a:cubicBezTo>
                    <a:cubicBezTo>
                      <a:pt x="2472" y="148"/>
                      <a:pt x="2472" y="148"/>
                      <a:pt x="2472" y="148"/>
                    </a:cubicBezTo>
                    <a:cubicBezTo>
                      <a:pt x="2472" y="148"/>
                      <a:pt x="2472" y="148"/>
                      <a:pt x="2472" y="148"/>
                    </a:cubicBezTo>
                    <a:lnTo>
                      <a:pt x="2467" y="143"/>
                    </a:lnTo>
                    <a:cubicBezTo>
                      <a:pt x="2467" y="143"/>
                      <a:pt x="2467" y="143"/>
                      <a:pt x="2467" y="143"/>
                    </a:cubicBezTo>
                    <a:cubicBezTo>
                      <a:pt x="2467" y="143"/>
                      <a:pt x="2467" y="143"/>
                      <a:pt x="2467" y="143"/>
                    </a:cubicBezTo>
                    <a:cubicBezTo>
                      <a:pt x="2467" y="143"/>
                      <a:pt x="2467" y="143"/>
                      <a:pt x="2467" y="143"/>
                    </a:cubicBezTo>
                    <a:lnTo>
                      <a:pt x="2467" y="143"/>
                    </a:lnTo>
                    <a:cubicBezTo>
                      <a:pt x="2467" y="143"/>
                      <a:pt x="2467" y="143"/>
                      <a:pt x="2467" y="143"/>
                    </a:cubicBezTo>
                    <a:cubicBezTo>
                      <a:pt x="2463" y="143"/>
                      <a:pt x="2463" y="143"/>
                      <a:pt x="2463" y="143"/>
                    </a:cubicBezTo>
                    <a:cubicBezTo>
                      <a:pt x="2463" y="143"/>
                      <a:pt x="2463" y="143"/>
                      <a:pt x="2463" y="143"/>
                    </a:cubicBezTo>
                    <a:cubicBezTo>
                      <a:pt x="2463" y="143"/>
                      <a:pt x="2463" y="143"/>
                      <a:pt x="2463" y="143"/>
                    </a:cubicBezTo>
                    <a:cubicBezTo>
                      <a:pt x="2463" y="143"/>
                      <a:pt x="2463" y="143"/>
                      <a:pt x="2463" y="143"/>
                    </a:cubicBezTo>
                    <a:cubicBezTo>
                      <a:pt x="2463" y="143"/>
                      <a:pt x="2463" y="143"/>
                      <a:pt x="2459" y="139"/>
                    </a:cubicBezTo>
                    <a:cubicBezTo>
                      <a:pt x="2459" y="139"/>
                      <a:pt x="2459" y="139"/>
                      <a:pt x="2459" y="139"/>
                    </a:cubicBezTo>
                    <a:cubicBezTo>
                      <a:pt x="2459" y="139"/>
                      <a:pt x="2459" y="139"/>
                      <a:pt x="2459" y="139"/>
                    </a:cubicBezTo>
                    <a:cubicBezTo>
                      <a:pt x="2459" y="139"/>
                      <a:pt x="2459" y="139"/>
                      <a:pt x="2459" y="139"/>
                    </a:cubicBezTo>
                    <a:cubicBezTo>
                      <a:pt x="2459" y="139"/>
                      <a:pt x="2459" y="139"/>
                      <a:pt x="2459" y="139"/>
                    </a:cubicBezTo>
                    <a:cubicBezTo>
                      <a:pt x="2459" y="139"/>
                      <a:pt x="2454" y="139"/>
                      <a:pt x="2454" y="139"/>
                    </a:cubicBezTo>
                    <a:cubicBezTo>
                      <a:pt x="2454" y="139"/>
                      <a:pt x="2454" y="139"/>
                      <a:pt x="2454" y="139"/>
                    </a:cubicBezTo>
                    <a:cubicBezTo>
                      <a:pt x="2454" y="139"/>
                      <a:pt x="2454" y="139"/>
                      <a:pt x="2454" y="139"/>
                    </a:cubicBezTo>
                    <a:cubicBezTo>
                      <a:pt x="2454" y="139"/>
                      <a:pt x="2454" y="139"/>
                      <a:pt x="2454" y="139"/>
                    </a:cubicBezTo>
                    <a:cubicBezTo>
                      <a:pt x="2454" y="139"/>
                      <a:pt x="2454" y="139"/>
                      <a:pt x="2454" y="139"/>
                    </a:cubicBezTo>
                    <a:cubicBezTo>
                      <a:pt x="2450" y="139"/>
                      <a:pt x="2450" y="139"/>
                      <a:pt x="2450" y="139"/>
                    </a:cubicBezTo>
                    <a:lnTo>
                      <a:pt x="2450" y="139"/>
                    </a:lnTo>
                    <a:cubicBezTo>
                      <a:pt x="2450" y="139"/>
                      <a:pt x="2450" y="135"/>
                      <a:pt x="2450" y="135"/>
                    </a:cubicBezTo>
                    <a:lnTo>
                      <a:pt x="2450" y="135"/>
                    </a:lnTo>
                    <a:cubicBezTo>
                      <a:pt x="2450" y="135"/>
                      <a:pt x="2450" y="135"/>
                      <a:pt x="2446" y="135"/>
                    </a:cubicBezTo>
                    <a:lnTo>
                      <a:pt x="2446" y="135"/>
                    </a:lnTo>
                    <a:cubicBezTo>
                      <a:pt x="2446" y="135"/>
                      <a:pt x="2446" y="135"/>
                      <a:pt x="2446" y="135"/>
                    </a:cubicBezTo>
                    <a:cubicBezTo>
                      <a:pt x="2446" y="135"/>
                      <a:pt x="2446" y="135"/>
                      <a:pt x="2446" y="135"/>
                    </a:cubicBezTo>
                    <a:cubicBezTo>
                      <a:pt x="2446" y="135"/>
                      <a:pt x="2446" y="135"/>
                      <a:pt x="2446" y="135"/>
                    </a:cubicBezTo>
                    <a:cubicBezTo>
                      <a:pt x="2446" y="135"/>
                      <a:pt x="2441" y="135"/>
                      <a:pt x="2441" y="135"/>
                    </a:cubicBezTo>
                    <a:lnTo>
                      <a:pt x="2441" y="135"/>
                    </a:lnTo>
                    <a:cubicBezTo>
                      <a:pt x="2441" y="135"/>
                      <a:pt x="2441" y="135"/>
                      <a:pt x="2441" y="135"/>
                    </a:cubicBezTo>
                    <a:cubicBezTo>
                      <a:pt x="2441" y="135"/>
                      <a:pt x="2441" y="135"/>
                      <a:pt x="2441" y="135"/>
                    </a:cubicBezTo>
                    <a:cubicBezTo>
                      <a:pt x="2441" y="130"/>
                      <a:pt x="2437" y="130"/>
                      <a:pt x="2437" y="130"/>
                    </a:cubicBezTo>
                    <a:lnTo>
                      <a:pt x="2437" y="130"/>
                    </a:lnTo>
                    <a:cubicBezTo>
                      <a:pt x="2437" y="130"/>
                      <a:pt x="2437" y="130"/>
                      <a:pt x="2437" y="130"/>
                    </a:cubicBezTo>
                    <a:cubicBezTo>
                      <a:pt x="2437" y="130"/>
                      <a:pt x="2437" y="130"/>
                      <a:pt x="2437" y="130"/>
                    </a:cubicBezTo>
                    <a:cubicBezTo>
                      <a:pt x="2437" y="130"/>
                      <a:pt x="2437" y="130"/>
                      <a:pt x="2437" y="130"/>
                    </a:cubicBezTo>
                    <a:cubicBezTo>
                      <a:pt x="2437" y="130"/>
                      <a:pt x="2437" y="130"/>
                      <a:pt x="2437" y="130"/>
                    </a:cubicBezTo>
                    <a:cubicBezTo>
                      <a:pt x="2433" y="130"/>
                      <a:pt x="2433" y="130"/>
                      <a:pt x="2433" y="130"/>
                    </a:cubicBezTo>
                    <a:lnTo>
                      <a:pt x="2433" y="130"/>
                    </a:lnTo>
                    <a:cubicBezTo>
                      <a:pt x="2433" y="130"/>
                      <a:pt x="2433" y="130"/>
                      <a:pt x="2433" y="130"/>
                    </a:cubicBezTo>
                    <a:cubicBezTo>
                      <a:pt x="2433" y="130"/>
                      <a:pt x="2433" y="130"/>
                      <a:pt x="2433" y="130"/>
                    </a:cubicBezTo>
                    <a:cubicBezTo>
                      <a:pt x="2433" y="130"/>
                      <a:pt x="2433" y="130"/>
                      <a:pt x="2428" y="130"/>
                    </a:cubicBezTo>
                    <a:lnTo>
                      <a:pt x="2428" y="130"/>
                    </a:lnTo>
                    <a:cubicBezTo>
                      <a:pt x="2428" y="126"/>
                      <a:pt x="2428" y="126"/>
                      <a:pt x="2428" y="126"/>
                    </a:cubicBezTo>
                    <a:cubicBezTo>
                      <a:pt x="2428" y="126"/>
                      <a:pt x="2428" y="126"/>
                      <a:pt x="2428" y="126"/>
                    </a:cubicBezTo>
                    <a:cubicBezTo>
                      <a:pt x="2424" y="126"/>
                      <a:pt x="2424" y="126"/>
                      <a:pt x="2424" y="126"/>
                    </a:cubicBezTo>
                    <a:lnTo>
                      <a:pt x="2424" y="126"/>
                    </a:lnTo>
                    <a:lnTo>
                      <a:pt x="2424" y="126"/>
                    </a:lnTo>
                    <a:lnTo>
                      <a:pt x="2424" y="126"/>
                    </a:lnTo>
                    <a:cubicBezTo>
                      <a:pt x="2424" y="126"/>
                      <a:pt x="2420" y="126"/>
                      <a:pt x="2420" y="126"/>
                    </a:cubicBezTo>
                    <a:cubicBezTo>
                      <a:pt x="2420" y="126"/>
                      <a:pt x="2420" y="126"/>
                      <a:pt x="2420" y="126"/>
                    </a:cubicBezTo>
                    <a:cubicBezTo>
                      <a:pt x="2420" y="126"/>
                      <a:pt x="2420" y="122"/>
                      <a:pt x="2415" y="122"/>
                    </a:cubicBezTo>
                    <a:lnTo>
                      <a:pt x="2415" y="122"/>
                    </a:lnTo>
                    <a:cubicBezTo>
                      <a:pt x="2415" y="122"/>
                      <a:pt x="2411" y="122"/>
                      <a:pt x="2411" y="122"/>
                    </a:cubicBezTo>
                    <a:lnTo>
                      <a:pt x="2411" y="122"/>
                    </a:lnTo>
                    <a:cubicBezTo>
                      <a:pt x="2411" y="122"/>
                      <a:pt x="2407" y="117"/>
                      <a:pt x="2407" y="117"/>
                    </a:cubicBezTo>
                    <a:lnTo>
                      <a:pt x="2407" y="117"/>
                    </a:lnTo>
                    <a:cubicBezTo>
                      <a:pt x="2402" y="117"/>
                      <a:pt x="2402" y="117"/>
                      <a:pt x="2402" y="117"/>
                    </a:cubicBezTo>
                    <a:cubicBezTo>
                      <a:pt x="2402" y="117"/>
                      <a:pt x="2402" y="117"/>
                      <a:pt x="2402" y="117"/>
                    </a:cubicBezTo>
                    <a:lnTo>
                      <a:pt x="2402" y="117"/>
                    </a:lnTo>
                    <a:cubicBezTo>
                      <a:pt x="2398" y="117"/>
                      <a:pt x="2394" y="113"/>
                      <a:pt x="2389" y="113"/>
                    </a:cubicBezTo>
                    <a:cubicBezTo>
                      <a:pt x="2389" y="113"/>
                      <a:pt x="2389" y="113"/>
                      <a:pt x="2389" y="113"/>
                    </a:cubicBezTo>
                    <a:cubicBezTo>
                      <a:pt x="2342" y="96"/>
                      <a:pt x="2294" y="78"/>
                      <a:pt x="2246" y="65"/>
                    </a:cubicBezTo>
                    <a:lnTo>
                      <a:pt x="2129" y="477"/>
                    </a:lnTo>
                    <a:cubicBezTo>
                      <a:pt x="2199" y="495"/>
                      <a:pt x="2268" y="521"/>
                      <a:pt x="2333" y="55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1"/>
              <p:cNvSpPr/>
              <p:nvPr/>
            </p:nvSpPr>
            <p:spPr>
              <a:xfrm>
                <a:off x="7160384" y="3956649"/>
                <a:ext cx="400942" cy="401466"/>
              </a:xfrm>
              <a:custGeom>
                <a:avLst/>
                <a:gdLst/>
                <a:ahLst/>
                <a:cxnLst/>
                <a:rect l="l" t="t" r="r" b="b"/>
                <a:pathLst>
                  <a:path w="3058" h="3062" extrusionOk="0">
                    <a:moveTo>
                      <a:pt x="2741" y="2103"/>
                    </a:moveTo>
                    <a:cubicBezTo>
                      <a:pt x="2424" y="2775"/>
                      <a:pt x="1626" y="3061"/>
                      <a:pt x="954" y="2745"/>
                    </a:cubicBezTo>
                    <a:cubicBezTo>
                      <a:pt x="287" y="2428"/>
                      <a:pt x="0" y="1630"/>
                      <a:pt x="313" y="958"/>
                    </a:cubicBezTo>
                    <a:cubicBezTo>
                      <a:pt x="629" y="291"/>
                      <a:pt x="1431" y="0"/>
                      <a:pt x="2099" y="317"/>
                    </a:cubicBezTo>
                    <a:cubicBezTo>
                      <a:pt x="2771" y="633"/>
                      <a:pt x="3057" y="1435"/>
                      <a:pt x="2741" y="210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1"/>
              <p:cNvSpPr/>
              <p:nvPr/>
            </p:nvSpPr>
            <p:spPr>
              <a:xfrm>
                <a:off x="7262127" y="4049870"/>
                <a:ext cx="192342" cy="217253"/>
              </a:xfrm>
              <a:custGeom>
                <a:avLst/>
                <a:gdLst/>
                <a:ahLst/>
                <a:cxnLst/>
                <a:rect l="l" t="t" r="r" b="b"/>
                <a:pathLst>
                  <a:path w="1467" h="1657" extrusionOk="0">
                    <a:moveTo>
                      <a:pt x="373" y="1483"/>
                    </a:moveTo>
                    <a:lnTo>
                      <a:pt x="517" y="1552"/>
                    </a:lnTo>
                    <a:lnTo>
                      <a:pt x="595" y="1388"/>
                    </a:lnTo>
                    <a:lnTo>
                      <a:pt x="629" y="1396"/>
                    </a:lnTo>
                    <a:cubicBezTo>
                      <a:pt x="850" y="1457"/>
                      <a:pt x="1032" y="1396"/>
                      <a:pt x="1106" y="1231"/>
                    </a:cubicBezTo>
                    <a:cubicBezTo>
                      <a:pt x="1215" y="1010"/>
                      <a:pt x="1019" y="863"/>
                      <a:pt x="859" y="750"/>
                    </a:cubicBezTo>
                    <a:cubicBezTo>
                      <a:pt x="755" y="672"/>
                      <a:pt x="673" y="607"/>
                      <a:pt x="707" y="533"/>
                    </a:cubicBezTo>
                    <a:cubicBezTo>
                      <a:pt x="725" y="499"/>
                      <a:pt x="755" y="477"/>
                      <a:pt x="794" y="477"/>
                    </a:cubicBezTo>
                    <a:cubicBezTo>
                      <a:pt x="833" y="473"/>
                      <a:pt x="876" y="486"/>
                      <a:pt x="933" y="512"/>
                    </a:cubicBezTo>
                    <a:cubicBezTo>
                      <a:pt x="1024" y="555"/>
                      <a:pt x="1106" y="620"/>
                      <a:pt x="1184" y="711"/>
                    </a:cubicBezTo>
                    <a:lnTo>
                      <a:pt x="1358" y="551"/>
                    </a:lnTo>
                    <a:cubicBezTo>
                      <a:pt x="1301" y="481"/>
                      <a:pt x="1219" y="412"/>
                      <a:pt x="1124" y="356"/>
                    </a:cubicBezTo>
                    <a:lnTo>
                      <a:pt x="1093" y="338"/>
                    </a:lnTo>
                    <a:lnTo>
                      <a:pt x="1167" y="174"/>
                    </a:lnTo>
                    <a:lnTo>
                      <a:pt x="1024" y="108"/>
                    </a:lnTo>
                    <a:lnTo>
                      <a:pt x="946" y="269"/>
                    </a:lnTo>
                    <a:lnTo>
                      <a:pt x="911" y="260"/>
                    </a:lnTo>
                    <a:cubicBezTo>
                      <a:pt x="681" y="187"/>
                      <a:pt x="495" y="247"/>
                      <a:pt x="412" y="416"/>
                    </a:cubicBezTo>
                    <a:cubicBezTo>
                      <a:pt x="308" y="642"/>
                      <a:pt x="499" y="785"/>
                      <a:pt x="655" y="902"/>
                    </a:cubicBezTo>
                    <a:cubicBezTo>
                      <a:pt x="755" y="980"/>
                      <a:pt x="846" y="1045"/>
                      <a:pt x="807" y="1127"/>
                    </a:cubicBezTo>
                    <a:cubicBezTo>
                      <a:pt x="798" y="1145"/>
                      <a:pt x="777" y="1175"/>
                      <a:pt x="720" y="1175"/>
                    </a:cubicBezTo>
                    <a:lnTo>
                      <a:pt x="720" y="1175"/>
                    </a:lnTo>
                    <a:cubicBezTo>
                      <a:pt x="686" y="1175"/>
                      <a:pt x="642" y="1162"/>
                      <a:pt x="586" y="1136"/>
                    </a:cubicBezTo>
                    <a:cubicBezTo>
                      <a:pt x="477" y="1084"/>
                      <a:pt x="365" y="993"/>
                      <a:pt x="287" y="893"/>
                    </a:cubicBezTo>
                    <a:lnTo>
                      <a:pt x="105" y="1049"/>
                    </a:lnTo>
                    <a:cubicBezTo>
                      <a:pt x="174" y="1140"/>
                      <a:pt x="287" y="1231"/>
                      <a:pt x="417" y="1305"/>
                    </a:cubicBezTo>
                    <a:lnTo>
                      <a:pt x="447" y="1322"/>
                    </a:lnTo>
                    <a:close/>
                    <a:moveTo>
                      <a:pt x="556" y="1656"/>
                    </a:moveTo>
                    <a:lnTo>
                      <a:pt x="265" y="1522"/>
                    </a:lnTo>
                    <a:lnTo>
                      <a:pt x="343" y="1357"/>
                    </a:lnTo>
                    <a:cubicBezTo>
                      <a:pt x="204" y="1270"/>
                      <a:pt x="83" y="1166"/>
                      <a:pt x="18" y="1067"/>
                    </a:cubicBezTo>
                    <a:lnTo>
                      <a:pt x="1" y="1036"/>
                    </a:lnTo>
                    <a:lnTo>
                      <a:pt x="300" y="772"/>
                    </a:lnTo>
                    <a:lnTo>
                      <a:pt x="326" y="811"/>
                    </a:lnTo>
                    <a:cubicBezTo>
                      <a:pt x="399" y="915"/>
                      <a:pt x="508" y="1010"/>
                      <a:pt x="621" y="1062"/>
                    </a:cubicBezTo>
                    <a:cubicBezTo>
                      <a:pt x="677" y="1088"/>
                      <a:pt x="707" y="1097"/>
                      <a:pt x="720" y="1097"/>
                    </a:cubicBezTo>
                    <a:cubicBezTo>
                      <a:pt x="729" y="1097"/>
                      <a:pt x="733" y="1093"/>
                      <a:pt x="733" y="1093"/>
                    </a:cubicBezTo>
                    <a:cubicBezTo>
                      <a:pt x="746" y="1071"/>
                      <a:pt x="660" y="1006"/>
                      <a:pt x="608" y="967"/>
                    </a:cubicBezTo>
                    <a:cubicBezTo>
                      <a:pt x="447" y="846"/>
                      <a:pt x="209" y="663"/>
                      <a:pt x="339" y="382"/>
                    </a:cubicBezTo>
                    <a:cubicBezTo>
                      <a:pt x="434" y="182"/>
                      <a:pt x="647" y="104"/>
                      <a:pt x="902" y="174"/>
                    </a:cubicBezTo>
                    <a:lnTo>
                      <a:pt x="985" y="0"/>
                    </a:lnTo>
                    <a:lnTo>
                      <a:pt x="1275" y="134"/>
                    </a:lnTo>
                    <a:lnTo>
                      <a:pt x="1193" y="304"/>
                    </a:lnTo>
                    <a:cubicBezTo>
                      <a:pt x="1301" y="373"/>
                      <a:pt x="1388" y="451"/>
                      <a:pt x="1444" y="533"/>
                    </a:cubicBezTo>
                    <a:lnTo>
                      <a:pt x="1466" y="564"/>
                    </a:lnTo>
                    <a:lnTo>
                      <a:pt x="1176" y="828"/>
                    </a:lnTo>
                    <a:lnTo>
                      <a:pt x="1150" y="794"/>
                    </a:lnTo>
                    <a:cubicBezTo>
                      <a:pt x="1071" y="698"/>
                      <a:pt x="989" y="624"/>
                      <a:pt x="898" y="585"/>
                    </a:cubicBezTo>
                    <a:cubicBezTo>
                      <a:pt x="846" y="559"/>
                      <a:pt x="816" y="555"/>
                      <a:pt x="803" y="555"/>
                    </a:cubicBezTo>
                    <a:cubicBezTo>
                      <a:pt x="785" y="555"/>
                      <a:pt x="781" y="564"/>
                      <a:pt x="781" y="568"/>
                    </a:cubicBezTo>
                    <a:cubicBezTo>
                      <a:pt x="772" y="585"/>
                      <a:pt x="863" y="650"/>
                      <a:pt x="907" y="685"/>
                    </a:cubicBezTo>
                    <a:cubicBezTo>
                      <a:pt x="1071" y="802"/>
                      <a:pt x="1314" y="984"/>
                      <a:pt x="1180" y="1266"/>
                    </a:cubicBezTo>
                    <a:cubicBezTo>
                      <a:pt x="1089" y="1457"/>
                      <a:pt x="885" y="1535"/>
                      <a:pt x="638" y="147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8" name="Google Shape;1558;p31"/>
            <p:cNvSpPr/>
            <p:nvPr/>
          </p:nvSpPr>
          <p:spPr>
            <a:xfrm>
              <a:off x="7360986" y="2749096"/>
              <a:ext cx="791526" cy="964332"/>
            </a:xfrm>
            <a:custGeom>
              <a:avLst/>
              <a:gdLst/>
              <a:ahLst/>
              <a:cxnLst/>
              <a:rect l="l" t="t" r="r" b="b"/>
              <a:pathLst>
                <a:path w="6037" h="7355" extrusionOk="0">
                  <a:moveTo>
                    <a:pt x="3348" y="7354"/>
                  </a:moveTo>
                  <a:cubicBezTo>
                    <a:pt x="3348" y="7354"/>
                    <a:pt x="1" y="3287"/>
                    <a:pt x="317" y="2572"/>
                  </a:cubicBezTo>
                  <a:cubicBezTo>
                    <a:pt x="638" y="1852"/>
                    <a:pt x="1735" y="3725"/>
                    <a:pt x="1735" y="3725"/>
                  </a:cubicBezTo>
                  <a:cubicBezTo>
                    <a:pt x="1735" y="3725"/>
                    <a:pt x="278" y="1774"/>
                    <a:pt x="560" y="1375"/>
                  </a:cubicBezTo>
                  <a:cubicBezTo>
                    <a:pt x="838" y="977"/>
                    <a:pt x="2251" y="3032"/>
                    <a:pt x="2251" y="3032"/>
                  </a:cubicBezTo>
                  <a:cubicBezTo>
                    <a:pt x="2251" y="3032"/>
                    <a:pt x="959" y="998"/>
                    <a:pt x="1254" y="677"/>
                  </a:cubicBezTo>
                  <a:cubicBezTo>
                    <a:pt x="1553" y="361"/>
                    <a:pt x="2971" y="2533"/>
                    <a:pt x="2971" y="2533"/>
                  </a:cubicBezTo>
                  <a:cubicBezTo>
                    <a:pt x="2971" y="2533"/>
                    <a:pt x="2134" y="799"/>
                    <a:pt x="2433" y="400"/>
                  </a:cubicBezTo>
                  <a:cubicBezTo>
                    <a:pt x="2732" y="1"/>
                    <a:pt x="6036" y="3786"/>
                    <a:pt x="6036" y="3786"/>
                  </a:cubicBezTo>
                  <a:close/>
                </a:path>
              </a:pathLst>
            </a:custGeom>
            <a:solidFill>
              <a:srgbClr val="F983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1"/>
            <p:cNvSpPr/>
            <p:nvPr/>
          </p:nvSpPr>
          <p:spPr>
            <a:xfrm>
              <a:off x="6855153" y="2557015"/>
              <a:ext cx="1087054" cy="974428"/>
            </a:xfrm>
            <a:custGeom>
              <a:avLst/>
              <a:gdLst/>
              <a:ahLst/>
              <a:cxnLst/>
              <a:rect l="l" t="t" r="r" b="b"/>
              <a:pathLst>
                <a:path w="8291" h="7432" extrusionOk="0">
                  <a:moveTo>
                    <a:pt x="8290" y="4154"/>
                  </a:moveTo>
                  <a:lnTo>
                    <a:pt x="6036" y="7432"/>
                  </a:lnTo>
                  <a:lnTo>
                    <a:pt x="0" y="3278"/>
                  </a:lnTo>
                  <a:lnTo>
                    <a:pt x="2255" y="1"/>
                  </a:lnTo>
                  <a:close/>
                </a:path>
              </a:pathLst>
            </a:custGeom>
            <a:solidFill>
              <a:srgbClr val="4AD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1"/>
            <p:cNvSpPr/>
            <p:nvPr/>
          </p:nvSpPr>
          <p:spPr>
            <a:xfrm>
              <a:off x="6855153" y="2557015"/>
              <a:ext cx="1087054" cy="974428"/>
            </a:xfrm>
            <a:custGeom>
              <a:avLst/>
              <a:gdLst/>
              <a:ahLst/>
              <a:cxnLst/>
              <a:rect l="l" t="t" r="r" b="b"/>
              <a:pathLst>
                <a:path w="8291" h="7432" extrusionOk="0">
                  <a:moveTo>
                    <a:pt x="2255" y="1"/>
                  </a:moveTo>
                  <a:lnTo>
                    <a:pt x="0" y="3278"/>
                  </a:lnTo>
                  <a:lnTo>
                    <a:pt x="6036" y="7432"/>
                  </a:lnTo>
                  <a:lnTo>
                    <a:pt x="8290" y="4154"/>
                  </a:lnTo>
                  <a:close/>
                  <a:moveTo>
                    <a:pt x="2337" y="434"/>
                  </a:moveTo>
                  <a:lnTo>
                    <a:pt x="7857" y="4232"/>
                  </a:lnTo>
                  <a:lnTo>
                    <a:pt x="5953" y="6994"/>
                  </a:lnTo>
                  <a:lnTo>
                    <a:pt x="434" y="319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1"/>
            <p:cNvSpPr/>
            <p:nvPr/>
          </p:nvSpPr>
          <p:spPr>
            <a:xfrm>
              <a:off x="7229218" y="2874178"/>
              <a:ext cx="338926" cy="339581"/>
            </a:xfrm>
            <a:custGeom>
              <a:avLst/>
              <a:gdLst/>
              <a:ahLst/>
              <a:cxnLst/>
              <a:rect l="l" t="t" r="r" b="b"/>
              <a:pathLst>
                <a:path w="2585" h="2590" extrusionOk="0">
                  <a:moveTo>
                    <a:pt x="1938" y="361"/>
                  </a:moveTo>
                  <a:cubicBezTo>
                    <a:pt x="2454" y="716"/>
                    <a:pt x="2584" y="1423"/>
                    <a:pt x="2229" y="1939"/>
                  </a:cubicBezTo>
                  <a:cubicBezTo>
                    <a:pt x="1873" y="2459"/>
                    <a:pt x="1166" y="2589"/>
                    <a:pt x="646" y="2234"/>
                  </a:cubicBezTo>
                  <a:cubicBezTo>
                    <a:pt x="130" y="1878"/>
                    <a:pt x="0" y="1167"/>
                    <a:pt x="356" y="651"/>
                  </a:cubicBezTo>
                  <a:cubicBezTo>
                    <a:pt x="711" y="135"/>
                    <a:pt x="1418" y="1"/>
                    <a:pt x="1938" y="361"/>
                  </a:cubicBezTo>
                  <a:close/>
                </a:path>
              </a:pathLst>
            </a:custGeom>
            <a:solidFill>
              <a:srgbClr val="5EF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1"/>
            <p:cNvSpPr/>
            <p:nvPr/>
          </p:nvSpPr>
          <p:spPr>
            <a:xfrm>
              <a:off x="7312737" y="2955468"/>
              <a:ext cx="169004" cy="179231"/>
            </a:xfrm>
            <a:custGeom>
              <a:avLst/>
              <a:gdLst/>
              <a:ahLst/>
              <a:cxnLst/>
              <a:rect l="l" t="t" r="r" b="b"/>
              <a:pathLst>
                <a:path w="1289" h="1367" extrusionOk="0">
                  <a:moveTo>
                    <a:pt x="685" y="1011"/>
                  </a:moveTo>
                  <a:cubicBezTo>
                    <a:pt x="716" y="963"/>
                    <a:pt x="694" y="911"/>
                    <a:pt x="651" y="851"/>
                  </a:cubicBezTo>
                  <a:lnTo>
                    <a:pt x="525" y="1037"/>
                  </a:lnTo>
                  <a:cubicBezTo>
                    <a:pt x="603" y="1067"/>
                    <a:pt x="655" y="1054"/>
                    <a:pt x="685" y="1011"/>
                  </a:cubicBezTo>
                  <a:close/>
                  <a:moveTo>
                    <a:pt x="677" y="521"/>
                  </a:moveTo>
                  <a:lnTo>
                    <a:pt x="807" y="330"/>
                  </a:lnTo>
                  <a:cubicBezTo>
                    <a:pt x="725" y="300"/>
                    <a:pt x="668" y="317"/>
                    <a:pt x="638" y="361"/>
                  </a:cubicBezTo>
                  <a:cubicBezTo>
                    <a:pt x="607" y="408"/>
                    <a:pt x="629" y="465"/>
                    <a:pt x="677" y="521"/>
                  </a:cubicBezTo>
                  <a:close/>
                  <a:moveTo>
                    <a:pt x="399" y="1215"/>
                  </a:moveTo>
                  <a:lnTo>
                    <a:pt x="295" y="1367"/>
                  </a:lnTo>
                  <a:lnTo>
                    <a:pt x="161" y="1271"/>
                  </a:lnTo>
                  <a:lnTo>
                    <a:pt x="261" y="1124"/>
                  </a:lnTo>
                  <a:cubicBezTo>
                    <a:pt x="135" y="1024"/>
                    <a:pt x="35" y="894"/>
                    <a:pt x="0" y="786"/>
                  </a:cubicBezTo>
                  <a:lnTo>
                    <a:pt x="187" y="673"/>
                  </a:lnTo>
                  <a:cubicBezTo>
                    <a:pt x="222" y="768"/>
                    <a:pt x="295" y="872"/>
                    <a:pt x="386" y="946"/>
                  </a:cubicBezTo>
                  <a:lnTo>
                    <a:pt x="538" y="721"/>
                  </a:lnTo>
                  <a:cubicBezTo>
                    <a:pt x="417" y="582"/>
                    <a:pt x="282" y="417"/>
                    <a:pt x="412" y="222"/>
                  </a:cubicBezTo>
                  <a:cubicBezTo>
                    <a:pt x="512" y="79"/>
                    <a:pt x="703" y="27"/>
                    <a:pt x="933" y="153"/>
                  </a:cubicBezTo>
                  <a:lnTo>
                    <a:pt x="1037" y="1"/>
                  </a:lnTo>
                  <a:lnTo>
                    <a:pt x="1171" y="96"/>
                  </a:lnTo>
                  <a:lnTo>
                    <a:pt x="1071" y="244"/>
                  </a:lnTo>
                  <a:cubicBezTo>
                    <a:pt x="1167" y="322"/>
                    <a:pt x="1245" y="413"/>
                    <a:pt x="1288" y="512"/>
                  </a:cubicBezTo>
                  <a:lnTo>
                    <a:pt x="1106" y="634"/>
                  </a:lnTo>
                  <a:cubicBezTo>
                    <a:pt x="1063" y="547"/>
                    <a:pt x="1011" y="473"/>
                    <a:pt x="946" y="421"/>
                  </a:cubicBezTo>
                  <a:lnTo>
                    <a:pt x="790" y="651"/>
                  </a:lnTo>
                  <a:cubicBezTo>
                    <a:pt x="915" y="790"/>
                    <a:pt x="1045" y="950"/>
                    <a:pt x="915" y="1141"/>
                  </a:cubicBezTo>
                  <a:cubicBezTo>
                    <a:pt x="816" y="1284"/>
                    <a:pt x="629" y="1336"/>
                    <a:pt x="399" y="1215"/>
                  </a:cubicBezTo>
                  <a:close/>
                </a:path>
              </a:pathLst>
            </a:custGeom>
            <a:solidFill>
              <a:srgbClr val="00B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1"/>
            <p:cNvSpPr/>
            <p:nvPr/>
          </p:nvSpPr>
          <p:spPr>
            <a:xfrm>
              <a:off x="7202471" y="2311440"/>
              <a:ext cx="857869" cy="1088234"/>
            </a:xfrm>
            <a:custGeom>
              <a:avLst/>
              <a:gdLst/>
              <a:ahLst/>
              <a:cxnLst/>
              <a:rect l="l" t="t" r="r" b="b"/>
              <a:pathLst>
                <a:path w="6543" h="8300" extrusionOk="0">
                  <a:moveTo>
                    <a:pt x="6543" y="6734"/>
                  </a:moveTo>
                  <a:lnTo>
                    <a:pt x="2884" y="8299"/>
                  </a:lnTo>
                  <a:lnTo>
                    <a:pt x="0" y="1566"/>
                  </a:lnTo>
                  <a:lnTo>
                    <a:pt x="3660" y="0"/>
                  </a:lnTo>
                  <a:close/>
                </a:path>
              </a:pathLst>
            </a:custGeom>
            <a:solidFill>
              <a:srgbClr val="4AD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1"/>
            <p:cNvSpPr/>
            <p:nvPr/>
          </p:nvSpPr>
          <p:spPr>
            <a:xfrm>
              <a:off x="7202471" y="2311440"/>
              <a:ext cx="857869" cy="1088234"/>
            </a:xfrm>
            <a:custGeom>
              <a:avLst/>
              <a:gdLst/>
              <a:ahLst/>
              <a:cxnLst/>
              <a:rect l="l" t="t" r="r" b="b"/>
              <a:pathLst>
                <a:path w="6543" h="8300" extrusionOk="0">
                  <a:moveTo>
                    <a:pt x="3660" y="0"/>
                  </a:moveTo>
                  <a:lnTo>
                    <a:pt x="0" y="1566"/>
                  </a:lnTo>
                  <a:lnTo>
                    <a:pt x="2884" y="8299"/>
                  </a:lnTo>
                  <a:lnTo>
                    <a:pt x="6543" y="6734"/>
                  </a:lnTo>
                  <a:close/>
                  <a:moveTo>
                    <a:pt x="3495" y="412"/>
                  </a:moveTo>
                  <a:lnTo>
                    <a:pt x="6131" y="6569"/>
                  </a:lnTo>
                  <a:lnTo>
                    <a:pt x="3048" y="7891"/>
                  </a:lnTo>
                  <a:lnTo>
                    <a:pt x="412" y="173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1"/>
            <p:cNvSpPr/>
            <p:nvPr/>
          </p:nvSpPr>
          <p:spPr>
            <a:xfrm>
              <a:off x="7461681" y="2686030"/>
              <a:ext cx="339450" cy="338926"/>
            </a:xfrm>
            <a:custGeom>
              <a:avLst/>
              <a:gdLst/>
              <a:ahLst/>
              <a:cxnLst/>
              <a:rect l="l" t="t" r="r" b="b"/>
              <a:pathLst>
                <a:path w="2589" h="2585" extrusionOk="0">
                  <a:moveTo>
                    <a:pt x="2342" y="846"/>
                  </a:moveTo>
                  <a:cubicBezTo>
                    <a:pt x="2589" y="1423"/>
                    <a:pt x="2320" y="2091"/>
                    <a:pt x="1743" y="2338"/>
                  </a:cubicBezTo>
                  <a:cubicBezTo>
                    <a:pt x="1167" y="2585"/>
                    <a:pt x="495" y="2320"/>
                    <a:pt x="248" y="1744"/>
                  </a:cubicBezTo>
                  <a:cubicBezTo>
                    <a:pt x="0" y="1163"/>
                    <a:pt x="269" y="495"/>
                    <a:pt x="846" y="248"/>
                  </a:cubicBezTo>
                  <a:cubicBezTo>
                    <a:pt x="1427" y="1"/>
                    <a:pt x="2095" y="270"/>
                    <a:pt x="2342" y="846"/>
                  </a:cubicBezTo>
                  <a:close/>
                </a:path>
              </a:pathLst>
            </a:custGeom>
            <a:solidFill>
              <a:srgbClr val="5EF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1"/>
            <p:cNvSpPr/>
            <p:nvPr/>
          </p:nvSpPr>
          <p:spPr>
            <a:xfrm>
              <a:off x="7534973" y="2779907"/>
              <a:ext cx="194571" cy="154713"/>
            </a:xfrm>
            <a:custGeom>
              <a:avLst/>
              <a:gdLst/>
              <a:ahLst/>
              <a:cxnLst/>
              <a:rect l="l" t="t" r="r" b="b"/>
              <a:pathLst>
                <a:path w="1484" h="1180" extrusionOk="0">
                  <a:moveTo>
                    <a:pt x="582" y="876"/>
                  </a:moveTo>
                  <a:cubicBezTo>
                    <a:pt x="638" y="854"/>
                    <a:pt x="647" y="798"/>
                    <a:pt x="642" y="724"/>
                  </a:cubicBezTo>
                  <a:lnTo>
                    <a:pt x="434" y="811"/>
                  </a:lnTo>
                  <a:cubicBezTo>
                    <a:pt x="482" y="880"/>
                    <a:pt x="534" y="898"/>
                    <a:pt x="582" y="876"/>
                  </a:cubicBezTo>
                  <a:close/>
                  <a:moveTo>
                    <a:pt x="838" y="460"/>
                  </a:moveTo>
                  <a:lnTo>
                    <a:pt x="1050" y="369"/>
                  </a:lnTo>
                  <a:cubicBezTo>
                    <a:pt x="998" y="295"/>
                    <a:pt x="942" y="282"/>
                    <a:pt x="890" y="304"/>
                  </a:cubicBezTo>
                  <a:cubicBezTo>
                    <a:pt x="838" y="330"/>
                    <a:pt x="829" y="386"/>
                    <a:pt x="838" y="460"/>
                  </a:cubicBezTo>
                  <a:close/>
                  <a:moveTo>
                    <a:pt x="235" y="898"/>
                  </a:moveTo>
                  <a:lnTo>
                    <a:pt x="66" y="971"/>
                  </a:lnTo>
                  <a:lnTo>
                    <a:pt x="1" y="820"/>
                  </a:lnTo>
                  <a:lnTo>
                    <a:pt x="165" y="746"/>
                  </a:lnTo>
                  <a:cubicBezTo>
                    <a:pt x="109" y="594"/>
                    <a:pt x="96" y="429"/>
                    <a:pt x="122" y="321"/>
                  </a:cubicBezTo>
                  <a:lnTo>
                    <a:pt x="343" y="325"/>
                  </a:lnTo>
                  <a:cubicBezTo>
                    <a:pt x="322" y="425"/>
                    <a:pt x="326" y="551"/>
                    <a:pt x="361" y="663"/>
                  </a:cubicBezTo>
                  <a:lnTo>
                    <a:pt x="612" y="555"/>
                  </a:lnTo>
                  <a:cubicBezTo>
                    <a:pt x="582" y="369"/>
                    <a:pt x="560" y="161"/>
                    <a:pt x="772" y="65"/>
                  </a:cubicBezTo>
                  <a:cubicBezTo>
                    <a:pt x="933" y="0"/>
                    <a:pt x="1119" y="56"/>
                    <a:pt x="1249" y="282"/>
                  </a:cubicBezTo>
                  <a:lnTo>
                    <a:pt x="1418" y="213"/>
                  </a:lnTo>
                  <a:lnTo>
                    <a:pt x="1484" y="360"/>
                  </a:lnTo>
                  <a:lnTo>
                    <a:pt x="1319" y="434"/>
                  </a:lnTo>
                  <a:cubicBezTo>
                    <a:pt x="1358" y="551"/>
                    <a:pt x="1375" y="672"/>
                    <a:pt x="1358" y="776"/>
                  </a:cubicBezTo>
                  <a:lnTo>
                    <a:pt x="1141" y="781"/>
                  </a:lnTo>
                  <a:cubicBezTo>
                    <a:pt x="1150" y="685"/>
                    <a:pt x="1141" y="598"/>
                    <a:pt x="1119" y="516"/>
                  </a:cubicBezTo>
                  <a:lnTo>
                    <a:pt x="864" y="629"/>
                  </a:lnTo>
                  <a:cubicBezTo>
                    <a:pt x="894" y="811"/>
                    <a:pt x="920" y="1019"/>
                    <a:pt x="707" y="1110"/>
                  </a:cubicBezTo>
                  <a:cubicBezTo>
                    <a:pt x="547" y="1179"/>
                    <a:pt x="365" y="1123"/>
                    <a:pt x="235" y="898"/>
                  </a:cubicBezTo>
                  <a:close/>
                </a:path>
              </a:pathLst>
            </a:custGeom>
            <a:solidFill>
              <a:srgbClr val="00B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1"/>
            <p:cNvSpPr/>
            <p:nvPr/>
          </p:nvSpPr>
          <p:spPr>
            <a:xfrm>
              <a:off x="6898945" y="2400072"/>
              <a:ext cx="1109736" cy="1068305"/>
            </a:xfrm>
            <a:custGeom>
              <a:avLst/>
              <a:gdLst/>
              <a:ahLst/>
              <a:cxnLst/>
              <a:rect l="l" t="t" r="r" b="b"/>
              <a:pathLst>
                <a:path w="8464" h="8148" extrusionOk="0">
                  <a:moveTo>
                    <a:pt x="8463" y="5841"/>
                  </a:moveTo>
                  <a:lnTo>
                    <a:pt x="5242" y="8148"/>
                  </a:lnTo>
                  <a:lnTo>
                    <a:pt x="0" y="2901"/>
                  </a:lnTo>
                  <a:lnTo>
                    <a:pt x="3321" y="1"/>
                  </a:lnTo>
                  <a:close/>
                </a:path>
              </a:pathLst>
            </a:custGeom>
            <a:solidFill>
              <a:srgbClr val="4ADE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1"/>
            <p:cNvSpPr/>
            <p:nvPr/>
          </p:nvSpPr>
          <p:spPr>
            <a:xfrm>
              <a:off x="6898945" y="2400072"/>
              <a:ext cx="1109736" cy="1068305"/>
            </a:xfrm>
            <a:custGeom>
              <a:avLst/>
              <a:gdLst/>
              <a:ahLst/>
              <a:cxnLst/>
              <a:rect l="l" t="t" r="r" b="b"/>
              <a:pathLst>
                <a:path w="8464" h="8148" extrusionOk="0">
                  <a:moveTo>
                    <a:pt x="3321" y="1"/>
                  </a:moveTo>
                  <a:lnTo>
                    <a:pt x="0" y="2901"/>
                  </a:lnTo>
                  <a:lnTo>
                    <a:pt x="5242" y="8148"/>
                  </a:lnTo>
                  <a:lnTo>
                    <a:pt x="8463" y="5841"/>
                  </a:lnTo>
                  <a:close/>
                  <a:moveTo>
                    <a:pt x="3291" y="439"/>
                  </a:moveTo>
                  <a:lnTo>
                    <a:pt x="7999" y="5789"/>
                  </a:lnTo>
                  <a:lnTo>
                    <a:pt x="5277" y="7740"/>
                  </a:lnTo>
                  <a:lnTo>
                    <a:pt x="460" y="291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1"/>
            <p:cNvSpPr/>
            <p:nvPr/>
          </p:nvSpPr>
          <p:spPr>
            <a:xfrm>
              <a:off x="7291103" y="2809408"/>
              <a:ext cx="361739" cy="331584"/>
            </a:xfrm>
            <a:custGeom>
              <a:avLst/>
              <a:gdLst/>
              <a:ahLst/>
              <a:cxnLst/>
              <a:rect l="l" t="t" r="r" b="b"/>
              <a:pathLst>
                <a:path w="2759" h="2529" extrusionOk="0">
                  <a:moveTo>
                    <a:pt x="2320" y="547"/>
                  </a:moveTo>
                  <a:cubicBezTo>
                    <a:pt x="2758" y="1032"/>
                    <a:pt x="2680" y="1739"/>
                    <a:pt x="2160" y="2138"/>
                  </a:cubicBezTo>
                  <a:cubicBezTo>
                    <a:pt x="1653" y="2528"/>
                    <a:pt x="894" y="2476"/>
                    <a:pt x="452" y="2021"/>
                  </a:cubicBezTo>
                  <a:cubicBezTo>
                    <a:pt x="1" y="1557"/>
                    <a:pt x="40" y="842"/>
                    <a:pt x="551" y="425"/>
                  </a:cubicBezTo>
                  <a:cubicBezTo>
                    <a:pt x="1076" y="1"/>
                    <a:pt x="1874" y="57"/>
                    <a:pt x="2320" y="547"/>
                  </a:cubicBezTo>
                  <a:close/>
                </a:path>
              </a:pathLst>
            </a:custGeom>
            <a:solidFill>
              <a:srgbClr val="5EF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1"/>
            <p:cNvSpPr/>
            <p:nvPr/>
          </p:nvSpPr>
          <p:spPr>
            <a:xfrm>
              <a:off x="7376458" y="2898040"/>
              <a:ext cx="187098" cy="162186"/>
            </a:xfrm>
            <a:custGeom>
              <a:avLst/>
              <a:gdLst/>
              <a:ahLst/>
              <a:cxnLst/>
              <a:rect l="l" t="t" r="r" b="b"/>
              <a:pathLst>
                <a:path w="1427" h="1237" extrusionOk="0">
                  <a:moveTo>
                    <a:pt x="659" y="946"/>
                  </a:moveTo>
                  <a:cubicBezTo>
                    <a:pt x="707" y="907"/>
                    <a:pt x="698" y="855"/>
                    <a:pt x="668" y="786"/>
                  </a:cubicBezTo>
                  <a:lnTo>
                    <a:pt x="486" y="929"/>
                  </a:lnTo>
                  <a:cubicBezTo>
                    <a:pt x="555" y="981"/>
                    <a:pt x="616" y="981"/>
                    <a:pt x="659" y="946"/>
                  </a:cubicBezTo>
                  <a:close/>
                  <a:moveTo>
                    <a:pt x="785" y="478"/>
                  </a:moveTo>
                  <a:lnTo>
                    <a:pt x="980" y="326"/>
                  </a:lnTo>
                  <a:cubicBezTo>
                    <a:pt x="902" y="274"/>
                    <a:pt x="837" y="278"/>
                    <a:pt x="789" y="313"/>
                  </a:cubicBezTo>
                  <a:cubicBezTo>
                    <a:pt x="741" y="352"/>
                    <a:pt x="754" y="408"/>
                    <a:pt x="785" y="478"/>
                  </a:cubicBezTo>
                  <a:close/>
                  <a:moveTo>
                    <a:pt x="308" y="1068"/>
                  </a:moveTo>
                  <a:lnTo>
                    <a:pt x="160" y="1185"/>
                  </a:lnTo>
                  <a:lnTo>
                    <a:pt x="43" y="1063"/>
                  </a:lnTo>
                  <a:lnTo>
                    <a:pt x="186" y="950"/>
                  </a:lnTo>
                  <a:cubicBezTo>
                    <a:pt x="78" y="820"/>
                    <a:pt x="9" y="673"/>
                    <a:pt x="0" y="560"/>
                  </a:cubicBezTo>
                  <a:lnTo>
                    <a:pt x="230" y="495"/>
                  </a:lnTo>
                  <a:cubicBezTo>
                    <a:pt x="239" y="599"/>
                    <a:pt x="286" y="716"/>
                    <a:pt x="364" y="812"/>
                  </a:cubicBezTo>
                  <a:lnTo>
                    <a:pt x="585" y="634"/>
                  </a:lnTo>
                  <a:cubicBezTo>
                    <a:pt x="494" y="469"/>
                    <a:pt x="399" y="274"/>
                    <a:pt x="590" y="118"/>
                  </a:cubicBezTo>
                  <a:cubicBezTo>
                    <a:pt x="737" y="5"/>
                    <a:pt x="950" y="1"/>
                    <a:pt x="1162" y="183"/>
                  </a:cubicBezTo>
                  <a:lnTo>
                    <a:pt x="1314" y="62"/>
                  </a:lnTo>
                  <a:lnTo>
                    <a:pt x="1426" y="187"/>
                  </a:lnTo>
                  <a:lnTo>
                    <a:pt x="1279" y="304"/>
                  </a:lnTo>
                  <a:cubicBezTo>
                    <a:pt x="1357" y="404"/>
                    <a:pt x="1413" y="517"/>
                    <a:pt x="1426" y="625"/>
                  </a:cubicBezTo>
                  <a:lnTo>
                    <a:pt x="1205" y="690"/>
                  </a:lnTo>
                  <a:cubicBezTo>
                    <a:pt x="1184" y="599"/>
                    <a:pt x="1149" y="517"/>
                    <a:pt x="1097" y="448"/>
                  </a:cubicBezTo>
                  <a:lnTo>
                    <a:pt x="867" y="630"/>
                  </a:lnTo>
                  <a:cubicBezTo>
                    <a:pt x="958" y="794"/>
                    <a:pt x="1049" y="981"/>
                    <a:pt x="863" y="1128"/>
                  </a:cubicBezTo>
                  <a:cubicBezTo>
                    <a:pt x="724" y="1237"/>
                    <a:pt x="516" y="1237"/>
                    <a:pt x="308" y="10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1"/>
            <p:cNvSpPr/>
            <p:nvPr/>
          </p:nvSpPr>
          <p:spPr>
            <a:xfrm>
              <a:off x="7628194" y="3010142"/>
              <a:ext cx="524319" cy="703287"/>
            </a:xfrm>
            <a:custGeom>
              <a:avLst/>
              <a:gdLst/>
              <a:ahLst/>
              <a:cxnLst/>
              <a:rect l="l" t="t" r="r" b="b"/>
              <a:pathLst>
                <a:path w="3999" h="5364" extrusionOk="0">
                  <a:moveTo>
                    <a:pt x="1310" y="5363"/>
                  </a:moveTo>
                  <a:cubicBezTo>
                    <a:pt x="1310" y="5363"/>
                    <a:pt x="252" y="3768"/>
                    <a:pt x="946" y="2641"/>
                  </a:cubicBezTo>
                  <a:cubicBezTo>
                    <a:pt x="1141" y="2324"/>
                    <a:pt x="1098" y="1916"/>
                    <a:pt x="838" y="1652"/>
                  </a:cubicBezTo>
                  <a:cubicBezTo>
                    <a:pt x="469" y="1292"/>
                    <a:pt x="1" y="637"/>
                    <a:pt x="278" y="373"/>
                  </a:cubicBezTo>
                  <a:cubicBezTo>
                    <a:pt x="673" y="0"/>
                    <a:pt x="1648" y="1197"/>
                    <a:pt x="2247" y="1158"/>
                  </a:cubicBezTo>
                  <a:cubicBezTo>
                    <a:pt x="2845" y="1119"/>
                    <a:pt x="3261" y="1279"/>
                    <a:pt x="3998" y="1795"/>
                  </a:cubicBezTo>
                  <a:close/>
                </a:path>
              </a:pathLst>
            </a:custGeom>
            <a:solidFill>
              <a:srgbClr val="F69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1"/>
            <p:cNvSpPr/>
            <p:nvPr/>
          </p:nvSpPr>
          <p:spPr>
            <a:xfrm>
              <a:off x="7715253" y="3145975"/>
              <a:ext cx="971544" cy="1600884"/>
            </a:xfrm>
            <a:custGeom>
              <a:avLst/>
              <a:gdLst/>
              <a:ahLst/>
              <a:cxnLst/>
              <a:rect l="l" t="t" r="r" b="b"/>
              <a:pathLst>
                <a:path w="7410" h="12210" extrusionOk="0">
                  <a:moveTo>
                    <a:pt x="7410" y="2988"/>
                  </a:moveTo>
                  <a:lnTo>
                    <a:pt x="7410" y="11343"/>
                  </a:lnTo>
                  <a:cubicBezTo>
                    <a:pt x="7410" y="11767"/>
                    <a:pt x="7115" y="12123"/>
                    <a:pt x="6716" y="12210"/>
                  </a:cubicBezTo>
                  <a:cubicBezTo>
                    <a:pt x="5246" y="10978"/>
                    <a:pt x="2593" y="8529"/>
                    <a:pt x="0" y="5051"/>
                  </a:cubicBezTo>
                  <a:lnTo>
                    <a:pt x="35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1"/>
            <p:cNvSpPr/>
            <p:nvPr/>
          </p:nvSpPr>
          <p:spPr>
            <a:xfrm>
              <a:off x="7749342" y="3181769"/>
              <a:ext cx="473054" cy="669723"/>
            </a:xfrm>
            <a:custGeom>
              <a:avLst/>
              <a:gdLst/>
              <a:ahLst/>
              <a:cxnLst/>
              <a:rect l="l" t="t" r="r" b="b"/>
              <a:pathLst>
                <a:path w="3608" h="5108" extrusionOk="0">
                  <a:moveTo>
                    <a:pt x="61" y="5108"/>
                  </a:moveTo>
                  <a:lnTo>
                    <a:pt x="0" y="5065"/>
                  </a:lnTo>
                  <a:lnTo>
                    <a:pt x="3547" y="0"/>
                  </a:lnTo>
                  <a:lnTo>
                    <a:pt x="3608" y="4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4" name="Google Shape;1574;p31"/>
          <p:cNvGrpSpPr/>
          <p:nvPr/>
        </p:nvGrpSpPr>
        <p:grpSpPr>
          <a:xfrm>
            <a:off x="-42163" y="491133"/>
            <a:ext cx="2258153" cy="3095969"/>
            <a:chOff x="445161" y="1637776"/>
            <a:chExt cx="2258153" cy="3095969"/>
          </a:xfrm>
        </p:grpSpPr>
        <p:sp>
          <p:nvSpPr>
            <p:cNvPr id="1575" name="Google Shape;1575;p31"/>
            <p:cNvSpPr/>
            <p:nvPr/>
          </p:nvSpPr>
          <p:spPr>
            <a:xfrm>
              <a:off x="445161" y="3058388"/>
              <a:ext cx="863638" cy="1391104"/>
            </a:xfrm>
            <a:custGeom>
              <a:avLst/>
              <a:gdLst/>
              <a:ahLst/>
              <a:cxnLst/>
              <a:rect l="l" t="t" r="r" b="b"/>
              <a:pathLst>
                <a:path w="6587" h="10610" extrusionOk="0">
                  <a:moveTo>
                    <a:pt x="4137" y="5983"/>
                  </a:moveTo>
                  <a:cubicBezTo>
                    <a:pt x="4137" y="5983"/>
                    <a:pt x="1982" y="9018"/>
                    <a:pt x="1" y="10609"/>
                  </a:cubicBezTo>
                  <a:lnTo>
                    <a:pt x="1" y="4487"/>
                  </a:lnTo>
                  <a:cubicBezTo>
                    <a:pt x="412" y="4149"/>
                    <a:pt x="785" y="3772"/>
                    <a:pt x="1063" y="3352"/>
                  </a:cubicBezTo>
                  <a:cubicBezTo>
                    <a:pt x="1063" y="3352"/>
                    <a:pt x="2103" y="455"/>
                    <a:pt x="2511" y="507"/>
                  </a:cubicBezTo>
                  <a:cubicBezTo>
                    <a:pt x="2906" y="555"/>
                    <a:pt x="2537" y="1786"/>
                    <a:pt x="2524" y="1838"/>
                  </a:cubicBezTo>
                  <a:cubicBezTo>
                    <a:pt x="2567" y="1782"/>
                    <a:pt x="4024" y="0"/>
                    <a:pt x="4349" y="113"/>
                  </a:cubicBezTo>
                  <a:cubicBezTo>
                    <a:pt x="4675" y="225"/>
                    <a:pt x="3868" y="2007"/>
                    <a:pt x="3842" y="2064"/>
                  </a:cubicBezTo>
                  <a:cubicBezTo>
                    <a:pt x="3881" y="2012"/>
                    <a:pt x="5151" y="282"/>
                    <a:pt x="5451" y="403"/>
                  </a:cubicBezTo>
                  <a:cubicBezTo>
                    <a:pt x="5754" y="529"/>
                    <a:pt x="4818" y="2372"/>
                    <a:pt x="4792" y="2424"/>
                  </a:cubicBezTo>
                  <a:cubicBezTo>
                    <a:pt x="4822" y="2380"/>
                    <a:pt x="5802" y="1028"/>
                    <a:pt x="6140" y="1166"/>
                  </a:cubicBezTo>
                  <a:cubicBezTo>
                    <a:pt x="6478" y="1305"/>
                    <a:pt x="5368" y="2961"/>
                    <a:pt x="5338" y="3005"/>
                  </a:cubicBezTo>
                  <a:cubicBezTo>
                    <a:pt x="5368" y="2970"/>
                    <a:pt x="6079" y="2190"/>
                    <a:pt x="6331" y="2289"/>
                  </a:cubicBezTo>
                  <a:cubicBezTo>
                    <a:pt x="6587" y="2393"/>
                    <a:pt x="4137" y="5983"/>
                    <a:pt x="4137" y="5983"/>
                  </a:cubicBezTo>
                  <a:close/>
                </a:path>
              </a:pathLst>
            </a:custGeom>
            <a:solidFill>
              <a:srgbClr val="8036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1"/>
            <p:cNvSpPr/>
            <p:nvPr/>
          </p:nvSpPr>
          <p:spPr>
            <a:xfrm>
              <a:off x="2033461" y="1997026"/>
              <a:ext cx="669854" cy="1933385"/>
            </a:xfrm>
            <a:custGeom>
              <a:avLst/>
              <a:gdLst/>
              <a:ahLst/>
              <a:cxnLst/>
              <a:rect l="l" t="t" r="r" b="b"/>
              <a:pathLst>
                <a:path w="5109" h="14746" extrusionOk="0">
                  <a:moveTo>
                    <a:pt x="1" y="14746"/>
                  </a:moveTo>
                  <a:lnTo>
                    <a:pt x="1241" y="14234"/>
                  </a:lnTo>
                  <a:lnTo>
                    <a:pt x="5108" y="0"/>
                  </a:lnTo>
                  <a:lnTo>
                    <a:pt x="3868" y="512"/>
                  </a:lnTo>
                  <a:close/>
                </a:path>
              </a:pathLst>
            </a:custGeom>
            <a:solidFill>
              <a:srgbClr val="F99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1"/>
            <p:cNvSpPr/>
            <p:nvPr/>
          </p:nvSpPr>
          <p:spPr>
            <a:xfrm>
              <a:off x="1216629" y="1637776"/>
              <a:ext cx="1486685" cy="426378"/>
            </a:xfrm>
            <a:custGeom>
              <a:avLst/>
              <a:gdLst/>
              <a:ahLst/>
              <a:cxnLst/>
              <a:rect l="l" t="t" r="r" b="b"/>
              <a:pathLst>
                <a:path w="11339" h="3252" extrusionOk="0">
                  <a:moveTo>
                    <a:pt x="0" y="512"/>
                  </a:moveTo>
                  <a:lnTo>
                    <a:pt x="1236" y="0"/>
                  </a:lnTo>
                  <a:lnTo>
                    <a:pt x="11338" y="2740"/>
                  </a:lnTo>
                  <a:lnTo>
                    <a:pt x="10098" y="3252"/>
                  </a:lnTo>
                  <a:close/>
                </a:path>
              </a:pathLst>
            </a:custGeom>
            <a:solidFill>
              <a:srgbClr val="F7B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1"/>
            <p:cNvSpPr/>
            <p:nvPr/>
          </p:nvSpPr>
          <p:spPr>
            <a:xfrm>
              <a:off x="710665" y="1704250"/>
              <a:ext cx="1830068" cy="2226159"/>
            </a:xfrm>
            <a:custGeom>
              <a:avLst/>
              <a:gdLst/>
              <a:ahLst/>
              <a:cxnLst/>
              <a:rect l="l" t="t" r="r" b="b"/>
              <a:pathLst>
                <a:path w="13958" h="16979" extrusionOk="0">
                  <a:moveTo>
                    <a:pt x="10090" y="16979"/>
                  </a:moveTo>
                  <a:lnTo>
                    <a:pt x="0" y="14239"/>
                  </a:lnTo>
                  <a:lnTo>
                    <a:pt x="3864" y="0"/>
                  </a:lnTo>
                  <a:lnTo>
                    <a:pt x="13957" y="274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1"/>
            <p:cNvSpPr/>
            <p:nvPr/>
          </p:nvSpPr>
          <p:spPr>
            <a:xfrm>
              <a:off x="883996" y="2580218"/>
              <a:ext cx="1421915" cy="609542"/>
            </a:xfrm>
            <a:custGeom>
              <a:avLst/>
              <a:gdLst/>
              <a:ahLst/>
              <a:cxnLst/>
              <a:rect l="l" t="t" r="r" b="b"/>
              <a:pathLst>
                <a:path w="10845" h="4649" extrusionOk="0">
                  <a:moveTo>
                    <a:pt x="10341" y="4649"/>
                  </a:moveTo>
                  <a:lnTo>
                    <a:pt x="1" y="1887"/>
                  </a:lnTo>
                  <a:lnTo>
                    <a:pt x="504" y="1"/>
                  </a:lnTo>
                  <a:lnTo>
                    <a:pt x="10844" y="276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1"/>
            <p:cNvSpPr/>
            <p:nvPr/>
          </p:nvSpPr>
          <p:spPr>
            <a:xfrm>
              <a:off x="1217678" y="1911671"/>
              <a:ext cx="554475" cy="380488"/>
            </a:xfrm>
            <a:custGeom>
              <a:avLst/>
              <a:gdLst/>
              <a:ahLst/>
              <a:cxnLst/>
              <a:rect l="l" t="t" r="r" b="b"/>
              <a:pathLst>
                <a:path w="4229" h="2902" extrusionOk="0">
                  <a:moveTo>
                    <a:pt x="3712" y="2901"/>
                  </a:moveTo>
                  <a:lnTo>
                    <a:pt x="1" y="1883"/>
                  </a:lnTo>
                  <a:lnTo>
                    <a:pt x="517" y="1"/>
                  </a:lnTo>
                  <a:lnTo>
                    <a:pt x="4228" y="102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1"/>
            <p:cNvSpPr/>
            <p:nvPr/>
          </p:nvSpPr>
          <p:spPr>
            <a:xfrm>
              <a:off x="1873110" y="2144266"/>
              <a:ext cx="305492" cy="126917"/>
            </a:xfrm>
            <a:custGeom>
              <a:avLst/>
              <a:gdLst/>
              <a:ahLst/>
              <a:cxnLst/>
              <a:rect l="l" t="t" r="r" b="b"/>
              <a:pathLst>
                <a:path w="2330" h="968" extrusionOk="0">
                  <a:moveTo>
                    <a:pt x="2229" y="967"/>
                  </a:moveTo>
                  <a:lnTo>
                    <a:pt x="1" y="421"/>
                  </a:lnTo>
                  <a:lnTo>
                    <a:pt x="105" y="0"/>
                  </a:lnTo>
                  <a:lnTo>
                    <a:pt x="2329" y="546"/>
                  </a:ln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1"/>
            <p:cNvSpPr/>
            <p:nvPr/>
          </p:nvSpPr>
          <p:spPr>
            <a:xfrm>
              <a:off x="1851608" y="2234079"/>
              <a:ext cx="305361" cy="126917"/>
            </a:xfrm>
            <a:custGeom>
              <a:avLst/>
              <a:gdLst/>
              <a:ahLst/>
              <a:cxnLst/>
              <a:rect l="l" t="t" r="r" b="b"/>
              <a:pathLst>
                <a:path w="2329" h="968" extrusionOk="0">
                  <a:moveTo>
                    <a:pt x="2224" y="967"/>
                  </a:moveTo>
                  <a:lnTo>
                    <a:pt x="0" y="421"/>
                  </a:lnTo>
                  <a:lnTo>
                    <a:pt x="104" y="0"/>
                  </a:lnTo>
                  <a:lnTo>
                    <a:pt x="2328" y="547"/>
                  </a:ln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1"/>
            <p:cNvSpPr/>
            <p:nvPr/>
          </p:nvSpPr>
          <p:spPr>
            <a:xfrm>
              <a:off x="445161" y="3360735"/>
              <a:ext cx="1278085" cy="1373010"/>
            </a:xfrm>
            <a:custGeom>
              <a:avLst/>
              <a:gdLst/>
              <a:ahLst/>
              <a:cxnLst/>
              <a:rect l="l" t="t" r="r" b="b"/>
              <a:pathLst>
                <a:path w="9748" h="10472" extrusionOk="0">
                  <a:moveTo>
                    <a:pt x="7298" y="5984"/>
                  </a:moveTo>
                  <a:cubicBezTo>
                    <a:pt x="7298" y="5984"/>
                    <a:pt x="5260" y="8850"/>
                    <a:pt x="3330" y="10471"/>
                  </a:cubicBezTo>
                  <a:lnTo>
                    <a:pt x="855" y="10471"/>
                  </a:lnTo>
                  <a:cubicBezTo>
                    <a:pt x="382" y="10471"/>
                    <a:pt x="1" y="10090"/>
                    <a:pt x="1" y="9617"/>
                  </a:cubicBezTo>
                  <a:lnTo>
                    <a:pt x="1" y="6235"/>
                  </a:lnTo>
                  <a:cubicBezTo>
                    <a:pt x="924" y="5884"/>
                    <a:pt x="3205" y="4896"/>
                    <a:pt x="4224" y="3352"/>
                  </a:cubicBezTo>
                  <a:cubicBezTo>
                    <a:pt x="4224" y="3352"/>
                    <a:pt x="5264" y="456"/>
                    <a:pt x="5672" y="508"/>
                  </a:cubicBezTo>
                  <a:cubicBezTo>
                    <a:pt x="6066" y="556"/>
                    <a:pt x="5698" y="1787"/>
                    <a:pt x="5685" y="1839"/>
                  </a:cubicBezTo>
                  <a:cubicBezTo>
                    <a:pt x="5728" y="1783"/>
                    <a:pt x="7185" y="1"/>
                    <a:pt x="7510" y="113"/>
                  </a:cubicBezTo>
                  <a:cubicBezTo>
                    <a:pt x="7835" y="226"/>
                    <a:pt x="7029" y="2008"/>
                    <a:pt x="7003" y="2069"/>
                  </a:cubicBezTo>
                  <a:cubicBezTo>
                    <a:pt x="7042" y="2017"/>
                    <a:pt x="8312" y="282"/>
                    <a:pt x="8616" y="408"/>
                  </a:cubicBezTo>
                  <a:cubicBezTo>
                    <a:pt x="8915" y="530"/>
                    <a:pt x="7978" y="2372"/>
                    <a:pt x="7957" y="2424"/>
                  </a:cubicBezTo>
                  <a:cubicBezTo>
                    <a:pt x="7983" y="2381"/>
                    <a:pt x="8963" y="1028"/>
                    <a:pt x="9301" y="1167"/>
                  </a:cubicBezTo>
                  <a:cubicBezTo>
                    <a:pt x="9639" y="1306"/>
                    <a:pt x="8529" y="2962"/>
                    <a:pt x="8499" y="3005"/>
                  </a:cubicBezTo>
                  <a:cubicBezTo>
                    <a:pt x="8533" y="2971"/>
                    <a:pt x="9240" y="2190"/>
                    <a:pt x="9491" y="2290"/>
                  </a:cubicBezTo>
                  <a:cubicBezTo>
                    <a:pt x="9747" y="2394"/>
                    <a:pt x="7298" y="5984"/>
                    <a:pt x="7298" y="5984"/>
                  </a:cubicBezTo>
                  <a:close/>
                </a:path>
              </a:pathLst>
            </a:custGeom>
            <a:solidFill>
              <a:srgbClr val="8D3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1"/>
            <p:cNvSpPr/>
            <p:nvPr/>
          </p:nvSpPr>
          <p:spPr>
            <a:xfrm>
              <a:off x="1419591" y="3956513"/>
              <a:ext cx="107512" cy="71719"/>
            </a:xfrm>
            <a:custGeom>
              <a:avLst/>
              <a:gdLst/>
              <a:ahLst/>
              <a:cxnLst/>
              <a:rect l="l" t="t" r="r" b="b"/>
              <a:pathLst>
                <a:path w="820" h="547" extrusionOk="0">
                  <a:moveTo>
                    <a:pt x="17" y="547"/>
                  </a:moveTo>
                  <a:lnTo>
                    <a:pt x="0" y="477"/>
                  </a:lnTo>
                  <a:cubicBezTo>
                    <a:pt x="9" y="473"/>
                    <a:pt x="481" y="378"/>
                    <a:pt x="759" y="0"/>
                  </a:cubicBezTo>
                  <a:lnTo>
                    <a:pt x="819" y="44"/>
                  </a:lnTo>
                  <a:cubicBezTo>
                    <a:pt x="520" y="443"/>
                    <a:pt x="35" y="542"/>
                    <a:pt x="17" y="54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1"/>
            <p:cNvSpPr/>
            <p:nvPr/>
          </p:nvSpPr>
          <p:spPr>
            <a:xfrm>
              <a:off x="950601" y="1817401"/>
              <a:ext cx="258685" cy="9702"/>
            </a:xfrm>
            <a:custGeom>
              <a:avLst/>
              <a:gdLst/>
              <a:ahLst/>
              <a:cxnLst/>
              <a:rect l="l" t="t" r="r" b="b"/>
              <a:pathLst>
                <a:path w="1973" h="74" extrusionOk="0">
                  <a:moveTo>
                    <a:pt x="1973" y="74"/>
                  </a:moveTo>
                  <a:lnTo>
                    <a:pt x="0" y="74"/>
                  </a:lnTo>
                  <a:lnTo>
                    <a:pt x="0" y="0"/>
                  </a:lnTo>
                  <a:lnTo>
                    <a:pt x="197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1"/>
            <p:cNvSpPr/>
            <p:nvPr/>
          </p:nvSpPr>
          <p:spPr>
            <a:xfrm>
              <a:off x="834566" y="1970803"/>
              <a:ext cx="258816" cy="9833"/>
            </a:xfrm>
            <a:custGeom>
              <a:avLst/>
              <a:gdLst/>
              <a:ahLst/>
              <a:cxnLst/>
              <a:rect l="l" t="t" r="r" b="b"/>
              <a:pathLst>
                <a:path w="1974" h="75" extrusionOk="0">
                  <a:moveTo>
                    <a:pt x="1973" y="75"/>
                  </a:moveTo>
                  <a:lnTo>
                    <a:pt x="1" y="75"/>
                  </a:lnTo>
                  <a:lnTo>
                    <a:pt x="1" y="1"/>
                  </a:lnTo>
                  <a:lnTo>
                    <a:pt x="19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1"/>
            <p:cNvSpPr/>
            <p:nvPr/>
          </p:nvSpPr>
          <p:spPr>
            <a:xfrm>
              <a:off x="992033" y="1888464"/>
              <a:ext cx="258816" cy="9702"/>
            </a:xfrm>
            <a:custGeom>
              <a:avLst/>
              <a:gdLst/>
              <a:ahLst/>
              <a:cxnLst/>
              <a:rect l="l" t="t" r="r" b="b"/>
              <a:pathLst>
                <a:path w="1974" h="74" extrusionOk="0">
                  <a:moveTo>
                    <a:pt x="1973" y="74"/>
                  </a:moveTo>
                  <a:lnTo>
                    <a:pt x="1" y="74"/>
                  </a:lnTo>
                  <a:lnTo>
                    <a:pt x="1" y="0"/>
                  </a:lnTo>
                  <a:lnTo>
                    <a:pt x="197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Rounded Rectangle 51"/>
          <p:cNvSpPr/>
          <p:nvPr/>
        </p:nvSpPr>
        <p:spPr>
          <a:xfrm>
            <a:off x="4271821" y="1326768"/>
            <a:ext cx="825500" cy="825500"/>
          </a:xfrm>
          <a:prstGeom prst="roundRect">
            <a:avLst/>
          </a:prstGeom>
          <a:solidFill>
            <a:srgbClr val="00CC74"/>
          </a:solidFill>
          <a:ln>
            <a:solidFill>
              <a:srgbClr val="00CC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2</a:t>
            </a:r>
          </a:p>
        </p:txBody>
      </p:sp>
      <p:sp>
        <p:nvSpPr>
          <p:cNvPr id="53" name="TextBox 52"/>
          <p:cNvSpPr txBox="1"/>
          <p:nvPr/>
        </p:nvSpPr>
        <p:spPr>
          <a:xfrm>
            <a:off x="2569079" y="2347788"/>
            <a:ext cx="4037097" cy="1478418"/>
          </a:xfrm>
          <a:prstGeom prst="rect">
            <a:avLst/>
          </a:prstGeom>
          <a:noFill/>
        </p:spPr>
        <p:txBody>
          <a:bodyPr wrap="square" rtlCol="0">
            <a:spAutoFit/>
          </a:bodyPr>
          <a:lstStyle/>
          <a:p>
            <a:pPr algn="ctr">
              <a:lnSpc>
                <a:spcPct val="150000"/>
              </a:lnSpc>
            </a:pPr>
            <a:r>
              <a:rPr lang="en-US" sz="3200" b="1" dirty="0"/>
              <a:t>CÁCH TIÊU DÙNG THÔNG MINH</a:t>
            </a:r>
          </a:p>
        </p:txBody>
      </p:sp>
      <p:sp>
        <p:nvSpPr>
          <p:cNvPr id="2" name="Rectangle 1">
            <a:extLst>
              <a:ext uri="{FF2B5EF4-FFF2-40B4-BE49-F238E27FC236}">
                <a16:creationId xmlns:a16="http://schemas.microsoft.com/office/drawing/2014/main" id="{84166CEA-FABD-62A9-375A-AAB0E377BEBB}"/>
              </a:ext>
            </a:extLst>
          </p:cNvPr>
          <p:cNvSpPr/>
          <p:nvPr/>
        </p:nvSpPr>
        <p:spPr>
          <a:xfrm>
            <a:off x="0" y="4499290"/>
            <a:ext cx="9144000" cy="65190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9775935"/>
      </p:ext>
    </p:extLst>
  </p:cSld>
  <p:clrMapOvr>
    <a:masterClrMapping/>
  </p:clrMapOvr>
  <p:transition spd="med">
    <p:blinds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37691"/>
            <a:ext cx="9144000" cy="577850"/>
          </a:xfrm>
          <a:prstGeom prst="rect">
            <a:avLst/>
          </a:prstGeom>
          <a:noFill/>
        </p:spPr>
        <p:txBody>
          <a:bodyPr wrap="square" rtlCol="0">
            <a:spAutoFit/>
          </a:bodyPr>
          <a:lstStyle/>
          <a:p>
            <a:pPr algn="ctr">
              <a:lnSpc>
                <a:spcPct val="150000"/>
              </a:lnSpc>
            </a:pPr>
            <a:r>
              <a:rPr lang="vi-VN" sz="2400" b="1" dirty="0">
                <a:solidFill>
                  <a:srgbClr val="165C7F"/>
                </a:solidFill>
              </a:rPr>
              <a:t>a. Biện pháp để trở thành người tiêu dùng thông minh</a:t>
            </a:r>
            <a:endParaRPr lang="en-US" sz="2400" b="1" dirty="0">
              <a:solidFill>
                <a:srgbClr val="165C7F"/>
              </a:solidFill>
            </a:endParaRPr>
          </a:p>
        </p:txBody>
      </p:sp>
      <p:grpSp>
        <p:nvGrpSpPr>
          <p:cNvPr id="100" name="Google Shape;3058;p45"/>
          <p:cNvGrpSpPr/>
          <p:nvPr/>
        </p:nvGrpSpPr>
        <p:grpSpPr>
          <a:xfrm>
            <a:off x="5291744" y="1890234"/>
            <a:ext cx="3441110" cy="3015575"/>
            <a:chOff x="2555460" y="1283170"/>
            <a:chExt cx="4033080" cy="3447229"/>
          </a:xfrm>
        </p:grpSpPr>
        <p:sp>
          <p:nvSpPr>
            <p:cNvPr id="101" name="Google Shape;3059;p45"/>
            <p:cNvSpPr/>
            <p:nvPr/>
          </p:nvSpPr>
          <p:spPr>
            <a:xfrm>
              <a:off x="2555460" y="1283170"/>
              <a:ext cx="4033080" cy="3447229"/>
            </a:xfrm>
            <a:custGeom>
              <a:avLst/>
              <a:gdLst/>
              <a:ahLst/>
              <a:cxnLst/>
              <a:rect l="l" t="t" r="r" b="b"/>
              <a:pathLst>
                <a:path w="61200" h="52310" extrusionOk="0">
                  <a:moveTo>
                    <a:pt x="41230" y="1"/>
                  </a:moveTo>
                  <a:cubicBezTo>
                    <a:pt x="34961" y="1"/>
                    <a:pt x="29747" y="8304"/>
                    <a:pt x="23044" y="10179"/>
                  </a:cubicBezTo>
                  <a:cubicBezTo>
                    <a:pt x="19137" y="11276"/>
                    <a:pt x="15006" y="10723"/>
                    <a:pt x="10947" y="11945"/>
                  </a:cubicBezTo>
                  <a:cubicBezTo>
                    <a:pt x="9761" y="12302"/>
                    <a:pt x="8583" y="12820"/>
                    <a:pt x="7414" y="13560"/>
                  </a:cubicBezTo>
                  <a:cubicBezTo>
                    <a:pt x="2695" y="16575"/>
                    <a:pt x="1" y="23364"/>
                    <a:pt x="411" y="28396"/>
                  </a:cubicBezTo>
                  <a:cubicBezTo>
                    <a:pt x="1098" y="36826"/>
                    <a:pt x="5755" y="42705"/>
                    <a:pt x="11661" y="46612"/>
                  </a:cubicBezTo>
                  <a:cubicBezTo>
                    <a:pt x="17458" y="50453"/>
                    <a:pt x="24372" y="52309"/>
                    <a:pt x="31499" y="52309"/>
                  </a:cubicBezTo>
                  <a:cubicBezTo>
                    <a:pt x="33080" y="52309"/>
                    <a:pt x="34672" y="52218"/>
                    <a:pt x="36265" y="52036"/>
                  </a:cubicBezTo>
                  <a:cubicBezTo>
                    <a:pt x="42608" y="51314"/>
                    <a:pt x="50289" y="50172"/>
                    <a:pt x="55133" y="43508"/>
                  </a:cubicBezTo>
                  <a:cubicBezTo>
                    <a:pt x="61199" y="35149"/>
                    <a:pt x="60334" y="22990"/>
                    <a:pt x="57729" y="15425"/>
                  </a:cubicBezTo>
                  <a:cubicBezTo>
                    <a:pt x="55062" y="7681"/>
                    <a:pt x="49468" y="402"/>
                    <a:pt x="41573" y="9"/>
                  </a:cubicBezTo>
                  <a:cubicBezTo>
                    <a:pt x="41458" y="3"/>
                    <a:pt x="41344" y="1"/>
                    <a:pt x="412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060;p45"/>
            <p:cNvSpPr/>
            <p:nvPr/>
          </p:nvSpPr>
          <p:spPr>
            <a:xfrm>
              <a:off x="3450843" y="1341359"/>
              <a:ext cx="1094138" cy="575043"/>
            </a:xfrm>
            <a:custGeom>
              <a:avLst/>
              <a:gdLst/>
              <a:ahLst/>
              <a:cxnLst/>
              <a:rect l="l" t="t" r="r" b="b"/>
              <a:pathLst>
                <a:path w="16603" h="8726" extrusionOk="0">
                  <a:moveTo>
                    <a:pt x="12159" y="0"/>
                  </a:moveTo>
                  <a:cubicBezTo>
                    <a:pt x="10789" y="0"/>
                    <a:pt x="9463" y="494"/>
                    <a:pt x="8137" y="785"/>
                  </a:cubicBezTo>
                  <a:cubicBezTo>
                    <a:pt x="8065" y="803"/>
                    <a:pt x="7985" y="821"/>
                    <a:pt x="7914" y="830"/>
                  </a:cubicBezTo>
                  <a:cubicBezTo>
                    <a:pt x="7191" y="794"/>
                    <a:pt x="6468" y="732"/>
                    <a:pt x="5737" y="696"/>
                  </a:cubicBezTo>
                  <a:cubicBezTo>
                    <a:pt x="5589" y="689"/>
                    <a:pt x="5437" y="685"/>
                    <a:pt x="5280" y="685"/>
                  </a:cubicBezTo>
                  <a:cubicBezTo>
                    <a:pt x="3134" y="685"/>
                    <a:pt x="250" y="1409"/>
                    <a:pt x="126" y="3961"/>
                  </a:cubicBezTo>
                  <a:cubicBezTo>
                    <a:pt x="1" y="6388"/>
                    <a:pt x="2623" y="8083"/>
                    <a:pt x="4720" y="8538"/>
                  </a:cubicBezTo>
                  <a:cubicBezTo>
                    <a:pt x="5310" y="8665"/>
                    <a:pt x="5901" y="8725"/>
                    <a:pt x="6489" y="8725"/>
                  </a:cubicBezTo>
                  <a:cubicBezTo>
                    <a:pt x="8331" y="8725"/>
                    <a:pt x="10138" y="8137"/>
                    <a:pt x="11741" y="7191"/>
                  </a:cubicBezTo>
                  <a:cubicBezTo>
                    <a:pt x="13489" y="6156"/>
                    <a:pt x="16603" y="4024"/>
                    <a:pt x="15425" y="1579"/>
                  </a:cubicBezTo>
                  <a:cubicBezTo>
                    <a:pt x="14854" y="411"/>
                    <a:pt x="13409" y="9"/>
                    <a:pt x="12196" y="0"/>
                  </a:cubicBezTo>
                  <a:cubicBezTo>
                    <a:pt x="12184" y="0"/>
                    <a:pt x="12171" y="0"/>
                    <a:pt x="12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061;p45"/>
            <p:cNvSpPr/>
            <p:nvPr/>
          </p:nvSpPr>
          <p:spPr>
            <a:xfrm>
              <a:off x="2907564" y="1587693"/>
              <a:ext cx="496886" cy="421760"/>
            </a:xfrm>
            <a:custGeom>
              <a:avLst/>
              <a:gdLst/>
              <a:ahLst/>
              <a:cxnLst/>
              <a:rect l="l" t="t" r="r" b="b"/>
              <a:pathLst>
                <a:path w="7540" h="6400" extrusionOk="0">
                  <a:moveTo>
                    <a:pt x="3871" y="1"/>
                  </a:moveTo>
                  <a:cubicBezTo>
                    <a:pt x="1949" y="1"/>
                    <a:pt x="0" y="1416"/>
                    <a:pt x="216" y="3640"/>
                  </a:cubicBezTo>
                  <a:cubicBezTo>
                    <a:pt x="363" y="5158"/>
                    <a:pt x="1683" y="6364"/>
                    <a:pt x="3175" y="6364"/>
                  </a:cubicBezTo>
                  <a:cubicBezTo>
                    <a:pt x="3217" y="6364"/>
                    <a:pt x="3260" y="6363"/>
                    <a:pt x="3302" y="6361"/>
                  </a:cubicBezTo>
                  <a:cubicBezTo>
                    <a:pt x="3477" y="6387"/>
                    <a:pt x="3654" y="6400"/>
                    <a:pt x="3830" y="6400"/>
                  </a:cubicBezTo>
                  <a:cubicBezTo>
                    <a:pt x="4690" y="6400"/>
                    <a:pt x="5547" y="6094"/>
                    <a:pt x="6184" y="5487"/>
                  </a:cubicBezTo>
                  <a:cubicBezTo>
                    <a:pt x="7237" y="4487"/>
                    <a:pt x="7540" y="2766"/>
                    <a:pt x="6737" y="1508"/>
                  </a:cubicBezTo>
                  <a:cubicBezTo>
                    <a:pt x="6065" y="465"/>
                    <a:pt x="4972" y="1"/>
                    <a:pt x="3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062;p45"/>
            <p:cNvSpPr/>
            <p:nvPr/>
          </p:nvSpPr>
          <p:spPr>
            <a:xfrm>
              <a:off x="4971156" y="3070905"/>
              <a:ext cx="163498" cy="142937"/>
            </a:xfrm>
            <a:custGeom>
              <a:avLst/>
              <a:gdLst/>
              <a:ahLst/>
              <a:cxnLst/>
              <a:rect l="l" t="t" r="r" b="b"/>
              <a:pathLst>
                <a:path w="2481" h="2169" extrusionOk="0">
                  <a:moveTo>
                    <a:pt x="830" y="1"/>
                  </a:moveTo>
                  <a:lnTo>
                    <a:pt x="1" y="964"/>
                  </a:lnTo>
                  <a:cubicBezTo>
                    <a:pt x="134" y="1045"/>
                    <a:pt x="1749" y="2169"/>
                    <a:pt x="1749" y="2169"/>
                  </a:cubicBezTo>
                  <a:lnTo>
                    <a:pt x="2481" y="1045"/>
                  </a:lnTo>
                  <a:lnTo>
                    <a:pt x="830" y="1"/>
                  </a:lnTo>
                  <a:close/>
                </a:path>
              </a:pathLst>
            </a:custGeom>
            <a:solidFill>
              <a:srgbClr val="D87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063;p45"/>
            <p:cNvSpPr/>
            <p:nvPr/>
          </p:nvSpPr>
          <p:spPr>
            <a:xfrm>
              <a:off x="5086415" y="3051069"/>
              <a:ext cx="212264" cy="218063"/>
            </a:xfrm>
            <a:custGeom>
              <a:avLst/>
              <a:gdLst/>
              <a:ahLst/>
              <a:cxnLst/>
              <a:rect l="l" t="t" r="r" b="b"/>
              <a:pathLst>
                <a:path w="3221" h="3309" extrusionOk="0">
                  <a:moveTo>
                    <a:pt x="3001" y="0"/>
                  </a:moveTo>
                  <a:cubicBezTo>
                    <a:pt x="2881" y="0"/>
                    <a:pt x="2704" y="63"/>
                    <a:pt x="2453" y="284"/>
                  </a:cubicBezTo>
                  <a:cubicBezTo>
                    <a:pt x="1873" y="810"/>
                    <a:pt x="1713" y="908"/>
                    <a:pt x="1338" y="1123"/>
                  </a:cubicBezTo>
                  <a:cubicBezTo>
                    <a:pt x="964" y="1328"/>
                    <a:pt x="732" y="1346"/>
                    <a:pt x="732" y="1346"/>
                  </a:cubicBezTo>
                  <a:lnTo>
                    <a:pt x="0" y="2470"/>
                  </a:lnTo>
                  <a:cubicBezTo>
                    <a:pt x="0" y="2470"/>
                    <a:pt x="535" y="3094"/>
                    <a:pt x="955" y="3308"/>
                  </a:cubicBezTo>
                  <a:cubicBezTo>
                    <a:pt x="2177" y="2532"/>
                    <a:pt x="3221" y="115"/>
                    <a:pt x="3221" y="115"/>
                  </a:cubicBezTo>
                  <a:cubicBezTo>
                    <a:pt x="3221" y="115"/>
                    <a:pt x="3162" y="0"/>
                    <a:pt x="30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064;p45"/>
            <p:cNvSpPr/>
            <p:nvPr/>
          </p:nvSpPr>
          <p:spPr>
            <a:xfrm>
              <a:off x="4785384" y="3702359"/>
              <a:ext cx="112953" cy="144650"/>
            </a:xfrm>
            <a:custGeom>
              <a:avLst/>
              <a:gdLst/>
              <a:ahLst/>
              <a:cxnLst/>
              <a:rect l="l" t="t" r="r" b="b"/>
              <a:pathLst>
                <a:path w="1714" h="2195" extrusionOk="0">
                  <a:moveTo>
                    <a:pt x="1267" y="0"/>
                  </a:moveTo>
                  <a:lnTo>
                    <a:pt x="0" y="107"/>
                  </a:lnTo>
                  <a:cubicBezTo>
                    <a:pt x="36" y="259"/>
                    <a:pt x="411" y="2195"/>
                    <a:pt x="411" y="2195"/>
                  </a:cubicBezTo>
                  <a:lnTo>
                    <a:pt x="1713" y="1900"/>
                  </a:lnTo>
                  <a:lnTo>
                    <a:pt x="1267" y="0"/>
                  </a:lnTo>
                  <a:close/>
                </a:path>
              </a:pathLst>
            </a:custGeom>
            <a:solidFill>
              <a:srgbClr val="D87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065;p45"/>
            <p:cNvSpPr/>
            <p:nvPr/>
          </p:nvSpPr>
          <p:spPr>
            <a:xfrm>
              <a:off x="4112216" y="2845527"/>
              <a:ext cx="990675" cy="951464"/>
            </a:xfrm>
            <a:custGeom>
              <a:avLst/>
              <a:gdLst/>
              <a:ahLst/>
              <a:cxnLst/>
              <a:rect l="l" t="t" r="r" b="b"/>
              <a:pathLst>
                <a:path w="15033" h="14438" extrusionOk="0">
                  <a:moveTo>
                    <a:pt x="9187" y="1"/>
                  </a:moveTo>
                  <a:cubicBezTo>
                    <a:pt x="7596" y="1"/>
                    <a:pt x="4595" y="1485"/>
                    <a:pt x="4595" y="1485"/>
                  </a:cubicBezTo>
                  <a:cubicBezTo>
                    <a:pt x="4595" y="1485"/>
                    <a:pt x="1" y="4465"/>
                    <a:pt x="1196" y="7444"/>
                  </a:cubicBezTo>
                  <a:cubicBezTo>
                    <a:pt x="1196" y="7444"/>
                    <a:pt x="3944" y="8345"/>
                    <a:pt x="5559" y="8773"/>
                  </a:cubicBezTo>
                  <a:cubicBezTo>
                    <a:pt x="7182" y="9202"/>
                    <a:pt x="8199" y="9202"/>
                    <a:pt x="8708" y="10165"/>
                  </a:cubicBezTo>
                  <a:cubicBezTo>
                    <a:pt x="9225" y="11129"/>
                    <a:pt x="9903" y="13876"/>
                    <a:pt x="10323" y="14188"/>
                  </a:cubicBezTo>
                  <a:cubicBezTo>
                    <a:pt x="10513" y="14327"/>
                    <a:pt x="10822" y="14438"/>
                    <a:pt x="11125" y="14438"/>
                  </a:cubicBezTo>
                  <a:cubicBezTo>
                    <a:pt x="11504" y="14438"/>
                    <a:pt x="11876" y="14266"/>
                    <a:pt x="12000" y="13760"/>
                  </a:cubicBezTo>
                  <a:cubicBezTo>
                    <a:pt x="12223" y="12859"/>
                    <a:pt x="11464" y="8434"/>
                    <a:pt x="10813" y="7409"/>
                  </a:cubicBezTo>
                  <a:cubicBezTo>
                    <a:pt x="10153" y="6392"/>
                    <a:pt x="4711" y="4607"/>
                    <a:pt x="4711" y="4607"/>
                  </a:cubicBezTo>
                  <a:lnTo>
                    <a:pt x="5050" y="4152"/>
                  </a:lnTo>
                  <a:cubicBezTo>
                    <a:pt x="5050" y="4152"/>
                    <a:pt x="8023" y="3630"/>
                    <a:pt x="9068" y="3630"/>
                  </a:cubicBezTo>
                  <a:cubicBezTo>
                    <a:pt x="9165" y="3630"/>
                    <a:pt x="9246" y="3634"/>
                    <a:pt x="9306" y="3644"/>
                  </a:cubicBezTo>
                  <a:cubicBezTo>
                    <a:pt x="10019" y="3751"/>
                    <a:pt x="14123" y="5571"/>
                    <a:pt x="14123" y="5571"/>
                  </a:cubicBezTo>
                  <a:cubicBezTo>
                    <a:pt x="14123" y="5571"/>
                    <a:pt x="15033" y="4893"/>
                    <a:pt x="15006" y="3920"/>
                  </a:cubicBezTo>
                  <a:cubicBezTo>
                    <a:pt x="14890" y="3555"/>
                    <a:pt x="10920" y="183"/>
                    <a:pt x="9421" y="13"/>
                  </a:cubicBezTo>
                  <a:cubicBezTo>
                    <a:pt x="9347" y="5"/>
                    <a:pt x="9269" y="1"/>
                    <a:pt x="9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066;p45"/>
            <p:cNvSpPr/>
            <p:nvPr/>
          </p:nvSpPr>
          <p:spPr>
            <a:xfrm>
              <a:off x="3552000" y="2078055"/>
              <a:ext cx="329236" cy="716069"/>
            </a:xfrm>
            <a:custGeom>
              <a:avLst/>
              <a:gdLst/>
              <a:ahLst/>
              <a:cxnLst/>
              <a:rect l="l" t="t" r="r" b="b"/>
              <a:pathLst>
                <a:path w="4996" h="10866" extrusionOk="0">
                  <a:moveTo>
                    <a:pt x="4091" y="1"/>
                  </a:moveTo>
                  <a:cubicBezTo>
                    <a:pt x="4051" y="1"/>
                    <a:pt x="4010" y="9"/>
                    <a:pt x="3970" y="26"/>
                  </a:cubicBezTo>
                  <a:cubicBezTo>
                    <a:pt x="3488" y="231"/>
                    <a:pt x="3943" y="1471"/>
                    <a:pt x="3943" y="1471"/>
                  </a:cubicBezTo>
                  <a:cubicBezTo>
                    <a:pt x="3943" y="1471"/>
                    <a:pt x="848" y="3220"/>
                    <a:pt x="419" y="5860"/>
                  </a:cubicBezTo>
                  <a:cubicBezTo>
                    <a:pt x="0" y="8501"/>
                    <a:pt x="2498" y="10865"/>
                    <a:pt x="2498" y="10865"/>
                  </a:cubicBezTo>
                  <a:lnTo>
                    <a:pt x="3854" y="8501"/>
                  </a:lnTo>
                  <a:cubicBezTo>
                    <a:pt x="3854" y="8501"/>
                    <a:pt x="2498" y="7020"/>
                    <a:pt x="2917" y="5584"/>
                  </a:cubicBezTo>
                  <a:cubicBezTo>
                    <a:pt x="3346" y="4139"/>
                    <a:pt x="4568" y="2426"/>
                    <a:pt x="4791" y="1676"/>
                  </a:cubicBezTo>
                  <a:cubicBezTo>
                    <a:pt x="4995" y="981"/>
                    <a:pt x="4540" y="1"/>
                    <a:pt x="4091" y="1"/>
                  </a:cubicBezTo>
                  <a:close/>
                </a:path>
              </a:pathLst>
            </a:custGeom>
            <a:solidFill>
              <a:srgbClr val="FFAA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067;p45"/>
            <p:cNvSpPr/>
            <p:nvPr/>
          </p:nvSpPr>
          <p:spPr>
            <a:xfrm>
              <a:off x="4258448" y="2009058"/>
              <a:ext cx="276582" cy="662756"/>
            </a:xfrm>
            <a:custGeom>
              <a:avLst/>
              <a:gdLst/>
              <a:ahLst/>
              <a:cxnLst/>
              <a:rect l="l" t="t" r="r" b="b"/>
              <a:pathLst>
                <a:path w="4197" h="10057" extrusionOk="0">
                  <a:moveTo>
                    <a:pt x="956" y="0"/>
                  </a:moveTo>
                  <a:cubicBezTo>
                    <a:pt x="547" y="0"/>
                    <a:pt x="0" y="765"/>
                    <a:pt x="137" y="1483"/>
                  </a:cubicBezTo>
                  <a:cubicBezTo>
                    <a:pt x="307" y="2376"/>
                    <a:pt x="1555" y="3268"/>
                    <a:pt x="1930" y="4570"/>
                  </a:cubicBezTo>
                  <a:cubicBezTo>
                    <a:pt x="2296" y="5873"/>
                    <a:pt x="904" y="8237"/>
                    <a:pt x="904" y="8237"/>
                  </a:cubicBezTo>
                  <a:lnTo>
                    <a:pt x="2778" y="10056"/>
                  </a:lnTo>
                  <a:cubicBezTo>
                    <a:pt x="2778" y="10056"/>
                    <a:pt x="4196" y="7657"/>
                    <a:pt x="3830" y="5391"/>
                  </a:cubicBezTo>
                  <a:cubicBezTo>
                    <a:pt x="3456" y="3125"/>
                    <a:pt x="877" y="1448"/>
                    <a:pt x="877" y="1448"/>
                  </a:cubicBezTo>
                  <a:cubicBezTo>
                    <a:pt x="877" y="1448"/>
                    <a:pt x="1582" y="654"/>
                    <a:pt x="1216" y="145"/>
                  </a:cubicBezTo>
                  <a:cubicBezTo>
                    <a:pt x="1145" y="45"/>
                    <a:pt x="1055" y="0"/>
                    <a:pt x="956" y="0"/>
                  </a:cubicBezTo>
                  <a:close/>
                </a:path>
              </a:pathLst>
            </a:custGeom>
            <a:solidFill>
              <a:srgbClr val="FFAA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068;p45"/>
            <p:cNvSpPr/>
            <p:nvPr/>
          </p:nvSpPr>
          <p:spPr>
            <a:xfrm>
              <a:off x="3671345" y="2535929"/>
              <a:ext cx="816633" cy="826057"/>
            </a:xfrm>
            <a:custGeom>
              <a:avLst/>
              <a:gdLst/>
              <a:ahLst/>
              <a:cxnLst/>
              <a:rect l="l" t="t" r="r" b="b"/>
              <a:pathLst>
                <a:path w="12392" h="12535" extrusionOk="0">
                  <a:moveTo>
                    <a:pt x="9733" y="1"/>
                  </a:moveTo>
                  <a:cubicBezTo>
                    <a:pt x="9733" y="1"/>
                    <a:pt x="8316" y="2374"/>
                    <a:pt x="6044" y="2374"/>
                  </a:cubicBezTo>
                  <a:cubicBezTo>
                    <a:pt x="5932" y="2374"/>
                    <a:pt x="5817" y="2368"/>
                    <a:pt x="5701" y="2356"/>
                  </a:cubicBezTo>
                  <a:cubicBezTo>
                    <a:pt x="5701" y="2356"/>
                    <a:pt x="3292" y="2356"/>
                    <a:pt x="1900" y="1160"/>
                  </a:cubicBezTo>
                  <a:cubicBezTo>
                    <a:pt x="1847" y="1276"/>
                    <a:pt x="0" y="3917"/>
                    <a:pt x="0" y="3917"/>
                  </a:cubicBezTo>
                  <a:lnTo>
                    <a:pt x="2444" y="5273"/>
                  </a:lnTo>
                  <a:cubicBezTo>
                    <a:pt x="2444" y="5273"/>
                    <a:pt x="3122" y="10554"/>
                    <a:pt x="8172" y="12535"/>
                  </a:cubicBezTo>
                  <a:cubicBezTo>
                    <a:pt x="8252" y="12481"/>
                    <a:pt x="8877" y="9635"/>
                    <a:pt x="9760" y="8618"/>
                  </a:cubicBezTo>
                  <a:cubicBezTo>
                    <a:pt x="10491" y="7771"/>
                    <a:pt x="12115" y="6379"/>
                    <a:pt x="12391" y="5728"/>
                  </a:cubicBezTo>
                  <a:lnTo>
                    <a:pt x="12391" y="5728"/>
                  </a:lnTo>
                  <a:cubicBezTo>
                    <a:pt x="12223" y="5739"/>
                    <a:pt x="12057" y="5744"/>
                    <a:pt x="11895" y="5744"/>
                  </a:cubicBezTo>
                  <a:cubicBezTo>
                    <a:pt x="10342" y="5744"/>
                    <a:pt x="9135" y="5250"/>
                    <a:pt x="9135" y="4426"/>
                  </a:cubicBezTo>
                  <a:cubicBezTo>
                    <a:pt x="9135" y="4426"/>
                    <a:pt x="11936" y="3177"/>
                    <a:pt x="12284" y="1901"/>
                  </a:cubicBezTo>
                  <a:cubicBezTo>
                    <a:pt x="12391" y="1508"/>
                    <a:pt x="9733" y="1"/>
                    <a:pt x="9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069;p45"/>
            <p:cNvSpPr/>
            <p:nvPr/>
          </p:nvSpPr>
          <p:spPr>
            <a:xfrm>
              <a:off x="4808910" y="3827569"/>
              <a:ext cx="271640" cy="106099"/>
            </a:xfrm>
            <a:custGeom>
              <a:avLst/>
              <a:gdLst/>
              <a:ahLst/>
              <a:cxnLst/>
              <a:rect l="l" t="t" r="r" b="b"/>
              <a:pathLst>
                <a:path w="4122" h="1610" extrusionOk="0">
                  <a:moveTo>
                    <a:pt x="1356" y="0"/>
                  </a:moveTo>
                  <a:lnTo>
                    <a:pt x="54" y="295"/>
                  </a:lnTo>
                  <a:cubicBezTo>
                    <a:pt x="54" y="295"/>
                    <a:pt x="0" y="1106"/>
                    <a:pt x="152" y="1552"/>
                  </a:cubicBezTo>
                  <a:cubicBezTo>
                    <a:pt x="339" y="1592"/>
                    <a:pt x="543" y="1610"/>
                    <a:pt x="758" y="1610"/>
                  </a:cubicBezTo>
                  <a:cubicBezTo>
                    <a:pt x="2170" y="1610"/>
                    <a:pt x="4006" y="857"/>
                    <a:pt x="4006" y="857"/>
                  </a:cubicBezTo>
                  <a:cubicBezTo>
                    <a:pt x="4006" y="857"/>
                    <a:pt x="4122" y="482"/>
                    <a:pt x="3337" y="446"/>
                  </a:cubicBezTo>
                  <a:cubicBezTo>
                    <a:pt x="2552" y="411"/>
                    <a:pt x="2364" y="375"/>
                    <a:pt x="1954" y="259"/>
                  </a:cubicBezTo>
                  <a:cubicBezTo>
                    <a:pt x="1544" y="152"/>
                    <a:pt x="1356" y="0"/>
                    <a:pt x="1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070;p45"/>
            <p:cNvSpPr/>
            <p:nvPr/>
          </p:nvSpPr>
          <p:spPr>
            <a:xfrm>
              <a:off x="3934681" y="2312132"/>
              <a:ext cx="310521" cy="220435"/>
            </a:xfrm>
            <a:custGeom>
              <a:avLst/>
              <a:gdLst/>
              <a:ahLst/>
              <a:cxnLst/>
              <a:rect l="l" t="t" r="r" b="b"/>
              <a:pathLst>
                <a:path w="4712" h="3345" extrusionOk="0">
                  <a:moveTo>
                    <a:pt x="3762" y="0"/>
                  </a:moveTo>
                  <a:cubicBezTo>
                    <a:pt x="3630" y="0"/>
                    <a:pt x="3476" y="40"/>
                    <a:pt x="3293" y="105"/>
                  </a:cubicBezTo>
                  <a:cubicBezTo>
                    <a:pt x="3156" y="156"/>
                    <a:pt x="3033" y="171"/>
                    <a:pt x="2915" y="171"/>
                  </a:cubicBezTo>
                  <a:cubicBezTo>
                    <a:pt x="2737" y="171"/>
                    <a:pt x="2572" y="136"/>
                    <a:pt x="2390" y="136"/>
                  </a:cubicBezTo>
                  <a:cubicBezTo>
                    <a:pt x="2142" y="136"/>
                    <a:pt x="1863" y="201"/>
                    <a:pt x="1482" y="506"/>
                  </a:cubicBezTo>
                  <a:cubicBezTo>
                    <a:pt x="625" y="1184"/>
                    <a:pt x="1" y="2407"/>
                    <a:pt x="1312" y="3174"/>
                  </a:cubicBezTo>
                  <a:cubicBezTo>
                    <a:pt x="1519" y="3294"/>
                    <a:pt x="1722" y="3345"/>
                    <a:pt x="1916" y="3345"/>
                  </a:cubicBezTo>
                  <a:cubicBezTo>
                    <a:pt x="2946" y="3345"/>
                    <a:pt x="3748" y="1925"/>
                    <a:pt x="3748" y="1925"/>
                  </a:cubicBezTo>
                  <a:cubicBezTo>
                    <a:pt x="3748" y="1925"/>
                    <a:pt x="4711" y="1782"/>
                    <a:pt x="4461" y="872"/>
                  </a:cubicBezTo>
                  <a:cubicBezTo>
                    <a:pt x="4278" y="229"/>
                    <a:pt x="4082" y="0"/>
                    <a:pt x="3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071;p45"/>
            <p:cNvSpPr/>
            <p:nvPr/>
          </p:nvSpPr>
          <p:spPr>
            <a:xfrm>
              <a:off x="4022855" y="2543573"/>
              <a:ext cx="140038" cy="199413"/>
            </a:xfrm>
            <a:custGeom>
              <a:avLst/>
              <a:gdLst/>
              <a:ahLst/>
              <a:cxnLst/>
              <a:rect l="l" t="t" r="r" b="b"/>
              <a:pathLst>
                <a:path w="2125" h="3026" extrusionOk="0">
                  <a:moveTo>
                    <a:pt x="625" y="1"/>
                  </a:moveTo>
                  <a:lnTo>
                    <a:pt x="625" y="1"/>
                  </a:lnTo>
                  <a:cubicBezTo>
                    <a:pt x="625" y="1"/>
                    <a:pt x="706" y="1705"/>
                    <a:pt x="1" y="2213"/>
                  </a:cubicBezTo>
                  <a:cubicBezTo>
                    <a:pt x="272" y="2838"/>
                    <a:pt x="667" y="3026"/>
                    <a:pt x="1042" y="3026"/>
                  </a:cubicBezTo>
                  <a:cubicBezTo>
                    <a:pt x="1605" y="3026"/>
                    <a:pt x="2124" y="2606"/>
                    <a:pt x="2124" y="2606"/>
                  </a:cubicBezTo>
                  <a:cubicBezTo>
                    <a:pt x="2124" y="2606"/>
                    <a:pt x="1732" y="1901"/>
                    <a:pt x="1874" y="1080"/>
                  </a:cubicBezTo>
                  <a:cubicBezTo>
                    <a:pt x="1812" y="1018"/>
                    <a:pt x="625" y="1"/>
                    <a:pt x="625" y="1"/>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072;p45"/>
            <p:cNvSpPr/>
            <p:nvPr/>
          </p:nvSpPr>
          <p:spPr>
            <a:xfrm>
              <a:off x="3998802" y="2391937"/>
              <a:ext cx="257537" cy="257867"/>
            </a:xfrm>
            <a:custGeom>
              <a:avLst/>
              <a:gdLst/>
              <a:ahLst/>
              <a:cxnLst/>
              <a:rect l="l" t="t" r="r" b="b"/>
              <a:pathLst>
                <a:path w="3908" h="3913" extrusionOk="0">
                  <a:moveTo>
                    <a:pt x="1329" y="0"/>
                  </a:moveTo>
                  <a:lnTo>
                    <a:pt x="1329" y="0"/>
                  </a:lnTo>
                  <a:cubicBezTo>
                    <a:pt x="1329" y="0"/>
                    <a:pt x="1330" y="0"/>
                    <a:pt x="1330" y="0"/>
                  </a:cubicBezTo>
                  <a:lnTo>
                    <a:pt x="1330" y="0"/>
                  </a:lnTo>
                  <a:cubicBezTo>
                    <a:pt x="1330" y="0"/>
                    <a:pt x="1329" y="0"/>
                    <a:pt x="1329" y="0"/>
                  </a:cubicBezTo>
                  <a:close/>
                  <a:moveTo>
                    <a:pt x="1330" y="0"/>
                  </a:moveTo>
                  <a:cubicBezTo>
                    <a:pt x="1444" y="92"/>
                    <a:pt x="794" y="1481"/>
                    <a:pt x="446" y="1508"/>
                  </a:cubicBezTo>
                  <a:cubicBezTo>
                    <a:pt x="446" y="1508"/>
                    <a:pt x="408" y="1500"/>
                    <a:pt x="353" y="1500"/>
                  </a:cubicBezTo>
                  <a:cubicBezTo>
                    <a:pt x="222" y="1500"/>
                    <a:pt x="0" y="1544"/>
                    <a:pt x="0" y="1847"/>
                  </a:cubicBezTo>
                  <a:cubicBezTo>
                    <a:pt x="0" y="2149"/>
                    <a:pt x="222" y="2193"/>
                    <a:pt x="353" y="2193"/>
                  </a:cubicBezTo>
                  <a:cubicBezTo>
                    <a:pt x="408" y="2193"/>
                    <a:pt x="446" y="2186"/>
                    <a:pt x="446" y="2186"/>
                  </a:cubicBezTo>
                  <a:cubicBezTo>
                    <a:pt x="446" y="2186"/>
                    <a:pt x="1347" y="3912"/>
                    <a:pt x="2414" y="3912"/>
                  </a:cubicBezTo>
                  <a:cubicBezTo>
                    <a:pt x="2515" y="3912"/>
                    <a:pt x="2617" y="3897"/>
                    <a:pt x="2721" y="3863"/>
                  </a:cubicBezTo>
                  <a:cubicBezTo>
                    <a:pt x="3907" y="3461"/>
                    <a:pt x="2828" y="232"/>
                    <a:pt x="2828" y="232"/>
                  </a:cubicBezTo>
                  <a:lnTo>
                    <a:pt x="2828" y="232"/>
                  </a:lnTo>
                  <a:cubicBezTo>
                    <a:pt x="2828" y="232"/>
                    <a:pt x="2609" y="354"/>
                    <a:pt x="2279" y="354"/>
                  </a:cubicBezTo>
                  <a:cubicBezTo>
                    <a:pt x="2015" y="354"/>
                    <a:pt x="1681" y="277"/>
                    <a:pt x="1330" y="0"/>
                  </a:cubicBezTo>
                  <a:close/>
                </a:path>
              </a:pathLst>
            </a:custGeom>
            <a:solidFill>
              <a:srgbClr val="FFAA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073;p45"/>
            <p:cNvSpPr/>
            <p:nvPr/>
          </p:nvSpPr>
          <p:spPr>
            <a:xfrm>
              <a:off x="5082857" y="1678240"/>
              <a:ext cx="883653" cy="1303370"/>
            </a:xfrm>
            <a:custGeom>
              <a:avLst/>
              <a:gdLst/>
              <a:ahLst/>
              <a:cxnLst/>
              <a:rect l="l" t="t" r="r" b="b"/>
              <a:pathLst>
                <a:path w="13409" h="19778" extrusionOk="0">
                  <a:moveTo>
                    <a:pt x="5121" y="0"/>
                  </a:moveTo>
                  <a:cubicBezTo>
                    <a:pt x="4493" y="0"/>
                    <a:pt x="3920" y="427"/>
                    <a:pt x="3774" y="1071"/>
                  </a:cubicBezTo>
                  <a:lnTo>
                    <a:pt x="170" y="16504"/>
                  </a:lnTo>
                  <a:cubicBezTo>
                    <a:pt x="1" y="17244"/>
                    <a:pt x="455" y="17985"/>
                    <a:pt x="1205" y="18163"/>
                  </a:cubicBezTo>
                  <a:lnTo>
                    <a:pt x="7976" y="19742"/>
                  </a:lnTo>
                  <a:cubicBezTo>
                    <a:pt x="8080" y="19766"/>
                    <a:pt x="8185" y="19778"/>
                    <a:pt x="8287" y="19778"/>
                  </a:cubicBezTo>
                  <a:cubicBezTo>
                    <a:pt x="8914" y="19778"/>
                    <a:pt x="9482" y="19351"/>
                    <a:pt x="9635" y="18707"/>
                  </a:cubicBezTo>
                  <a:lnTo>
                    <a:pt x="13239" y="3283"/>
                  </a:lnTo>
                  <a:cubicBezTo>
                    <a:pt x="13409" y="2534"/>
                    <a:pt x="12945" y="1793"/>
                    <a:pt x="12205" y="1615"/>
                  </a:cubicBezTo>
                  <a:lnTo>
                    <a:pt x="5433" y="36"/>
                  </a:lnTo>
                  <a:cubicBezTo>
                    <a:pt x="5329" y="12"/>
                    <a:pt x="5224" y="0"/>
                    <a:pt x="5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074;p45"/>
            <p:cNvSpPr/>
            <p:nvPr/>
          </p:nvSpPr>
          <p:spPr>
            <a:xfrm>
              <a:off x="5147505" y="1801078"/>
              <a:ext cx="761409" cy="1027711"/>
            </a:xfrm>
            <a:custGeom>
              <a:avLst/>
              <a:gdLst/>
              <a:ahLst/>
              <a:cxnLst/>
              <a:rect l="l" t="t" r="r" b="b"/>
              <a:pathLst>
                <a:path w="11554" h="15595" extrusionOk="0">
                  <a:moveTo>
                    <a:pt x="3486" y="1"/>
                  </a:moveTo>
                  <a:cubicBezTo>
                    <a:pt x="3302" y="1"/>
                    <a:pt x="3134" y="126"/>
                    <a:pt x="3088" y="313"/>
                  </a:cubicBezTo>
                  <a:lnTo>
                    <a:pt x="45" y="13320"/>
                  </a:lnTo>
                  <a:cubicBezTo>
                    <a:pt x="1" y="13534"/>
                    <a:pt x="135" y="13748"/>
                    <a:pt x="349" y="13801"/>
                  </a:cubicBezTo>
                  <a:lnTo>
                    <a:pt x="7976" y="15585"/>
                  </a:lnTo>
                  <a:cubicBezTo>
                    <a:pt x="8005" y="15591"/>
                    <a:pt x="8034" y="15594"/>
                    <a:pt x="8062" y="15594"/>
                  </a:cubicBezTo>
                  <a:cubicBezTo>
                    <a:pt x="8252" y="15594"/>
                    <a:pt x="8420" y="15469"/>
                    <a:pt x="8467" y="15282"/>
                  </a:cubicBezTo>
                  <a:lnTo>
                    <a:pt x="11500" y="2275"/>
                  </a:lnTo>
                  <a:cubicBezTo>
                    <a:pt x="11554" y="2061"/>
                    <a:pt x="11420" y="1847"/>
                    <a:pt x="11197" y="1794"/>
                  </a:cubicBezTo>
                  <a:lnTo>
                    <a:pt x="3569" y="9"/>
                  </a:lnTo>
                  <a:cubicBezTo>
                    <a:pt x="3541" y="4"/>
                    <a:pt x="3514" y="1"/>
                    <a:pt x="34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075;p45"/>
            <p:cNvSpPr/>
            <p:nvPr/>
          </p:nvSpPr>
          <p:spPr>
            <a:xfrm>
              <a:off x="5552592" y="1760879"/>
              <a:ext cx="24778" cy="22274"/>
            </a:xfrm>
            <a:custGeom>
              <a:avLst/>
              <a:gdLst/>
              <a:ahLst/>
              <a:cxnLst/>
              <a:rect l="l" t="t" r="r" b="b"/>
              <a:pathLst>
                <a:path w="376" h="338" extrusionOk="0">
                  <a:moveTo>
                    <a:pt x="189" y="0"/>
                  </a:moveTo>
                  <a:cubicBezTo>
                    <a:pt x="112" y="0"/>
                    <a:pt x="43" y="51"/>
                    <a:pt x="27" y="129"/>
                  </a:cubicBezTo>
                  <a:cubicBezTo>
                    <a:pt x="0" y="218"/>
                    <a:pt x="63" y="307"/>
                    <a:pt x="152" y="334"/>
                  </a:cubicBezTo>
                  <a:cubicBezTo>
                    <a:pt x="164" y="336"/>
                    <a:pt x="175" y="337"/>
                    <a:pt x="186" y="337"/>
                  </a:cubicBezTo>
                  <a:cubicBezTo>
                    <a:pt x="263" y="337"/>
                    <a:pt x="333" y="287"/>
                    <a:pt x="348" y="209"/>
                  </a:cubicBezTo>
                  <a:cubicBezTo>
                    <a:pt x="375" y="111"/>
                    <a:pt x="313" y="22"/>
                    <a:pt x="223" y="4"/>
                  </a:cubicBezTo>
                  <a:cubicBezTo>
                    <a:pt x="212" y="2"/>
                    <a:pt x="200" y="0"/>
                    <a:pt x="189" y="0"/>
                  </a:cubicBezTo>
                  <a:close/>
                </a:path>
              </a:pathLst>
            </a:custGeom>
            <a:solidFill>
              <a:srgbClr val="253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076;p45"/>
            <p:cNvSpPr/>
            <p:nvPr/>
          </p:nvSpPr>
          <p:spPr>
            <a:xfrm>
              <a:off x="5595493" y="1770698"/>
              <a:ext cx="153547" cy="52390"/>
            </a:xfrm>
            <a:custGeom>
              <a:avLst/>
              <a:gdLst/>
              <a:ahLst/>
              <a:cxnLst/>
              <a:rect l="l" t="t" r="r" b="b"/>
              <a:pathLst>
                <a:path w="2330" h="795" extrusionOk="0">
                  <a:moveTo>
                    <a:pt x="178" y="0"/>
                  </a:moveTo>
                  <a:cubicBezTo>
                    <a:pt x="99" y="0"/>
                    <a:pt x="34" y="56"/>
                    <a:pt x="19" y="131"/>
                  </a:cubicBezTo>
                  <a:cubicBezTo>
                    <a:pt x="1" y="221"/>
                    <a:pt x="54" y="310"/>
                    <a:pt x="143" y="328"/>
                  </a:cubicBezTo>
                  <a:lnTo>
                    <a:pt x="2106" y="792"/>
                  </a:lnTo>
                  <a:cubicBezTo>
                    <a:pt x="2118" y="794"/>
                    <a:pt x="2129" y="795"/>
                    <a:pt x="2140" y="795"/>
                  </a:cubicBezTo>
                  <a:cubicBezTo>
                    <a:pt x="2217" y="795"/>
                    <a:pt x="2287" y="744"/>
                    <a:pt x="2302" y="667"/>
                  </a:cubicBezTo>
                  <a:cubicBezTo>
                    <a:pt x="2329" y="577"/>
                    <a:pt x="2267" y="479"/>
                    <a:pt x="2177" y="462"/>
                  </a:cubicBezTo>
                  <a:lnTo>
                    <a:pt x="224" y="7"/>
                  </a:lnTo>
                  <a:cubicBezTo>
                    <a:pt x="208" y="2"/>
                    <a:pt x="193" y="0"/>
                    <a:pt x="178" y="0"/>
                  </a:cubicBezTo>
                  <a:close/>
                </a:path>
              </a:pathLst>
            </a:custGeom>
            <a:solidFill>
              <a:srgbClr val="253D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077;p45"/>
            <p:cNvSpPr/>
            <p:nvPr/>
          </p:nvSpPr>
          <p:spPr>
            <a:xfrm>
              <a:off x="5350938" y="2805723"/>
              <a:ext cx="103529" cy="94303"/>
            </a:xfrm>
            <a:custGeom>
              <a:avLst/>
              <a:gdLst/>
              <a:ahLst/>
              <a:cxnLst/>
              <a:rect l="l" t="t" r="r" b="b"/>
              <a:pathLst>
                <a:path w="1571" h="1431" extrusionOk="0">
                  <a:moveTo>
                    <a:pt x="785" y="1"/>
                  </a:moveTo>
                  <a:cubicBezTo>
                    <a:pt x="460" y="1"/>
                    <a:pt x="166" y="225"/>
                    <a:pt x="90" y="555"/>
                  </a:cubicBezTo>
                  <a:cubicBezTo>
                    <a:pt x="1" y="938"/>
                    <a:pt x="232" y="1322"/>
                    <a:pt x="616" y="1411"/>
                  </a:cubicBezTo>
                  <a:cubicBezTo>
                    <a:pt x="671" y="1424"/>
                    <a:pt x="727" y="1430"/>
                    <a:pt x="781" y="1430"/>
                  </a:cubicBezTo>
                  <a:cubicBezTo>
                    <a:pt x="1104" y="1430"/>
                    <a:pt x="1396" y="1213"/>
                    <a:pt x="1472" y="885"/>
                  </a:cubicBezTo>
                  <a:cubicBezTo>
                    <a:pt x="1571" y="501"/>
                    <a:pt x="1330" y="117"/>
                    <a:pt x="946" y="19"/>
                  </a:cubicBezTo>
                  <a:cubicBezTo>
                    <a:pt x="892" y="7"/>
                    <a:pt x="838" y="1"/>
                    <a:pt x="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078;p45"/>
            <p:cNvSpPr/>
            <p:nvPr/>
          </p:nvSpPr>
          <p:spPr>
            <a:xfrm>
              <a:off x="5248661" y="1868625"/>
              <a:ext cx="54697" cy="157106"/>
            </a:xfrm>
            <a:custGeom>
              <a:avLst/>
              <a:gdLst/>
              <a:ahLst/>
              <a:cxnLst/>
              <a:rect l="l" t="t" r="r" b="b"/>
              <a:pathLst>
                <a:path w="830" h="2384" extrusionOk="0">
                  <a:moveTo>
                    <a:pt x="752" y="0"/>
                  </a:moveTo>
                  <a:cubicBezTo>
                    <a:pt x="611" y="0"/>
                    <a:pt x="485" y="99"/>
                    <a:pt x="455" y="242"/>
                  </a:cubicBezTo>
                  <a:lnTo>
                    <a:pt x="45" y="2009"/>
                  </a:lnTo>
                  <a:cubicBezTo>
                    <a:pt x="0" y="2178"/>
                    <a:pt x="107" y="2348"/>
                    <a:pt x="277" y="2383"/>
                  </a:cubicBezTo>
                  <a:lnTo>
                    <a:pt x="830" y="10"/>
                  </a:lnTo>
                  <a:cubicBezTo>
                    <a:pt x="804" y="3"/>
                    <a:pt x="778" y="0"/>
                    <a:pt x="752" y="0"/>
                  </a:cubicBezTo>
                  <a:close/>
                </a:path>
              </a:pathLst>
            </a:custGeom>
            <a:solidFill>
              <a:srgbClr val="2E3F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079;p45"/>
            <p:cNvSpPr/>
            <p:nvPr/>
          </p:nvSpPr>
          <p:spPr>
            <a:xfrm>
              <a:off x="5873591" y="2062108"/>
              <a:ext cx="60035" cy="182807"/>
            </a:xfrm>
            <a:custGeom>
              <a:avLst/>
              <a:gdLst/>
              <a:ahLst/>
              <a:cxnLst/>
              <a:rect l="l" t="t" r="r" b="b"/>
              <a:pathLst>
                <a:path w="911" h="2774" extrusionOk="0">
                  <a:moveTo>
                    <a:pt x="643" y="0"/>
                  </a:moveTo>
                  <a:lnTo>
                    <a:pt x="0" y="2766"/>
                  </a:lnTo>
                  <a:cubicBezTo>
                    <a:pt x="22" y="2771"/>
                    <a:pt x="45" y="2773"/>
                    <a:pt x="67" y="2773"/>
                  </a:cubicBezTo>
                  <a:cubicBezTo>
                    <a:pt x="205" y="2773"/>
                    <a:pt x="337" y="2680"/>
                    <a:pt x="375" y="2534"/>
                  </a:cubicBezTo>
                  <a:lnTo>
                    <a:pt x="875" y="375"/>
                  </a:lnTo>
                  <a:cubicBezTo>
                    <a:pt x="910" y="215"/>
                    <a:pt x="812" y="45"/>
                    <a:pt x="643" y="0"/>
                  </a:cubicBezTo>
                  <a:close/>
                </a:path>
              </a:pathLst>
            </a:custGeom>
            <a:solidFill>
              <a:srgbClr val="2E3F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080;p45"/>
            <p:cNvSpPr/>
            <p:nvPr/>
          </p:nvSpPr>
          <p:spPr>
            <a:xfrm>
              <a:off x="4995869" y="3806217"/>
              <a:ext cx="901314" cy="667040"/>
            </a:xfrm>
            <a:custGeom>
              <a:avLst/>
              <a:gdLst/>
              <a:ahLst/>
              <a:cxnLst/>
              <a:rect l="l" t="t" r="r" b="b"/>
              <a:pathLst>
                <a:path w="13677" h="10122" extrusionOk="0">
                  <a:moveTo>
                    <a:pt x="11136" y="1"/>
                  </a:moveTo>
                  <a:cubicBezTo>
                    <a:pt x="11050" y="1"/>
                    <a:pt x="10963" y="10"/>
                    <a:pt x="10875" y="30"/>
                  </a:cubicBezTo>
                  <a:lnTo>
                    <a:pt x="1044" y="2215"/>
                  </a:lnTo>
                  <a:cubicBezTo>
                    <a:pt x="402" y="2358"/>
                    <a:pt x="0" y="3000"/>
                    <a:pt x="143" y="3634"/>
                  </a:cubicBezTo>
                  <a:lnTo>
                    <a:pt x="1374" y="9192"/>
                  </a:lnTo>
                  <a:cubicBezTo>
                    <a:pt x="1498" y="9740"/>
                    <a:pt x="1995" y="10121"/>
                    <a:pt x="2538" y="10121"/>
                  </a:cubicBezTo>
                  <a:cubicBezTo>
                    <a:pt x="2622" y="10121"/>
                    <a:pt x="2707" y="10112"/>
                    <a:pt x="2792" y="10093"/>
                  </a:cubicBezTo>
                  <a:lnTo>
                    <a:pt x="12632" y="7898"/>
                  </a:lnTo>
                  <a:cubicBezTo>
                    <a:pt x="13275" y="7755"/>
                    <a:pt x="13676" y="7122"/>
                    <a:pt x="13533" y="6480"/>
                  </a:cubicBezTo>
                  <a:lnTo>
                    <a:pt x="12293" y="931"/>
                  </a:lnTo>
                  <a:cubicBezTo>
                    <a:pt x="12170" y="376"/>
                    <a:pt x="11681" y="1"/>
                    <a:pt x="11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081;p45"/>
            <p:cNvSpPr/>
            <p:nvPr/>
          </p:nvSpPr>
          <p:spPr>
            <a:xfrm>
              <a:off x="5049379" y="4065665"/>
              <a:ext cx="820719" cy="267554"/>
            </a:xfrm>
            <a:custGeom>
              <a:avLst/>
              <a:gdLst/>
              <a:ahLst/>
              <a:cxnLst/>
              <a:rect l="l" t="t" r="r" b="b"/>
              <a:pathLst>
                <a:path w="12454" h="4060" extrusionOk="0">
                  <a:moveTo>
                    <a:pt x="12150" y="0"/>
                  </a:moveTo>
                  <a:lnTo>
                    <a:pt x="0" y="2703"/>
                  </a:lnTo>
                  <a:lnTo>
                    <a:pt x="303" y="4059"/>
                  </a:lnTo>
                  <a:lnTo>
                    <a:pt x="12454" y="1356"/>
                  </a:lnTo>
                  <a:lnTo>
                    <a:pt x="12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082;p45"/>
            <p:cNvSpPr/>
            <p:nvPr/>
          </p:nvSpPr>
          <p:spPr>
            <a:xfrm>
              <a:off x="5617833" y="4249329"/>
              <a:ext cx="79410" cy="72292"/>
            </a:xfrm>
            <a:custGeom>
              <a:avLst/>
              <a:gdLst/>
              <a:ahLst/>
              <a:cxnLst/>
              <a:rect l="l" t="t" r="r" b="b"/>
              <a:pathLst>
                <a:path w="1205" h="1097" extrusionOk="0">
                  <a:moveTo>
                    <a:pt x="595" y="0"/>
                  </a:moveTo>
                  <a:cubicBezTo>
                    <a:pt x="441" y="0"/>
                    <a:pt x="288" y="77"/>
                    <a:pt x="197" y="220"/>
                  </a:cubicBezTo>
                  <a:lnTo>
                    <a:pt x="143" y="309"/>
                  </a:lnTo>
                  <a:cubicBezTo>
                    <a:pt x="1" y="532"/>
                    <a:pt x="63" y="826"/>
                    <a:pt x="286" y="960"/>
                  </a:cubicBezTo>
                  <a:lnTo>
                    <a:pt x="375" y="1022"/>
                  </a:lnTo>
                  <a:cubicBezTo>
                    <a:pt x="454" y="1073"/>
                    <a:pt x="541" y="1096"/>
                    <a:pt x="627" y="1096"/>
                  </a:cubicBezTo>
                  <a:cubicBezTo>
                    <a:pt x="785" y="1096"/>
                    <a:pt x="940" y="1015"/>
                    <a:pt x="1027" y="871"/>
                  </a:cubicBezTo>
                  <a:cubicBezTo>
                    <a:pt x="1205" y="603"/>
                    <a:pt x="1125" y="246"/>
                    <a:pt x="848" y="77"/>
                  </a:cubicBezTo>
                  <a:cubicBezTo>
                    <a:pt x="771" y="25"/>
                    <a:pt x="683" y="0"/>
                    <a:pt x="595" y="0"/>
                  </a:cubicBezTo>
                  <a:close/>
                </a:path>
              </a:pathLst>
            </a:custGeom>
            <a:solidFill>
              <a:srgbClr val="E265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083;p45"/>
            <p:cNvSpPr/>
            <p:nvPr/>
          </p:nvSpPr>
          <p:spPr>
            <a:xfrm>
              <a:off x="5676023" y="4237928"/>
              <a:ext cx="79475" cy="69327"/>
            </a:xfrm>
            <a:custGeom>
              <a:avLst/>
              <a:gdLst/>
              <a:ahLst/>
              <a:cxnLst/>
              <a:rect l="l" t="t" r="r" b="b"/>
              <a:pathLst>
                <a:path w="1206" h="1052" extrusionOk="0">
                  <a:moveTo>
                    <a:pt x="601" y="1"/>
                  </a:moveTo>
                  <a:cubicBezTo>
                    <a:pt x="426" y="1"/>
                    <a:pt x="256" y="86"/>
                    <a:pt x="153" y="241"/>
                  </a:cubicBezTo>
                  <a:cubicBezTo>
                    <a:pt x="1" y="491"/>
                    <a:pt x="72" y="812"/>
                    <a:pt x="313" y="972"/>
                  </a:cubicBezTo>
                  <a:cubicBezTo>
                    <a:pt x="402" y="1026"/>
                    <a:pt x="501" y="1052"/>
                    <a:pt x="598" y="1052"/>
                  </a:cubicBezTo>
                  <a:cubicBezTo>
                    <a:pt x="775" y="1052"/>
                    <a:pt x="947" y="967"/>
                    <a:pt x="1045" y="812"/>
                  </a:cubicBezTo>
                  <a:cubicBezTo>
                    <a:pt x="1205" y="562"/>
                    <a:pt x="1125" y="241"/>
                    <a:pt x="884" y="80"/>
                  </a:cubicBezTo>
                  <a:cubicBezTo>
                    <a:pt x="795" y="26"/>
                    <a:pt x="698" y="1"/>
                    <a:pt x="601" y="1"/>
                  </a:cubicBezTo>
                  <a:close/>
                </a:path>
              </a:pathLst>
            </a:custGeom>
            <a:solidFill>
              <a:srgbClr val="F3C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084;p45"/>
            <p:cNvSpPr/>
            <p:nvPr/>
          </p:nvSpPr>
          <p:spPr>
            <a:xfrm>
              <a:off x="5076398" y="3903947"/>
              <a:ext cx="579129" cy="185838"/>
            </a:xfrm>
            <a:custGeom>
              <a:avLst/>
              <a:gdLst/>
              <a:ahLst/>
              <a:cxnLst/>
              <a:rect l="l" t="t" r="r" b="b"/>
              <a:pathLst>
                <a:path w="8788" h="2820" extrusionOk="0">
                  <a:moveTo>
                    <a:pt x="8565" y="1"/>
                  </a:moveTo>
                  <a:lnTo>
                    <a:pt x="0" y="1928"/>
                  </a:lnTo>
                  <a:lnTo>
                    <a:pt x="223" y="2820"/>
                  </a:lnTo>
                  <a:lnTo>
                    <a:pt x="8788" y="884"/>
                  </a:lnTo>
                  <a:lnTo>
                    <a:pt x="856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085;p45"/>
            <p:cNvSpPr/>
            <p:nvPr/>
          </p:nvSpPr>
          <p:spPr>
            <a:xfrm>
              <a:off x="5092280" y="4023885"/>
              <a:ext cx="412732" cy="123563"/>
            </a:xfrm>
            <a:custGeom>
              <a:avLst/>
              <a:gdLst/>
              <a:ahLst/>
              <a:cxnLst/>
              <a:rect l="l" t="t" r="r" b="b"/>
              <a:pathLst>
                <a:path w="6263" h="1875" extrusionOk="0">
                  <a:moveTo>
                    <a:pt x="6147" y="1"/>
                  </a:moveTo>
                  <a:lnTo>
                    <a:pt x="0" y="1375"/>
                  </a:lnTo>
                  <a:lnTo>
                    <a:pt x="116" y="1874"/>
                  </a:lnTo>
                  <a:lnTo>
                    <a:pt x="6263" y="500"/>
                  </a:lnTo>
                  <a:lnTo>
                    <a:pt x="61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086;p45"/>
            <p:cNvSpPr/>
            <p:nvPr/>
          </p:nvSpPr>
          <p:spPr>
            <a:xfrm>
              <a:off x="5108162" y="4097363"/>
              <a:ext cx="306896" cy="100629"/>
            </a:xfrm>
            <a:custGeom>
              <a:avLst/>
              <a:gdLst/>
              <a:ahLst/>
              <a:cxnLst/>
              <a:rect l="l" t="t" r="r" b="b"/>
              <a:pathLst>
                <a:path w="4657" h="1527" extrusionOk="0">
                  <a:moveTo>
                    <a:pt x="4541" y="1"/>
                  </a:moveTo>
                  <a:lnTo>
                    <a:pt x="0" y="1018"/>
                  </a:lnTo>
                  <a:lnTo>
                    <a:pt x="107" y="1526"/>
                  </a:lnTo>
                  <a:lnTo>
                    <a:pt x="4657" y="500"/>
                  </a:lnTo>
                  <a:lnTo>
                    <a:pt x="454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087;p45"/>
            <p:cNvSpPr/>
            <p:nvPr/>
          </p:nvSpPr>
          <p:spPr>
            <a:xfrm>
              <a:off x="4450876" y="3594810"/>
              <a:ext cx="144650" cy="144387"/>
            </a:xfrm>
            <a:custGeom>
              <a:avLst/>
              <a:gdLst/>
              <a:ahLst/>
              <a:cxnLst/>
              <a:rect l="l" t="t" r="r" b="b"/>
              <a:pathLst>
                <a:path w="2195" h="2191" extrusionOk="0">
                  <a:moveTo>
                    <a:pt x="1199" y="0"/>
                  </a:moveTo>
                  <a:cubicBezTo>
                    <a:pt x="852" y="0"/>
                    <a:pt x="523" y="213"/>
                    <a:pt x="393" y="561"/>
                  </a:cubicBezTo>
                  <a:lnTo>
                    <a:pt x="18" y="1507"/>
                  </a:lnTo>
                  <a:cubicBezTo>
                    <a:pt x="0" y="1543"/>
                    <a:pt x="27" y="1587"/>
                    <a:pt x="63" y="1605"/>
                  </a:cubicBezTo>
                  <a:cubicBezTo>
                    <a:pt x="74" y="1610"/>
                    <a:pt x="86" y="1612"/>
                    <a:pt x="97" y="1612"/>
                  </a:cubicBezTo>
                  <a:cubicBezTo>
                    <a:pt x="129" y="1612"/>
                    <a:pt x="157" y="1594"/>
                    <a:pt x="170" y="1561"/>
                  </a:cubicBezTo>
                  <a:lnTo>
                    <a:pt x="536" y="615"/>
                  </a:lnTo>
                  <a:cubicBezTo>
                    <a:pt x="645" y="335"/>
                    <a:pt x="917" y="164"/>
                    <a:pt x="1203" y="164"/>
                  </a:cubicBezTo>
                  <a:cubicBezTo>
                    <a:pt x="1290" y="164"/>
                    <a:pt x="1378" y="180"/>
                    <a:pt x="1463" y="214"/>
                  </a:cubicBezTo>
                  <a:cubicBezTo>
                    <a:pt x="1829" y="356"/>
                    <a:pt x="2008" y="767"/>
                    <a:pt x="1865" y="1132"/>
                  </a:cubicBezTo>
                  <a:lnTo>
                    <a:pt x="1499" y="2078"/>
                  </a:lnTo>
                  <a:cubicBezTo>
                    <a:pt x="1481" y="2123"/>
                    <a:pt x="1499" y="2167"/>
                    <a:pt x="1544" y="2185"/>
                  </a:cubicBezTo>
                  <a:cubicBezTo>
                    <a:pt x="1554" y="2189"/>
                    <a:pt x="1563" y="2191"/>
                    <a:pt x="1573" y="2191"/>
                  </a:cubicBezTo>
                  <a:cubicBezTo>
                    <a:pt x="1607" y="2191"/>
                    <a:pt x="1637" y="2168"/>
                    <a:pt x="1651" y="2140"/>
                  </a:cubicBezTo>
                  <a:lnTo>
                    <a:pt x="2017" y="1195"/>
                  </a:lnTo>
                  <a:cubicBezTo>
                    <a:pt x="2195" y="749"/>
                    <a:pt x="1972" y="240"/>
                    <a:pt x="1517" y="62"/>
                  </a:cubicBezTo>
                  <a:cubicBezTo>
                    <a:pt x="1413" y="20"/>
                    <a:pt x="1305" y="0"/>
                    <a:pt x="1199" y="0"/>
                  </a:cubicBezTo>
                  <a:close/>
                </a:path>
              </a:pathLst>
            </a:custGeom>
            <a:solidFill>
              <a:srgbClr val="EEB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088;p45"/>
            <p:cNvSpPr/>
            <p:nvPr/>
          </p:nvSpPr>
          <p:spPr>
            <a:xfrm>
              <a:off x="4278020" y="3632966"/>
              <a:ext cx="346964" cy="363966"/>
            </a:xfrm>
            <a:custGeom>
              <a:avLst/>
              <a:gdLst/>
              <a:ahLst/>
              <a:cxnLst/>
              <a:rect l="l" t="t" r="r" b="b"/>
              <a:pathLst>
                <a:path w="5265" h="5523" extrusionOk="0">
                  <a:moveTo>
                    <a:pt x="1874" y="0"/>
                  </a:moveTo>
                  <a:lnTo>
                    <a:pt x="1" y="3988"/>
                  </a:lnTo>
                  <a:lnTo>
                    <a:pt x="3935" y="5522"/>
                  </a:lnTo>
                  <a:lnTo>
                    <a:pt x="5264" y="1321"/>
                  </a:lnTo>
                  <a:lnTo>
                    <a:pt x="1874" y="0"/>
                  </a:lnTo>
                  <a:close/>
                </a:path>
              </a:pathLst>
            </a:cu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089;p45"/>
            <p:cNvSpPr/>
            <p:nvPr/>
          </p:nvSpPr>
          <p:spPr>
            <a:xfrm>
              <a:off x="4217458" y="3608846"/>
              <a:ext cx="346964" cy="364559"/>
            </a:xfrm>
            <a:custGeom>
              <a:avLst/>
              <a:gdLst/>
              <a:ahLst/>
              <a:cxnLst/>
              <a:rect l="l" t="t" r="r" b="b"/>
              <a:pathLst>
                <a:path w="5265" h="5532" extrusionOk="0">
                  <a:moveTo>
                    <a:pt x="1874" y="1"/>
                  </a:moveTo>
                  <a:lnTo>
                    <a:pt x="1" y="3997"/>
                  </a:lnTo>
                  <a:lnTo>
                    <a:pt x="3935" y="5532"/>
                  </a:lnTo>
                  <a:lnTo>
                    <a:pt x="5264" y="1330"/>
                  </a:lnTo>
                  <a:lnTo>
                    <a:pt x="18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090;p45"/>
            <p:cNvSpPr/>
            <p:nvPr/>
          </p:nvSpPr>
          <p:spPr>
            <a:xfrm>
              <a:off x="4386755" y="3569834"/>
              <a:ext cx="144716" cy="144189"/>
            </a:xfrm>
            <a:custGeom>
              <a:avLst/>
              <a:gdLst/>
              <a:ahLst/>
              <a:cxnLst/>
              <a:rect l="l" t="t" r="r" b="b"/>
              <a:pathLst>
                <a:path w="2196" h="2188" extrusionOk="0">
                  <a:moveTo>
                    <a:pt x="1209" y="1"/>
                  </a:moveTo>
                  <a:cubicBezTo>
                    <a:pt x="858" y="1"/>
                    <a:pt x="523" y="212"/>
                    <a:pt x="385" y="557"/>
                  </a:cubicBezTo>
                  <a:lnTo>
                    <a:pt x="19" y="1503"/>
                  </a:lnTo>
                  <a:cubicBezTo>
                    <a:pt x="1" y="1547"/>
                    <a:pt x="28" y="1592"/>
                    <a:pt x="63" y="1610"/>
                  </a:cubicBezTo>
                  <a:cubicBezTo>
                    <a:pt x="71" y="1611"/>
                    <a:pt x="79" y="1612"/>
                    <a:pt x="86" y="1612"/>
                  </a:cubicBezTo>
                  <a:cubicBezTo>
                    <a:pt x="123" y="1612"/>
                    <a:pt x="156" y="1595"/>
                    <a:pt x="170" y="1565"/>
                  </a:cubicBezTo>
                  <a:lnTo>
                    <a:pt x="536" y="619"/>
                  </a:lnTo>
                  <a:cubicBezTo>
                    <a:pt x="646" y="332"/>
                    <a:pt x="918" y="160"/>
                    <a:pt x="1204" y="160"/>
                  </a:cubicBezTo>
                  <a:cubicBezTo>
                    <a:pt x="1291" y="160"/>
                    <a:pt x="1379" y="176"/>
                    <a:pt x="1464" y="209"/>
                  </a:cubicBezTo>
                  <a:cubicBezTo>
                    <a:pt x="1830" y="352"/>
                    <a:pt x="2008" y="771"/>
                    <a:pt x="1865" y="1137"/>
                  </a:cubicBezTo>
                  <a:lnTo>
                    <a:pt x="1500" y="2082"/>
                  </a:lnTo>
                  <a:cubicBezTo>
                    <a:pt x="1482" y="2118"/>
                    <a:pt x="1500" y="2172"/>
                    <a:pt x="1544" y="2180"/>
                  </a:cubicBezTo>
                  <a:cubicBezTo>
                    <a:pt x="1556" y="2185"/>
                    <a:pt x="1567" y="2187"/>
                    <a:pt x="1578" y="2187"/>
                  </a:cubicBezTo>
                  <a:cubicBezTo>
                    <a:pt x="1610" y="2187"/>
                    <a:pt x="1638" y="2169"/>
                    <a:pt x="1651" y="2136"/>
                  </a:cubicBezTo>
                  <a:lnTo>
                    <a:pt x="2017" y="1190"/>
                  </a:lnTo>
                  <a:cubicBezTo>
                    <a:pt x="2196" y="744"/>
                    <a:pt x="1973" y="236"/>
                    <a:pt x="1518" y="57"/>
                  </a:cubicBezTo>
                  <a:cubicBezTo>
                    <a:pt x="1416" y="19"/>
                    <a:pt x="1312" y="1"/>
                    <a:pt x="1209" y="1"/>
                  </a:cubicBezTo>
                  <a:close/>
                </a:path>
              </a:pathLst>
            </a:custGeom>
            <a:solidFill>
              <a:srgbClr val="F3CD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091;p45"/>
            <p:cNvSpPr/>
            <p:nvPr/>
          </p:nvSpPr>
          <p:spPr>
            <a:xfrm>
              <a:off x="2982294" y="3634152"/>
              <a:ext cx="502158" cy="440937"/>
            </a:xfrm>
            <a:custGeom>
              <a:avLst/>
              <a:gdLst/>
              <a:ahLst/>
              <a:cxnLst/>
              <a:rect l="l" t="t" r="r" b="b"/>
              <a:pathLst>
                <a:path w="7620" h="6691" extrusionOk="0">
                  <a:moveTo>
                    <a:pt x="3812" y="1"/>
                  </a:moveTo>
                  <a:cubicBezTo>
                    <a:pt x="3348" y="1"/>
                    <a:pt x="2877" y="98"/>
                    <a:pt x="2427" y="303"/>
                  </a:cubicBezTo>
                  <a:cubicBezTo>
                    <a:pt x="741" y="1071"/>
                    <a:pt x="1" y="3051"/>
                    <a:pt x="768" y="4737"/>
                  </a:cubicBezTo>
                  <a:cubicBezTo>
                    <a:pt x="1329" y="5965"/>
                    <a:pt x="2546" y="6691"/>
                    <a:pt x="3815" y="6691"/>
                  </a:cubicBezTo>
                  <a:cubicBezTo>
                    <a:pt x="4280" y="6691"/>
                    <a:pt x="4752" y="6593"/>
                    <a:pt x="5202" y="6388"/>
                  </a:cubicBezTo>
                  <a:cubicBezTo>
                    <a:pt x="6879" y="5620"/>
                    <a:pt x="7619" y="3631"/>
                    <a:pt x="6852" y="1954"/>
                  </a:cubicBezTo>
                  <a:cubicBezTo>
                    <a:pt x="6290" y="726"/>
                    <a:pt x="5079" y="1"/>
                    <a:pt x="38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092;p45"/>
            <p:cNvSpPr/>
            <p:nvPr/>
          </p:nvSpPr>
          <p:spPr>
            <a:xfrm>
              <a:off x="3075806" y="3746050"/>
              <a:ext cx="326337" cy="202049"/>
            </a:xfrm>
            <a:custGeom>
              <a:avLst/>
              <a:gdLst/>
              <a:ahLst/>
              <a:cxnLst/>
              <a:rect l="l" t="t" r="r" b="b"/>
              <a:pathLst>
                <a:path w="4952" h="3066" extrusionOk="0">
                  <a:moveTo>
                    <a:pt x="3335" y="1"/>
                  </a:moveTo>
                  <a:cubicBezTo>
                    <a:pt x="2739" y="1"/>
                    <a:pt x="2212" y="613"/>
                    <a:pt x="2212" y="613"/>
                  </a:cubicBezTo>
                  <a:lnTo>
                    <a:pt x="2204" y="613"/>
                  </a:lnTo>
                  <a:cubicBezTo>
                    <a:pt x="2204" y="613"/>
                    <a:pt x="1774" y="395"/>
                    <a:pt x="1320" y="395"/>
                  </a:cubicBezTo>
                  <a:cubicBezTo>
                    <a:pt x="922" y="395"/>
                    <a:pt x="506" y="563"/>
                    <a:pt x="348" y="1193"/>
                  </a:cubicBezTo>
                  <a:cubicBezTo>
                    <a:pt x="0" y="2549"/>
                    <a:pt x="2703" y="3066"/>
                    <a:pt x="2703" y="3066"/>
                  </a:cubicBezTo>
                  <a:cubicBezTo>
                    <a:pt x="2703" y="3066"/>
                    <a:pt x="4951" y="1603"/>
                    <a:pt x="4131" y="470"/>
                  </a:cubicBezTo>
                  <a:cubicBezTo>
                    <a:pt x="3878" y="122"/>
                    <a:pt x="3600" y="1"/>
                    <a:pt x="3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093;p45"/>
            <p:cNvSpPr/>
            <p:nvPr/>
          </p:nvSpPr>
          <p:spPr>
            <a:xfrm>
              <a:off x="5042855" y="1381888"/>
              <a:ext cx="497479" cy="473426"/>
            </a:xfrm>
            <a:custGeom>
              <a:avLst/>
              <a:gdLst/>
              <a:ahLst/>
              <a:cxnLst/>
              <a:rect l="l" t="t" r="r" b="b"/>
              <a:pathLst>
                <a:path w="7549" h="7184" extrusionOk="0">
                  <a:moveTo>
                    <a:pt x="3778" y="1"/>
                  </a:moveTo>
                  <a:cubicBezTo>
                    <a:pt x="1957" y="1"/>
                    <a:pt x="390" y="1371"/>
                    <a:pt x="206" y="3221"/>
                  </a:cubicBezTo>
                  <a:cubicBezTo>
                    <a:pt x="1" y="5193"/>
                    <a:pt x="1428" y="6959"/>
                    <a:pt x="3400" y="7164"/>
                  </a:cubicBezTo>
                  <a:cubicBezTo>
                    <a:pt x="3526" y="7177"/>
                    <a:pt x="3651" y="7184"/>
                    <a:pt x="3775" y="7184"/>
                  </a:cubicBezTo>
                  <a:cubicBezTo>
                    <a:pt x="5591" y="7184"/>
                    <a:pt x="7151" y="5807"/>
                    <a:pt x="7343" y="3962"/>
                  </a:cubicBezTo>
                  <a:cubicBezTo>
                    <a:pt x="7548" y="1990"/>
                    <a:pt x="6112" y="224"/>
                    <a:pt x="4140" y="19"/>
                  </a:cubicBezTo>
                  <a:cubicBezTo>
                    <a:pt x="4019" y="7"/>
                    <a:pt x="3898"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094;p45"/>
            <p:cNvSpPr/>
            <p:nvPr/>
          </p:nvSpPr>
          <p:spPr>
            <a:xfrm>
              <a:off x="5328598" y="1726281"/>
              <a:ext cx="31830" cy="30248"/>
            </a:xfrm>
            <a:custGeom>
              <a:avLst/>
              <a:gdLst/>
              <a:ahLst/>
              <a:cxnLst/>
              <a:rect l="l" t="t" r="r" b="b"/>
              <a:pathLst>
                <a:path w="483" h="459" extrusionOk="0">
                  <a:moveTo>
                    <a:pt x="239" y="0"/>
                  </a:moveTo>
                  <a:cubicBezTo>
                    <a:pt x="126" y="0"/>
                    <a:pt x="27" y="93"/>
                    <a:pt x="18" y="208"/>
                  </a:cubicBezTo>
                  <a:cubicBezTo>
                    <a:pt x="1" y="333"/>
                    <a:pt x="90" y="440"/>
                    <a:pt x="215" y="458"/>
                  </a:cubicBezTo>
                  <a:cubicBezTo>
                    <a:pt x="221" y="458"/>
                    <a:pt x="227" y="458"/>
                    <a:pt x="233" y="458"/>
                  </a:cubicBezTo>
                  <a:cubicBezTo>
                    <a:pt x="358" y="458"/>
                    <a:pt x="456" y="371"/>
                    <a:pt x="473" y="252"/>
                  </a:cubicBezTo>
                  <a:cubicBezTo>
                    <a:pt x="482" y="127"/>
                    <a:pt x="393" y="11"/>
                    <a:pt x="268" y="3"/>
                  </a:cubicBezTo>
                  <a:cubicBezTo>
                    <a:pt x="258" y="1"/>
                    <a:pt x="248" y="0"/>
                    <a:pt x="2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095;p45"/>
            <p:cNvSpPr/>
            <p:nvPr/>
          </p:nvSpPr>
          <p:spPr>
            <a:xfrm>
              <a:off x="5212811" y="1714024"/>
              <a:ext cx="31764" cy="30709"/>
            </a:xfrm>
            <a:custGeom>
              <a:avLst/>
              <a:gdLst/>
              <a:ahLst/>
              <a:cxnLst/>
              <a:rect l="l" t="t" r="r" b="b"/>
              <a:pathLst>
                <a:path w="482" h="466" extrusionOk="0">
                  <a:moveTo>
                    <a:pt x="249" y="1"/>
                  </a:moveTo>
                  <a:cubicBezTo>
                    <a:pt x="124" y="1"/>
                    <a:pt x="26" y="87"/>
                    <a:pt x="9" y="206"/>
                  </a:cubicBezTo>
                  <a:cubicBezTo>
                    <a:pt x="0" y="331"/>
                    <a:pt x="89" y="447"/>
                    <a:pt x="214" y="465"/>
                  </a:cubicBezTo>
                  <a:cubicBezTo>
                    <a:pt x="220" y="465"/>
                    <a:pt x="226" y="466"/>
                    <a:pt x="231" y="466"/>
                  </a:cubicBezTo>
                  <a:cubicBezTo>
                    <a:pt x="350" y="466"/>
                    <a:pt x="455" y="379"/>
                    <a:pt x="464" y="260"/>
                  </a:cubicBezTo>
                  <a:cubicBezTo>
                    <a:pt x="482" y="126"/>
                    <a:pt x="393" y="19"/>
                    <a:pt x="268" y="1"/>
                  </a:cubicBezTo>
                  <a:cubicBezTo>
                    <a:pt x="262" y="1"/>
                    <a:pt x="255" y="1"/>
                    <a:pt x="2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096;p45"/>
            <p:cNvSpPr/>
            <p:nvPr/>
          </p:nvSpPr>
          <p:spPr>
            <a:xfrm>
              <a:off x="5118706" y="1510590"/>
              <a:ext cx="308742" cy="206728"/>
            </a:xfrm>
            <a:custGeom>
              <a:avLst/>
              <a:gdLst/>
              <a:ahLst/>
              <a:cxnLst/>
              <a:rect l="l" t="t" r="r" b="b"/>
              <a:pathLst>
                <a:path w="4685" h="3137" extrusionOk="0">
                  <a:moveTo>
                    <a:pt x="1196" y="1063"/>
                  </a:moveTo>
                  <a:lnTo>
                    <a:pt x="2044" y="1152"/>
                  </a:lnTo>
                  <a:lnTo>
                    <a:pt x="1999" y="1625"/>
                  </a:lnTo>
                  <a:lnTo>
                    <a:pt x="1294" y="1554"/>
                  </a:lnTo>
                  <a:lnTo>
                    <a:pt x="1196" y="1063"/>
                  </a:lnTo>
                  <a:close/>
                  <a:moveTo>
                    <a:pt x="2400" y="1188"/>
                  </a:moveTo>
                  <a:lnTo>
                    <a:pt x="3230" y="1268"/>
                  </a:lnTo>
                  <a:lnTo>
                    <a:pt x="3186" y="1750"/>
                  </a:lnTo>
                  <a:lnTo>
                    <a:pt x="2356" y="1661"/>
                  </a:lnTo>
                  <a:lnTo>
                    <a:pt x="2400" y="1188"/>
                  </a:lnTo>
                  <a:close/>
                  <a:moveTo>
                    <a:pt x="3587" y="1313"/>
                  </a:moveTo>
                  <a:lnTo>
                    <a:pt x="4256" y="1375"/>
                  </a:lnTo>
                  <a:lnTo>
                    <a:pt x="4113" y="1839"/>
                  </a:lnTo>
                  <a:lnTo>
                    <a:pt x="3542" y="1786"/>
                  </a:lnTo>
                  <a:lnTo>
                    <a:pt x="3587" y="1313"/>
                  </a:lnTo>
                  <a:close/>
                  <a:moveTo>
                    <a:pt x="1366" y="1920"/>
                  </a:moveTo>
                  <a:lnTo>
                    <a:pt x="1963" y="1982"/>
                  </a:lnTo>
                  <a:lnTo>
                    <a:pt x="1901" y="2571"/>
                  </a:lnTo>
                  <a:lnTo>
                    <a:pt x="1491" y="2535"/>
                  </a:lnTo>
                  <a:lnTo>
                    <a:pt x="1366" y="1920"/>
                  </a:lnTo>
                  <a:close/>
                  <a:moveTo>
                    <a:pt x="2320" y="2018"/>
                  </a:moveTo>
                  <a:lnTo>
                    <a:pt x="3150" y="2107"/>
                  </a:lnTo>
                  <a:lnTo>
                    <a:pt x="3087" y="2696"/>
                  </a:lnTo>
                  <a:lnTo>
                    <a:pt x="2258" y="2606"/>
                  </a:lnTo>
                  <a:lnTo>
                    <a:pt x="2320" y="2018"/>
                  </a:lnTo>
                  <a:close/>
                  <a:moveTo>
                    <a:pt x="3507" y="2143"/>
                  </a:moveTo>
                  <a:lnTo>
                    <a:pt x="3997" y="2187"/>
                  </a:lnTo>
                  <a:lnTo>
                    <a:pt x="3810" y="2767"/>
                  </a:lnTo>
                  <a:lnTo>
                    <a:pt x="3444" y="2731"/>
                  </a:lnTo>
                  <a:lnTo>
                    <a:pt x="3507" y="2143"/>
                  </a:lnTo>
                  <a:close/>
                  <a:moveTo>
                    <a:pt x="198" y="1"/>
                  </a:moveTo>
                  <a:cubicBezTo>
                    <a:pt x="107" y="1"/>
                    <a:pt x="27" y="70"/>
                    <a:pt x="19" y="162"/>
                  </a:cubicBezTo>
                  <a:cubicBezTo>
                    <a:pt x="1" y="260"/>
                    <a:pt x="72" y="349"/>
                    <a:pt x="170" y="358"/>
                  </a:cubicBezTo>
                  <a:lnTo>
                    <a:pt x="697" y="412"/>
                  </a:lnTo>
                  <a:lnTo>
                    <a:pt x="1169" y="2731"/>
                  </a:lnTo>
                  <a:cubicBezTo>
                    <a:pt x="1178" y="2812"/>
                    <a:pt x="1250" y="2865"/>
                    <a:pt x="1321" y="2874"/>
                  </a:cubicBezTo>
                  <a:lnTo>
                    <a:pt x="3801" y="3133"/>
                  </a:lnTo>
                  <a:cubicBezTo>
                    <a:pt x="3832" y="3135"/>
                    <a:pt x="3865" y="3137"/>
                    <a:pt x="3896" y="3137"/>
                  </a:cubicBezTo>
                  <a:cubicBezTo>
                    <a:pt x="3990" y="3137"/>
                    <a:pt x="4075" y="3122"/>
                    <a:pt x="4095" y="3061"/>
                  </a:cubicBezTo>
                  <a:lnTo>
                    <a:pt x="4666" y="1277"/>
                  </a:lnTo>
                  <a:cubicBezTo>
                    <a:pt x="4684" y="1224"/>
                    <a:pt x="4675" y="1170"/>
                    <a:pt x="4649" y="1126"/>
                  </a:cubicBezTo>
                  <a:cubicBezTo>
                    <a:pt x="4622" y="1081"/>
                    <a:pt x="4568" y="1054"/>
                    <a:pt x="4515" y="1045"/>
                  </a:cubicBezTo>
                  <a:lnTo>
                    <a:pt x="1125" y="697"/>
                  </a:lnTo>
                  <a:lnTo>
                    <a:pt x="1027" y="207"/>
                  </a:lnTo>
                  <a:cubicBezTo>
                    <a:pt x="1009" y="135"/>
                    <a:pt x="946" y="73"/>
                    <a:pt x="866" y="64"/>
                  </a:cubicBezTo>
                  <a:lnTo>
                    <a:pt x="215" y="2"/>
                  </a:lnTo>
                  <a:cubicBezTo>
                    <a:pt x="209" y="1"/>
                    <a:pt x="204" y="1"/>
                    <a:pt x="1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097;p45"/>
            <p:cNvSpPr/>
            <p:nvPr/>
          </p:nvSpPr>
          <p:spPr>
            <a:xfrm>
              <a:off x="5805977" y="3137134"/>
              <a:ext cx="563840" cy="561732"/>
            </a:xfrm>
            <a:custGeom>
              <a:avLst/>
              <a:gdLst/>
              <a:ahLst/>
              <a:cxnLst/>
              <a:rect l="l" t="t" r="r" b="b"/>
              <a:pathLst>
                <a:path w="8556" h="8524" extrusionOk="0">
                  <a:moveTo>
                    <a:pt x="2920" y="1"/>
                  </a:moveTo>
                  <a:cubicBezTo>
                    <a:pt x="2698" y="1"/>
                    <a:pt x="2438" y="34"/>
                    <a:pt x="2150" y="129"/>
                  </a:cubicBezTo>
                  <a:cubicBezTo>
                    <a:pt x="1499" y="343"/>
                    <a:pt x="839" y="914"/>
                    <a:pt x="0" y="1922"/>
                  </a:cubicBezTo>
                  <a:cubicBezTo>
                    <a:pt x="0" y="1922"/>
                    <a:pt x="527" y="3019"/>
                    <a:pt x="928" y="3180"/>
                  </a:cubicBezTo>
                  <a:lnTo>
                    <a:pt x="1660" y="2609"/>
                  </a:lnTo>
                  <a:lnTo>
                    <a:pt x="1660" y="2609"/>
                  </a:lnTo>
                  <a:cubicBezTo>
                    <a:pt x="1660" y="2609"/>
                    <a:pt x="1321" y="4349"/>
                    <a:pt x="482" y="7319"/>
                  </a:cubicBezTo>
                  <a:cubicBezTo>
                    <a:pt x="482" y="7319"/>
                    <a:pt x="1678" y="7970"/>
                    <a:pt x="3069" y="8283"/>
                  </a:cubicBezTo>
                  <a:cubicBezTo>
                    <a:pt x="3994" y="8489"/>
                    <a:pt x="4900" y="8524"/>
                    <a:pt x="5408" y="8524"/>
                  </a:cubicBezTo>
                  <a:cubicBezTo>
                    <a:pt x="5669" y="8524"/>
                    <a:pt x="5826" y="8515"/>
                    <a:pt x="5826" y="8515"/>
                  </a:cubicBezTo>
                  <a:cubicBezTo>
                    <a:pt x="6334" y="5472"/>
                    <a:pt x="6763" y="3751"/>
                    <a:pt x="6763" y="3751"/>
                  </a:cubicBezTo>
                  <a:lnTo>
                    <a:pt x="7182" y="4580"/>
                  </a:lnTo>
                  <a:cubicBezTo>
                    <a:pt x="7187" y="4581"/>
                    <a:pt x="7192" y="4581"/>
                    <a:pt x="7197" y="4581"/>
                  </a:cubicBezTo>
                  <a:cubicBezTo>
                    <a:pt x="7641" y="4581"/>
                    <a:pt x="8556" y="3840"/>
                    <a:pt x="8556" y="3840"/>
                  </a:cubicBezTo>
                  <a:cubicBezTo>
                    <a:pt x="8226" y="2564"/>
                    <a:pt x="7869" y="1770"/>
                    <a:pt x="7369" y="1297"/>
                  </a:cubicBezTo>
                  <a:cubicBezTo>
                    <a:pt x="6752" y="703"/>
                    <a:pt x="6121" y="663"/>
                    <a:pt x="5962" y="663"/>
                  </a:cubicBezTo>
                  <a:cubicBezTo>
                    <a:pt x="5937" y="663"/>
                    <a:pt x="5924" y="664"/>
                    <a:pt x="5924" y="664"/>
                  </a:cubicBezTo>
                  <a:cubicBezTo>
                    <a:pt x="5924" y="673"/>
                    <a:pt x="5915" y="673"/>
                    <a:pt x="5915" y="682"/>
                  </a:cubicBezTo>
                  <a:cubicBezTo>
                    <a:pt x="5879" y="860"/>
                    <a:pt x="5826" y="1039"/>
                    <a:pt x="5746" y="1190"/>
                  </a:cubicBezTo>
                  <a:cubicBezTo>
                    <a:pt x="5614" y="1446"/>
                    <a:pt x="5391" y="1633"/>
                    <a:pt x="4978" y="1633"/>
                  </a:cubicBezTo>
                  <a:cubicBezTo>
                    <a:pt x="4858" y="1633"/>
                    <a:pt x="4722" y="1617"/>
                    <a:pt x="4568" y="1583"/>
                  </a:cubicBezTo>
                  <a:cubicBezTo>
                    <a:pt x="3881" y="1431"/>
                    <a:pt x="3685" y="1092"/>
                    <a:pt x="3667" y="727"/>
                  </a:cubicBezTo>
                  <a:cubicBezTo>
                    <a:pt x="3658" y="557"/>
                    <a:pt x="3694" y="370"/>
                    <a:pt x="3729" y="191"/>
                  </a:cubicBezTo>
                  <a:cubicBezTo>
                    <a:pt x="3729" y="191"/>
                    <a:pt x="3738" y="182"/>
                    <a:pt x="3738" y="173"/>
                  </a:cubicBezTo>
                  <a:cubicBezTo>
                    <a:pt x="3738" y="173"/>
                    <a:pt x="3427" y="1"/>
                    <a:pt x="2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098;p45"/>
            <p:cNvSpPr/>
            <p:nvPr/>
          </p:nvSpPr>
          <p:spPr>
            <a:xfrm>
              <a:off x="5920050" y="2477937"/>
              <a:ext cx="467429" cy="420047"/>
            </a:xfrm>
            <a:custGeom>
              <a:avLst/>
              <a:gdLst/>
              <a:ahLst/>
              <a:cxnLst/>
              <a:rect l="l" t="t" r="r" b="b"/>
              <a:pathLst>
                <a:path w="7093" h="6374" extrusionOk="0">
                  <a:moveTo>
                    <a:pt x="3555" y="1"/>
                  </a:moveTo>
                  <a:cubicBezTo>
                    <a:pt x="3268" y="1"/>
                    <a:pt x="2976" y="40"/>
                    <a:pt x="2685" y="122"/>
                  </a:cubicBezTo>
                  <a:cubicBezTo>
                    <a:pt x="990" y="595"/>
                    <a:pt x="0" y="2353"/>
                    <a:pt x="482" y="4048"/>
                  </a:cubicBezTo>
                  <a:cubicBezTo>
                    <a:pt x="874" y="5452"/>
                    <a:pt x="2154" y="6373"/>
                    <a:pt x="3541" y="6373"/>
                  </a:cubicBezTo>
                  <a:cubicBezTo>
                    <a:pt x="3827" y="6373"/>
                    <a:pt x="4118" y="6334"/>
                    <a:pt x="4407" y="6251"/>
                  </a:cubicBezTo>
                  <a:cubicBezTo>
                    <a:pt x="6102" y="5778"/>
                    <a:pt x="7092" y="4021"/>
                    <a:pt x="6619" y="2326"/>
                  </a:cubicBezTo>
                  <a:cubicBezTo>
                    <a:pt x="6220" y="921"/>
                    <a:pt x="4945" y="1"/>
                    <a:pt x="3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099;p45"/>
            <p:cNvSpPr/>
            <p:nvPr/>
          </p:nvSpPr>
          <p:spPr>
            <a:xfrm>
              <a:off x="6026413" y="2678800"/>
              <a:ext cx="88833" cy="139906"/>
            </a:xfrm>
            <a:custGeom>
              <a:avLst/>
              <a:gdLst/>
              <a:ahLst/>
              <a:cxnLst/>
              <a:rect l="l" t="t" r="r" b="b"/>
              <a:pathLst>
                <a:path w="1348" h="2123" extrusionOk="0">
                  <a:moveTo>
                    <a:pt x="512" y="1"/>
                  </a:moveTo>
                  <a:cubicBezTo>
                    <a:pt x="468" y="1"/>
                    <a:pt x="422" y="6"/>
                    <a:pt x="375" y="18"/>
                  </a:cubicBezTo>
                  <a:cubicBezTo>
                    <a:pt x="144" y="90"/>
                    <a:pt x="1" y="304"/>
                    <a:pt x="54" y="509"/>
                  </a:cubicBezTo>
                  <a:lnTo>
                    <a:pt x="429" y="1847"/>
                  </a:lnTo>
                  <a:cubicBezTo>
                    <a:pt x="480" y="2015"/>
                    <a:pt x="650" y="2123"/>
                    <a:pt x="837" y="2123"/>
                  </a:cubicBezTo>
                  <a:cubicBezTo>
                    <a:pt x="879" y="2123"/>
                    <a:pt x="922" y="2117"/>
                    <a:pt x="964" y="2106"/>
                  </a:cubicBezTo>
                  <a:cubicBezTo>
                    <a:pt x="1196" y="2035"/>
                    <a:pt x="1348" y="1812"/>
                    <a:pt x="1285" y="1615"/>
                  </a:cubicBezTo>
                  <a:lnTo>
                    <a:pt x="911" y="268"/>
                  </a:lnTo>
                  <a:cubicBezTo>
                    <a:pt x="860" y="102"/>
                    <a:pt x="699" y="1"/>
                    <a:pt x="5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100;p45"/>
            <p:cNvSpPr/>
            <p:nvPr/>
          </p:nvSpPr>
          <p:spPr>
            <a:xfrm>
              <a:off x="6105229" y="2556489"/>
              <a:ext cx="181686" cy="234802"/>
            </a:xfrm>
            <a:custGeom>
              <a:avLst/>
              <a:gdLst/>
              <a:ahLst/>
              <a:cxnLst/>
              <a:rect l="l" t="t" r="r" b="b"/>
              <a:pathLst>
                <a:path w="2757" h="3563" extrusionOk="0">
                  <a:moveTo>
                    <a:pt x="803" y="1"/>
                  </a:moveTo>
                  <a:cubicBezTo>
                    <a:pt x="616" y="10"/>
                    <a:pt x="473" y="162"/>
                    <a:pt x="455" y="349"/>
                  </a:cubicBezTo>
                  <a:cubicBezTo>
                    <a:pt x="411" y="795"/>
                    <a:pt x="339" y="1018"/>
                    <a:pt x="116" y="1410"/>
                  </a:cubicBezTo>
                  <a:cubicBezTo>
                    <a:pt x="63" y="1509"/>
                    <a:pt x="36" y="1598"/>
                    <a:pt x="18" y="1705"/>
                  </a:cubicBezTo>
                  <a:cubicBezTo>
                    <a:pt x="0" y="1821"/>
                    <a:pt x="54" y="1955"/>
                    <a:pt x="89" y="2080"/>
                  </a:cubicBezTo>
                  <a:lnTo>
                    <a:pt x="348" y="3016"/>
                  </a:lnTo>
                  <a:cubicBezTo>
                    <a:pt x="444" y="3342"/>
                    <a:pt x="749" y="3563"/>
                    <a:pt x="1074" y="3563"/>
                  </a:cubicBezTo>
                  <a:cubicBezTo>
                    <a:pt x="1141" y="3563"/>
                    <a:pt x="1209" y="3554"/>
                    <a:pt x="1276" y="3534"/>
                  </a:cubicBezTo>
                  <a:lnTo>
                    <a:pt x="2123" y="3248"/>
                  </a:lnTo>
                  <a:cubicBezTo>
                    <a:pt x="2516" y="3132"/>
                    <a:pt x="2757" y="2713"/>
                    <a:pt x="2641" y="2320"/>
                  </a:cubicBezTo>
                  <a:lnTo>
                    <a:pt x="2561" y="1384"/>
                  </a:lnTo>
                  <a:cubicBezTo>
                    <a:pt x="2464" y="1048"/>
                    <a:pt x="2155" y="831"/>
                    <a:pt x="1827" y="831"/>
                  </a:cubicBezTo>
                  <a:cubicBezTo>
                    <a:pt x="1763" y="831"/>
                    <a:pt x="1697" y="840"/>
                    <a:pt x="1633" y="857"/>
                  </a:cubicBezTo>
                  <a:lnTo>
                    <a:pt x="1008" y="1036"/>
                  </a:lnTo>
                  <a:cubicBezTo>
                    <a:pt x="1053" y="857"/>
                    <a:pt x="1089" y="661"/>
                    <a:pt x="1115" y="420"/>
                  </a:cubicBezTo>
                  <a:cubicBezTo>
                    <a:pt x="1142" y="188"/>
                    <a:pt x="982" y="1"/>
                    <a:pt x="8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101;p45"/>
            <p:cNvSpPr/>
            <p:nvPr/>
          </p:nvSpPr>
          <p:spPr>
            <a:xfrm>
              <a:off x="2985853" y="2753464"/>
              <a:ext cx="453919" cy="546838"/>
            </a:xfrm>
            <a:custGeom>
              <a:avLst/>
              <a:gdLst/>
              <a:ahLst/>
              <a:cxnLst/>
              <a:rect l="l" t="t" r="r" b="b"/>
              <a:pathLst>
                <a:path w="6888" h="8298" extrusionOk="0">
                  <a:moveTo>
                    <a:pt x="2578" y="1"/>
                  </a:moveTo>
                  <a:lnTo>
                    <a:pt x="0" y="6415"/>
                  </a:lnTo>
                  <a:lnTo>
                    <a:pt x="4309" y="8297"/>
                  </a:lnTo>
                  <a:lnTo>
                    <a:pt x="6887" y="1883"/>
                  </a:lnTo>
                  <a:lnTo>
                    <a:pt x="2578" y="1"/>
                  </a:lnTo>
                  <a:close/>
                </a:path>
              </a:pathLst>
            </a:custGeom>
            <a:solidFill>
              <a:srgbClr val="0A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102;p45"/>
            <p:cNvSpPr/>
            <p:nvPr/>
          </p:nvSpPr>
          <p:spPr>
            <a:xfrm>
              <a:off x="2881797" y="2720514"/>
              <a:ext cx="483904" cy="534515"/>
            </a:xfrm>
            <a:custGeom>
              <a:avLst/>
              <a:gdLst/>
              <a:ahLst/>
              <a:cxnLst/>
              <a:rect l="l" t="t" r="r" b="b"/>
              <a:pathLst>
                <a:path w="7343" h="8111" extrusionOk="0">
                  <a:moveTo>
                    <a:pt x="3033" y="1"/>
                  </a:moveTo>
                  <a:lnTo>
                    <a:pt x="0" y="6228"/>
                  </a:lnTo>
                  <a:lnTo>
                    <a:pt x="4309" y="8110"/>
                  </a:lnTo>
                  <a:lnTo>
                    <a:pt x="7342" y="1892"/>
                  </a:lnTo>
                  <a:lnTo>
                    <a:pt x="30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103;p45"/>
            <p:cNvSpPr/>
            <p:nvPr/>
          </p:nvSpPr>
          <p:spPr>
            <a:xfrm>
              <a:off x="3145133" y="2717483"/>
              <a:ext cx="169363" cy="136545"/>
            </a:xfrm>
            <a:custGeom>
              <a:avLst/>
              <a:gdLst/>
              <a:ahLst/>
              <a:cxnLst/>
              <a:rect l="l" t="t" r="r" b="b"/>
              <a:pathLst>
                <a:path w="2570" h="2072" extrusionOk="0">
                  <a:moveTo>
                    <a:pt x="1250" y="1"/>
                  </a:moveTo>
                  <a:cubicBezTo>
                    <a:pt x="1108" y="1"/>
                    <a:pt x="965" y="28"/>
                    <a:pt x="830" y="83"/>
                  </a:cubicBezTo>
                  <a:cubicBezTo>
                    <a:pt x="545" y="199"/>
                    <a:pt x="313" y="413"/>
                    <a:pt x="197" y="698"/>
                  </a:cubicBezTo>
                  <a:lnTo>
                    <a:pt x="19" y="1100"/>
                  </a:lnTo>
                  <a:cubicBezTo>
                    <a:pt x="1" y="1135"/>
                    <a:pt x="19" y="1180"/>
                    <a:pt x="54" y="1198"/>
                  </a:cubicBezTo>
                  <a:cubicBezTo>
                    <a:pt x="64" y="1200"/>
                    <a:pt x="74" y="1201"/>
                    <a:pt x="83" y="1201"/>
                  </a:cubicBezTo>
                  <a:cubicBezTo>
                    <a:pt x="114" y="1201"/>
                    <a:pt x="139" y="1188"/>
                    <a:pt x="152" y="1153"/>
                  </a:cubicBezTo>
                  <a:lnTo>
                    <a:pt x="331" y="761"/>
                  </a:lnTo>
                  <a:cubicBezTo>
                    <a:pt x="438" y="511"/>
                    <a:pt x="634" y="323"/>
                    <a:pt x="884" y="225"/>
                  </a:cubicBezTo>
                  <a:cubicBezTo>
                    <a:pt x="1006" y="177"/>
                    <a:pt x="1135" y="153"/>
                    <a:pt x="1263" y="153"/>
                  </a:cubicBezTo>
                  <a:cubicBezTo>
                    <a:pt x="1398" y="153"/>
                    <a:pt x="1532" y="180"/>
                    <a:pt x="1660" y="234"/>
                  </a:cubicBezTo>
                  <a:cubicBezTo>
                    <a:pt x="2169" y="457"/>
                    <a:pt x="2401" y="1055"/>
                    <a:pt x="2177" y="1564"/>
                  </a:cubicBezTo>
                  <a:lnTo>
                    <a:pt x="1999" y="1965"/>
                  </a:lnTo>
                  <a:cubicBezTo>
                    <a:pt x="1981" y="2001"/>
                    <a:pt x="1999" y="2045"/>
                    <a:pt x="2044" y="2063"/>
                  </a:cubicBezTo>
                  <a:cubicBezTo>
                    <a:pt x="2053" y="2063"/>
                    <a:pt x="2062" y="2072"/>
                    <a:pt x="2070" y="2072"/>
                  </a:cubicBezTo>
                  <a:cubicBezTo>
                    <a:pt x="2097" y="2072"/>
                    <a:pt x="2124" y="2054"/>
                    <a:pt x="2142" y="2027"/>
                  </a:cubicBezTo>
                  <a:lnTo>
                    <a:pt x="2311" y="1626"/>
                  </a:lnTo>
                  <a:cubicBezTo>
                    <a:pt x="2570" y="1037"/>
                    <a:pt x="2302" y="359"/>
                    <a:pt x="1714" y="100"/>
                  </a:cubicBezTo>
                  <a:cubicBezTo>
                    <a:pt x="1568" y="35"/>
                    <a:pt x="1409" y="1"/>
                    <a:pt x="12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104;p45"/>
            <p:cNvSpPr/>
            <p:nvPr/>
          </p:nvSpPr>
          <p:spPr>
            <a:xfrm>
              <a:off x="3302700" y="1997460"/>
              <a:ext cx="452140" cy="282843"/>
            </a:xfrm>
            <a:custGeom>
              <a:avLst/>
              <a:gdLst/>
              <a:ahLst/>
              <a:cxnLst/>
              <a:rect l="l" t="t" r="r" b="b"/>
              <a:pathLst>
                <a:path w="6861" h="4292" extrusionOk="0">
                  <a:moveTo>
                    <a:pt x="6861" y="0"/>
                  </a:moveTo>
                  <a:lnTo>
                    <a:pt x="45" y="303"/>
                  </a:lnTo>
                  <a:lnTo>
                    <a:pt x="1" y="4291"/>
                  </a:lnTo>
                  <a:lnTo>
                    <a:pt x="1" y="4291"/>
                  </a:lnTo>
                  <a:lnTo>
                    <a:pt x="6816" y="3979"/>
                  </a:lnTo>
                  <a:lnTo>
                    <a:pt x="6861" y="0"/>
                  </a:lnTo>
                  <a:close/>
                </a:path>
              </a:pathLst>
            </a:custGeom>
            <a:solidFill>
              <a:srgbClr val="EB72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105;p45"/>
            <p:cNvSpPr/>
            <p:nvPr/>
          </p:nvSpPr>
          <p:spPr>
            <a:xfrm>
              <a:off x="3303886" y="1905727"/>
              <a:ext cx="453919" cy="318099"/>
            </a:xfrm>
            <a:custGeom>
              <a:avLst/>
              <a:gdLst/>
              <a:ahLst/>
              <a:cxnLst/>
              <a:rect l="l" t="t" r="r" b="b"/>
              <a:pathLst>
                <a:path w="6888" h="4827" extrusionOk="0">
                  <a:moveTo>
                    <a:pt x="0" y="0"/>
                  </a:moveTo>
                  <a:lnTo>
                    <a:pt x="63" y="4648"/>
                  </a:lnTo>
                  <a:lnTo>
                    <a:pt x="6887" y="4827"/>
                  </a:lnTo>
                  <a:lnTo>
                    <a:pt x="6825" y="179"/>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106;p45"/>
            <p:cNvSpPr/>
            <p:nvPr/>
          </p:nvSpPr>
          <p:spPr>
            <a:xfrm>
              <a:off x="3720704" y="2019800"/>
              <a:ext cx="109394" cy="150516"/>
            </a:xfrm>
            <a:custGeom>
              <a:avLst/>
              <a:gdLst/>
              <a:ahLst/>
              <a:cxnLst/>
              <a:rect l="l" t="t" r="r" b="b"/>
              <a:pathLst>
                <a:path w="1660" h="2284" extrusionOk="0">
                  <a:moveTo>
                    <a:pt x="72" y="0"/>
                  </a:moveTo>
                  <a:cubicBezTo>
                    <a:pt x="36" y="0"/>
                    <a:pt x="0" y="36"/>
                    <a:pt x="0" y="80"/>
                  </a:cubicBezTo>
                  <a:cubicBezTo>
                    <a:pt x="0" y="116"/>
                    <a:pt x="36" y="152"/>
                    <a:pt x="72" y="152"/>
                  </a:cubicBezTo>
                  <a:lnTo>
                    <a:pt x="509" y="143"/>
                  </a:lnTo>
                  <a:cubicBezTo>
                    <a:pt x="777" y="143"/>
                    <a:pt x="1017" y="241"/>
                    <a:pt x="1214" y="419"/>
                  </a:cubicBezTo>
                  <a:cubicBezTo>
                    <a:pt x="1401" y="607"/>
                    <a:pt x="1508" y="857"/>
                    <a:pt x="1517" y="1124"/>
                  </a:cubicBezTo>
                  <a:cubicBezTo>
                    <a:pt x="1517" y="1392"/>
                    <a:pt x="1419" y="1642"/>
                    <a:pt x="1232" y="1829"/>
                  </a:cubicBezTo>
                  <a:cubicBezTo>
                    <a:pt x="1044" y="2016"/>
                    <a:pt x="794" y="2123"/>
                    <a:pt x="536" y="2132"/>
                  </a:cubicBezTo>
                  <a:lnTo>
                    <a:pt x="99" y="2141"/>
                  </a:lnTo>
                  <a:cubicBezTo>
                    <a:pt x="63" y="2141"/>
                    <a:pt x="27" y="2168"/>
                    <a:pt x="27" y="2213"/>
                  </a:cubicBezTo>
                  <a:cubicBezTo>
                    <a:pt x="27" y="2248"/>
                    <a:pt x="63" y="2284"/>
                    <a:pt x="108" y="2284"/>
                  </a:cubicBezTo>
                  <a:lnTo>
                    <a:pt x="536" y="2275"/>
                  </a:lnTo>
                  <a:cubicBezTo>
                    <a:pt x="839" y="2275"/>
                    <a:pt x="1125" y="2150"/>
                    <a:pt x="1339" y="1936"/>
                  </a:cubicBezTo>
                  <a:cubicBezTo>
                    <a:pt x="1553" y="1713"/>
                    <a:pt x="1660" y="1427"/>
                    <a:pt x="1660" y="1124"/>
                  </a:cubicBezTo>
                  <a:cubicBezTo>
                    <a:pt x="1660" y="812"/>
                    <a:pt x="1535" y="535"/>
                    <a:pt x="1312" y="321"/>
                  </a:cubicBezTo>
                  <a:cubicBezTo>
                    <a:pt x="1098" y="107"/>
                    <a:pt x="821" y="0"/>
                    <a:pt x="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107;p45"/>
            <p:cNvSpPr/>
            <p:nvPr/>
          </p:nvSpPr>
          <p:spPr>
            <a:xfrm>
              <a:off x="4360329" y="1976833"/>
              <a:ext cx="470987" cy="333454"/>
            </a:xfrm>
            <a:custGeom>
              <a:avLst/>
              <a:gdLst/>
              <a:ahLst/>
              <a:cxnLst/>
              <a:rect l="l" t="t" r="r" b="b"/>
              <a:pathLst>
                <a:path w="7147" h="5060" extrusionOk="0">
                  <a:moveTo>
                    <a:pt x="402" y="1"/>
                  </a:moveTo>
                  <a:lnTo>
                    <a:pt x="1" y="4033"/>
                  </a:lnTo>
                  <a:lnTo>
                    <a:pt x="6745" y="5059"/>
                  </a:lnTo>
                  <a:lnTo>
                    <a:pt x="7146" y="1036"/>
                  </a:lnTo>
                  <a:lnTo>
                    <a:pt x="402"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108;p45"/>
            <p:cNvSpPr/>
            <p:nvPr/>
          </p:nvSpPr>
          <p:spPr>
            <a:xfrm>
              <a:off x="4359736" y="1897489"/>
              <a:ext cx="485090" cy="339846"/>
            </a:xfrm>
            <a:custGeom>
              <a:avLst/>
              <a:gdLst/>
              <a:ahLst/>
              <a:cxnLst/>
              <a:rect l="l" t="t" r="r" b="b"/>
              <a:pathLst>
                <a:path w="7361" h="5157" extrusionOk="0">
                  <a:moveTo>
                    <a:pt x="563" y="1"/>
                  </a:moveTo>
                  <a:lnTo>
                    <a:pt x="1" y="4604"/>
                  </a:lnTo>
                  <a:lnTo>
                    <a:pt x="6798" y="5157"/>
                  </a:lnTo>
                  <a:lnTo>
                    <a:pt x="7360" y="554"/>
                  </a:lnTo>
                  <a:lnTo>
                    <a:pt x="5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109;p45"/>
            <p:cNvSpPr/>
            <p:nvPr/>
          </p:nvSpPr>
          <p:spPr>
            <a:xfrm>
              <a:off x="4296867" y="1998053"/>
              <a:ext cx="121124" cy="153481"/>
            </a:xfrm>
            <a:custGeom>
              <a:avLst/>
              <a:gdLst/>
              <a:ahLst/>
              <a:cxnLst/>
              <a:rect l="l" t="t" r="r" b="b"/>
              <a:pathLst>
                <a:path w="1838" h="2329" extrusionOk="0">
                  <a:moveTo>
                    <a:pt x="1207" y="1"/>
                  </a:moveTo>
                  <a:cubicBezTo>
                    <a:pt x="952" y="1"/>
                    <a:pt x="705" y="83"/>
                    <a:pt x="509" y="241"/>
                  </a:cubicBezTo>
                  <a:cubicBezTo>
                    <a:pt x="268" y="428"/>
                    <a:pt x="116" y="696"/>
                    <a:pt x="71" y="999"/>
                  </a:cubicBezTo>
                  <a:cubicBezTo>
                    <a:pt x="0" y="1624"/>
                    <a:pt x="446" y="2195"/>
                    <a:pt x="1071" y="2275"/>
                  </a:cubicBezTo>
                  <a:lnTo>
                    <a:pt x="1499" y="2328"/>
                  </a:lnTo>
                  <a:lnTo>
                    <a:pt x="1508" y="2328"/>
                  </a:lnTo>
                  <a:cubicBezTo>
                    <a:pt x="1543" y="2328"/>
                    <a:pt x="1570" y="2302"/>
                    <a:pt x="1579" y="2266"/>
                  </a:cubicBezTo>
                  <a:cubicBezTo>
                    <a:pt x="1579" y="2221"/>
                    <a:pt x="1552" y="2186"/>
                    <a:pt x="1517" y="2177"/>
                  </a:cubicBezTo>
                  <a:lnTo>
                    <a:pt x="1088" y="2123"/>
                  </a:lnTo>
                  <a:cubicBezTo>
                    <a:pt x="544" y="2061"/>
                    <a:pt x="152" y="1561"/>
                    <a:pt x="223" y="1017"/>
                  </a:cubicBezTo>
                  <a:cubicBezTo>
                    <a:pt x="250" y="758"/>
                    <a:pt x="384" y="517"/>
                    <a:pt x="598" y="357"/>
                  </a:cubicBezTo>
                  <a:cubicBezTo>
                    <a:pt x="775" y="218"/>
                    <a:pt x="998" y="146"/>
                    <a:pt x="1222" y="146"/>
                  </a:cubicBezTo>
                  <a:cubicBezTo>
                    <a:pt x="1258" y="146"/>
                    <a:pt x="1294" y="148"/>
                    <a:pt x="1329" y="152"/>
                  </a:cubicBezTo>
                  <a:lnTo>
                    <a:pt x="1758" y="205"/>
                  </a:lnTo>
                  <a:cubicBezTo>
                    <a:pt x="1762" y="206"/>
                    <a:pt x="1767" y="207"/>
                    <a:pt x="1771" y="207"/>
                  </a:cubicBezTo>
                  <a:cubicBezTo>
                    <a:pt x="1808" y="207"/>
                    <a:pt x="1830" y="175"/>
                    <a:pt x="1838" y="143"/>
                  </a:cubicBezTo>
                  <a:cubicBezTo>
                    <a:pt x="1838" y="98"/>
                    <a:pt x="1811" y="62"/>
                    <a:pt x="1775" y="62"/>
                  </a:cubicBezTo>
                  <a:lnTo>
                    <a:pt x="1347" y="9"/>
                  </a:lnTo>
                  <a:cubicBezTo>
                    <a:pt x="1300" y="3"/>
                    <a:pt x="1253" y="1"/>
                    <a:pt x="12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110;p45"/>
            <p:cNvSpPr/>
            <p:nvPr/>
          </p:nvSpPr>
          <p:spPr>
            <a:xfrm>
              <a:off x="2761266" y="3263201"/>
              <a:ext cx="189331" cy="184652"/>
            </a:xfrm>
            <a:custGeom>
              <a:avLst/>
              <a:gdLst/>
              <a:ahLst/>
              <a:cxnLst/>
              <a:rect l="l" t="t" r="r" b="b"/>
              <a:pathLst>
                <a:path w="2873" h="2802" extrusionOk="0">
                  <a:moveTo>
                    <a:pt x="687" y="0"/>
                  </a:moveTo>
                  <a:lnTo>
                    <a:pt x="776" y="999"/>
                  </a:lnTo>
                  <a:lnTo>
                    <a:pt x="0" y="1641"/>
                  </a:lnTo>
                  <a:lnTo>
                    <a:pt x="982" y="1865"/>
                  </a:lnTo>
                  <a:lnTo>
                    <a:pt x="1356" y="2801"/>
                  </a:lnTo>
                  <a:lnTo>
                    <a:pt x="1874" y="1936"/>
                  </a:lnTo>
                  <a:lnTo>
                    <a:pt x="2873" y="1873"/>
                  </a:lnTo>
                  <a:lnTo>
                    <a:pt x="2213" y="1115"/>
                  </a:lnTo>
                  <a:lnTo>
                    <a:pt x="2463" y="143"/>
                  </a:lnTo>
                  <a:lnTo>
                    <a:pt x="2463" y="143"/>
                  </a:lnTo>
                  <a:lnTo>
                    <a:pt x="1535" y="535"/>
                  </a:lnTo>
                  <a:lnTo>
                    <a:pt x="6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111;p45"/>
            <p:cNvSpPr/>
            <p:nvPr/>
          </p:nvSpPr>
          <p:spPr>
            <a:xfrm>
              <a:off x="2954684" y="2350171"/>
              <a:ext cx="142344" cy="139378"/>
            </a:xfrm>
            <a:custGeom>
              <a:avLst/>
              <a:gdLst/>
              <a:ahLst/>
              <a:cxnLst/>
              <a:rect l="l" t="t" r="r" b="b"/>
              <a:pathLst>
                <a:path w="2160" h="2115" extrusionOk="0">
                  <a:moveTo>
                    <a:pt x="1160" y="0"/>
                  </a:moveTo>
                  <a:lnTo>
                    <a:pt x="759" y="642"/>
                  </a:lnTo>
                  <a:lnTo>
                    <a:pt x="0" y="669"/>
                  </a:lnTo>
                  <a:lnTo>
                    <a:pt x="482" y="1249"/>
                  </a:lnTo>
                  <a:lnTo>
                    <a:pt x="286" y="1981"/>
                  </a:lnTo>
                  <a:lnTo>
                    <a:pt x="982" y="1704"/>
                  </a:lnTo>
                  <a:lnTo>
                    <a:pt x="1615" y="2114"/>
                  </a:lnTo>
                  <a:lnTo>
                    <a:pt x="1562" y="1365"/>
                  </a:lnTo>
                  <a:lnTo>
                    <a:pt x="2159" y="892"/>
                  </a:lnTo>
                  <a:lnTo>
                    <a:pt x="1419" y="705"/>
                  </a:lnTo>
                  <a:lnTo>
                    <a:pt x="1160" y="0"/>
                  </a:ln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112;p45"/>
            <p:cNvSpPr/>
            <p:nvPr/>
          </p:nvSpPr>
          <p:spPr>
            <a:xfrm>
              <a:off x="4684293" y="1560609"/>
              <a:ext cx="155854" cy="162312"/>
            </a:xfrm>
            <a:custGeom>
              <a:avLst/>
              <a:gdLst/>
              <a:ahLst/>
              <a:cxnLst/>
              <a:rect l="l" t="t" r="r" b="b"/>
              <a:pathLst>
                <a:path w="2365" h="2463" extrusionOk="0">
                  <a:moveTo>
                    <a:pt x="919" y="1"/>
                  </a:moveTo>
                  <a:lnTo>
                    <a:pt x="776" y="848"/>
                  </a:lnTo>
                  <a:lnTo>
                    <a:pt x="0" y="1214"/>
                  </a:lnTo>
                  <a:lnTo>
                    <a:pt x="758" y="1616"/>
                  </a:lnTo>
                  <a:lnTo>
                    <a:pt x="865" y="2463"/>
                  </a:lnTo>
                  <a:lnTo>
                    <a:pt x="1481" y="1865"/>
                  </a:lnTo>
                  <a:lnTo>
                    <a:pt x="2328" y="2026"/>
                  </a:lnTo>
                  <a:lnTo>
                    <a:pt x="2328" y="2026"/>
                  </a:lnTo>
                  <a:lnTo>
                    <a:pt x="1945" y="1259"/>
                  </a:lnTo>
                  <a:lnTo>
                    <a:pt x="2364" y="500"/>
                  </a:lnTo>
                  <a:lnTo>
                    <a:pt x="1508" y="634"/>
                  </a:lnTo>
                  <a:lnTo>
                    <a:pt x="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113;p45"/>
            <p:cNvSpPr/>
            <p:nvPr/>
          </p:nvSpPr>
          <p:spPr>
            <a:xfrm>
              <a:off x="5051686" y="3412464"/>
              <a:ext cx="134107" cy="138851"/>
            </a:xfrm>
            <a:custGeom>
              <a:avLst/>
              <a:gdLst/>
              <a:ahLst/>
              <a:cxnLst/>
              <a:rect l="l" t="t" r="r" b="b"/>
              <a:pathLst>
                <a:path w="2035" h="2107" extrusionOk="0">
                  <a:moveTo>
                    <a:pt x="1223" y="1"/>
                  </a:moveTo>
                  <a:lnTo>
                    <a:pt x="732" y="545"/>
                  </a:lnTo>
                  <a:lnTo>
                    <a:pt x="1" y="456"/>
                  </a:lnTo>
                  <a:lnTo>
                    <a:pt x="375" y="1089"/>
                  </a:lnTo>
                  <a:lnTo>
                    <a:pt x="54" y="1758"/>
                  </a:lnTo>
                  <a:lnTo>
                    <a:pt x="777" y="1598"/>
                  </a:lnTo>
                  <a:lnTo>
                    <a:pt x="1312" y="2106"/>
                  </a:lnTo>
                  <a:lnTo>
                    <a:pt x="1392" y="1375"/>
                  </a:lnTo>
                  <a:lnTo>
                    <a:pt x="2035" y="1018"/>
                  </a:lnTo>
                  <a:lnTo>
                    <a:pt x="1366" y="724"/>
                  </a:lnTo>
                  <a:lnTo>
                    <a:pt x="12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114;p45"/>
            <p:cNvSpPr/>
            <p:nvPr/>
          </p:nvSpPr>
          <p:spPr>
            <a:xfrm>
              <a:off x="4318021" y="4122076"/>
              <a:ext cx="134107" cy="138785"/>
            </a:xfrm>
            <a:custGeom>
              <a:avLst/>
              <a:gdLst/>
              <a:ahLst/>
              <a:cxnLst/>
              <a:rect l="l" t="t" r="r" b="b"/>
              <a:pathLst>
                <a:path w="2035" h="2106" extrusionOk="0">
                  <a:moveTo>
                    <a:pt x="1222" y="1"/>
                  </a:moveTo>
                  <a:lnTo>
                    <a:pt x="732" y="545"/>
                  </a:lnTo>
                  <a:lnTo>
                    <a:pt x="0" y="456"/>
                  </a:lnTo>
                  <a:lnTo>
                    <a:pt x="0" y="456"/>
                  </a:lnTo>
                  <a:lnTo>
                    <a:pt x="375" y="1089"/>
                  </a:lnTo>
                  <a:lnTo>
                    <a:pt x="54" y="1758"/>
                  </a:lnTo>
                  <a:lnTo>
                    <a:pt x="776" y="1597"/>
                  </a:lnTo>
                  <a:lnTo>
                    <a:pt x="1312" y="2106"/>
                  </a:lnTo>
                  <a:lnTo>
                    <a:pt x="1392" y="1374"/>
                  </a:lnTo>
                  <a:lnTo>
                    <a:pt x="2034" y="1018"/>
                  </a:lnTo>
                  <a:lnTo>
                    <a:pt x="1365" y="723"/>
                  </a:lnTo>
                  <a:lnTo>
                    <a:pt x="12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115;p45"/>
            <p:cNvSpPr/>
            <p:nvPr/>
          </p:nvSpPr>
          <p:spPr>
            <a:xfrm>
              <a:off x="4801266" y="2326630"/>
              <a:ext cx="120597" cy="125342"/>
            </a:xfrm>
            <a:custGeom>
              <a:avLst/>
              <a:gdLst/>
              <a:ahLst/>
              <a:cxnLst/>
              <a:rect l="l" t="t" r="r" b="b"/>
              <a:pathLst>
                <a:path w="1830" h="1902" extrusionOk="0">
                  <a:moveTo>
                    <a:pt x="714" y="1"/>
                  </a:moveTo>
                  <a:lnTo>
                    <a:pt x="607" y="652"/>
                  </a:lnTo>
                  <a:lnTo>
                    <a:pt x="0" y="938"/>
                  </a:lnTo>
                  <a:lnTo>
                    <a:pt x="598" y="1241"/>
                  </a:lnTo>
                  <a:lnTo>
                    <a:pt x="678" y="1901"/>
                  </a:lnTo>
                  <a:lnTo>
                    <a:pt x="1151" y="1437"/>
                  </a:lnTo>
                  <a:lnTo>
                    <a:pt x="1802" y="1562"/>
                  </a:lnTo>
                  <a:lnTo>
                    <a:pt x="1802" y="1562"/>
                  </a:lnTo>
                  <a:lnTo>
                    <a:pt x="1508" y="964"/>
                  </a:lnTo>
                  <a:lnTo>
                    <a:pt x="1829" y="384"/>
                  </a:lnTo>
                  <a:lnTo>
                    <a:pt x="1169" y="483"/>
                  </a:lnTo>
                  <a:lnTo>
                    <a:pt x="714" y="1"/>
                  </a:lnTo>
                  <a:close/>
                </a:path>
              </a:pathLst>
            </a:custGeom>
            <a:solidFill>
              <a:srgbClr val="F1C9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116;p45"/>
            <p:cNvSpPr/>
            <p:nvPr/>
          </p:nvSpPr>
          <p:spPr>
            <a:xfrm>
              <a:off x="3509033" y="3272559"/>
              <a:ext cx="530363" cy="858413"/>
            </a:xfrm>
            <a:custGeom>
              <a:avLst/>
              <a:gdLst/>
              <a:ahLst/>
              <a:cxnLst/>
              <a:rect l="l" t="t" r="r" b="b"/>
              <a:pathLst>
                <a:path w="8048" h="13026" extrusionOk="0">
                  <a:moveTo>
                    <a:pt x="4684" y="1"/>
                  </a:moveTo>
                  <a:lnTo>
                    <a:pt x="1" y="1499"/>
                  </a:lnTo>
                  <a:lnTo>
                    <a:pt x="4051" y="13025"/>
                  </a:lnTo>
                  <a:lnTo>
                    <a:pt x="5701" y="12499"/>
                  </a:lnTo>
                  <a:lnTo>
                    <a:pt x="3293" y="4203"/>
                  </a:lnTo>
                  <a:lnTo>
                    <a:pt x="3560" y="4113"/>
                  </a:lnTo>
                  <a:lnTo>
                    <a:pt x="6397" y="12276"/>
                  </a:lnTo>
                  <a:lnTo>
                    <a:pt x="8048" y="11750"/>
                  </a:lnTo>
                  <a:lnTo>
                    <a:pt x="46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117;p45"/>
            <p:cNvSpPr/>
            <p:nvPr/>
          </p:nvSpPr>
          <p:spPr>
            <a:xfrm>
              <a:off x="3768877" y="4084447"/>
              <a:ext cx="124156" cy="65900"/>
            </a:xfrm>
            <a:custGeom>
              <a:avLst/>
              <a:gdLst/>
              <a:ahLst/>
              <a:cxnLst/>
              <a:rect l="l" t="t" r="r" b="b"/>
              <a:pathLst>
                <a:path w="1884" h="1000" extrusionOk="0">
                  <a:moveTo>
                    <a:pt x="1741" y="1"/>
                  </a:moveTo>
                  <a:lnTo>
                    <a:pt x="1" y="554"/>
                  </a:lnTo>
                  <a:lnTo>
                    <a:pt x="144" y="1000"/>
                  </a:lnTo>
                  <a:lnTo>
                    <a:pt x="1883" y="447"/>
                  </a:lnTo>
                  <a:lnTo>
                    <a:pt x="1741" y="1"/>
                  </a:lnTo>
                  <a:close/>
                </a:path>
              </a:pathLst>
            </a:custGeom>
            <a:solidFill>
              <a:srgbClr val="242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118;p45"/>
            <p:cNvSpPr/>
            <p:nvPr/>
          </p:nvSpPr>
          <p:spPr>
            <a:xfrm>
              <a:off x="3921171" y="4033901"/>
              <a:ext cx="129428" cy="67679"/>
            </a:xfrm>
            <a:custGeom>
              <a:avLst/>
              <a:gdLst/>
              <a:ahLst/>
              <a:cxnLst/>
              <a:rect l="l" t="t" r="r" b="b"/>
              <a:pathLst>
                <a:path w="1964" h="1027" extrusionOk="0">
                  <a:moveTo>
                    <a:pt x="1820" y="0"/>
                  </a:moveTo>
                  <a:lnTo>
                    <a:pt x="1" y="580"/>
                  </a:lnTo>
                  <a:lnTo>
                    <a:pt x="143" y="1026"/>
                  </a:lnTo>
                  <a:lnTo>
                    <a:pt x="1963" y="446"/>
                  </a:lnTo>
                  <a:lnTo>
                    <a:pt x="1820" y="0"/>
                  </a:lnTo>
                  <a:close/>
                </a:path>
              </a:pathLst>
            </a:custGeom>
            <a:solidFill>
              <a:srgbClr val="242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119;p45"/>
            <p:cNvSpPr/>
            <p:nvPr/>
          </p:nvSpPr>
          <p:spPr>
            <a:xfrm>
              <a:off x="3650125" y="3353682"/>
              <a:ext cx="107088" cy="173515"/>
            </a:xfrm>
            <a:custGeom>
              <a:avLst/>
              <a:gdLst/>
              <a:ahLst/>
              <a:cxnLst/>
              <a:rect l="l" t="t" r="r" b="b"/>
              <a:pathLst>
                <a:path w="1625" h="2633" extrusionOk="0">
                  <a:moveTo>
                    <a:pt x="786" y="1"/>
                  </a:moveTo>
                  <a:lnTo>
                    <a:pt x="715" y="28"/>
                  </a:lnTo>
                  <a:lnTo>
                    <a:pt x="1518" y="2543"/>
                  </a:lnTo>
                  <a:cubicBezTo>
                    <a:pt x="1476" y="2553"/>
                    <a:pt x="1434" y="2558"/>
                    <a:pt x="1393" y="2558"/>
                  </a:cubicBezTo>
                  <a:cubicBezTo>
                    <a:pt x="1318" y="2558"/>
                    <a:pt x="1244" y="2542"/>
                    <a:pt x="1170" y="2508"/>
                  </a:cubicBezTo>
                  <a:cubicBezTo>
                    <a:pt x="483" y="2151"/>
                    <a:pt x="81" y="251"/>
                    <a:pt x="72" y="233"/>
                  </a:cubicBezTo>
                  <a:lnTo>
                    <a:pt x="1" y="251"/>
                  </a:lnTo>
                  <a:cubicBezTo>
                    <a:pt x="19" y="331"/>
                    <a:pt x="411" y="2204"/>
                    <a:pt x="1134" y="2570"/>
                  </a:cubicBezTo>
                  <a:cubicBezTo>
                    <a:pt x="1223" y="2615"/>
                    <a:pt x="1303" y="2633"/>
                    <a:pt x="1393" y="2633"/>
                  </a:cubicBezTo>
                  <a:cubicBezTo>
                    <a:pt x="1464" y="2633"/>
                    <a:pt x="1544" y="2615"/>
                    <a:pt x="1625" y="2579"/>
                  </a:cubicBezTo>
                  <a:lnTo>
                    <a:pt x="1589" y="2517"/>
                  </a:lnTo>
                  <a:lnTo>
                    <a:pt x="786" y="1"/>
                  </a:lnTo>
                  <a:close/>
                </a:path>
              </a:pathLst>
            </a:custGeom>
            <a:solidFill>
              <a:srgbClr val="242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120;p45"/>
            <p:cNvSpPr/>
            <p:nvPr/>
          </p:nvSpPr>
          <p:spPr>
            <a:xfrm>
              <a:off x="3549034" y="3312560"/>
              <a:ext cx="267554" cy="142344"/>
            </a:xfrm>
            <a:custGeom>
              <a:avLst/>
              <a:gdLst/>
              <a:ahLst/>
              <a:cxnLst/>
              <a:rect l="l" t="t" r="r" b="b"/>
              <a:pathLst>
                <a:path w="4060" h="2160" extrusionOk="0">
                  <a:moveTo>
                    <a:pt x="3926" y="0"/>
                  </a:moveTo>
                  <a:lnTo>
                    <a:pt x="1" y="1249"/>
                  </a:lnTo>
                  <a:lnTo>
                    <a:pt x="18" y="1321"/>
                  </a:lnTo>
                  <a:lnTo>
                    <a:pt x="696" y="1107"/>
                  </a:lnTo>
                  <a:lnTo>
                    <a:pt x="696" y="1107"/>
                  </a:lnTo>
                  <a:cubicBezTo>
                    <a:pt x="732" y="1187"/>
                    <a:pt x="946" y="1776"/>
                    <a:pt x="384" y="2088"/>
                  </a:cubicBezTo>
                  <a:lnTo>
                    <a:pt x="420" y="2159"/>
                  </a:lnTo>
                  <a:cubicBezTo>
                    <a:pt x="1018" y="1820"/>
                    <a:pt x="812" y="1187"/>
                    <a:pt x="768" y="1089"/>
                  </a:cubicBezTo>
                  <a:lnTo>
                    <a:pt x="3043" y="357"/>
                  </a:lnTo>
                  <a:cubicBezTo>
                    <a:pt x="3078" y="455"/>
                    <a:pt x="3319" y="1080"/>
                    <a:pt x="3944" y="1080"/>
                  </a:cubicBezTo>
                  <a:cubicBezTo>
                    <a:pt x="3979" y="1080"/>
                    <a:pt x="4015" y="1080"/>
                    <a:pt x="4060" y="1071"/>
                  </a:cubicBezTo>
                  <a:lnTo>
                    <a:pt x="4051" y="1000"/>
                  </a:lnTo>
                  <a:cubicBezTo>
                    <a:pt x="4016" y="1003"/>
                    <a:pt x="3983" y="1005"/>
                    <a:pt x="3950" y="1005"/>
                  </a:cubicBezTo>
                  <a:cubicBezTo>
                    <a:pt x="3373" y="1005"/>
                    <a:pt x="3148" y="432"/>
                    <a:pt x="3114" y="339"/>
                  </a:cubicBezTo>
                  <a:lnTo>
                    <a:pt x="3944" y="72"/>
                  </a:lnTo>
                  <a:lnTo>
                    <a:pt x="3926" y="0"/>
                  </a:lnTo>
                  <a:close/>
                </a:path>
              </a:pathLst>
            </a:custGeom>
            <a:solidFill>
              <a:srgbClr val="242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3121;p45"/>
            <p:cNvGrpSpPr/>
            <p:nvPr/>
          </p:nvGrpSpPr>
          <p:grpSpPr>
            <a:xfrm>
              <a:off x="2967005" y="1837520"/>
              <a:ext cx="2732016" cy="2592111"/>
              <a:chOff x="2967005" y="1837520"/>
              <a:chExt cx="2732016" cy="2592111"/>
            </a:xfrm>
          </p:grpSpPr>
          <p:sp>
            <p:nvSpPr>
              <p:cNvPr id="164" name="Google Shape;3122;p45"/>
              <p:cNvSpPr/>
              <p:nvPr/>
            </p:nvSpPr>
            <p:spPr>
              <a:xfrm>
                <a:off x="2967005" y="3414244"/>
                <a:ext cx="87647" cy="88240"/>
              </a:xfrm>
              <a:custGeom>
                <a:avLst/>
                <a:gdLst/>
                <a:ahLst/>
                <a:cxnLst/>
                <a:rect l="l" t="t" r="r" b="b"/>
                <a:pathLst>
                  <a:path w="1330" h="1339" extrusionOk="0">
                    <a:moveTo>
                      <a:pt x="670" y="188"/>
                    </a:moveTo>
                    <a:cubicBezTo>
                      <a:pt x="928" y="188"/>
                      <a:pt x="1151" y="402"/>
                      <a:pt x="1151" y="670"/>
                    </a:cubicBezTo>
                    <a:cubicBezTo>
                      <a:pt x="1151" y="937"/>
                      <a:pt x="928" y="1152"/>
                      <a:pt x="670" y="1152"/>
                    </a:cubicBezTo>
                    <a:cubicBezTo>
                      <a:pt x="402" y="1152"/>
                      <a:pt x="188" y="937"/>
                      <a:pt x="188" y="670"/>
                    </a:cubicBezTo>
                    <a:cubicBezTo>
                      <a:pt x="188" y="402"/>
                      <a:pt x="402" y="188"/>
                      <a:pt x="670" y="188"/>
                    </a:cubicBezTo>
                    <a:close/>
                    <a:moveTo>
                      <a:pt x="670" y="1"/>
                    </a:moveTo>
                    <a:cubicBezTo>
                      <a:pt x="295" y="1"/>
                      <a:pt x="1" y="304"/>
                      <a:pt x="1" y="670"/>
                    </a:cubicBezTo>
                    <a:cubicBezTo>
                      <a:pt x="1" y="1036"/>
                      <a:pt x="295" y="1339"/>
                      <a:pt x="670" y="1339"/>
                    </a:cubicBezTo>
                    <a:cubicBezTo>
                      <a:pt x="1036" y="1339"/>
                      <a:pt x="1330" y="1036"/>
                      <a:pt x="1330" y="670"/>
                    </a:cubicBezTo>
                    <a:cubicBezTo>
                      <a:pt x="1330" y="304"/>
                      <a:pt x="1036" y="1"/>
                      <a:pt x="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23;p45"/>
              <p:cNvSpPr/>
              <p:nvPr/>
            </p:nvSpPr>
            <p:spPr>
              <a:xfrm>
                <a:off x="3453809" y="3030969"/>
                <a:ext cx="87647" cy="87647"/>
              </a:xfrm>
              <a:custGeom>
                <a:avLst/>
                <a:gdLst/>
                <a:ahLst/>
                <a:cxnLst/>
                <a:rect l="l" t="t" r="r" b="b"/>
                <a:pathLst>
                  <a:path w="1330" h="1330" extrusionOk="0">
                    <a:moveTo>
                      <a:pt x="669" y="188"/>
                    </a:moveTo>
                    <a:cubicBezTo>
                      <a:pt x="928" y="188"/>
                      <a:pt x="1151" y="402"/>
                      <a:pt x="1151" y="669"/>
                    </a:cubicBezTo>
                    <a:cubicBezTo>
                      <a:pt x="1151" y="928"/>
                      <a:pt x="928" y="1151"/>
                      <a:pt x="669" y="1151"/>
                    </a:cubicBezTo>
                    <a:cubicBezTo>
                      <a:pt x="402" y="1151"/>
                      <a:pt x="188" y="928"/>
                      <a:pt x="188" y="669"/>
                    </a:cubicBezTo>
                    <a:cubicBezTo>
                      <a:pt x="188" y="402"/>
                      <a:pt x="402" y="188"/>
                      <a:pt x="669" y="188"/>
                    </a:cubicBezTo>
                    <a:close/>
                    <a:moveTo>
                      <a:pt x="669" y="0"/>
                    </a:moveTo>
                    <a:cubicBezTo>
                      <a:pt x="295" y="0"/>
                      <a:pt x="0" y="295"/>
                      <a:pt x="0" y="669"/>
                    </a:cubicBezTo>
                    <a:cubicBezTo>
                      <a:pt x="0" y="1035"/>
                      <a:pt x="295" y="1329"/>
                      <a:pt x="669" y="1329"/>
                    </a:cubicBezTo>
                    <a:cubicBezTo>
                      <a:pt x="1035" y="1329"/>
                      <a:pt x="1330" y="1035"/>
                      <a:pt x="1330" y="669"/>
                    </a:cubicBezTo>
                    <a:cubicBezTo>
                      <a:pt x="1330" y="295"/>
                      <a:pt x="1035"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24;p45"/>
              <p:cNvSpPr/>
              <p:nvPr/>
            </p:nvSpPr>
            <p:spPr>
              <a:xfrm>
                <a:off x="5610782" y="3194401"/>
                <a:ext cx="88240" cy="87647"/>
              </a:xfrm>
              <a:custGeom>
                <a:avLst/>
                <a:gdLst/>
                <a:ahLst/>
                <a:cxnLst/>
                <a:rect l="l" t="t" r="r" b="b"/>
                <a:pathLst>
                  <a:path w="1339" h="1330" extrusionOk="0">
                    <a:moveTo>
                      <a:pt x="670" y="188"/>
                    </a:moveTo>
                    <a:cubicBezTo>
                      <a:pt x="937" y="188"/>
                      <a:pt x="1151" y="402"/>
                      <a:pt x="1151" y="669"/>
                    </a:cubicBezTo>
                    <a:cubicBezTo>
                      <a:pt x="1151" y="928"/>
                      <a:pt x="937" y="1151"/>
                      <a:pt x="670" y="1151"/>
                    </a:cubicBezTo>
                    <a:cubicBezTo>
                      <a:pt x="402" y="1151"/>
                      <a:pt x="188" y="928"/>
                      <a:pt x="188" y="669"/>
                    </a:cubicBezTo>
                    <a:cubicBezTo>
                      <a:pt x="188" y="402"/>
                      <a:pt x="402" y="188"/>
                      <a:pt x="670" y="188"/>
                    </a:cubicBezTo>
                    <a:close/>
                    <a:moveTo>
                      <a:pt x="670" y="0"/>
                    </a:moveTo>
                    <a:cubicBezTo>
                      <a:pt x="304" y="0"/>
                      <a:pt x="1" y="295"/>
                      <a:pt x="1" y="669"/>
                    </a:cubicBezTo>
                    <a:cubicBezTo>
                      <a:pt x="1" y="1035"/>
                      <a:pt x="304" y="1329"/>
                      <a:pt x="670" y="1329"/>
                    </a:cubicBezTo>
                    <a:cubicBezTo>
                      <a:pt x="1035" y="1329"/>
                      <a:pt x="1339" y="1035"/>
                      <a:pt x="1339" y="669"/>
                    </a:cubicBezTo>
                    <a:cubicBezTo>
                      <a:pt x="1339" y="295"/>
                      <a:pt x="1035" y="0"/>
                      <a:pt x="6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5;p45"/>
              <p:cNvSpPr/>
              <p:nvPr/>
            </p:nvSpPr>
            <p:spPr>
              <a:xfrm>
                <a:off x="4549660" y="4341984"/>
                <a:ext cx="87647" cy="87647"/>
              </a:xfrm>
              <a:custGeom>
                <a:avLst/>
                <a:gdLst/>
                <a:ahLst/>
                <a:cxnLst/>
                <a:rect l="l" t="t" r="r" b="b"/>
                <a:pathLst>
                  <a:path w="1330" h="1330" extrusionOk="0">
                    <a:moveTo>
                      <a:pt x="660" y="178"/>
                    </a:moveTo>
                    <a:cubicBezTo>
                      <a:pt x="928" y="178"/>
                      <a:pt x="1142" y="401"/>
                      <a:pt x="1142" y="660"/>
                    </a:cubicBezTo>
                    <a:cubicBezTo>
                      <a:pt x="1142" y="928"/>
                      <a:pt x="928" y="1142"/>
                      <a:pt x="660" y="1142"/>
                    </a:cubicBezTo>
                    <a:cubicBezTo>
                      <a:pt x="402" y="1142"/>
                      <a:pt x="179" y="928"/>
                      <a:pt x="179" y="660"/>
                    </a:cubicBezTo>
                    <a:cubicBezTo>
                      <a:pt x="179" y="401"/>
                      <a:pt x="402" y="178"/>
                      <a:pt x="660" y="178"/>
                    </a:cubicBezTo>
                    <a:close/>
                    <a:moveTo>
                      <a:pt x="660" y="0"/>
                    </a:moveTo>
                    <a:cubicBezTo>
                      <a:pt x="295" y="0"/>
                      <a:pt x="0" y="294"/>
                      <a:pt x="0" y="660"/>
                    </a:cubicBezTo>
                    <a:cubicBezTo>
                      <a:pt x="0" y="1035"/>
                      <a:pt x="295" y="1329"/>
                      <a:pt x="660" y="1329"/>
                    </a:cubicBezTo>
                    <a:cubicBezTo>
                      <a:pt x="1035" y="1329"/>
                      <a:pt x="1329" y="1035"/>
                      <a:pt x="1329" y="660"/>
                    </a:cubicBezTo>
                    <a:cubicBezTo>
                      <a:pt x="1329" y="294"/>
                      <a:pt x="1035" y="0"/>
                      <a:pt x="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26;p45"/>
              <p:cNvSpPr/>
              <p:nvPr/>
            </p:nvSpPr>
            <p:spPr>
              <a:xfrm>
                <a:off x="3613682" y="4185603"/>
                <a:ext cx="12455" cy="102936"/>
              </a:xfrm>
              <a:custGeom>
                <a:avLst/>
                <a:gdLst/>
                <a:ahLst/>
                <a:cxnLst/>
                <a:rect l="l" t="t" r="r" b="b"/>
                <a:pathLst>
                  <a:path w="189" h="1562" extrusionOk="0">
                    <a:moveTo>
                      <a:pt x="1" y="0"/>
                    </a:moveTo>
                    <a:lnTo>
                      <a:pt x="1" y="1561"/>
                    </a:lnTo>
                    <a:lnTo>
                      <a:pt x="188" y="1561"/>
                    </a:lnTo>
                    <a:lnTo>
                      <a:pt x="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27;p45"/>
              <p:cNvSpPr/>
              <p:nvPr/>
            </p:nvSpPr>
            <p:spPr>
              <a:xfrm>
                <a:off x="3568409" y="4230811"/>
                <a:ext cx="103002" cy="12455"/>
              </a:xfrm>
              <a:custGeom>
                <a:avLst/>
                <a:gdLst/>
                <a:ahLst/>
                <a:cxnLst/>
                <a:rect l="l" t="t" r="r" b="b"/>
                <a:pathLst>
                  <a:path w="1563" h="189" extrusionOk="0">
                    <a:moveTo>
                      <a:pt x="1" y="1"/>
                    </a:moveTo>
                    <a:lnTo>
                      <a:pt x="1" y="188"/>
                    </a:lnTo>
                    <a:lnTo>
                      <a:pt x="1562" y="188"/>
                    </a:lnTo>
                    <a:lnTo>
                      <a:pt x="1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28;p45"/>
              <p:cNvSpPr/>
              <p:nvPr/>
            </p:nvSpPr>
            <p:spPr>
              <a:xfrm>
                <a:off x="4954088" y="1837520"/>
                <a:ext cx="11862" cy="102936"/>
              </a:xfrm>
              <a:custGeom>
                <a:avLst/>
                <a:gdLst/>
                <a:ahLst/>
                <a:cxnLst/>
                <a:rect l="l" t="t" r="r" b="b"/>
                <a:pathLst>
                  <a:path w="180" h="1562" extrusionOk="0">
                    <a:moveTo>
                      <a:pt x="1" y="1"/>
                    </a:moveTo>
                    <a:lnTo>
                      <a:pt x="1" y="1562"/>
                    </a:lnTo>
                    <a:lnTo>
                      <a:pt x="179" y="1562"/>
                    </a:lnTo>
                    <a:lnTo>
                      <a:pt x="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29;p45"/>
              <p:cNvSpPr/>
              <p:nvPr/>
            </p:nvSpPr>
            <p:spPr>
              <a:xfrm>
                <a:off x="4908815" y="1882794"/>
                <a:ext cx="102409" cy="12389"/>
              </a:xfrm>
              <a:custGeom>
                <a:avLst/>
                <a:gdLst/>
                <a:ahLst/>
                <a:cxnLst/>
                <a:rect l="l" t="t" r="r" b="b"/>
                <a:pathLst>
                  <a:path w="1554" h="188" extrusionOk="0">
                    <a:moveTo>
                      <a:pt x="1" y="1"/>
                    </a:moveTo>
                    <a:lnTo>
                      <a:pt x="1" y="188"/>
                    </a:lnTo>
                    <a:lnTo>
                      <a:pt x="1553" y="188"/>
                    </a:lnTo>
                    <a:lnTo>
                      <a:pt x="15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30;p45"/>
              <p:cNvSpPr/>
              <p:nvPr/>
            </p:nvSpPr>
            <p:spPr>
              <a:xfrm>
                <a:off x="5554964" y="3364292"/>
                <a:ext cx="12389" cy="102936"/>
              </a:xfrm>
              <a:custGeom>
                <a:avLst/>
                <a:gdLst/>
                <a:ahLst/>
                <a:cxnLst/>
                <a:rect l="l" t="t" r="r" b="b"/>
                <a:pathLst>
                  <a:path w="188" h="1562" extrusionOk="0">
                    <a:moveTo>
                      <a:pt x="0" y="0"/>
                    </a:moveTo>
                    <a:lnTo>
                      <a:pt x="0" y="1562"/>
                    </a:lnTo>
                    <a:lnTo>
                      <a:pt x="187" y="1562"/>
                    </a:lnTo>
                    <a:lnTo>
                      <a:pt x="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31;p45"/>
              <p:cNvSpPr/>
              <p:nvPr/>
            </p:nvSpPr>
            <p:spPr>
              <a:xfrm>
                <a:off x="5509691" y="3409565"/>
                <a:ext cx="102936" cy="12389"/>
              </a:xfrm>
              <a:custGeom>
                <a:avLst/>
                <a:gdLst/>
                <a:ahLst/>
                <a:cxnLst/>
                <a:rect l="l" t="t" r="r" b="b"/>
                <a:pathLst>
                  <a:path w="1562" h="188" extrusionOk="0">
                    <a:moveTo>
                      <a:pt x="0" y="0"/>
                    </a:moveTo>
                    <a:lnTo>
                      <a:pt x="0" y="188"/>
                    </a:lnTo>
                    <a:lnTo>
                      <a:pt x="1561" y="188"/>
                    </a:lnTo>
                    <a:lnTo>
                      <a:pt x="15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32;p45"/>
              <p:cNvSpPr/>
              <p:nvPr/>
            </p:nvSpPr>
            <p:spPr>
              <a:xfrm>
                <a:off x="3182762" y="2417770"/>
                <a:ext cx="12455" cy="102936"/>
              </a:xfrm>
              <a:custGeom>
                <a:avLst/>
                <a:gdLst/>
                <a:ahLst/>
                <a:cxnLst/>
                <a:rect l="l" t="t" r="r" b="b"/>
                <a:pathLst>
                  <a:path w="189" h="1562" extrusionOk="0">
                    <a:moveTo>
                      <a:pt x="1" y="1"/>
                    </a:moveTo>
                    <a:lnTo>
                      <a:pt x="1" y="1562"/>
                    </a:lnTo>
                    <a:lnTo>
                      <a:pt x="188" y="1562"/>
                    </a:lnTo>
                    <a:lnTo>
                      <a:pt x="1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33;p45"/>
              <p:cNvSpPr/>
              <p:nvPr/>
            </p:nvSpPr>
            <p:spPr>
              <a:xfrm>
                <a:off x="3137489" y="2463043"/>
                <a:ext cx="102936" cy="12389"/>
              </a:xfrm>
              <a:custGeom>
                <a:avLst/>
                <a:gdLst/>
                <a:ahLst/>
                <a:cxnLst/>
                <a:rect l="l" t="t" r="r" b="b"/>
                <a:pathLst>
                  <a:path w="1562" h="188" extrusionOk="0">
                    <a:moveTo>
                      <a:pt x="1" y="1"/>
                    </a:moveTo>
                    <a:lnTo>
                      <a:pt x="1" y="188"/>
                    </a:lnTo>
                    <a:lnTo>
                      <a:pt x="1562" y="188"/>
                    </a:lnTo>
                    <a:lnTo>
                      <a:pt x="1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 name="Group 11"/>
          <p:cNvGrpSpPr/>
          <p:nvPr/>
        </p:nvGrpSpPr>
        <p:grpSpPr>
          <a:xfrm flipH="1">
            <a:off x="729164" y="2024116"/>
            <a:ext cx="4228534" cy="2881693"/>
            <a:chOff x="1237092" y="1"/>
            <a:chExt cx="5037362" cy="2681354"/>
          </a:xfrm>
          <a:solidFill>
            <a:schemeClr val="bg1">
              <a:lumMod val="75000"/>
            </a:schemeClr>
          </a:solidFill>
        </p:grpSpPr>
        <p:sp>
          <p:nvSpPr>
            <p:cNvPr id="179" name="Freeform 12"/>
            <p:cNvSpPr/>
            <p:nvPr/>
          </p:nvSpPr>
          <p:spPr>
            <a:xfrm>
              <a:off x="1237092" y="1"/>
              <a:ext cx="5037362" cy="2681354"/>
            </a:xfrm>
            <a:prstGeom prst="rect">
              <a:avLst/>
            </a:prstGeom>
            <a:solidFill>
              <a:schemeClr val="accent3">
                <a:lumMod val="20000"/>
                <a:lumOff val="80000"/>
              </a:schemeClr>
            </a:solidFill>
          </p:spPr>
          <p:txBody>
            <a:bodyPr/>
            <a:lstStyle/>
            <a:p>
              <a:pPr marL="457200" indent="-457200" algn="just">
                <a:lnSpc>
                  <a:spcPct val="150000"/>
                </a:lnSpc>
                <a:buFont typeface="+mj-lt"/>
                <a:buAutoNum type="arabicPeriod"/>
              </a:pPr>
              <a:r>
                <a:rPr lang="en-US" sz="2000" dirty="0">
                  <a:solidFill>
                    <a:srgbClr val="000000"/>
                  </a:solidFill>
                  <a:effectLst/>
                  <a:latin typeface="+mn-lt"/>
                  <a:ea typeface="Times New Roman" panose="02020603050405020304" pitchFamily="18" charset="0"/>
                </a:rPr>
                <a:t>Theo </a:t>
              </a:r>
              <a:r>
                <a:rPr lang="en-US" sz="2000" dirty="0" err="1">
                  <a:solidFill>
                    <a:srgbClr val="000000"/>
                  </a:solidFill>
                  <a:effectLst/>
                  <a:latin typeface="+mn-lt"/>
                  <a:ea typeface="Times New Roman" panose="02020603050405020304" pitchFamily="18" charset="0"/>
                </a:rPr>
                <a:t>em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để</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trở</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thành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người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tiêu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dùng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thông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minh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sắm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người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tiêu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dùng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cần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phải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làm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gì</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Vì</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sao</a:t>
              </a:r>
              <a:r>
                <a:rPr lang="en-US" sz="2000" dirty="0">
                  <a:solidFill>
                    <a:srgbClr val="000000"/>
                  </a:solidFill>
                  <a:effectLst/>
                  <a:latin typeface="+mn-lt"/>
                  <a:ea typeface="Times New Roman" panose="02020603050405020304" pitchFamily="18" charset="0"/>
                </a:rPr>
                <a:t>?</a:t>
              </a:r>
              <a:endParaRPr lang="en-US" sz="2000" dirty="0">
                <a:latin typeface="+mn-lt"/>
              </a:endParaRPr>
            </a:p>
            <a:p>
              <a:pPr marL="457200" indent="-457200" algn="just">
                <a:lnSpc>
                  <a:spcPct val="150000"/>
                </a:lnSpc>
                <a:buFont typeface="+mj-lt"/>
                <a:buAutoNum type="arabicPeriod"/>
              </a:pPr>
              <a:r>
                <a:rPr lang="en-US" sz="2000" dirty="0">
                  <a:latin typeface="+mn-lt"/>
                </a:rPr>
                <a:t>Em </a:t>
              </a:r>
              <a:r>
                <a:rPr lang="en-US" sz="2000" dirty="0" err="1">
                  <a:latin typeface="+mn-lt"/>
                </a:rPr>
                <a:t>hãy</a:t>
              </a:r>
              <a:r>
                <a:rPr lang="en-US" sz="2000" dirty="0">
                  <a:latin typeface="+mn-lt"/>
                </a:rPr>
                <a:t> </a:t>
              </a:r>
              <a:r>
                <a:rPr lang="en-US" sz="2000" dirty="0" err="1">
                  <a:latin typeface="+mn-lt"/>
                </a:rPr>
                <a:t>xem</a:t>
              </a:r>
              <a:r>
                <a:rPr lang="en-US" sz="2000" dirty="0">
                  <a:latin typeface="+mn-lt"/>
                </a:rPr>
                <a:t> video </a:t>
              </a:r>
              <a:r>
                <a:rPr lang="en-US" sz="2000" dirty="0" err="1">
                  <a:latin typeface="+mn-lt"/>
                </a:rPr>
                <a:t>và</a:t>
              </a:r>
              <a:r>
                <a:rPr lang="en-US" sz="2000" dirty="0">
                  <a:latin typeface="+mn-lt"/>
                </a:rPr>
                <a:t> </a:t>
              </a:r>
              <a:r>
                <a:rPr lang="en-US" sz="2000" dirty="0" err="1">
                  <a:latin typeface="+mn-lt"/>
                </a:rPr>
                <a:t>trả</a:t>
              </a:r>
              <a:r>
                <a:rPr lang="en-US" sz="2000" dirty="0">
                  <a:latin typeface="+mn-lt"/>
                </a:rPr>
                <a:t> </a:t>
              </a:r>
              <a:r>
                <a:rPr lang="en-US" sz="2000" dirty="0" err="1">
                  <a:latin typeface="+mn-lt"/>
                </a:rPr>
                <a:t>lời</a:t>
              </a:r>
              <a:r>
                <a:rPr lang="en-US" sz="2000" dirty="0">
                  <a:latin typeface="+mn-lt"/>
                </a:rPr>
                <a:t> </a:t>
              </a:r>
              <a:r>
                <a:rPr lang="en-US" sz="2000" dirty="0" err="1">
                  <a:latin typeface="+mn-lt"/>
                </a:rPr>
                <a:t>câu</a:t>
              </a:r>
              <a:r>
                <a:rPr lang="en-US" sz="2000" dirty="0">
                  <a:latin typeface="+mn-lt"/>
                </a:rPr>
                <a:t> </a:t>
              </a:r>
              <a:r>
                <a:rPr lang="en-US" sz="2000" dirty="0" err="1">
                  <a:latin typeface="+mn-lt"/>
                </a:rPr>
                <a:t>hỏi</a:t>
              </a:r>
              <a:r>
                <a:rPr lang="en-US" sz="2000" dirty="0">
                  <a:latin typeface="+mn-lt"/>
                </a:rPr>
                <a:t>.</a:t>
              </a:r>
            </a:p>
          </p:txBody>
        </p:sp>
      </p:grpSp>
      <p:sp>
        <p:nvSpPr>
          <p:cNvPr id="2" name="Rectangle: Rounded Corners 1">
            <a:extLst>
              <a:ext uri="{FF2B5EF4-FFF2-40B4-BE49-F238E27FC236}">
                <a16:creationId xmlns:a16="http://schemas.microsoft.com/office/drawing/2014/main" id="{D111500E-BE65-BA7C-7560-92B7A83EA1D8}"/>
              </a:ext>
            </a:extLst>
          </p:cNvPr>
          <p:cNvSpPr/>
          <p:nvPr/>
        </p:nvSpPr>
        <p:spPr>
          <a:xfrm>
            <a:off x="490168" y="1061133"/>
            <a:ext cx="8163664" cy="576431"/>
          </a:xfrm>
          <a:prstGeom prst="roundRect">
            <a:avLst>
              <a:gd name="adj" fmla="val 46043"/>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C00000"/>
                </a:solidFill>
              </a:rPr>
              <a:t>Làm</a:t>
            </a:r>
            <a:r>
              <a:rPr lang="en-US" sz="2000" dirty="0">
                <a:solidFill>
                  <a:srgbClr val="C00000"/>
                </a:solidFill>
              </a:rPr>
              <a:t> </a:t>
            </a:r>
            <a:r>
              <a:rPr lang="en-US" sz="2000" dirty="0" err="1">
                <a:solidFill>
                  <a:srgbClr val="C00000"/>
                </a:solidFill>
              </a:rPr>
              <a:t>việc</a:t>
            </a:r>
            <a:r>
              <a:rPr lang="en-US" sz="2000" dirty="0">
                <a:solidFill>
                  <a:srgbClr val="C00000"/>
                </a:solidFill>
              </a:rPr>
              <a:t> </a:t>
            </a:r>
            <a:r>
              <a:rPr lang="en-US" sz="2000" dirty="0" err="1">
                <a:solidFill>
                  <a:srgbClr val="C00000"/>
                </a:solidFill>
              </a:rPr>
              <a:t>theo</a:t>
            </a:r>
            <a:r>
              <a:rPr lang="en-US" sz="2000" dirty="0">
                <a:solidFill>
                  <a:srgbClr val="C00000"/>
                </a:solidFill>
              </a:rPr>
              <a:t> </a:t>
            </a:r>
            <a:r>
              <a:rPr lang="en-US" sz="2000" dirty="0" err="1">
                <a:solidFill>
                  <a:srgbClr val="C00000"/>
                </a:solidFill>
              </a:rPr>
              <a:t>nhóm</a:t>
            </a:r>
            <a:r>
              <a:rPr lang="en-US" sz="2000" dirty="0">
                <a:solidFill>
                  <a:srgbClr val="C00000"/>
                </a:solidFill>
              </a:rPr>
              <a:t> (4 - 6 HS / </a:t>
            </a:r>
            <a:r>
              <a:rPr lang="en-US" sz="2000" dirty="0" err="1">
                <a:solidFill>
                  <a:srgbClr val="C00000"/>
                </a:solidFill>
              </a:rPr>
              <a:t>nhóm</a:t>
            </a:r>
            <a:r>
              <a:rPr lang="en-US" sz="2000" dirty="0">
                <a:solidFill>
                  <a:srgbClr val="C00000"/>
                </a:solidFill>
              </a:rPr>
              <a:t>) </a:t>
            </a:r>
            <a:r>
              <a:rPr lang="en-US" sz="2000" dirty="0" err="1">
                <a:solidFill>
                  <a:srgbClr val="C00000"/>
                </a:solidFill>
              </a:rPr>
              <a:t>và</a:t>
            </a:r>
            <a:r>
              <a:rPr lang="en-US" sz="2000" dirty="0">
                <a:solidFill>
                  <a:srgbClr val="C00000"/>
                </a:solidFill>
              </a:rPr>
              <a:t> </a:t>
            </a:r>
            <a:r>
              <a:rPr lang="en-US" sz="2000" dirty="0" err="1">
                <a:solidFill>
                  <a:srgbClr val="C00000"/>
                </a:solidFill>
              </a:rPr>
              <a:t>thực</a:t>
            </a:r>
            <a:r>
              <a:rPr lang="en-US" sz="2000" dirty="0">
                <a:solidFill>
                  <a:srgbClr val="C00000"/>
                </a:solidFill>
              </a:rPr>
              <a:t> </a:t>
            </a:r>
            <a:r>
              <a:rPr lang="en-US" sz="2000" dirty="0" err="1">
                <a:solidFill>
                  <a:srgbClr val="C00000"/>
                </a:solidFill>
              </a:rPr>
              <a:t>hiện</a:t>
            </a:r>
            <a:r>
              <a:rPr lang="en-US" sz="2000" dirty="0">
                <a:solidFill>
                  <a:srgbClr val="C00000"/>
                </a:solidFill>
              </a:rPr>
              <a:t> </a:t>
            </a:r>
            <a:r>
              <a:rPr lang="en-US" sz="2000" dirty="0" err="1">
                <a:solidFill>
                  <a:srgbClr val="C00000"/>
                </a:solidFill>
              </a:rPr>
              <a:t>nhiệm</a:t>
            </a:r>
            <a:r>
              <a:rPr lang="en-US" sz="2000" dirty="0">
                <a:solidFill>
                  <a:srgbClr val="C00000"/>
                </a:solidFill>
              </a:rPr>
              <a:t> </a:t>
            </a:r>
            <a:r>
              <a:rPr lang="en-US" sz="2000" dirty="0" err="1">
                <a:solidFill>
                  <a:srgbClr val="C00000"/>
                </a:solidFill>
              </a:rPr>
              <a:t>vụ</a:t>
            </a:r>
            <a:r>
              <a:rPr lang="en-US" sz="2000" dirty="0">
                <a:solidFill>
                  <a:srgbClr val="C00000"/>
                </a:solidFill>
              </a:rPr>
              <a:t>:</a:t>
            </a:r>
          </a:p>
        </p:txBody>
      </p:sp>
    </p:spTree>
    <p:extLst>
      <p:ext uri="{BB962C8B-B14F-4D97-AF65-F5344CB8AC3E}">
        <p14:creationId xmlns:p14="http://schemas.microsoft.com/office/powerpoint/2010/main" val="1695805338"/>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7"/>
                                        </p:tgtEl>
                                        <p:attrNameLst>
                                          <p:attrName>style.visibility</p:attrName>
                                        </p:attrNameLst>
                                      </p:cBhvr>
                                      <p:to>
                                        <p:strVal val="visible"/>
                                      </p:to>
                                    </p:set>
                                    <p:animEffect transition="in" filter="barn(inVertical)">
                                      <p:cBhvr>
                                        <p:cTn id="23"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Làm người tiêu dùng thông minh rất khó  VTC1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4" name="Rounded Rectangle 3"/>
          <p:cNvSpPr/>
          <p:nvPr/>
        </p:nvSpPr>
        <p:spPr>
          <a:xfrm>
            <a:off x="1085720" y="4292600"/>
            <a:ext cx="6972559" cy="602438"/>
          </a:xfrm>
          <a:prstGeom prst="roundRect">
            <a:avLst>
              <a:gd name="adj" fmla="val 16025"/>
            </a:avLst>
          </a:prstGeom>
          <a:solidFill>
            <a:schemeClr val="bg1"/>
          </a:solidFill>
          <a:ln w="28575">
            <a:noFill/>
            <a:prstDash val="sysDash"/>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2200" b="1" dirty="0">
                <a:solidFill>
                  <a:schemeClr val="tx1"/>
                </a:solidFill>
                <a:latin typeface="Arial (Body)"/>
              </a:rPr>
              <a:t>Video: Làm người tiêu dùng thông minh rất khó!</a:t>
            </a:r>
          </a:p>
        </p:txBody>
      </p:sp>
    </p:spTree>
    <p:extLst>
      <p:ext uri="{BB962C8B-B14F-4D97-AF65-F5344CB8AC3E}">
        <p14:creationId xmlns:p14="http://schemas.microsoft.com/office/powerpoint/2010/main" val="43899019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387665" y="1001486"/>
            <a:ext cx="8368669" cy="1190172"/>
          </a:xfrm>
          <a:prstGeom prst="roundRect">
            <a:avLst>
              <a:gd name="adj" fmla="val 12521"/>
            </a:avLst>
          </a:prstGeom>
          <a:solidFill>
            <a:srgbClr val="EBF6F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Xây dựng kế hoạch chi tiêu hợp lí: </a:t>
            </a:r>
            <a:r>
              <a:rPr lang="vi-VN" sz="2000" dirty="0">
                <a:solidFill>
                  <a:srgbClr val="000000"/>
                </a:solidFill>
              </a:rPr>
              <a:t>chỉ mua những vật dụng thiết yếu, phù hợp với nhu cầu, khả năng thanh toán của bản thân.</a:t>
            </a:r>
          </a:p>
        </p:txBody>
      </p:sp>
      <p:pic>
        <p:nvPicPr>
          <p:cNvPr id="2050" name="Picture 2" descr="https://cdn.tgdd.vn/Files/2021/06/08/1358458/ke-hoach-quan-ly-chi-tieu-hieu-qua-cho-nguoi-co-thu-nhap-thap-2021060812563619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5" y="2536932"/>
            <a:ext cx="3952106" cy="21448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o.rada.vn/data/image/2023/07/22/Chi-tie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371" y="2536932"/>
            <a:ext cx="4090963" cy="214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459484-F738-607E-12AA-825436A61536}"/>
              </a:ext>
            </a:extLst>
          </p:cNvPr>
          <p:cNvSpPr txBox="1"/>
          <p:nvPr/>
        </p:nvSpPr>
        <p:spPr>
          <a:xfrm>
            <a:off x="0" y="237691"/>
            <a:ext cx="9144000" cy="577850"/>
          </a:xfrm>
          <a:prstGeom prst="rect">
            <a:avLst/>
          </a:prstGeom>
          <a:noFill/>
        </p:spPr>
        <p:txBody>
          <a:bodyPr wrap="square" rtlCol="0">
            <a:spAutoFit/>
          </a:bodyPr>
          <a:lstStyle/>
          <a:p>
            <a:pPr algn="ctr">
              <a:lnSpc>
                <a:spcPct val="150000"/>
              </a:lnSpc>
            </a:pPr>
            <a:r>
              <a:rPr lang="vi-VN" sz="2400" b="1" dirty="0">
                <a:solidFill>
                  <a:srgbClr val="165C7F"/>
                </a:solidFill>
              </a:rPr>
              <a:t>a. Biện pháp để trở thành người tiêu dùng thông minh</a:t>
            </a:r>
            <a:endParaRPr lang="en-US" sz="2400" b="1" dirty="0">
              <a:solidFill>
                <a:srgbClr val="165C7F"/>
              </a:solidFill>
            </a:endParaRPr>
          </a:p>
        </p:txBody>
      </p:sp>
    </p:spTree>
    <p:extLst>
      <p:ext uri="{BB962C8B-B14F-4D97-AF65-F5344CB8AC3E}">
        <p14:creationId xmlns:p14="http://schemas.microsoft.com/office/powerpoint/2010/main" val="37275640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out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additive="base">
                                        <p:cTn id="21" dur="500" fill="hold"/>
                                        <p:tgtEl>
                                          <p:spTgt spid="2052"/>
                                        </p:tgtEl>
                                        <p:attrNameLst>
                                          <p:attrName>ppt_x</p:attrName>
                                        </p:attrNameLst>
                                      </p:cBhvr>
                                      <p:tavLst>
                                        <p:tav tm="0">
                                          <p:val>
                                            <p:strVal val="#ppt_x"/>
                                          </p:val>
                                        </p:tav>
                                        <p:tav tm="100000">
                                          <p:val>
                                            <p:strVal val="#ppt_x"/>
                                          </p:val>
                                        </p:tav>
                                      </p:tavLst>
                                    </p:anim>
                                    <p:anim calcmode="lin" valueType="num">
                                      <p:cBhvr additive="base">
                                        <p:cTn id="2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376379" y="1430463"/>
            <a:ext cx="5418048" cy="714426"/>
          </a:xfrm>
          <a:prstGeom prst="roundRect">
            <a:avLst>
              <a:gd name="adj" fmla="val 8005"/>
            </a:avLst>
          </a:prstGeom>
          <a:solidFill>
            <a:srgbClr val="EBF6F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Tìm hiểu </a:t>
            </a:r>
            <a:r>
              <a:rPr lang="vi-VN" sz="2000" dirty="0">
                <a:solidFill>
                  <a:srgbClr val="000000"/>
                </a:solidFill>
              </a:rPr>
              <a:t>các thông tin về sản phẩm</a:t>
            </a:r>
          </a:p>
        </p:txBody>
      </p:sp>
      <p:sp>
        <p:nvSpPr>
          <p:cNvPr id="6" name="Rounded Rectangle 5"/>
          <p:cNvSpPr/>
          <p:nvPr/>
        </p:nvSpPr>
        <p:spPr>
          <a:xfrm>
            <a:off x="375793" y="2415552"/>
            <a:ext cx="5418048" cy="1211944"/>
          </a:xfrm>
          <a:prstGeom prst="roundRect">
            <a:avLst>
              <a:gd name="adj" fmla="val 12521"/>
            </a:avLst>
          </a:prstGeom>
          <a:solidFill>
            <a:srgbClr val="EBF6F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Sử dụng sản phẩm an toàn: </a:t>
            </a:r>
            <a:r>
              <a:rPr lang="vi-VN" sz="2000" dirty="0">
                <a:solidFill>
                  <a:srgbClr val="000000"/>
                </a:solidFill>
              </a:rPr>
              <a:t>theo hướng dẫn sử dụng, đảm bảo an toàn cho sức khoẻ. </a:t>
            </a:r>
          </a:p>
        </p:txBody>
      </p:sp>
      <p:grpSp>
        <p:nvGrpSpPr>
          <p:cNvPr id="7" name="Google Shape;588;p21"/>
          <p:cNvGrpSpPr/>
          <p:nvPr/>
        </p:nvGrpSpPr>
        <p:grpSpPr>
          <a:xfrm>
            <a:off x="6039957" y="2220685"/>
            <a:ext cx="2946801" cy="2922815"/>
            <a:chOff x="5151300" y="1201450"/>
            <a:chExt cx="3535497" cy="3506719"/>
          </a:xfrm>
        </p:grpSpPr>
        <p:grpSp>
          <p:nvGrpSpPr>
            <p:cNvPr id="8" name="Google Shape;589;p21"/>
            <p:cNvGrpSpPr/>
            <p:nvPr/>
          </p:nvGrpSpPr>
          <p:grpSpPr>
            <a:xfrm>
              <a:off x="5469911" y="1228361"/>
              <a:ext cx="1932075" cy="3479808"/>
              <a:chOff x="5469911" y="1228361"/>
              <a:chExt cx="1932075" cy="3479808"/>
            </a:xfrm>
          </p:grpSpPr>
          <p:sp>
            <p:nvSpPr>
              <p:cNvPr id="101" name="Google Shape;590;p21"/>
              <p:cNvSpPr/>
              <p:nvPr/>
            </p:nvSpPr>
            <p:spPr>
              <a:xfrm>
                <a:off x="5469911" y="1228361"/>
                <a:ext cx="1863713" cy="3479808"/>
              </a:xfrm>
              <a:custGeom>
                <a:avLst/>
                <a:gdLst/>
                <a:ahLst/>
                <a:cxnLst/>
                <a:rect l="l" t="t" r="r" b="b"/>
                <a:pathLst>
                  <a:path w="12050" h="22499" extrusionOk="0">
                    <a:moveTo>
                      <a:pt x="12049" y="954"/>
                    </a:moveTo>
                    <a:lnTo>
                      <a:pt x="12049" y="22498"/>
                    </a:lnTo>
                    <a:lnTo>
                      <a:pt x="0" y="22498"/>
                    </a:lnTo>
                    <a:lnTo>
                      <a:pt x="0" y="954"/>
                    </a:lnTo>
                    <a:cubicBezTo>
                      <a:pt x="0" y="425"/>
                      <a:pt x="429" y="0"/>
                      <a:pt x="954" y="0"/>
                    </a:cubicBezTo>
                    <a:lnTo>
                      <a:pt x="11095" y="0"/>
                    </a:lnTo>
                    <a:cubicBezTo>
                      <a:pt x="11412" y="0"/>
                      <a:pt x="11689" y="152"/>
                      <a:pt x="11863" y="390"/>
                    </a:cubicBezTo>
                    <a:cubicBezTo>
                      <a:pt x="11980" y="546"/>
                      <a:pt x="12049" y="742"/>
                      <a:pt x="12049" y="9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91;p21"/>
              <p:cNvSpPr/>
              <p:nvPr/>
            </p:nvSpPr>
            <p:spPr>
              <a:xfrm>
                <a:off x="5538892" y="1228361"/>
                <a:ext cx="1863095" cy="3479808"/>
              </a:xfrm>
              <a:custGeom>
                <a:avLst/>
                <a:gdLst/>
                <a:ahLst/>
                <a:cxnLst/>
                <a:rect l="l" t="t" r="r" b="b"/>
                <a:pathLst>
                  <a:path w="12046" h="22499" extrusionOk="0">
                    <a:moveTo>
                      <a:pt x="12045" y="954"/>
                    </a:moveTo>
                    <a:lnTo>
                      <a:pt x="12045" y="22498"/>
                    </a:lnTo>
                    <a:lnTo>
                      <a:pt x="1" y="22498"/>
                    </a:lnTo>
                    <a:lnTo>
                      <a:pt x="1" y="954"/>
                    </a:lnTo>
                    <a:cubicBezTo>
                      <a:pt x="1" y="425"/>
                      <a:pt x="426" y="0"/>
                      <a:pt x="955" y="0"/>
                    </a:cubicBezTo>
                    <a:lnTo>
                      <a:pt x="11092" y="0"/>
                    </a:lnTo>
                    <a:cubicBezTo>
                      <a:pt x="11621" y="0"/>
                      <a:pt x="12045" y="425"/>
                      <a:pt x="12045" y="9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92;p21"/>
              <p:cNvSpPr/>
              <p:nvPr/>
            </p:nvSpPr>
            <p:spPr>
              <a:xfrm>
                <a:off x="5585137" y="1275225"/>
                <a:ext cx="1770605" cy="3432944"/>
              </a:xfrm>
              <a:custGeom>
                <a:avLst/>
                <a:gdLst/>
                <a:ahLst/>
                <a:cxnLst/>
                <a:rect l="l" t="t" r="r" b="b"/>
                <a:pathLst>
                  <a:path w="11448" h="22196" extrusionOk="0">
                    <a:moveTo>
                      <a:pt x="11447" y="22195"/>
                    </a:moveTo>
                    <a:lnTo>
                      <a:pt x="11447" y="651"/>
                    </a:lnTo>
                    <a:cubicBezTo>
                      <a:pt x="11447" y="291"/>
                      <a:pt x="11152" y="1"/>
                      <a:pt x="10793" y="1"/>
                    </a:cubicBezTo>
                    <a:lnTo>
                      <a:pt x="656" y="1"/>
                    </a:lnTo>
                    <a:cubicBezTo>
                      <a:pt x="296" y="1"/>
                      <a:pt x="1" y="291"/>
                      <a:pt x="1" y="651"/>
                    </a:cubicBezTo>
                    <a:lnTo>
                      <a:pt x="1" y="2219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93;p21"/>
              <p:cNvSpPr/>
              <p:nvPr/>
            </p:nvSpPr>
            <p:spPr>
              <a:xfrm>
                <a:off x="5620710" y="1310179"/>
                <a:ext cx="1699459" cy="3397990"/>
              </a:xfrm>
              <a:custGeom>
                <a:avLst/>
                <a:gdLst/>
                <a:ahLst/>
                <a:cxnLst/>
                <a:rect l="l" t="t" r="r" b="b"/>
                <a:pathLst>
                  <a:path w="10988" h="21970" extrusionOk="0">
                    <a:moveTo>
                      <a:pt x="10987" y="21969"/>
                    </a:moveTo>
                    <a:lnTo>
                      <a:pt x="10987" y="425"/>
                    </a:lnTo>
                    <a:cubicBezTo>
                      <a:pt x="10987" y="191"/>
                      <a:pt x="10797" y="0"/>
                      <a:pt x="10563" y="0"/>
                    </a:cubicBezTo>
                    <a:lnTo>
                      <a:pt x="426" y="0"/>
                    </a:lnTo>
                    <a:cubicBezTo>
                      <a:pt x="192" y="0"/>
                      <a:pt x="1" y="191"/>
                      <a:pt x="1" y="425"/>
                    </a:cubicBezTo>
                    <a:lnTo>
                      <a:pt x="1" y="2196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594;p21"/>
            <p:cNvSpPr/>
            <p:nvPr/>
          </p:nvSpPr>
          <p:spPr>
            <a:xfrm>
              <a:off x="5740738" y="1676113"/>
              <a:ext cx="547500" cy="547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95;p21"/>
            <p:cNvSpPr/>
            <p:nvPr/>
          </p:nvSpPr>
          <p:spPr>
            <a:xfrm>
              <a:off x="5740738" y="2436288"/>
              <a:ext cx="547500" cy="54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96;p21"/>
            <p:cNvSpPr/>
            <p:nvPr/>
          </p:nvSpPr>
          <p:spPr>
            <a:xfrm>
              <a:off x="5740738" y="3196225"/>
              <a:ext cx="547500" cy="547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97;p21"/>
            <p:cNvSpPr/>
            <p:nvPr/>
          </p:nvSpPr>
          <p:spPr>
            <a:xfrm>
              <a:off x="5740738" y="3956175"/>
              <a:ext cx="547500" cy="54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98;p21"/>
            <p:cNvSpPr/>
            <p:nvPr/>
          </p:nvSpPr>
          <p:spPr>
            <a:xfrm>
              <a:off x="6115021" y="1257747"/>
              <a:ext cx="710995" cy="193950"/>
            </a:xfrm>
            <a:custGeom>
              <a:avLst/>
              <a:gdLst/>
              <a:ahLst/>
              <a:cxnLst/>
              <a:rect l="l" t="t" r="r" b="b"/>
              <a:pathLst>
                <a:path w="4597" h="1254" extrusionOk="0">
                  <a:moveTo>
                    <a:pt x="3677" y="1254"/>
                  </a:moveTo>
                  <a:lnTo>
                    <a:pt x="919" y="1254"/>
                  </a:lnTo>
                  <a:cubicBezTo>
                    <a:pt x="690" y="1254"/>
                    <a:pt x="477" y="1115"/>
                    <a:pt x="386" y="903"/>
                  </a:cubicBezTo>
                  <a:lnTo>
                    <a:pt x="0" y="1"/>
                  </a:lnTo>
                  <a:lnTo>
                    <a:pt x="4596" y="1"/>
                  </a:lnTo>
                  <a:lnTo>
                    <a:pt x="4210" y="903"/>
                  </a:lnTo>
                  <a:cubicBezTo>
                    <a:pt x="4119" y="1115"/>
                    <a:pt x="3907" y="1254"/>
                    <a:pt x="3677" y="1254"/>
                  </a:cubicBezTo>
                  <a:close/>
                </a:path>
              </a:pathLst>
            </a:custGeom>
            <a:solidFill>
              <a:srgbClr val="4F4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99;p21"/>
            <p:cNvSpPr/>
            <p:nvPr/>
          </p:nvSpPr>
          <p:spPr>
            <a:xfrm>
              <a:off x="6222977" y="1310179"/>
              <a:ext cx="63877" cy="63722"/>
            </a:xfrm>
            <a:custGeom>
              <a:avLst/>
              <a:gdLst/>
              <a:ahLst/>
              <a:cxnLst/>
              <a:rect l="l" t="t" r="r" b="b"/>
              <a:pathLst>
                <a:path w="413" h="412" extrusionOk="0">
                  <a:moveTo>
                    <a:pt x="412" y="208"/>
                  </a:moveTo>
                  <a:cubicBezTo>
                    <a:pt x="412" y="321"/>
                    <a:pt x="321" y="412"/>
                    <a:pt x="208" y="412"/>
                  </a:cubicBezTo>
                  <a:cubicBezTo>
                    <a:pt x="91" y="412"/>
                    <a:pt x="0" y="321"/>
                    <a:pt x="0" y="208"/>
                  </a:cubicBezTo>
                  <a:cubicBezTo>
                    <a:pt x="0" y="91"/>
                    <a:pt x="91" y="0"/>
                    <a:pt x="208" y="0"/>
                  </a:cubicBezTo>
                  <a:cubicBezTo>
                    <a:pt x="321" y="0"/>
                    <a:pt x="412" y="91"/>
                    <a:pt x="412" y="208"/>
                  </a:cubicBezTo>
                  <a:close/>
                </a:path>
              </a:pathLst>
            </a:custGeom>
            <a:solidFill>
              <a:srgbClr val="383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00;p21"/>
            <p:cNvSpPr/>
            <p:nvPr/>
          </p:nvSpPr>
          <p:spPr>
            <a:xfrm>
              <a:off x="6326139" y="1310179"/>
              <a:ext cx="391766" cy="63722"/>
            </a:xfrm>
            <a:custGeom>
              <a:avLst/>
              <a:gdLst/>
              <a:ahLst/>
              <a:cxnLst/>
              <a:rect l="l" t="t" r="r" b="b"/>
              <a:pathLst>
                <a:path w="2533" h="412" extrusionOk="0">
                  <a:moveTo>
                    <a:pt x="2325" y="412"/>
                  </a:moveTo>
                  <a:lnTo>
                    <a:pt x="209" y="412"/>
                  </a:lnTo>
                  <a:cubicBezTo>
                    <a:pt x="92" y="412"/>
                    <a:pt x="1" y="321"/>
                    <a:pt x="1" y="208"/>
                  </a:cubicBezTo>
                  <a:cubicBezTo>
                    <a:pt x="1" y="91"/>
                    <a:pt x="92" y="0"/>
                    <a:pt x="209" y="0"/>
                  </a:cubicBezTo>
                  <a:lnTo>
                    <a:pt x="2325" y="0"/>
                  </a:lnTo>
                  <a:cubicBezTo>
                    <a:pt x="2442" y="0"/>
                    <a:pt x="2533" y="91"/>
                    <a:pt x="2533" y="208"/>
                  </a:cubicBezTo>
                  <a:cubicBezTo>
                    <a:pt x="2533" y="321"/>
                    <a:pt x="2442" y="412"/>
                    <a:pt x="2325" y="412"/>
                  </a:cubicBezTo>
                  <a:close/>
                </a:path>
              </a:pathLst>
            </a:custGeom>
            <a:solidFill>
              <a:srgbClr val="383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01;p21"/>
            <p:cNvSpPr/>
            <p:nvPr/>
          </p:nvSpPr>
          <p:spPr>
            <a:xfrm>
              <a:off x="6373776" y="1676270"/>
              <a:ext cx="427339" cy="136260"/>
            </a:xfrm>
            <a:custGeom>
              <a:avLst/>
              <a:gdLst/>
              <a:ahLst/>
              <a:cxnLst/>
              <a:rect l="l" t="t" r="r" b="b"/>
              <a:pathLst>
                <a:path w="2763" h="881" extrusionOk="0">
                  <a:moveTo>
                    <a:pt x="2763" y="881"/>
                  </a:moveTo>
                  <a:lnTo>
                    <a:pt x="1" y="881"/>
                  </a:lnTo>
                  <a:lnTo>
                    <a:pt x="1" y="0"/>
                  </a:lnTo>
                  <a:lnTo>
                    <a:pt x="27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02;p21"/>
            <p:cNvSpPr/>
            <p:nvPr/>
          </p:nvSpPr>
          <p:spPr>
            <a:xfrm>
              <a:off x="6955937" y="2125571"/>
              <a:ext cx="245608" cy="98058"/>
            </a:xfrm>
            <a:custGeom>
              <a:avLst/>
              <a:gdLst/>
              <a:ahLst/>
              <a:cxnLst/>
              <a:rect l="l" t="t" r="r" b="b"/>
              <a:pathLst>
                <a:path w="1588" h="634" extrusionOk="0">
                  <a:moveTo>
                    <a:pt x="1587" y="633"/>
                  </a:moveTo>
                  <a:lnTo>
                    <a:pt x="0" y="633"/>
                  </a:lnTo>
                  <a:lnTo>
                    <a:pt x="0" y="0"/>
                  </a:lnTo>
                  <a:lnTo>
                    <a:pt x="1587" y="0"/>
                  </a:lnTo>
                  <a:close/>
                </a:path>
              </a:pathLst>
            </a:custGeom>
            <a:solidFill>
              <a:srgbClr val="0EDB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03;p21"/>
            <p:cNvSpPr/>
            <p:nvPr/>
          </p:nvSpPr>
          <p:spPr>
            <a:xfrm>
              <a:off x="6373776" y="1883521"/>
              <a:ext cx="827767" cy="26293"/>
            </a:xfrm>
            <a:custGeom>
              <a:avLst/>
              <a:gdLst/>
              <a:ahLst/>
              <a:cxnLst/>
              <a:rect l="l" t="t" r="r" b="b"/>
              <a:pathLst>
                <a:path w="5352" h="170" extrusionOk="0">
                  <a:moveTo>
                    <a:pt x="5351" y="169"/>
                  </a:moveTo>
                  <a:lnTo>
                    <a:pt x="1" y="169"/>
                  </a:lnTo>
                  <a:lnTo>
                    <a:pt x="1" y="0"/>
                  </a:lnTo>
                  <a:lnTo>
                    <a:pt x="5351" y="0"/>
                  </a:lnTo>
                  <a:close/>
                </a:path>
              </a:pathLst>
            </a:custGeom>
            <a:solidFill>
              <a:srgbClr val="81A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04;p21"/>
            <p:cNvSpPr/>
            <p:nvPr/>
          </p:nvSpPr>
          <p:spPr>
            <a:xfrm>
              <a:off x="6373776" y="1941829"/>
              <a:ext cx="827767" cy="26293"/>
            </a:xfrm>
            <a:custGeom>
              <a:avLst/>
              <a:gdLst/>
              <a:ahLst/>
              <a:cxnLst/>
              <a:rect l="l" t="t" r="r" b="b"/>
              <a:pathLst>
                <a:path w="5352" h="170" extrusionOk="0">
                  <a:moveTo>
                    <a:pt x="5351" y="169"/>
                  </a:moveTo>
                  <a:lnTo>
                    <a:pt x="1" y="169"/>
                  </a:lnTo>
                  <a:lnTo>
                    <a:pt x="1" y="0"/>
                  </a:lnTo>
                  <a:lnTo>
                    <a:pt x="5351" y="0"/>
                  </a:lnTo>
                  <a:close/>
                </a:path>
              </a:pathLst>
            </a:custGeom>
            <a:solidFill>
              <a:srgbClr val="81A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05;p21"/>
            <p:cNvSpPr/>
            <p:nvPr/>
          </p:nvSpPr>
          <p:spPr>
            <a:xfrm>
              <a:off x="6373776" y="2000138"/>
              <a:ext cx="827767" cy="26293"/>
            </a:xfrm>
            <a:custGeom>
              <a:avLst/>
              <a:gdLst/>
              <a:ahLst/>
              <a:cxnLst/>
              <a:rect l="l" t="t" r="r" b="b"/>
              <a:pathLst>
                <a:path w="5352" h="170" extrusionOk="0">
                  <a:moveTo>
                    <a:pt x="5351" y="170"/>
                  </a:moveTo>
                  <a:lnTo>
                    <a:pt x="1" y="170"/>
                  </a:lnTo>
                  <a:lnTo>
                    <a:pt x="1" y="1"/>
                  </a:lnTo>
                  <a:lnTo>
                    <a:pt x="5351" y="1"/>
                  </a:lnTo>
                  <a:close/>
                </a:path>
              </a:pathLst>
            </a:custGeom>
            <a:solidFill>
              <a:srgbClr val="81A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06;p21"/>
            <p:cNvSpPr/>
            <p:nvPr/>
          </p:nvSpPr>
          <p:spPr>
            <a:xfrm>
              <a:off x="6373776" y="2058447"/>
              <a:ext cx="827767" cy="26293"/>
            </a:xfrm>
            <a:custGeom>
              <a:avLst/>
              <a:gdLst/>
              <a:ahLst/>
              <a:cxnLst/>
              <a:rect l="l" t="t" r="r" b="b"/>
              <a:pathLst>
                <a:path w="5352" h="170" extrusionOk="0">
                  <a:moveTo>
                    <a:pt x="5351" y="170"/>
                  </a:moveTo>
                  <a:lnTo>
                    <a:pt x="1" y="170"/>
                  </a:lnTo>
                  <a:lnTo>
                    <a:pt x="1" y="1"/>
                  </a:lnTo>
                  <a:lnTo>
                    <a:pt x="5351" y="1"/>
                  </a:lnTo>
                  <a:close/>
                </a:path>
              </a:pathLst>
            </a:custGeom>
            <a:solidFill>
              <a:srgbClr val="81A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07;p21"/>
            <p:cNvSpPr/>
            <p:nvPr/>
          </p:nvSpPr>
          <p:spPr>
            <a:xfrm>
              <a:off x="6373776" y="2435983"/>
              <a:ext cx="427339" cy="136260"/>
            </a:xfrm>
            <a:custGeom>
              <a:avLst/>
              <a:gdLst/>
              <a:ahLst/>
              <a:cxnLst/>
              <a:rect l="l" t="t" r="r" b="b"/>
              <a:pathLst>
                <a:path w="2763" h="881" extrusionOk="0">
                  <a:moveTo>
                    <a:pt x="2763" y="881"/>
                  </a:moveTo>
                  <a:lnTo>
                    <a:pt x="1" y="881"/>
                  </a:lnTo>
                  <a:lnTo>
                    <a:pt x="1" y="1"/>
                  </a:lnTo>
                  <a:lnTo>
                    <a:pt x="27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08;p21"/>
            <p:cNvSpPr/>
            <p:nvPr/>
          </p:nvSpPr>
          <p:spPr>
            <a:xfrm>
              <a:off x="6955937" y="2885284"/>
              <a:ext cx="245608" cy="98831"/>
            </a:xfrm>
            <a:custGeom>
              <a:avLst/>
              <a:gdLst/>
              <a:ahLst/>
              <a:cxnLst/>
              <a:rect l="l" t="t" r="r" b="b"/>
              <a:pathLst>
                <a:path w="1588" h="639" extrusionOk="0">
                  <a:moveTo>
                    <a:pt x="1587" y="638"/>
                  </a:moveTo>
                  <a:lnTo>
                    <a:pt x="0" y="638"/>
                  </a:lnTo>
                  <a:lnTo>
                    <a:pt x="0" y="1"/>
                  </a:lnTo>
                  <a:lnTo>
                    <a:pt x="1587" y="1"/>
                  </a:lnTo>
                  <a:close/>
                </a:path>
              </a:pathLst>
            </a:custGeom>
            <a:solidFill>
              <a:srgbClr val="0EDB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09;p21"/>
            <p:cNvSpPr/>
            <p:nvPr/>
          </p:nvSpPr>
          <p:spPr>
            <a:xfrm>
              <a:off x="6373776" y="2643234"/>
              <a:ext cx="827767" cy="26293"/>
            </a:xfrm>
            <a:custGeom>
              <a:avLst/>
              <a:gdLst/>
              <a:ahLst/>
              <a:cxnLst/>
              <a:rect l="l" t="t" r="r" b="b"/>
              <a:pathLst>
                <a:path w="5352" h="170" extrusionOk="0">
                  <a:moveTo>
                    <a:pt x="5351" y="170"/>
                  </a:moveTo>
                  <a:lnTo>
                    <a:pt x="1" y="170"/>
                  </a:lnTo>
                  <a:lnTo>
                    <a:pt x="1" y="0"/>
                  </a:lnTo>
                  <a:lnTo>
                    <a:pt x="5351" y="0"/>
                  </a:lnTo>
                  <a:close/>
                </a:path>
              </a:pathLst>
            </a:custGeom>
            <a:solidFill>
              <a:srgbClr val="81A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10;p21"/>
            <p:cNvSpPr/>
            <p:nvPr/>
          </p:nvSpPr>
          <p:spPr>
            <a:xfrm>
              <a:off x="6373776" y="2701542"/>
              <a:ext cx="827767" cy="26293"/>
            </a:xfrm>
            <a:custGeom>
              <a:avLst/>
              <a:gdLst/>
              <a:ahLst/>
              <a:cxnLst/>
              <a:rect l="l" t="t" r="r" b="b"/>
              <a:pathLst>
                <a:path w="5352" h="170" extrusionOk="0">
                  <a:moveTo>
                    <a:pt x="5351" y="170"/>
                  </a:moveTo>
                  <a:lnTo>
                    <a:pt x="1" y="170"/>
                  </a:lnTo>
                  <a:lnTo>
                    <a:pt x="1" y="1"/>
                  </a:lnTo>
                  <a:lnTo>
                    <a:pt x="5351" y="1"/>
                  </a:lnTo>
                  <a:close/>
                </a:path>
              </a:pathLst>
            </a:custGeom>
            <a:solidFill>
              <a:srgbClr val="81A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11;p21"/>
            <p:cNvSpPr/>
            <p:nvPr/>
          </p:nvSpPr>
          <p:spPr>
            <a:xfrm>
              <a:off x="6373776" y="2760624"/>
              <a:ext cx="827767" cy="25520"/>
            </a:xfrm>
            <a:custGeom>
              <a:avLst/>
              <a:gdLst/>
              <a:ahLst/>
              <a:cxnLst/>
              <a:rect l="l" t="t" r="r" b="b"/>
              <a:pathLst>
                <a:path w="5352" h="165" extrusionOk="0">
                  <a:moveTo>
                    <a:pt x="5351" y="165"/>
                  </a:moveTo>
                  <a:lnTo>
                    <a:pt x="1" y="165"/>
                  </a:lnTo>
                  <a:lnTo>
                    <a:pt x="1" y="0"/>
                  </a:lnTo>
                  <a:lnTo>
                    <a:pt x="5351" y="0"/>
                  </a:lnTo>
                  <a:close/>
                </a:path>
              </a:pathLst>
            </a:custGeom>
            <a:solidFill>
              <a:srgbClr val="81A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2;p21"/>
            <p:cNvSpPr/>
            <p:nvPr/>
          </p:nvSpPr>
          <p:spPr>
            <a:xfrm>
              <a:off x="6373776" y="2818933"/>
              <a:ext cx="827767" cy="25674"/>
            </a:xfrm>
            <a:custGeom>
              <a:avLst/>
              <a:gdLst/>
              <a:ahLst/>
              <a:cxnLst/>
              <a:rect l="l" t="t" r="r" b="b"/>
              <a:pathLst>
                <a:path w="5352" h="166" extrusionOk="0">
                  <a:moveTo>
                    <a:pt x="5351" y="165"/>
                  </a:moveTo>
                  <a:lnTo>
                    <a:pt x="1" y="165"/>
                  </a:lnTo>
                  <a:lnTo>
                    <a:pt x="1" y="0"/>
                  </a:lnTo>
                  <a:lnTo>
                    <a:pt x="5351" y="0"/>
                  </a:lnTo>
                  <a:close/>
                </a:path>
              </a:pathLst>
            </a:custGeom>
            <a:solidFill>
              <a:srgbClr val="81A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13;p21"/>
            <p:cNvSpPr/>
            <p:nvPr/>
          </p:nvSpPr>
          <p:spPr>
            <a:xfrm>
              <a:off x="6373776" y="3196469"/>
              <a:ext cx="427339" cy="136260"/>
            </a:xfrm>
            <a:custGeom>
              <a:avLst/>
              <a:gdLst/>
              <a:ahLst/>
              <a:cxnLst/>
              <a:rect l="l" t="t" r="r" b="b"/>
              <a:pathLst>
                <a:path w="2763" h="881" extrusionOk="0">
                  <a:moveTo>
                    <a:pt x="2763" y="881"/>
                  </a:moveTo>
                  <a:lnTo>
                    <a:pt x="1" y="881"/>
                  </a:lnTo>
                  <a:lnTo>
                    <a:pt x="1" y="0"/>
                  </a:lnTo>
                  <a:lnTo>
                    <a:pt x="2763" y="0"/>
                  </a:lnTo>
                  <a:close/>
                </a:path>
              </a:pathLst>
            </a:custGeom>
            <a:solidFill>
              <a:srgbClr val="0EDB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14;p21"/>
            <p:cNvSpPr/>
            <p:nvPr/>
          </p:nvSpPr>
          <p:spPr>
            <a:xfrm>
              <a:off x="6955937" y="3645152"/>
              <a:ext cx="245608" cy="98676"/>
            </a:xfrm>
            <a:custGeom>
              <a:avLst/>
              <a:gdLst/>
              <a:ahLst/>
              <a:cxnLst/>
              <a:rect l="l" t="t" r="r" b="b"/>
              <a:pathLst>
                <a:path w="1588" h="638" extrusionOk="0">
                  <a:moveTo>
                    <a:pt x="1587" y="637"/>
                  </a:moveTo>
                  <a:lnTo>
                    <a:pt x="0" y="637"/>
                  </a:lnTo>
                  <a:lnTo>
                    <a:pt x="0" y="0"/>
                  </a:lnTo>
                  <a:lnTo>
                    <a:pt x="1587" y="0"/>
                  </a:lnTo>
                  <a:close/>
                </a:path>
              </a:pathLst>
            </a:custGeom>
            <a:solidFill>
              <a:srgbClr val="0EDB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5;p21"/>
            <p:cNvSpPr/>
            <p:nvPr/>
          </p:nvSpPr>
          <p:spPr>
            <a:xfrm>
              <a:off x="6373776" y="3402947"/>
              <a:ext cx="827767" cy="26293"/>
            </a:xfrm>
            <a:custGeom>
              <a:avLst/>
              <a:gdLst/>
              <a:ahLst/>
              <a:cxnLst/>
              <a:rect l="l" t="t" r="r" b="b"/>
              <a:pathLst>
                <a:path w="5352" h="170" extrusionOk="0">
                  <a:moveTo>
                    <a:pt x="5351" y="170"/>
                  </a:moveTo>
                  <a:lnTo>
                    <a:pt x="1" y="170"/>
                  </a:lnTo>
                  <a:lnTo>
                    <a:pt x="1" y="1"/>
                  </a:lnTo>
                  <a:lnTo>
                    <a:pt x="5351" y="1"/>
                  </a:lnTo>
                  <a:close/>
                </a:path>
              </a:pathLst>
            </a:custGeom>
            <a:solidFill>
              <a:srgbClr val="81A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6;p21"/>
            <p:cNvSpPr/>
            <p:nvPr/>
          </p:nvSpPr>
          <p:spPr>
            <a:xfrm>
              <a:off x="6373776" y="3462029"/>
              <a:ext cx="827767" cy="25674"/>
            </a:xfrm>
            <a:custGeom>
              <a:avLst/>
              <a:gdLst/>
              <a:ahLst/>
              <a:cxnLst/>
              <a:rect l="l" t="t" r="r" b="b"/>
              <a:pathLst>
                <a:path w="5352" h="166" extrusionOk="0">
                  <a:moveTo>
                    <a:pt x="5351" y="165"/>
                  </a:moveTo>
                  <a:lnTo>
                    <a:pt x="1" y="165"/>
                  </a:lnTo>
                  <a:lnTo>
                    <a:pt x="1" y="0"/>
                  </a:lnTo>
                  <a:lnTo>
                    <a:pt x="5351" y="0"/>
                  </a:lnTo>
                  <a:close/>
                </a:path>
              </a:pathLst>
            </a:custGeom>
            <a:solidFill>
              <a:srgbClr val="81A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17;p21"/>
            <p:cNvSpPr/>
            <p:nvPr/>
          </p:nvSpPr>
          <p:spPr>
            <a:xfrm>
              <a:off x="6373776" y="3520337"/>
              <a:ext cx="827767" cy="25674"/>
            </a:xfrm>
            <a:custGeom>
              <a:avLst/>
              <a:gdLst/>
              <a:ahLst/>
              <a:cxnLst/>
              <a:rect l="l" t="t" r="r" b="b"/>
              <a:pathLst>
                <a:path w="5352" h="166" extrusionOk="0">
                  <a:moveTo>
                    <a:pt x="5351" y="165"/>
                  </a:moveTo>
                  <a:lnTo>
                    <a:pt x="1" y="165"/>
                  </a:lnTo>
                  <a:lnTo>
                    <a:pt x="1" y="1"/>
                  </a:lnTo>
                  <a:lnTo>
                    <a:pt x="5351" y="1"/>
                  </a:lnTo>
                  <a:close/>
                </a:path>
              </a:pathLst>
            </a:custGeom>
            <a:solidFill>
              <a:srgbClr val="81A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18;p21"/>
            <p:cNvSpPr/>
            <p:nvPr/>
          </p:nvSpPr>
          <p:spPr>
            <a:xfrm>
              <a:off x="6373776" y="3578646"/>
              <a:ext cx="827767" cy="26293"/>
            </a:xfrm>
            <a:custGeom>
              <a:avLst/>
              <a:gdLst/>
              <a:ahLst/>
              <a:cxnLst/>
              <a:rect l="l" t="t" r="r" b="b"/>
              <a:pathLst>
                <a:path w="5352" h="170" extrusionOk="0">
                  <a:moveTo>
                    <a:pt x="5351" y="170"/>
                  </a:moveTo>
                  <a:lnTo>
                    <a:pt x="1" y="170"/>
                  </a:lnTo>
                  <a:lnTo>
                    <a:pt x="1" y="1"/>
                  </a:lnTo>
                  <a:lnTo>
                    <a:pt x="5351" y="1"/>
                  </a:lnTo>
                  <a:close/>
                </a:path>
              </a:pathLst>
            </a:custGeom>
            <a:solidFill>
              <a:srgbClr val="81A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19;p21"/>
            <p:cNvSpPr/>
            <p:nvPr/>
          </p:nvSpPr>
          <p:spPr>
            <a:xfrm>
              <a:off x="6373776" y="3956182"/>
              <a:ext cx="427339" cy="136260"/>
            </a:xfrm>
            <a:custGeom>
              <a:avLst/>
              <a:gdLst/>
              <a:ahLst/>
              <a:cxnLst/>
              <a:rect l="l" t="t" r="r" b="b"/>
              <a:pathLst>
                <a:path w="2763" h="881" extrusionOk="0">
                  <a:moveTo>
                    <a:pt x="2763" y="881"/>
                  </a:moveTo>
                  <a:lnTo>
                    <a:pt x="1" y="881"/>
                  </a:lnTo>
                  <a:lnTo>
                    <a:pt x="1" y="1"/>
                  </a:lnTo>
                  <a:lnTo>
                    <a:pt x="27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20;p21"/>
            <p:cNvSpPr/>
            <p:nvPr/>
          </p:nvSpPr>
          <p:spPr>
            <a:xfrm>
              <a:off x="6955937" y="4404864"/>
              <a:ext cx="245608" cy="98676"/>
            </a:xfrm>
            <a:custGeom>
              <a:avLst/>
              <a:gdLst/>
              <a:ahLst/>
              <a:cxnLst/>
              <a:rect l="l" t="t" r="r" b="b"/>
              <a:pathLst>
                <a:path w="1588" h="638" extrusionOk="0">
                  <a:moveTo>
                    <a:pt x="1587" y="638"/>
                  </a:moveTo>
                  <a:lnTo>
                    <a:pt x="0" y="638"/>
                  </a:lnTo>
                  <a:lnTo>
                    <a:pt x="0" y="0"/>
                  </a:lnTo>
                  <a:lnTo>
                    <a:pt x="1587" y="0"/>
                  </a:lnTo>
                  <a:close/>
                </a:path>
              </a:pathLst>
            </a:custGeom>
            <a:solidFill>
              <a:srgbClr val="0EDB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21;p21"/>
            <p:cNvSpPr/>
            <p:nvPr/>
          </p:nvSpPr>
          <p:spPr>
            <a:xfrm>
              <a:off x="6373776" y="4163433"/>
              <a:ext cx="827767" cy="25674"/>
            </a:xfrm>
            <a:custGeom>
              <a:avLst/>
              <a:gdLst/>
              <a:ahLst/>
              <a:cxnLst/>
              <a:rect l="l" t="t" r="r" b="b"/>
              <a:pathLst>
                <a:path w="5352" h="166" extrusionOk="0">
                  <a:moveTo>
                    <a:pt x="5351" y="165"/>
                  </a:moveTo>
                  <a:lnTo>
                    <a:pt x="1" y="165"/>
                  </a:lnTo>
                  <a:lnTo>
                    <a:pt x="1" y="1"/>
                  </a:lnTo>
                  <a:lnTo>
                    <a:pt x="5351" y="1"/>
                  </a:lnTo>
                  <a:close/>
                </a:path>
              </a:pathLst>
            </a:custGeom>
            <a:solidFill>
              <a:srgbClr val="81A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22;p21"/>
            <p:cNvSpPr/>
            <p:nvPr/>
          </p:nvSpPr>
          <p:spPr>
            <a:xfrm>
              <a:off x="6373776" y="4221741"/>
              <a:ext cx="827767" cy="26293"/>
            </a:xfrm>
            <a:custGeom>
              <a:avLst/>
              <a:gdLst/>
              <a:ahLst/>
              <a:cxnLst/>
              <a:rect l="l" t="t" r="r" b="b"/>
              <a:pathLst>
                <a:path w="5352" h="170" extrusionOk="0">
                  <a:moveTo>
                    <a:pt x="5351" y="170"/>
                  </a:moveTo>
                  <a:lnTo>
                    <a:pt x="1" y="170"/>
                  </a:lnTo>
                  <a:lnTo>
                    <a:pt x="1" y="1"/>
                  </a:lnTo>
                  <a:lnTo>
                    <a:pt x="5351" y="1"/>
                  </a:lnTo>
                  <a:close/>
                </a:path>
              </a:pathLst>
            </a:custGeom>
            <a:solidFill>
              <a:srgbClr val="81A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23;p21"/>
            <p:cNvSpPr/>
            <p:nvPr/>
          </p:nvSpPr>
          <p:spPr>
            <a:xfrm>
              <a:off x="6373776" y="4280050"/>
              <a:ext cx="827767" cy="26448"/>
            </a:xfrm>
            <a:custGeom>
              <a:avLst/>
              <a:gdLst/>
              <a:ahLst/>
              <a:cxnLst/>
              <a:rect l="l" t="t" r="r" b="b"/>
              <a:pathLst>
                <a:path w="5352" h="171" extrusionOk="0">
                  <a:moveTo>
                    <a:pt x="5351" y="170"/>
                  </a:moveTo>
                  <a:lnTo>
                    <a:pt x="1" y="170"/>
                  </a:lnTo>
                  <a:lnTo>
                    <a:pt x="1" y="1"/>
                  </a:lnTo>
                  <a:lnTo>
                    <a:pt x="5351" y="1"/>
                  </a:lnTo>
                  <a:close/>
                </a:path>
              </a:pathLst>
            </a:custGeom>
            <a:solidFill>
              <a:srgbClr val="81A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24;p21"/>
            <p:cNvSpPr/>
            <p:nvPr/>
          </p:nvSpPr>
          <p:spPr>
            <a:xfrm>
              <a:off x="6373776" y="4338513"/>
              <a:ext cx="827767" cy="26293"/>
            </a:xfrm>
            <a:custGeom>
              <a:avLst/>
              <a:gdLst/>
              <a:ahLst/>
              <a:cxnLst/>
              <a:rect l="l" t="t" r="r" b="b"/>
              <a:pathLst>
                <a:path w="5352" h="170" extrusionOk="0">
                  <a:moveTo>
                    <a:pt x="5351" y="169"/>
                  </a:moveTo>
                  <a:lnTo>
                    <a:pt x="1" y="169"/>
                  </a:lnTo>
                  <a:lnTo>
                    <a:pt x="1" y="0"/>
                  </a:lnTo>
                  <a:lnTo>
                    <a:pt x="5351" y="0"/>
                  </a:lnTo>
                  <a:close/>
                </a:path>
              </a:pathLst>
            </a:custGeom>
            <a:solidFill>
              <a:srgbClr val="81A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25;p21"/>
            <p:cNvSpPr/>
            <p:nvPr/>
          </p:nvSpPr>
          <p:spPr>
            <a:xfrm>
              <a:off x="5151300" y="1688334"/>
              <a:ext cx="331447" cy="152964"/>
            </a:xfrm>
            <a:custGeom>
              <a:avLst/>
              <a:gdLst/>
              <a:ahLst/>
              <a:cxnLst/>
              <a:rect l="l" t="t" r="r" b="b"/>
              <a:pathLst>
                <a:path w="2143" h="989" extrusionOk="0">
                  <a:moveTo>
                    <a:pt x="2078" y="0"/>
                  </a:moveTo>
                  <a:lnTo>
                    <a:pt x="1" y="0"/>
                  </a:lnTo>
                  <a:lnTo>
                    <a:pt x="22" y="135"/>
                  </a:lnTo>
                  <a:cubicBezTo>
                    <a:pt x="87" y="612"/>
                    <a:pt x="517" y="989"/>
                    <a:pt x="981" y="989"/>
                  </a:cubicBezTo>
                  <a:lnTo>
                    <a:pt x="1340" y="989"/>
                  </a:lnTo>
                  <a:cubicBezTo>
                    <a:pt x="1804" y="989"/>
                    <a:pt x="2143" y="612"/>
                    <a:pt x="2091" y="1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26;p21"/>
            <p:cNvSpPr/>
            <p:nvPr/>
          </p:nvSpPr>
          <p:spPr>
            <a:xfrm>
              <a:off x="5472540" y="1688334"/>
              <a:ext cx="328044" cy="152964"/>
            </a:xfrm>
            <a:custGeom>
              <a:avLst/>
              <a:gdLst/>
              <a:ahLst/>
              <a:cxnLst/>
              <a:rect l="l" t="t" r="r" b="b"/>
              <a:pathLst>
                <a:path w="2121" h="989" extrusionOk="0">
                  <a:moveTo>
                    <a:pt x="2077" y="0"/>
                  </a:moveTo>
                  <a:lnTo>
                    <a:pt x="1" y="0"/>
                  </a:lnTo>
                  <a:lnTo>
                    <a:pt x="14" y="135"/>
                  </a:lnTo>
                  <a:cubicBezTo>
                    <a:pt x="66" y="612"/>
                    <a:pt x="482" y="989"/>
                    <a:pt x="946" y="989"/>
                  </a:cubicBezTo>
                  <a:lnTo>
                    <a:pt x="1306" y="989"/>
                  </a:lnTo>
                  <a:cubicBezTo>
                    <a:pt x="1770" y="989"/>
                    <a:pt x="2121" y="612"/>
                    <a:pt x="2086" y="1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27;p21"/>
            <p:cNvSpPr/>
            <p:nvPr/>
          </p:nvSpPr>
          <p:spPr>
            <a:xfrm>
              <a:off x="5793781" y="1688334"/>
              <a:ext cx="324642" cy="152964"/>
            </a:xfrm>
            <a:custGeom>
              <a:avLst/>
              <a:gdLst/>
              <a:ahLst/>
              <a:cxnLst/>
              <a:rect l="l" t="t" r="r" b="b"/>
              <a:pathLst>
                <a:path w="2099" h="989" extrusionOk="0">
                  <a:moveTo>
                    <a:pt x="2077" y="0"/>
                  </a:moveTo>
                  <a:lnTo>
                    <a:pt x="0" y="0"/>
                  </a:lnTo>
                  <a:lnTo>
                    <a:pt x="9" y="135"/>
                  </a:lnTo>
                  <a:cubicBezTo>
                    <a:pt x="44" y="612"/>
                    <a:pt x="447" y="989"/>
                    <a:pt x="911" y="989"/>
                  </a:cubicBezTo>
                  <a:lnTo>
                    <a:pt x="1271" y="989"/>
                  </a:lnTo>
                  <a:cubicBezTo>
                    <a:pt x="1735" y="989"/>
                    <a:pt x="2099" y="612"/>
                    <a:pt x="2082" y="1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28;p21"/>
            <p:cNvSpPr/>
            <p:nvPr/>
          </p:nvSpPr>
          <p:spPr>
            <a:xfrm>
              <a:off x="6115021" y="1688334"/>
              <a:ext cx="321239" cy="152964"/>
            </a:xfrm>
            <a:custGeom>
              <a:avLst/>
              <a:gdLst/>
              <a:ahLst/>
              <a:cxnLst/>
              <a:rect l="l" t="t" r="r" b="b"/>
              <a:pathLst>
                <a:path w="2077" h="989" extrusionOk="0">
                  <a:moveTo>
                    <a:pt x="2077" y="0"/>
                  </a:moveTo>
                  <a:lnTo>
                    <a:pt x="0" y="0"/>
                  </a:lnTo>
                  <a:lnTo>
                    <a:pt x="5" y="135"/>
                  </a:lnTo>
                  <a:cubicBezTo>
                    <a:pt x="22" y="612"/>
                    <a:pt x="412" y="989"/>
                    <a:pt x="876" y="989"/>
                  </a:cubicBezTo>
                  <a:lnTo>
                    <a:pt x="1236" y="989"/>
                  </a:lnTo>
                  <a:cubicBezTo>
                    <a:pt x="1700" y="989"/>
                    <a:pt x="2077" y="612"/>
                    <a:pt x="2077" y="1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29;p21"/>
            <p:cNvSpPr/>
            <p:nvPr/>
          </p:nvSpPr>
          <p:spPr>
            <a:xfrm>
              <a:off x="6436106" y="1688334"/>
              <a:ext cx="321394" cy="152964"/>
            </a:xfrm>
            <a:custGeom>
              <a:avLst/>
              <a:gdLst/>
              <a:ahLst/>
              <a:cxnLst/>
              <a:rect l="l" t="t" r="r" b="b"/>
              <a:pathLst>
                <a:path w="2078" h="989" extrusionOk="0">
                  <a:moveTo>
                    <a:pt x="2078" y="0"/>
                  </a:moveTo>
                  <a:lnTo>
                    <a:pt x="1" y="0"/>
                  </a:lnTo>
                  <a:lnTo>
                    <a:pt x="1" y="135"/>
                  </a:lnTo>
                  <a:cubicBezTo>
                    <a:pt x="1" y="612"/>
                    <a:pt x="378" y="989"/>
                    <a:pt x="842" y="989"/>
                  </a:cubicBezTo>
                  <a:lnTo>
                    <a:pt x="1198" y="989"/>
                  </a:lnTo>
                  <a:cubicBezTo>
                    <a:pt x="1666" y="989"/>
                    <a:pt x="2056" y="612"/>
                    <a:pt x="2073" y="1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30;p21"/>
            <p:cNvSpPr/>
            <p:nvPr/>
          </p:nvSpPr>
          <p:spPr>
            <a:xfrm>
              <a:off x="6754099" y="1688334"/>
              <a:ext cx="324642" cy="152964"/>
            </a:xfrm>
            <a:custGeom>
              <a:avLst/>
              <a:gdLst/>
              <a:ahLst/>
              <a:cxnLst/>
              <a:rect l="l" t="t" r="r" b="b"/>
              <a:pathLst>
                <a:path w="2099" h="989" extrusionOk="0">
                  <a:moveTo>
                    <a:pt x="2099" y="0"/>
                  </a:moveTo>
                  <a:lnTo>
                    <a:pt x="22" y="0"/>
                  </a:lnTo>
                  <a:lnTo>
                    <a:pt x="17" y="135"/>
                  </a:lnTo>
                  <a:cubicBezTo>
                    <a:pt x="0" y="612"/>
                    <a:pt x="364" y="989"/>
                    <a:pt x="828" y="989"/>
                  </a:cubicBezTo>
                  <a:lnTo>
                    <a:pt x="1184" y="989"/>
                  </a:lnTo>
                  <a:cubicBezTo>
                    <a:pt x="1652" y="989"/>
                    <a:pt x="2055" y="612"/>
                    <a:pt x="2090" y="1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31;p21"/>
            <p:cNvSpPr/>
            <p:nvPr/>
          </p:nvSpPr>
          <p:spPr>
            <a:xfrm>
              <a:off x="7071936" y="1688334"/>
              <a:ext cx="328044" cy="152964"/>
            </a:xfrm>
            <a:custGeom>
              <a:avLst/>
              <a:gdLst/>
              <a:ahLst/>
              <a:cxnLst/>
              <a:rect l="l" t="t" r="r" b="b"/>
              <a:pathLst>
                <a:path w="2121" h="989" extrusionOk="0">
                  <a:moveTo>
                    <a:pt x="2120" y="0"/>
                  </a:moveTo>
                  <a:lnTo>
                    <a:pt x="44" y="0"/>
                  </a:lnTo>
                  <a:lnTo>
                    <a:pt x="35" y="135"/>
                  </a:lnTo>
                  <a:cubicBezTo>
                    <a:pt x="0" y="612"/>
                    <a:pt x="351" y="989"/>
                    <a:pt x="815" y="989"/>
                  </a:cubicBezTo>
                  <a:lnTo>
                    <a:pt x="1171" y="989"/>
                  </a:lnTo>
                  <a:cubicBezTo>
                    <a:pt x="1639" y="989"/>
                    <a:pt x="2055" y="612"/>
                    <a:pt x="2103" y="1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32;p21"/>
            <p:cNvSpPr/>
            <p:nvPr/>
          </p:nvSpPr>
          <p:spPr>
            <a:xfrm>
              <a:off x="7389774" y="1688334"/>
              <a:ext cx="331447" cy="152964"/>
            </a:xfrm>
            <a:custGeom>
              <a:avLst/>
              <a:gdLst/>
              <a:ahLst/>
              <a:cxnLst/>
              <a:rect l="l" t="t" r="r" b="b"/>
              <a:pathLst>
                <a:path w="2143" h="989" extrusionOk="0">
                  <a:moveTo>
                    <a:pt x="2142" y="0"/>
                  </a:moveTo>
                  <a:lnTo>
                    <a:pt x="65" y="0"/>
                  </a:lnTo>
                  <a:lnTo>
                    <a:pt x="48" y="135"/>
                  </a:lnTo>
                  <a:cubicBezTo>
                    <a:pt x="0" y="612"/>
                    <a:pt x="339" y="989"/>
                    <a:pt x="803" y="989"/>
                  </a:cubicBezTo>
                  <a:lnTo>
                    <a:pt x="1158" y="989"/>
                  </a:lnTo>
                  <a:cubicBezTo>
                    <a:pt x="1626" y="989"/>
                    <a:pt x="2056" y="612"/>
                    <a:pt x="2121" y="1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33;p21"/>
            <p:cNvSpPr/>
            <p:nvPr/>
          </p:nvSpPr>
          <p:spPr>
            <a:xfrm>
              <a:off x="5151300" y="1228361"/>
              <a:ext cx="574890" cy="460128"/>
            </a:xfrm>
            <a:custGeom>
              <a:avLst/>
              <a:gdLst/>
              <a:ahLst/>
              <a:cxnLst/>
              <a:rect l="l" t="t" r="r" b="b"/>
              <a:pathLst>
                <a:path w="3717" h="2975" extrusionOk="0">
                  <a:moveTo>
                    <a:pt x="3716" y="0"/>
                  </a:moveTo>
                  <a:lnTo>
                    <a:pt x="2190" y="0"/>
                  </a:lnTo>
                  <a:lnTo>
                    <a:pt x="1" y="2974"/>
                  </a:lnTo>
                  <a:lnTo>
                    <a:pt x="2078" y="2974"/>
                  </a:lnTo>
                  <a:close/>
                </a:path>
              </a:pathLst>
            </a:custGeom>
            <a:solidFill>
              <a:srgbClr val="940A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34;p21"/>
            <p:cNvSpPr/>
            <p:nvPr/>
          </p:nvSpPr>
          <p:spPr>
            <a:xfrm>
              <a:off x="5472540" y="1228361"/>
              <a:ext cx="490288" cy="460128"/>
            </a:xfrm>
            <a:custGeom>
              <a:avLst/>
              <a:gdLst/>
              <a:ahLst/>
              <a:cxnLst/>
              <a:rect l="l" t="t" r="r" b="b"/>
              <a:pathLst>
                <a:path w="3170" h="2975" extrusionOk="0">
                  <a:moveTo>
                    <a:pt x="3170" y="0"/>
                  </a:moveTo>
                  <a:lnTo>
                    <a:pt x="1639" y="0"/>
                  </a:lnTo>
                  <a:lnTo>
                    <a:pt x="1" y="2974"/>
                  </a:lnTo>
                  <a:lnTo>
                    <a:pt x="2077" y="2974"/>
                  </a:lnTo>
                  <a:close/>
                </a:path>
              </a:pathLst>
            </a:custGeom>
            <a:solidFill>
              <a:srgbClr val="343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35;p21"/>
            <p:cNvSpPr/>
            <p:nvPr/>
          </p:nvSpPr>
          <p:spPr>
            <a:xfrm>
              <a:off x="5793781" y="1228361"/>
              <a:ext cx="405841" cy="460128"/>
            </a:xfrm>
            <a:custGeom>
              <a:avLst/>
              <a:gdLst/>
              <a:ahLst/>
              <a:cxnLst/>
              <a:rect l="l" t="t" r="r" b="b"/>
              <a:pathLst>
                <a:path w="2624" h="2975" extrusionOk="0">
                  <a:moveTo>
                    <a:pt x="2623" y="0"/>
                  </a:moveTo>
                  <a:lnTo>
                    <a:pt x="1093" y="0"/>
                  </a:lnTo>
                  <a:lnTo>
                    <a:pt x="0" y="2974"/>
                  </a:lnTo>
                  <a:lnTo>
                    <a:pt x="2077" y="2974"/>
                  </a:lnTo>
                  <a:close/>
                </a:path>
              </a:pathLst>
            </a:custGeom>
            <a:solidFill>
              <a:srgbClr val="940A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36;p21"/>
            <p:cNvSpPr/>
            <p:nvPr/>
          </p:nvSpPr>
          <p:spPr>
            <a:xfrm>
              <a:off x="6115021" y="1228361"/>
              <a:ext cx="321239" cy="460128"/>
            </a:xfrm>
            <a:custGeom>
              <a:avLst/>
              <a:gdLst/>
              <a:ahLst/>
              <a:cxnLst/>
              <a:rect l="l" t="t" r="r" b="b"/>
              <a:pathLst>
                <a:path w="2077" h="2975" extrusionOk="0">
                  <a:moveTo>
                    <a:pt x="2077" y="0"/>
                  </a:moveTo>
                  <a:lnTo>
                    <a:pt x="546" y="0"/>
                  </a:lnTo>
                  <a:lnTo>
                    <a:pt x="0" y="2974"/>
                  </a:lnTo>
                  <a:lnTo>
                    <a:pt x="2077" y="2974"/>
                  </a:lnTo>
                  <a:close/>
                </a:path>
              </a:pathLst>
            </a:custGeom>
            <a:solidFill>
              <a:srgbClr val="343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37;p21"/>
            <p:cNvSpPr/>
            <p:nvPr/>
          </p:nvSpPr>
          <p:spPr>
            <a:xfrm>
              <a:off x="6436106" y="1228361"/>
              <a:ext cx="321394" cy="460128"/>
            </a:xfrm>
            <a:custGeom>
              <a:avLst/>
              <a:gdLst/>
              <a:ahLst/>
              <a:cxnLst/>
              <a:rect l="l" t="t" r="r" b="b"/>
              <a:pathLst>
                <a:path w="2078" h="2975" extrusionOk="0">
                  <a:moveTo>
                    <a:pt x="1532" y="0"/>
                  </a:moveTo>
                  <a:lnTo>
                    <a:pt x="1" y="0"/>
                  </a:lnTo>
                  <a:lnTo>
                    <a:pt x="1" y="2974"/>
                  </a:lnTo>
                  <a:lnTo>
                    <a:pt x="2078" y="2974"/>
                  </a:lnTo>
                  <a:close/>
                </a:path>
              </a:pathLst>
            </a:custGeom>
            <a:solidFill>
              <a:srgbClr val="940A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38;p21"/>
            <p:cNvSpPr/>
            <p:nvPr/>
          </p:nvSpPr>
          <p:spPr>
            <a:xfrm>
              <a:off x="6672899" y="1228361"/>
              <a:ext cx="405841" cy="460128"/>
            </a:xfrm>
            <a:custGeom>
              <a:avLst/>
              <a:gdLst/>
              <a:ahLst/>
              <a:cxnLst/>
              <a:rect l="l" t="t" r="r" b="b"/>
              <a:pathLst>
                <a:path w="2624" h="2975" extrusionOk="0">
                  <a:moveTo>
                    <a:pt x="1527" y="0"/>
                  </a:moveTo>
                  <a:lnTo>
                    <a:pt x="1" y="0"/>
                  </a:lnTo>
                  <a:lnTo>
                    <a:pt x="547" y="2974"/>
                  </a:lnTo>
                  <a:lnTo>
                    <a:pt x="2624" y="2974"/>
                  </a:lnTo>
                  <a:close/>
                </a:path>
              </a:pathLst>
            </a:custGeom>
            <a:solidFill>
              <a:srgbClr val="343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39;p21"/>
            <p:cNvSpPr/>
            <p:nvPr/>
          </p:nvSpPr>
          <p:spPr>
            <a:xfrm>
              <a:off x="6908919" y="1228361"/>
              <a:ext cx="491061" cy="460128"/>
            </a:xfrm>
            <a:custGeom>
              <a:avLst/>
              <a:gdLst/>
              <a:ahLst/>
              <a:cxnLst/>
              <a:rect l="l" t="t" r="r" b="b"/>
              <a:pathLst>
                <a:path w="3175" h="2975" extrusionOk="0">
                  <a:moveTo>
                    <a:pt x="1531" y="0"/>
                  </a:moveTo>
                  <a:lnTo>
                    <a:pt x="1" y="0"/>
                  </a:lnTo>
                  <a:lnTo>
                    <a:pt x="1098" y="2974"/>
                  </a:lnTo>
                  <a:lnTo>
                    <a:pt x="3174" y="2974"/>
                  </a:lnTo>
                  <a:close/>
                </a:path>
              </a:pathLst>
            </a:custGeom>
            <a:solidFill>
              <a:srgbClr val="940A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40;p21"/>
            <p:cNvSpPr/>
            <p:nvPr/>
          </p:nvSpPr>
          <p:spPr>
            <a:xfrm>
              <a:off x="7145712" y="1228361"/>
              <a:ext cx="575508" cy="460128"/>
            </a:xfrm>
            <a:custGeom>
              <a:avLst/>
              <a:gdLst/>
              <a:ahLst/>
              <a:cxnLst/>
              <a:rect l="l" t="t" r="r" b="b"/>
              <a:pathLst>
                <a:path w="3721" h="2975" extrusionOk="0">
                  <a:moveTo>
                    <a:pt x="1531" y="0"/>
                  </a:moveTo>
                  <a:lnTo>
                    <a:pt x="0" y="0"/>
                  </a:lnTo>
                  <a:lnTo>
                    <a:pt x="1643" y="2974"/>
                  </a:lnTo>
                  <a:lnTo>
                    <a:pt x="3720" y="2974"/>
                  </a:lnTo>
                  <a:close/>
                </a:path>
              </a:pathLst>
            </a:custGeom>
            <a:solidFill>
              <a:srgbClr val="343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41;p21"/>
            <p:cNvSpPr/>
            <p:nvPr/>
          </p:nvSpPr>
          <p:spPr>
            <a:xfrm>
              <a:off x="7945642" y="2616477"/>
              <a:ext cx="430742" cy="857772"/>
            </a:xfrm>
            <a:custGeom>
              <a:avLst/>
              <a:gdLst/>
              <a:ahLst/>
              <a:cxnLst/>
              <a:rect l="l" t="t" r="r" b="b"/>
              <a:pathLst>
                <a:path w="2785" h="5546" extrusionOk="0">
                  <a:moveTo>
                    <a:pt x="1588" y="5181"/>
                  </a:moveTo>
                  <a:cubicBezTo>
                    <a:pt x="1358" y="5056"/>
                    <a:pt x="1141" y="4847"/>
                    <a:pt x="955" y="4609"/>
                  </a:cubicBezTo>
                  <a:cubicBezTo>
                    <a:pt x="911" y="4557"/>
                    <a:pt x="872" y="4501"/>
                    <a:pt x="833" y="4444"/>
                  </a:cubicBezTo>
                  <a:cubicBezTo>
                    <a:pt x="547" y="4037"/>
                    <a:pt x="335" y="3564"/>
                    <a:pt x="231" y="3217"/>
                  </a:cubicBezTo>
                  <a:cubicBezTo>
                    <a:pt x="92" y="2749"/>
                    <a:pt x="31" y="1539"/>
                    <a:pt x="9" y="997"/>
                  </a:cubicBezTo>
                  <a:cubicBezTo>
                    <a:pt x="1" y="833"/>
                    <a:pt x="1" y="728"/>
                    <a:pt x="1" y="728"/>
                  </a:cubicBezTo>
                  <a:lnTo>
                    <a:pt x="668" y="399"/>
                  </a:lnTo>
                  <a:lnTo>
                    <a:pt x="1475" y="0"/>
                  </a:lnTo>
                  <a:cubicBezTo>
                    <a:pt x="1475" y="0"/>
                    <a:pt x="1544" y="156"/>
                    <a:pt x="1648" y="403"/>
                  </a:cubicBezTo>
                  <a:cubicBezTo>
                    <a:pt x="1674" y="455"/>
                    <a:pt x="1696" y="516"/>
                    <a:pt x="1722" y="577"/>
                  </a:cubicBezTo>
                  <a:cubicBezTo>
                    <a:pt x="1731" y="590"/>
                    <a:pt x="1735" y="607"/>
                    <a:pt x="1744" y="624"/>
                  </a:cubicBezTo>
                  <a:cubicBezTo>
                    <a:pt x="1809" y="780"/>
                    <a:pt x="1882" y="963"/>
                    <a:pt x="1956" y="1158"/>
                  </a:cubicBezTo>
                  <a:cubicBezTo>
                    <a:pt x="2277" y="1973"/>
                    <a:pt x="2645" y="3048"/>
                    <a:pt x="2693" y="3737"/>
                  </a:cubicBezTo>
                  <a:cubicBezTo>
                    <a:pt x="2784" y="4977"/>
                    <a:pt x="2242" y="5545"/>
                    <a:pt x="1588" y="5181"/>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42;p21"/>
            <p:cNvSpPr/>
            <p:nvPr/>
          </p:nvSpPr>
          <p:spPr>
            <a:xfrm>
              <a:off x="7945642" y="2678033"/>
              <a:ext cx="128991" cy="625929"/>
            </a:xfrm>
            <a:custGeom>
              <a:avLst/>
              <a:gdLst/>
              <a:ahLst/>
              <a:cxnLst/>
              <a:rect l="l" t="t" r="r" b="b"/>
              <a:pathLst>
                <a:path w="834" h="4047" extrusionOk="0">
                  <a:moveTo>
                    <a:pt x="833" y="4046"/>
                  </a:moveTo>
                  <a:cubicBezTo>
                    <a:pt x="547" y="3639"/>
                    <a:pt x="335" y="3166"/>
                    <a:pt x="231" y="2819"/>
                  </a:cubicBezTo>
                  <a:cubicBezTo>
                    <a:pt x="92" y="2351"/>
                    <a:pt x="31" y="1141"/>
                    <a:pt x="9" y="599"/>
                  </a:cubicBezTo>
                  <a:cubicBezTo>
                    <a:pt x="1" y="435"/>
                    <a:pt x="1" y="330"/>
                    <a:pt x="1" y="330"/>
                  </a:cubicBezTo>
                  <a:lnTo>
                    <a:pt x="668" y="1"/>
                  </a:lnTo>
                  <a:cubicBezTo>
                    <a:pt x="703" y="738"/>
                    <a:pt x="738" y="1557"/>
                    <a:pt x="738" y="1748"/>
                  </a:cubicBezTo>
                  <a:cubicBezTo>
                    <a:pt x="738" y="1956"/>
                    <a:pt x="794" y="3205"/>
                    <a:pt x="833" y="4046"/>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43;p21"/>
            <p:cNvSpPr/>
            <p:nvPr/>
          </p:nvSpPr>
          <p:spPr>
            <a:xfrm>
              <a:off x="8086542" y="2705564"/>
              <a:ext cx="289842" cy="768685"/>
            </a:xfrm>
            <a:custGeom>
              <a:avLst/>
              <a:gdLst/>
              <a:ahLst/>
              <a:cxnLst/>
              <a:rect l="l" t="t" r="r" b="b"/>
              <a:pathLst>
                <a:path w="1874" h="4970" extrusionOk="0">
                  <a:moveTo>
                    <a:pt x="677" y="4605"/>
                  </a:moveTo>
                  <a:cubicBezTo>
                    <a:pt x="447" y="4480"/>
                    <a:pt x="230" y="4271"/>
                    <a:pt x="44" y="4033"/>
                  </a:cubicBezTo>
                  <a:cubicBezTo>
                    <a:pt x="13" y="3786"/>
                    <a:pt x="0" y="3474"/>
                    <a:pt x="18" y="3079"/>
                  </a:cubicBezTo>
                  <a:cubicBezTo>
                    <a:pt x="65" y="2112"/>
                    <a:pt x="494" y="833"/>
                    <a:pt x="811" y="1"/>
                  </a:cubicBezTo>
                  <a:cubicBezTo>
                    <a:pt x="820" y="14"/>
                    <a:pt x="824" y="31"/>
                    <a:pt x="833" y="48"/>
                  </a:cubicBezTo>
                  <a:cubicBezTo>
                    <a:pt x="1171" y="868"/>
                    <a:pt x="1721" y="2307"/>
                    <a:pt x="1782" y="3161"/>
                  </a:cubicBezTo>
                  <a:cubicBezTo>
                    <a:pt x="1873" y="4401"/>
                    <a:pt x="1331" y="4969"/>
                    <a:pt x="677" y="4605"/>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44;p21"/>
            <p:cNvSpPr/>
            <p:nvPr/>
          </p:nvSpPr>
          <p:spPr>
            <a:xfrm>
              <a:off x="7969770" y="2678807"/>
              <a:ext cx="278552" cy="169049"/>
            </a:xfrm>
            <a:custGeom>
              <a:avLst/>
              <a:gdLst/>
              <a:ahLst/>
              <a:cxnLst/>
              <a:rect l="l" t="t" r="r" b="b"/>
              <a:pathLst>
                <a:path w="1801" h="1093" extrusionOk="0">
                  <a:moveTo>
                    <a:pt x="1800" y="755"/>
                  </a:moveTo>
                  <a:cubicBezTo>
                    <a:pt x="1111" y="937"/>
                    <a:pt x="361" y="1045"/>
                    <a:pt x="14" y="1093"/>
                  </a:cubicBezTo>
                  <a:cubicBezTo>
                    <a:pt x="5" y="876"/>
                    <a:pt x="1" y="737"/>
                    <a:pt x="1" y="737"/>
                  </a:cubicBezTo>
                  <a:lnTo>
                    <a:pt x="1492" y="0"/>
                  </a:lnTo>
                  <a:cubicBezTo>
                    <a:pt x="1518" y="52"/>
                    <a:pt x="1540" y="113"/>
                    <a:pt x="1566" y="174"/>
                  </a:cubicBezTo>
                  <a:cubicBezTo>
                    <a:pt x="1575" y="187"/>
                    <a:pt x="1579" y="204"/>
                    <a:pt x="1588" y="221"/>
                  </a:cubicBezTo>
                  <a:cubicBezTo>
                    <a:pt x="1653" y="377"/>
                    <a:pt x="1726" y="560"/>
                    <a:pt x="1800" y="755"/>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45;p21"/>
            <p:cNvSpPr/>
            <p:nvPr/>
          </p:nvSpPr>
          <p:spPr>
            <a:xfrm>
              <a:off x="7955076" y="2131603"/>
              <a:ext cx="296493" cy="692126"/>
            </a:xfrm>
            <a:custGeom>
              <a:avLst/>
              <a:gdLst/>
              <a:ahLst/>
              <a:cxnLst/>
              <a:rect l="l" t="t" r="r" b="b"/>
              <a:pathLst>
                <a:path w="1917" h="4475" extrusionOk="0">
                  <a:moveTo>
                    <a:pt x="1717" y="3889"/>
                  </a:moveTo>
                  <a:cubicBezTo>
                    <a:pt x="1496" y="3994"/>
                    <a:pt x="1132" y="4158"/>
                    <a:pt x="720" y="4293"/>
                  </a:cubicBezTo>
                  <a:cubicBezTo>
                    <a:pt x="703" y="4301"/>
                    <a:pt x="685" y="4306"/>
                    <a:pt x="668" y="4310"/>
                  </a:cubicBezTo>
                  <a:cubicBezTo>
                    <a:pt x="464" y="4375"/>
                    <a:pt x="252" y="4431"/>
                    <a:pt x="35" y="4475"/>
                  </a:cubicBezTo>
                  <a:cubicBezTo>
                    <a:pt x="35" y="4475"/>
                    <a:pt x="0" y="3178"/>
                    <a:pt x="48" y="1960"/>
                  </a:cubicBezTo>
                  <a:cubicBezTo>
                    <a:pt x="48" y="1934"/>
                    <a:pt x="48" y="1908"/>
                    <a:pt x="48" y="1882"/>
                  </a:cubicBezTo>
                  <a:cubicBezTo>
                    <a:pt x="78" y="1132"/>
                    <a:pt x="139" y="425"/>
                    <a:pt x="256" y="83"/>
                  </a:cubicBezTo>
                  <a:cubicBezTo>
                    <a:pt x="261" y="74"/>
                    <a:pt x="265" y="65"/>
                    <a:pt x="269" y="52"/>
                  </a:cubicBezTo>
                  <a:cubicBezTo>
                    <a:pt x="269" y="48"/>
                    <a:pt x="274" y="44"/>
                    <a:pt x="274" y="35"/>
                  </a:cubicBezTo>
                  <a:cubicBezTo>
                    <a:pt x="278" y="31"/>
                    <a:pt x="278" y="26"/>
                    <a:pt x="282" y="22"/>
                  </a:cubicBezTo>
                  <a:cubicBezTo>
                    <a:pt x="282" y="13"/>
                    <a:pt x="287" y="9"/>
                    <a:pt x="291" y="0"/>
                  </a:cubicBezTo>
                  <a:cubicBezTo>
                    <a:pt x="291" y="0"/>
                    <a:pt x="1340" y="581"/>
                    <a:pt x="1891" y="3525"/>
                  </a:cubicBezTo>
                  <a:cubicBezTo>
                    <a:pt x="1917" y="3673"/>
                    <a:pt x="1852" y="3824"/>
                    <a:pt x="1717" y="3889"/>
                  </a:cubicBezTo>
                  <a:close/>
                </a:path>
              </a:pathLst>
            </a:custGeom>
            <a:solidFill>
              <a:srgbClr val="FBB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46;p21"/>
            <p:cNvSpPr/>
            <p:nvPr/>
          </p:nvSpPr>
          <p:spPr>
            <a:xfrm>
              <a:off x="7955076" y="2131603"/>
              <a:ext cx="103471" cy="692126"/>
            </a:xfrm>
            <a:custGeom>
              <a:avLst/>
              <a:gdLst/>
              <a:ahLst/>
              <a:cxnLst/>
              <a:rect l="l" t="t" r="r" b="b"/>
              <a:pathLst>
                <a:path w="669" h="4475" extrusionOk="0">
                  <a:moveTo>
                    <a:pt x="668" y="4310"/>
                  </a:moveTo>
                  <a:cubicBezTo>
                    <a:pt x="464" y="4375"/>
                    <a:pt x="252" y="4431"/>
                    <a:pt x="35" y="4475"/>
                  </a:cubicBezTo>
                  <a:cubicBezTo>
                    <a:pt x="35" y="4475"/>
                    <a:pt x="0" y="3178"/>
                    <a:pt x="48" y="1960"/>
                  </a:cubicBezTo>
                  <a:cubicBezTo>
                    <a:pt x="48" y="1934"/>
                    <a:pt x="48" y="1908"/>
                    <a:pt x="48" y="1882"/>
                  </a:cubicBezTo>
                  <a:cubicBezTo>
                    <a:pt x="87" y="1110"/>
                    <a:pt x="148" y="412"/>
                    <a:pt x="256" y="83"/>
                  </a:cubicBezTo>
                  <a:cubicBezTo>
                    <a:pt x="261" y="74"/>
                    <a:pt x="265" y="65"/>
                    <a:pt x="269" y="52"/>
                  </a:cubicBezTo>
                  <a:cubicBezTo>
                    <a:pt x="269" y="48"/>
                    <a:pt x="274" y="44"/>
                    <a:pt x="274" y="35"/>
                  </a:cubicBezTo>
                  <a:cubicBezTo>
                    <a:pt x="278" y="31"/>
                    <a:pt x="278" y="26"/>
                    <a:pt x="282" y="22"/>
                  </a:cubicBezTo>
                  <a:cubicBezTo>
                    <a:pt x="282" y="13"/>
                    <a:pt x="287" y="9"/>
                    <a:pt x="291" y="0"/>
                  </a:cubicBezTo>
                  <a:cubicBezTo>
                    <a:pt x="291" y="0"/>
                    <a:pt x="495" y="1852"/>
                    <a:pt x="538" y="2389"/>
                  </a:cubicBezTo>
                  <a:cubicBezTo>
                    <a:pt x="555" y="2589"/>
                    <a:pt x="625" y="3599"/>
                    <a:pt x="668" y="4310"/>
                  </a:cubicBezTo>
                  <a:close/>
                </a:path>
              </a:pathLst>
            </a:custGeom>
            <a:solidFill>
              <a:srgbClr val="FBB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47;p21"/>
            <p:cNvSpPr/>
            <p:nvPr/>
          </p:nvSpPr>
          <p:spPr>
            <a:xfrm>
              <a:off x="8114691" y="2535896"/>
              <a:ext cx="403830" cy="958459"/>
            </a:xfrm>
            <a:custGeom>
              <a:avLst/>
              <a:gdLst/>
              <a:ahLst/>
              <a:cxnLst/>
              <a:rect l="l" t="t" r="r" b="b"/>
              <a:pathLst>
                <a:path w="2611" h="6197" extrusionOk="0">
                  <a:moveTo>
                    <a:pt x="2610" y="521"/>
                  </a:moveTo>
                  <a:cubicBezTo>
                    <a:pt x="2610" y="521"/>
                    <a:pt x="2606" y="781"/>
                    <a:pt x="2593" y="1163"/>
                  </a:cubicBezTo>
                  <a:cubicBezTo>
                    <a:pt x="2563" y="1987"/>
                    <a:pt x="2480" y="3387"/>
                    <a:pt x="2294" y="4068"/>
                  </a:cubicBezTo>
                  <a:cubicBezTo>
                    <a:pt x="1934" y="5394"/>
                    <a:pt x="1240" y="6197"/>
                    <a:pt x="620" y="5763"/>
                  </a:cubicBezTo>
                  <a:cubicBezTo>
                    <a:pt x="0" y="5329"/>
                    <a:pt x="200" y="4163"/>
                    <a:pt x="321" y="3066"/>
                  </a:cubicBezTo>
                  <a:cubicBezTo>
                    <a:pt x="421" y="2169"/>
                    <a:pt x="880" y="694"/>
                    <a:pt x="1045" y="183"/>
                  </a:cubicBezTo>
                  <a:cubicBezTo>
                    <a:pt x="1084" y="66"/>
                    <a:pt x="1106" y="1"/>
                    <a:pt x="1106" y="1"/>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8;p21"/>
            <p:cNvSpPr/>
            <p:nvPr/>
          </p:nvSpPr>
          <p:spPr>
            <a:xfrm>
              <a:off x="8276317" y="2535896"/>
              <a:ext cx="242205" cy="197971"/>
            </a:xfrm>
            <a:custGeom>
              <a:avLst/>
              <a:gdLst/>
              <a:ahLst/>
              <a:cxnLst/>
              <a:rect l="l" t="t" r="r" b="b"/>
              <a:pathLst>
                <a:path w="1566" h="1280" extrusionOk="0">
                  <a:moveTo>
                    <a:pt x="1565" y="521"/>
                  </a:moveTo>
                  <a:cubicBezTo>
                    <a:pt x="1565" y="521"/>
                    <a:pt x="1561" y="781"/>
                    <a:pt x="1548" y="1163"/>
                  </a:cubicBezTo>
                  <a:cubicBezTo>
                    <a:pt x="616" y="1280"/>
                    <a:pt x="390" y="573"/>
                    <a:pt x="265" y="473"/>
                  </a:cubicBezTo>
                  <a:cubicBezTo>
                    <a:pt x="191" y="417"/>
                    <a:pt x="87" y="291"/>
                    <a:pt x="0" y="183"/>
                  </a:cubicBezTo>
                  <a:cubicBezTo>
                    <a:pt x="39" y="66"/>
                    <a:pt x="61" y="1"/>
                    <a:pt x="61" y="1"/>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49;p21"/>
            <p:cNvSpPr/>
            <p:nvPr/>
          </p:nvSpPr>
          <p:spPr>
            <a:xfrm>
              <a:off x="8293639" y="1791650"/>
              <a:ext cx="330210" cy="584170"/>
            </a:xfrm>
            <a:custGeom>
              <a:avLst/>
              <a:gdLst/>
              <a:ahLst/>
              <a:cxnLst/>
              <a:rect l="l" t="t" r="r" b="b"/>
              <a:pathLst>
                <a:path w="2135" h="3777" extrusionOk="0">
                  <a:moveTo>
                    <a:pt x="2004" y="169"/>
                  </a:moveTo>
                  <a:lnTo>
                    <a:pt x="1154" y="44"/>
                  </a:lnTo>
                  <a:cubicBezTo>
                    <a:pt x="1141" y="44"/>
                    <a:pt x="1128" y="39"/>
                    <a:pt x="1115" y="39"/>
                  </a:cubicBezTo>
                  <a:cubicBezTo>
                    <a:pt x="885" y="0"/>
                    <a:pt x="794" y="104"/>
                    <a:pt x="794" y="104"/>
                  </a:cubicBezTo>
                  <a:lnTo>
                    <a:pt x="846" y="312"/>
                  </a:lnTo>
                  <a:lnTo>
                    <a:pt x="907" y="308"/>
                  </a:lnTo>
                  <a:lnTo>
                    <a:pt x="23" y="3235"/>
                  </a:lnTo>
                  <a:cubicBezTo>
                    <a:pt x="1" y="3304"/>
                    <a:pt x="40" y="3373"/>
                    <a:pt x="105" y="3399"/>
                  </a:cubicBezTo>
                  <a:lnTo>
                    <a:pt x="703" y="3603"/>
                  </a:lnTo>
                  <a:lnTo>
                    <a:pt x="764" y="3725"/>
                  </a:lnTo>
                  <a:cubicBezTo>
                    <a:pt x="764" y="3725"/>
                    <a:pt x="898" y="3777"/>
                    <a:pt x="1068" y="3685"/>
                  </a:cubicBezTo>
                  <a:lnTo>
                    <a:pt x="1068" y="3685"/>
                  </a:lnTo>
                  <a:cubicBezTo>
                    <a:pt x="1068" y="3685"/>
                    <a:pt x="1068" y="3685"/>
                    <a:pt x="1068" y="3685"/>
                  </a:cubicBezTo>
                  <a:lnTo>
                    <a:pt x="1068" y="3685"/>
                  </a:lnTo>
                  <a:cubicBezTo>
                    <a:pt x="1098" y="3672"/>
                    <a:pt x="1124" y="3642"/>
                    <a:pt x="1133" y="3607"/>
                  </a:cubicBezTo>
                  <a:lnTo>
                    <a:pt x="2112" y="338"/>
                  </a:lnTo>
                  <a:cubicBezTo>
                    <a:pt x="2134" y="260"/>
                    <a:pt x="2082" y="182"/>
                    <a:pt x="2004" y="169"/>
                  </a:cubicBezTo>
                  <a:close/>
                </a:path>
              </a:pathLst>
            </a:custGeom>
            <a:solidFill>
              <a:srgbClr val="4F4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50;p21"/>
            <p:cNvSpPr/>
            <p:nvPr/>
          </p:nvSpPr>
          <p:spPr>
            <a:xfrm>
              <a:off x="8263479" y="1800311"/>
              <a:ext cx="330055" cy="570869"/>
            </a:xfrm>
            <a:custGeom>
              <a:avLst/>
              <a:gdLst/>
              <a:ahLst/>
              <a:cxnLst/>
              <a:rect l="l" t="t" r="r" b="b"/>
              <a:pathLst>
                <a:path w="2134" h="3691" extrusionOk="0">
                  <a:moveTo>
                    <a:pt x="959" y="105"/>
                  </a:moveTo>
                  <a:lnTo>
                    <a:pt x="23" y="3205"/>
                  </a:lnTo>
                  <a:cubicBezTo>
                    <a:pt x="1" y="3274"/>
                    <a:pt x="40" y="3348"/>
                    <a:pt x="105" y="3369"/>
                  </a:cubicBezTo>
                  <a:lnTo>
                    <a:pt x="959" y="3669"/>
                  </a:lnTo>
                  <a:cubicBezTo>
                    <a:pt x="1033" y="3690"/>
                    <a:pt x="1111" y="3651"/>
                    <a:pt x="1132" y="3577"/>
                  </a:cubicBezTo>
                  <a:lnTo>
                    <a:pt x="2112" y="313"/>
                  </a:lnTo>
                  <a:cubicBezTo>
                    <a:pt x="2134" y="235"/>
                    <a:pt x="2082" y="152"/>
                    <a:pt x="2004" y="144"/>
                  </a:cubicBezTo>
                  <a:lnTo>
                    <a:pt x="1106" y="9"/>
                  </a:lnTo>
                  <a:cubicBezTo>
                    <a:pt x="1037" y="1"/>
                    <a:pt x="976" y="40"/>
                    <a:pt x="959" y="1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51;p21"/>
            <p:cNvSpPr/>
            <p:nvPr/>
          </p:nvSpPr>
          <p:spPr>
            <a:xfrm>
              <a:off x="8248786" y="2006789"/>
              <a:ext cx="438011" cy="663358"/>
            </a:xfrm>
            <a:custGeom>
              <a:avLst/>
              <a:gdLst/>
              <a:ahLst/>
              <a:cxnLst/>
              <a:rect l="l" t="t" r="r" b="b"/>
              <a:pathLst>
                <a:path w="2832" h="4289" extrusionOk="0">
                  <a:moveTo>
                    <a:pt x="2689" y="2750"/>
                  </a:moveTo>
                  <a:cubicBezTo>
                    <a:pt x="2689" y="2750"/>
                    <a:pt x="2806" y="2338"/>
                    <a:pt x="2758" y="2060"/>
                  </a:cubicBezTo>
                  <a:cubicBezTo>
                    <a:pt x="2715" y="1783"/>
                    <a:pt x="2619" y="1609"/>
                    <a:pt x="2619" y="1609"/>
                  </a:cubicBezTo>
                  <a:cubicBezTo>
                    <a:pt x="2619" y="1609"/>
                    <a:pt x="2715" y="1167"/>
                    <a:pt x="2459" y="1011"/>
                  </a:cubicBezTo>
                  <a:cubicBezTo>
                    <a:pt x="2459" y="1011"/>
                    <a:pt x="2498" y="608"/>
                    <a:pt x="2363" y="369"/>
                  </a:cubicBezTo>
                  <a:cubicBezTo>
                    <a:pt x="2229" y="127"/>
                    <a:pt x="2017" y="1"/>
                    <a:pt x="1882" y="140"/>
                  </a:cubicBezTo>
                  <a:cubicBezTo>
                    <a:pt x="1748" y="283"/>
                    <a:pt x="1917" y="565"/>
                    <a:pt x="1917" y="565"/>
                  </a:cubicBezTo>
                  <a:cubicBezTo>
                    <a:pt x="1917" y="565"/>
                    <a:pt x="1943" y="699"/>
                    <a:pt x="1930" y="855"/>
                  </a:cubicBezTo>
                  <a:cubicBezTo>
                    <a:pt x="1895" y="894"/>
                    <a:pt x="1852" y="942"/>
                    <a:pt x="1817" y="994"/>
                  </a:cubicBezTo>
                  <a:cubicBezTo>
                    <a:pt x="1691" y="998"/>
                    <a:pt x="1457" y="1024"/>
                    <a:pt x="1253" y="1146"/>
                  </a:cubicBezTo>
                  <a:cubicBezTo>
                    <a:pt x="967" y="1319"/>
                    <a:pt x="937" y="1354"/>
                    <a:pt x="946" y="1462"/>
                  </a:cubicBezTo>
                  <a:cubicBezTo>
                    <a:pt x="950" y="1570"/>
                    <a:pt x="1097" y="1727"/>
                    <a:pt x="1475" y="1635"/>
                  </a:cubicBezTo>
                  <a:lnTo>
                    <a:pt x="1609" y="1592"/>
                  </a:lnTo>
                  <a:lnTo>
                    <a:pt x="1509" y="1935"/>
                  </a:lnTo>
                  <a:cubicBezTo>
                    <a:pt x="1509" y="1935"/>
                    <a:pt x="1193" y="2039"/>
                    <a:pt x="1123" y="2043"/>
                  </a:cubicBezTo>
                  <a:cubicBezTo>
                    <a:pt x="1058" y="2052"/>
                    <a:pt x="915" y="2147"/>
                    <a:pt x="993" y="2308"/>
                  </a:cubicBezTo>
                  <a:lnTo>
                    <a:pt x="230" y="2043"/>
                  </a:lnTo>
                  <a:cubicBezTo>
                    <a:pt x="230" y="2043"/>
                    <a:pt x="78" y="1995"/>
                    <a:pt x="118" y="1870"/>
                  </a:cubicBezTo>
                  <a:lnTo>
                    <a:pt x="529" y="508"/>
                  </a:lnTo>
                  <a:cubicBezTo>
                    <a:pt x="534" y="487"/>
                    <a:pt x="356" y="283"/>
                    <a:pt x="222" y="413"/>
                  </a:cubicBezTo>
                  <a:cubicBezTo>
                    <a:pt x="87" y="543"/>
                    <a:pt x="61" y="768"/>
                    <a:pt x="35" y="885"/>
                  </a:cubicBezTo>
                  <a:cubicBezTo>
                    <a:pt x="5" y="1002"/>
                    <a:pt x="13" y="1202"/>
                    <a:pt x="35" y="1375"/>
                  </a:cubicBezTo>
                  <a:cubicBezTo>
                    <a:pt x="57" y="1553"/>
                    <a:pt x="0" y="1891"/>
                    <a:pt x="13" y="2017"/>
                  </a:cubicBezTo>
                  <a:cubicBezTo>
                    <a:pt x="31" y="2138"/>
                    <a:pt x="26" y="2407"/>
                    <a:pt x="13" y="2633"/>
                  </a:cubicBezTo>
                  <a:cubicBezTo>
                    <a:pt x="0" y="2858"/>
                    <a:pt x="65" y="3361"/>
                    <a:pt x="308" y="3565"/>
                  </a:cubicBezTo>
                  <a:cubicBezTo>
                    <a:pt x="547" y="3769"/>
                    <a:pt x="599" y="3769"/>
                    <a:pt x="655" y="3864"/>
                  </a:cubicBezTo>
                  <a:cubicBezTo>
                    <a:pt x="712" y="3959"/>
                    <a:pt x="915" y="4233"/>
                    <a:pt x="1227" y="4259"/>
                  </a:cubicBezTo>
                  <a:cubicBezTo>
                    <a:pt x="1540" y="4289"/>
                    <a:pt x="1926" y="4102"/>
                    <a:pt x="2086" y="3877"/>
                  </a:cubicBezTo>
                  <a:cubicBezTo>
                    <a:pt x="2242" y="3647"/>
                    <a:pt x="2697" y="3430"/>
                    <a:pt x="2762" y="3209"/>
                  </a:cubicBezTo>
                  <a:cubicBezTo>
                    <a:pt x="2832" y="2988"/>
                    <a:pt x="2762" y="2819"/>
                    <a:pt x="2689" y="2750"/>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52;p21"/>
            <p:cNvSpPr/>
            <p:nvPr/>
          </p:nvSpPr>
          <p:spPr>
            <a:xfrm>
              <a:off x="7584344" y="2662357"/>
              <a:ext cx="88167" cy="17659"/>
            </a:xfrm>
            <a:custGeom>
              <a:avLst/>
              <a:gdLst/>
              <a:ahLst/>
              <a:cxnLst/>
              <a:rect l="l" t="t" r="r" b="b"/>
              <a:pathLst>
                <a:path w="694" h="139" extrusionOk="0">
                  <a:moveTo>
                    <a:pt x="668" y="139"/>
                  </a:moveTo>
                  <a:cubicBezTo>
                    <a:pt x="663" y="139"/>
                    <a:pt x="655" y="134"/>
                    <a:pt x="650" y="130"/>
                  </a:cubicBezTo>
                  <a:cubicBezTo>
                    <a:pt x="585" y="69"/>
                    <a:pt x="234" y="91"/>
                    <a:pt x="26" y="121"/>
                  </a:cubicBezTo>
                  <a:cubicBezTo>
                    <a:pt x="13" y="121"/>
                    <a:pt x="4" y="113"/>
                    <a:pt x="0" y="104"/>
                  </a:cubicBezTo>
                  <a:cubicBezTo>
                    <a:pt x="0" y="91"/>
                    <a:pt x="9" y="78"/>
                    <a:pt x="22" y="78"/>
                  </a:cubicBezTo>
                  <a:cubicBezTo>
                    <a:pt x="78" y="69"/>
                    <a:pt x="581" y="0"/>
                    <a:pt x="685" y="100"/>
                  </a:cubicBezTo>
                  <a:cubicBezTo>
                    <a:pt x="694" y="108"/>
                    <a:pt x="694" y="121"/>
                    <a:pt x="685" y="130"/>
                  </a:cubicBezTo>
                  <a:cubicBezTo>
                    <a:pt x="681" y="134"/>
                    <a:pt x="672" y="139"/>
                    <a:pt x="668" y="139"/>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53;p21"/>
            <p:cNvSpPr/>
            <p:nvPr/>
          </p:nvSpPr>
          <p:spPr>
            <a:xfrm>
              <a:off x="7545215" y="2728419"/>
              <a:ext cx="141652" cy="68984"/>
            </a:xfrm>
            <a:custGeom>
              <a:avLst/>
              <a:gdLst/>
              <a:ahLst/>
              <a:cxnLst/>
              <a:rect l="l" t="t" r="r" b="b"/>
              <a:pathLst>
                <a:path w="1115" h="543" extrusionOk="0">
                  <a:moveTo>
                    <a:pt x="26" y="542"/>
                  </a:moveTo>
                  <a:cubicBezTo>
                    <a:pt x="13" y="542"/>
                    <a:pt x="5" y="538"/>
                    <a:pt x="5" y="525"/>
                  </a:cubicBezTo>
                  <a:cubicBezTo>
                    <a:pt x="0" y="516"/>
                    <a:pt x="5" y="503"/>
                    <a:pt x="18" y="499"/>
                  </a:cubicBezTo>
                  <a:cubicBezTo>
                    <a:pt x="22" y="499"/>
                    <a:pt x="252" y="425"/>
                    <a:pt x="490" y="282"/>
                  </a:cubicBezTo>
                  <a:lnTo>
                    <a:pt x="551" y="243"/>
                  </a:lnTo>
                  <a:cubicBezTo>
                    <a:pt x="768" y="113"/>
                    <a:pt x="954" y="0"/>
                    <a:pt x="1106" y="152"/>
                  </a:cubicBezTo>
                  <a:cubicBezTo>
                    <a:pt x="1115" y="161"/>
                    <a:pt x="1115" y="174"/>
                    <a:pt x="1106" y="182"/>
                  </a:cubicBezTo>
                  <a:cubicBezTo>
                    <a:pt x="1097" y="191"/>
                    <a:pt x="1080" y="191"/>
                    <a:pt x="1071" y="182"/>
                  </a:cubicBezTo>
                  <a:cubicBezTo>
                    <a:pt x="945" y="57"/>
                    <a:pt x="781" y="156"/>
                    <a:pt x="577" y="282"/>
                  </a:cubicBezTo>
                  <a:lnTo>
                    <a:pt x="512" y="321"/>
                  </a:lnTo>
                  <a:cubicBezTo>
                    <a:pt x="269" y="469"/>
                    <a:pt x="35" y="542"/>
                    <a:pt x="31" y="542"/>
                  </a:cubicBezTo>
                  <a:cubicBezTo>
                    <a:pt x="31" y="542"/>
                    <a:pt x="26" y="542"/>
                    <a:pt x="26" y="542"/>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54;p21"/>
            <p:cNvSpPr/>
            <p:nvPr/>
          </p:nvSpPr>
          <p:spPr>
            <a:xfrm>
              <a:off x="7557792" y="2744426"/>
              <a:ext cx="87786" cy="11688"/>
            </a:xfrm>
            <a:custGeom>
              <a:avLst/>
              <a:gdLst/>
              <a:ahLst/>
              <a:cxnLst/>
              <a:rect l="l" t="t" r="r" b="b"/>
              <a:pathLst>
                <a:path w="691" h="92" extrusionOk="0">
                  <a:moveTo>
                    <a:pt x="27" y="78"/>
                  </a:moveTo>
                  <a:cubicBezTo>
                    <a:pt x="18" y="78"/>
                    <a:pt x="10" y="69"/>
                    <a:pt x="5" y="56"/>
                  </a:cubicBezTo>
                  <a:cubicBezTo>
                    <a:pt x="1" y="48"/>
                    <a:pt x="10" y="35"/>
                    <a:pt x="23" y="30"/>
                  </a:cubicBezTo>
                  <a:lnTo>
                    <a:pt x="157" y="0"/>
                  </a:lnTo>
                  <a:cubicBezTo>
                    <a:pt x="161" y="0"/>
                    <a:pt x="161" y="0"/>
                    <a:pt x="166" y="0"/>
                  </a:cubicBezTo>
                  <a:cubicBezTo>
                    <a:pt x="170" y="0"/>
                    <a:pt x="469" y="48"/>
                    <a:pt x="660" y="0"/>
                  </a:cubicBezTo>
                  <a:cubicBezTo>
                    <a:pt x="673" y="0"/>
                    <a:pt x="686" y="4"/>
                    <a:pt x="686" y="17"/>
                  </a:cubicBezTo>
                  <a:cubicBezTo>
                    <a:pt x="690" y="30"/>
                    <a:pt x="682" y="43"/>
                    <a:pt x="669" y="48"/>
                  </a:cubicBezTo>
                  <a:cubicBezTo>
                    <a:pt x="482" y="91"/>
                    <a:pt x="205" y="52"/>
                    <a:pt x="166" y="48"/>
                  </a:cubicBezTo>
                  <a:lnTo>
                    <a:pt x="31" y="74"/>
                  </a:lnTo>
                  <a:cubicBezTo>
                    <a:pt x="31" y="78"/>
                    <a:pt x="27" y="78"/>
                    <a:pt x="27" y="78"/>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55;p21"/>
            <p:cNvSpPr/>
            <p:nvPr/>
          </p:nvSpPr>
          <p:spPr>
            <a:xfrm>
              <a:off x="8398348" y="2328800"/>
              <a:ext cx="226739" cy="63722"/>
            </a:xfrm>
            <a:custGeom>
              <a:avLst/>
              <a:gdLst/>
              <a:ahLst/>
              <a:cxnLst/>
              <a:rect l="l" t="t" r="r" b="b"/>
              <a:pathLst>
                <a:path w="1466" h="412" extrusionOk="0">
                  <a:moveTo>
                    <a:pt x="339" y="412"/>
                  </a:moveTo>
                  <a:cubicBezTo>
                    <a:pt x="273" y="412"/>
                    <a:pt x="217" y="403"/>
                    <a:pt x="165" y="382"/>
                  </a:cubicBezTo>
                  <a:cubicBezTo>
                    <a:pt x="39" y="330"/>
                    <a:pt x="5" y="239"/>
                    <a:pt x="5" y="234"/>
                  </a:cubicBezTo>
                  <a:cubicBezTo>
                    <a:pt x="0" y="226"/>
                    <a:pt x="5" y="212"/>
                    <a:pt x="18" y="208"/>
                  </a:cubicBezTo>
                  <a:cubicBezTo>
                    <a:pt x="26" y="204"/>
                    <a:pt x="39" y="208"/>
                    <a:pt x="44" y="221"/>
                  </a:cubicBezTo>
                  <a:cubicBezTo>
                    <a:pt x="48" y="221"/>
                    <a:pt x="78" y="299"/>
                    <a:pt x="182" y="343"/>
                  </a:cubicBezTo>
                  <a:cubicBezTo>
                    <a:pt x="282" y="382"/>
                    <a:pt x="469" y="395"/>
                    <a:pt x="794" y="243"/>
                  </a:cubicBezTo>
                  <a:cubicBezTo>
                    <a:pt x="798" y="243"/>
                    <a:pt x="798" y="243"/>
                    <a:pt x="802" y="243"/>
                  </a:cubicBezTo>
                  <a:cubicBezTo>
                    <a:pt x="802" y="243"/>
                    <a:pt x="1132" y="247"/>
                    <a:pt x="1427" y="9"/>
                  </a:cubicBezTo>
                  <a:cubicBezTo>
                    <a:pt x="1435" y="0"/>
                    <a:pt x="1448" y="0"/>
                    <a:pt x="1457" y="9"/>
                  </a:cubicBezTo>
                  <a:cubicBezTo>
                    <a:pt x="1466" y="22"/>
                    <a:pt x="1466" y="35"/>
                    <a:pt x="1453" y="43"/>
                  </a:cubicBezTo>
                  <a:cubicBezTo>
                    <a:pt x="1162" y="278"/>
                    <a:pt x="854" y="286"/>
                    <a:pt x="807" y="286"/>
                  </a:cubicBezTo>
                  <a:cubicBezTo>
                    <a:pt x="625" y="373"/>
                    <a:pt x="469" y="412"/>
                    <a:pt x="339" y="412"/>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56;p21"/>
            <p:cNvSpPr/>
            <p:nvPr/>
          </p:nvSpPr>
          <p:spPr>
            <a:xfrm>
              <a:off x="8420465" y="2362208"/>
              <a:ext cx="248237" cy="116153"/>
            </a:xfrm>
            <a:custGeom>
              <a:avLst/>
              <a:gdLst/>
              <a:ahLst/>
              <a:cxnLst/>
              <a:rect l="l" t="t" r="r" b="b"/>
              <a:pathLst>
                <a:path w="1605" h="751" extrusionOk="0">
                  <a:moveTo>
                    <a:pt x="230" y="751"/>
                  </a:moveTo>
                  <a:cubicBezTo>
                    <a:pt x="152" y="751"/>
                    <a:pt x="83" y="716"/>
                    <a:pt x="44" y="647"/>
                  </a:cubicBezTo>
                  <a:cubicBezTo>
                    <a:pt x="5" y="582"/>
                    <a:pt x="0" y="491"/>
                    <a:pt x="31" y="439"/>
                  </a:cubicBezTo>
                  <a:cubicBezTo>
                    <a:pt x="83" y="361"/>
                    <a:pt x="274" y="222"/>
                    <a:pt x="391" y="192"/>
                  </a:cubicBezTo>
                  <a:cubicBezTo>
                    <a:pt x="421" y="187"/>
                    <a:pt x="473" y="166"/>
                    <a:pt x="529" y="148"/>
                  </a:cubicBezTo>
                  <a:cubicBezTo>
                    <a:pt x="698" y="88"/>
                    <a:pt x="928" y="1"/>
                    <a:pt x="1076" y="27"/>
                  </a:cubicBezTo>
                  <a:cubicBezTo>
                    <a:pt x="1275" y="62"/>
                    <a:pt x="1583" y="421"/>
                    <a:pt x="1596" y="439"/>
                  </a:cubicBezTo>
                  <a:cubicBezTo>
                    <a:pt x="1605" y="447"/>
                    <a:pt x="1605" y="460"/>
                    <a:pt x="1596" y="469"/>
                  </a:cubicBezTo>
                  <a:cubicBezTo>
                    <a:pt x="1587" y="478"/>
                    <a:pt x="1570" y="478"/>
                    <a:pt x="1561" y="469"/>
                  </a:cubicBezTo>
                  <a:cubicBezTo>
                    <a:pt x="1561" y="465"/>
                    <a:pt x="1249" y="101"/>
                    <a:pt x="1067" y="70"/>
                  </a:cubicBezTo>
                  <a:cubicBezTo>
                    <a:pt x="933" y="49"/>
                    <a:pt x="698" y="135"/>
                    <a:pt x="547" y="187"/>
                  </a:cubicBezTo>
                  <a:cubicBezTo>
                    <a:pt x="486" y="213"/>
                    <a:pt x="434" y="231"/>
                    <a:pt x="404" y="235"/>
                  </a:cubicBezTo>
                  <a:cubicBezTo>
                    <a:pt x="291" y="265"/>
                    <a:pt x="113" y="400"/>
                    <a:pt x="70" y="465"/>
                  </a:cubicBezTo>
                  <a:cubicBezTo>
                    <a:pt x="48" y="495"/>
                    <a:pt x="52" y="569"/>
                    <a:pt x="83" y="625"/>
                  </a:cubicBezTo>
                  <a:cubicBezTo>
                    <a:pt x="109" y="664"/>
                    <a:pt x="156" y="712"/>
                    <a:pt x="248" y="708"/>
                  </a:cubicBezTo>
                  <a:cubicBezTo>
                    <a:pt x="438" y="695"/>
                    <a:pt x="577" y="630"/>
                    <a:pt x="581" y="630"/>
                  </a:cubicBezTo>
                  <a:cubicBezTo>
                    <a:pt x="581" y="630"/>
                    <a:pt x="586" y="630"/>
                    <a:pt x="590" y="630"/>
                  </a:cubicBezTo>
                  <a:cubicBezTo>
                    <a:pt x="594" y="630"/>
                    <a:pt x="872" y="647"/>
                    <a:pt x="1067" y="569"/>
                  </a:cubicBezTo>
                  <a:cubicBezTo>
                    <a:pt x="1080" y="564"/>
                    <a:pt x="1093" y="569"/>
                    <a:pt x="1097" y="577"/>
                  </a:cubicBezTo>
                  <a:cubicBezTo>
                    <a:pt x="1102" y="590"/>
                    <a:pt x="1097" y="603"/>
                    <a:pt x="1084" y="608"/>
                  </a:cubicBezTo>
                  <a:cubicBezTo>
                    <a:pt x="894" y="690"/>
                    <a:pt x="638" y="677"/>
                    <a:pt x="594" y="673"/>
                  </a:cubicBezTo>
                  <a:cubicBezTo>
                    <a:pt x="564" y="686"/>
                    <a:pt x="430" y="742"/>
                    <a:pt x="248" y="751"/>
                  </a:cubicBezTo>
                  <a:cubicBezTo>
                    <a:pt x="243" y="751"/>
                    <a:pt x="239" y="751"/>
                    <a:pt x="230" y="751"/>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57;p21"/>
            <p:cNvSpPr/>
            <p:nvPr/>
          </p:nvSpPr>
          <p:spPr>
            <a:xfrm>
              <a:off x="7612420" y="2917330"/>
              <a:ext cx="60091" cy="37605"/>
            </a:xfrm>
            <a:custGeom>
              <a:avLst/>
              <a:gdLst/>
              <a:ahLst/>
              <a:cxnLst/>
              <a:rect l="l" t="t" r="r" b="b"/>
              <a:pathLst>
                <a:path w="473" h="296" extrusionOk="0">
                  <a:moveTo>
                    <a:pt x="447" y="295"/>
                  </a:moveTo>
                  <a:cubicBezTo>
                    <a:pt x="442" y="295"/>
                    <a:pt x="442" y="295"/>
                    <a:pt x="438" y="295"/>
                  </a:cubicBezTo>
                  <a:cubicBezTo>
                    <a:pt x="122" y="187"/>
                    <a:pt x="13" y="48"/>
                    <a:pt x="9" y="40"/>
                  </a:cubicBezTo>
                  <a:cubicBezTo>
                    <a:pt x="0" y="31"/>
                    <a:pt x="5" y="18"/>
                    <a:pt x="13" y="9"/>
                  </a:cubicBezTo>
                  <a:cubicBezTo>
                    <a:pt x="22" y="0"/>
                    <a:pt x="39" y="5"/>
                    <a:pt x="44" y="14"/>
                  </a:cubicBezTo>
                  <a:cubicBezTo>
                    <a:pt x="48" y="14"/>
                    <a:pt x="148" y="148"/>
                    <a:pt x="455" y="252"/>
                  </a:cubicBezTo>
                  <a:cubicBezTo>
                    <a:pt x="464" y="256"/>
                    <a:pt x="473" y="269"/>
                    <a:pt x="468" y="282"/>
                  </a:cubicBezTo>
                  <a:cubicBezTo>
                    <a:pt x="464" y="291"/>
                    <a:pt x="455" y="295"/>
                    <a:pt x="447" y="295"/>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58;p21"/>
            <p:cNvSpPr/>
            <p:nvPr/>
          </p:nvSpPr>
          <p:spPr>
            <a:xfrm>
              <a:off x="7596921" y="2919490"/>
              <a:ext cx="40400" cy="70636"/>
            </a:xfrm>
            <a:custGeom>
              <a:avLst/>
              <a:gdLst/>
              <a:ahLst/>
              <a:cxnLst/>
              <a:rect l="l" t="t" r="r" b="b"/>
              <a:pathLst>
                <a:path w="318" h="556" extrusionOk="0">
                  <a:moveTo>
                    <a:pt x="291" y="556"/>
                  </a:moveTo>
                  <a:cubicBezTo>
                    <a:pt x="287" y="556"/>
                    <a:pt x="283" y="556"/>
                    <a:pt x="278" y="551"/>
                  </a:cubicBezTo>
                  <a:cubicBezTo>
                    <a:pt x="1" y="313"/>
                    <a:pt x="31" y="36"/>
                    <a:pt x="36" y="23"/>
                  </a:cubicBezTo>
                  <a:cubicBezTo>
                    <a:pt x="36" y="10"/>
                    <a:pt x="49" y="1"/>
                    <a:pt x="62" y="1"/>
                  </a:cubicBezTo>
                  <a:cubicBezTo>
                    <a:pt x="75" y="5"/>
                    <a:pt x="83" y="14"/>
                    <a:pt x="79" y="27"/>
                  </a:cubicBezTo>
                  <a:cubicBezTo>
                    <a:pt x="79" y="31"/>
                    <a:pt x="49" y="296"/>
                    <a:pt x="309" y="517"/>
                  </a:cubicBezTo>
                  <a:cubicBezTo>
                    <a:pt x="317" y="525"/>
                    <a:pt x="317" y="538"/>
                    <a:pt x="309" y="547"/>
                  </a:cubicBezTo>
                  <a:cubicBezTo>
                    <a:pt x="304" y="551"/>
                    <a:pt x="300" y="556"/>
                    <a:pt x="291" y="556"/>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59;p21"/>
            <p:cNvSpPr/>
            <p:nvPr/>
          </p:nvSpPr>
          <p:spPr>
            <a:xfrm>
              <a:off x="6632068" y="3914577"/>
              <a:ext cx="1489424" cy="793586"/>
            </a:xfrm>
            <a:custGeom>
              <a:avLst/>
              <a:gdLst/>
              <a:ahLst/>
              <a:cxnLst/>
              <a:rect l="l" t="t" r="r" b="b"/>
              <a:pathLst>
                <a:path w="9630" h="5131" extrusionOk="0">
                  <a:moveTo>
                    <a:pt x="0" y="5130"/>
                  </a:moveTo>
                  <a:lnTo>
                    <a:pt x="269" y="3279"/>
                  </a:lnTo>
                  <a:cubicBezTo>
                    <a:pt x="238" y="2646"/>
                    <a:pt x="451" y="1302"/>
                    <a:pt x="581" y="547"/>
                  </a:cubicBezTo>
                  <a:cubicBezTo>
                    <a:pt x="637" y="218"/>
                    <a:pt x="676" y="1"/>
                    <a:pt x="676" y="1"/>
                  </a:cubicBezTo>
                  <a:lnTo>
                    <a:pt x="9088" y="1"/>
                  </a:lnTo>
                  <a:lnTo>
                    <a:pt x="9205" y="1120"/>
                  </a:lnTo>
                  <a:lnTo>
                    <a:pt x="9630" y="513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60;p21"/>
            <p:cNvSpPr/>
            <p:nvPr/>
          </p:nvSpPr>
          <p:spPr>
            <a:xfrm>
              <a:off x="7010844" y="1201450"/>
              <a:ext cx="583551" cy="555402"/>
            </a:xfrm>
            <a:custGeom>
              <a:avLst/>
              <a:gdLst/>
              <a:ahLst/>
              <a:cxnLst/>
              <a:rect l="l" t="t" r="r" b="b"/>
              <a:pathLst>
                <a:path w="3773" h="3591" extrusionOk="0">
                  <a:moveTo>
                    <a:pt x="538" y="3448"/>
                  </a:moveTo>
                  <a:lnTo>
                    <a:pt x="66" y="2086"/>
                  </a:lnTo>
                  <a:cubicBezTo>
                    <a:pt x="5" y="1921"/>
                    <a:pt x="1" y="1739"/>
                    <a:pt x="53" y="1570"/>
                  </a:cubicBezTo>
                  <a:cubicBezTo>
                    <a:pt x="178" y="1150"/>
                    <a:pt x="530" y="400"/>
                    <a:pt x="1414" y="235"/>
                  </a:cubicBezTo>
                  <a:cubicBezTo>
                    <a:pt x="2663" y="1"/>
                    <a:pt x="3066" y="521"/>
                    <a:pt x="3331" y="538"/>
                  </a:cubicBezTo>
                  <a:cubicBezTo>
                    <a:pt x="3591" y="551"/>
                    <a:pt x="3773" y="1570"/>
                    <a:pt x="3109" y="2030"/>
                  </a:cubicBezTo>
                  <a:cubicBezTo>
                    <a:pt x="2450" y="2489"/>
                    <a:pt x="1323" y="3183"/>
                    <a:pt x="1323" y="3183"/>
                  </a:cubicBezTo>
                  <a:lnTo>
                    <a:pt x="1037" y="3591"/>
                  </a:lnTo>
                  <a:close/>
                </a:path>
              </a:pathLst>
            </a:custGeom>
            <a:solidFill>
              <a:srgbClr val="8D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61;p21"/>
            <p:cNvSpPr/>
            <p:nvPr/>
          </p:nvSpPr>
          <p:spPr>
            <a:xfrm>
              <a:off x="7486285" y="4190190"/>
              <a:ext cx="46399" cy="517973"/>
            </a:xfrm>
            <a:custGeom>
              <a:avLst/>
              <a:gdLst/>
              <a:ahLst/>
              <a:cxnLst/>
              <a:rect l="l" t="t" r="r" b="b"/>
              <a:pathLst>
                <a:path w="300" h="3349" extrusionOk="0">
                  <a:moveTo>
                    <a:pt x="300" y="3348"/>
                  </a:moveTo>
                  <a:lnTo>
                    <a:pt x="1" y="3348"/>
                  </a:lnTo>
                  <a:lnTo>
                    <a:pt x="1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62;p21"/>
            <p:cNvSpPr/>
            <p:nvPr/>
          </p:nvSpPr>
          <p:spPr>
            <a:xfrm>
              <a:off x="6721928" y="3914577"/>
              <a:ext cx="1333831" cy="173225"/>
            </a:xfrm>
            <a:custGeom>
              <a:avLst/>
              <a:gdLst/>
              <a:ahLst/>
              <a:cxnLst/>
              <a:rect l="l" t="t" r="r" b="b"/>
              <a:pathLst>
                <a:path w="8624" h="1120" extrusionOk="0">
                  <a:moveTo>
                    <a:pt x="8624" y="1120"/>
                  </a:moveTo>
                  <a:cubicBezTo>
                    <a:pt x="7050" y="1063"/>
                    <a:pt x="1054" y="842"/>
                    <a:pt x="317" y="647"/>
                  </a:cubicBezTo>
                  <a:cubicBezTo>
                    <a:pt x="191" y="612"/>
                    <a:pt x="87" y="582"/>
                    <a:pt x="0" y="547"/>
                  </a:cubicBezTo>
                  <a:cubicBezTo>
                    <a:pt x="56" y="218"/>
                    <a:pt x="95" y="1"/>
                    <a:pt x="95" y="1"/>
                  </a:cubicBezTo>
                  <a:lnTo>
                    <a:pt x="850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63;p21"/>
            <p:cNvSpPr/>
            <p:nvPr/>
          </p:nvSpPr>
          <p:spPr>
            <a:xfrm>
              <a:off x="6611188" y="2019626"/>
              <a:ext cx="1499632" cy="1971669"/>
            </a:xfrm>
            <a:custGeom>
              <a:avLst/>
              <a:gdLst/>
              <a:ahLst/>
              <a:cxnLst/>
              <a:rect l="l" t="t" r="r" b="b"/>
              <a:pathLst>
                <a:path w="9696" h="12748" extrusionOk="0">
                  <a:moveTo>
                    <a:pt x="8989" y="12747"/>
                  </a:moveTo>
                  <a:lnTo>
                    <a:pt x="1015" y="12747"/>
                  </a:lnTo>
                  <a:cubicBezTo>
                    <a:pt x="1015" y="12747"/>
                    <a:pt x="521" y="12570"/>
                    <a:pt x="699" y="11910"/>
                  </a:cubicBezTo>
                  <a:cubicBezTo>
                    <a:pt x="881" y="11256"/>
                    <a:pt x="1106" y="7007"/>
                    <a:pt x="1106" y="7007"/>
                  </a:cubicBezTo>
                  <a:lnTo>
                    <a:pt x="1" y="1019"/>
                  </a:lnTo>
                  <a:cubicBezTo>
                    <a:pt x="1" y="1019"/>
                    <a:pt x="2077" y="386"/>
                    <a:pt x="2845" y="226"/>
                  </a:cubicBezTo>
                  <a:cubicBezTo>
                    <a:pt x="3617" y="70"/>
                    <a:pt x="5876" y="0"/>
                    <a:pt x="6374" y="113"/>
                  </a:cubicBezTo>
                  <a:cubicBezTo>
                    <a:pt x="6868" y="226"/>
                    <a:pt x="8980" y="724"/>
                    <a:pt x="8980" y="724"/>
                  </a:cubicBezTo>
                  <a:cubicBezTo>
                    <a:pt x="8980" y="724"/>
                    <a:pt x="9132" y="10467"/>
                    <a:pt x="9197" y="10918"/>
                  </a:cubicBezTo>
                  <a:cubicBezTo>
                    <a:pt x="9266" y="11369"/>
                    <a:pt x="9626" y="11845"/>
                    <a:pt x="9652" y="12002"/>
                  </a:cubicBezTo>
                  <a:cubicBezTo>
                    <a:pt x="9652" y="12010"/>
                    <a:pt x="9652" y="12015"/>
                    <a:pt x="9652" y="12023"/>
                  </a:cubicBezTo>
                  <a:cubicBezTo>
                    <a:pt x="9695" y="12413"/>
                    <a:pt x="9379" y="12747"/>
                    <a:pt x="8989" y="12747"/>
                  </a:cubicBezTo>
                  <a:close/>
                </a:path>
              </a:pathLst>
            </a:custGeom>
            <a:solidFill>
              <a:srgbClr val="FBB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64;p21"/>
            <p:cNvSpPr/>
            <p:nvPr/>
          </p:nvSpPr>
          <p:spPr>
            <a:xfrm>
              <a:off x="7400446" y="2215431"/>
              <a:ext cx="118164" cy="1781895"/>
            </a:xfrm>
            <a:custGeom>
              <a:avLst/>
              <a:gdLst/>
              <a:ahLst/>
              <a:cxnLst/>
              <a:rect l="l" t="t" r="r" b="b"/>
              <a:pathLst>
                <a:path w="764" h="11521" extrusionOk="0">
                  <a:moveTo>
                    <a:pt x="707" y="11520"/>
                  </a:moveTo>
                  <a:lnTo>
                    <a:pt x="707" y="11520"/>
                  </a:lnTo>
                  <a:cubicBezTo>
                    <a:pt x="686" y="11520"/>
                    <a:pt x="668" y="11503"/>
                    <a:pt x="668" y="11481"/>
                  </a:cubicBezTo>
                  <a:cubicBezTo>
                    <a:pt x="668" y="11429"/>
                    <a:pt x="690" y="6014"/>
                    <a:pt x="551" y="4002"/>
                  </a:cubicBezTo>
                  <a:cubicBezTo>
                    <a:pt x="413" y="1995"/>
                    <a:pt x="9" y="65"/>
                    <a:pt x="5" y="44"/>
                  </a:cubicBezTo>
                  <a:cubicBezTo>
                    <a:pt x="1" y="26"/>
                    <a:pt x="14" y="5"/>
                    <a:pt x="31" y="5"/>
                  </a:cubicBezTo>
                  <a:cubicBezTo>
                    <a:pt x="53" y="0"/>
                    <a:pt x="70" y="9"/>
                    <a:pt x="74" y="31"/>
                  </a:cubicBezTo>
                  <a:cubicBezTo>
                    <a:pt x="79" y="48"/>
                    <a:pt x="486" y="1986"/>
                    <a:pt x="625" y="3998"/>
                  </a:cubicBezTo>
                  <a:cubicBezTo>
                    <a:pt x="764" y="6010"/>
                    <a:pt x="742" y="11429"/>
                    <a:pt x="742" y="11481"/>
                  </a:cubicBezTo>
                  <a:cubicBezTo>
                    <a:pt x="742" y="11503"/>
                    <a:pt x="725" y="11520"/>
                    <a:pt x="707" y="11520"/>
                  </a:cubicBezTo>
                  <a:close/>
                </a:path>
              </a:pathLst>
            </a:custGeom>
            <a:solidFill>
              <a:srgbClr val="FBB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65;p21"/>
            <p:cNvSpPr/>
            <p:nvPr/>
          </p:nvSpPr>
          <p:spPr>
            <a:xfrm>
              <a:off x="6611188" y="2177229"/>
              <a:ext cx="1352700" cy="1814066"/>
            </a:xfrm>
            <a:custGeom>
              <a:avLst/>
              <a:gdLst/>
              <a:ahLst/>
              <a:cxnLst/>
              <a:rect l="l" t="t" r="r" b="b"/>
              <a:pathLst>
                <a:path w="8746" h="11729" extrusionOk="0">
                  <a:moveTo>
                    <a:pt x="8520" y="1500"/>
                  </a:moveTo>
                  <a:lnTo>
                    <a:pt x="6964" y="2571"/>
                  </a:lnTo>
                  <a:lnTo>
                    <a:pt x="6270" y="2589"/>
                  </a:lnTo>
                  <a:cubicBezTo>
                    <a:pt x="6270" y="2589"/>
                    <a:pt x="5910" y="2554"/>
                    <a:pt x="5555" y="2662"/>
                  </a:cubicBezTo>
                  <a:cubicBezTo>
                    <a:pt x="5203" y="2775"/>
                    <a:pt x="5017" y="3161"/>
                    <a:pt x="5017" y="3161"/>
                  </a:cubicBezTo>
                  <a:lnTo>
                    <a:pt x="5290" y="5069"/>
                  </a:lnTo>
                  <a:lnTo>
                    <a:pt x="1826" y="8355"/>
                  </a:lnTo>
                  <a:cubicBezTo>
                    <a:pt x="1835" y="6816"/>
                    <a:pt x="1587" y="5533"/>
                    <a:pt x="1696" y="5520"/>
                  </a:cubicBezTo>
                  <a:cubicBezTo>
                    <a:pt x="1830" y="5502"/>
                    <a:pt x="1943" y="5259"/>
                    <a:pt x="1943" y="5259"/>
                  </a:cubicBezTo>
                  <a:cubicBezTo>
                    <a:pt x="1943" y="5259"/>
                    <a:pt x="2034" y="4314"/>
                    <a:pt x="1696" y="2359"/>
                  </a:cubicBezTo>
                  <a:cubicBezTo>
                    <a:pt x="1353" y="403"/>
                    <a:pt x="1" y="0"/>
                    <a:pt x="1" y="0"/>
                  </a:cubicBezTo>
                  <a:lnTo>
                    <a:pt x="1106" y="5988"/>
                  </a:lnTo>
                  <a:cubicBezTo>
                    <a:pt x="1106" y="5988"/>
                    <a:pt x="881" y="10237"/>
                    <a:pt x="699" y="10891"/>
                  </a:cubicBezTo>
                  <a:cubicBezTo>
                    <a:pt x="521" y="11551"/>
                    <a:pt x="1015" y="11728"/>
                    <a:pt x="1015" y="11728"/>
                  </a:cubicBezTo>
                  <a:lnTo>
                    <a:pt x="1748" y="11728"/>
                  </a:lnTo>
                  <a:cubicBezTo>
                    <a:pt x="1666" y="11290"/>
                    <a:pt x="1627" y="10657"/>
                    <a:pt x="1735" y="9799"/>
                  </a:cubicBezTo>
                  <a:cubicBezTo>
                    <a:pt x="2064" y="9617"/>
                    <a:pt x="2702" y="9240"/>
                    <a:pt x="3105" y="8858"/>
                  </a:cubicBezTo>
                  <a:cubicBezTo>
                    <a:pt x="3673" y="8329"/>
                    <a:pt x="5650" y="5931"/>
                    <a:pt x="5815" y="5771"/>
                  </a:cubicBezTo>
                  <a:cubicBezTo>
                    <a:pt x="5980" y="5615"/>
                    <a:pt x="6925" y="5242"/>
                    <a:pt x="7246" y="4882"/>
                  </a:cubicBezTo>
                  <a:cubicBezTo>
                    <a:pt x="7562" y="4518"/>
                    <a:pt x="7605" y="3490"/>
                    <a:pt x="7605" y="3417"/>
                  </a:cubicBezTo>
                  <a:cubicBezTo>
                    <a:pt x="7605" y="3339"/>
                    <a:pt x="7731" y="3005"/>
                    <a:pt x="7762" y="2905"/>
                  </a:cubicBezTo>
                  <a:cubicBezTo>
                    <a:pt x="7796" y="2810"/>
                    <a:pt x="8295" y="2372"/>
                    <a:pt x="8520" y="2012"/>
                  </a:cubicBezTo>
                  <a:cubicBezTo>
                    <a:pt x="8746" y="1648"/>
                    <a:pt x="8520" y="1500"/>
                    <a:pt x="8520" y="1500"/>
                  </a:cubicBezTo>
                  <a:close/>
                </a:path>
              </a:pathLst>
            </a:custGeom>
            <a:solidFill>
              <a:srgbClr val="FBB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66;p21"/>
            <p:cNvSpPr/>
            <p:nvPr/>
          </p:nvSpPr>
          <p:spPr>
            <a:xfrm>
              <a:off x="6341606" y="2373035"/>
              <a:ext cx="1617023" cy="1443179"/>
            </a:xfrm>
            <a:custGeom>
              <a:avLst/>
              <a:gdLst/>
              <a:ahLst/>
              <a:cxnLst/>
              <a:rect l="l" t="t" r="r" b="b"/>
              <a:pathLst>
                <a:path w="10455" h="9331" extrusionOk="0">
                  <a:moveTo>
                    <a:pt x="7614" y="1739"/>
                  </a:moveTo>
                  <a:cubicBezTo>
                    <a:pt x="7514" y="1713"/>
                    <a:pt x="7436" y="1734"/>
                    <a:pt x="7389" y="1739"/>
                  </a:cubicBezTo>
                  <a:cubicBezTo>
                    <a:pt x="7341" y="1743"/>
                    <a:pt x="7298" y="1704"/>
                    <a:pt x="7298" y="1704"/>
                  </a:cubicBezTo>
                  <a:cubicBezTo>
                    <a:pt x="7363" y="1691"/>
                    <a:pt x="7610" y="1435"/>
                    <a:pt x="7610" y="1435"/>
                  </a:cubicBezTo>
                  <a:cubicBezTo>
                    <a:pt x="7640" y="1435"/>
                    <a:pt x="7723" y="1409"/>
                    <a:pt x="7723" y="1409"/>
                  </a:cubicBezTo>
                  <a:cubicBezTo>
                    <a:pt x="7679" y="1565"/>
                    <a:pt x="7814" y="1604"/>
                    <a:pt x="7814" y="1604"/>
                  </a:cubicBezTo>
                  <a:close/>
                  <a:moveTo>
                    <a:pt x="10250" y="100"/>
                  </a:moveTo>
                  <a:cubicBezTo>
                    <a:pt x="10051" y="0"/>
                    <a:pt x="9609" y="304"/>
                    <a:pt x="9335" y="516"/>
                  </a:cubicBezTo>
                  <a:cubicBezTo>
                    <a:pt x="9067" y="733"/>
                    <a:pt x="8672" y="1093"/>
                    <a:pt x="8672" y="1093"/>
                  </a:cubicBezTo>
                  <a:cubicBezTo>
                    <a:pt x="8672" y="1093"/>
                    <a:pt x="8295" y="1119"/>
                    <a:pt x="8173" y="1127"/>
                  </a:cubicBezTo>
                  <a:cubicBezTo>
                    <a:pt x="8048" y="1140"/>
                    <a:pt x="7913" y="1197"/>
                    <a:pt x="7913" y="1197"/>
                  </a:cubicBezTo>
                  <a:cubicBezTo>
                    <a:pt x="7913" y="1197"/>
                    <a:pt x="7983" y="880"/>
                    <a:pt x="7779" y="880"/>
                  </a:cubicBezTo>
                  <a:cubicBezTo>
                    <a:pt x="7575" y="880"/>
                    <a:pt x="7423" y="898"/>
                    <a:pt x="7350" y="919"/>
                  </a:cubicBezTo>
                  <a:cubicBezTo>
                    <a:pt x="7259" y="950"/>
                    <a:pt x="6626" y="1288"/>
                    <a:pt x="6465" y="1695"/>
                  </a:cubicBezTo>
                  <a:cubicBezTo>
                    <a:pt x="6309" y="2099"/>
                    <a:pt x="6162" y="2970"/>
                    <a:pt x="6162" y="2970"/>
                  </a:cubicBezTo>
                  <a:cubicBezTo>
                    <a:pt x="6162" y="2970"/>
                    <a:pt x="4159" y="4913"/>
                    <a:pt x="2750" y="5368"/>
                  </a:cubicBezTo>
                  <a:lnTo>
                    <a:pt x="2893" y="4254"/>
                  </a:lnTo>
                  <a:lnTo>
                    <a:pt x="2975" y="3616"/>
                  </a:lnTo>
                  <a:cubicBezTo>
                    <a:pt x="2975" y="3616"/>
                    <a:pt x="1618" y="3096"/>
                    <a:pt x="183" y="3525"/>
                  </a:cubicBezTo>
                  <a:cubicBezTo>
                    <a:pt x="183" y="3525"/>
                    <a:pt x="170" y="3664"/>
                    <a:pt x="157" y="3898"/>
                  </a:cubicBezTo>
                  <a:cubicBezTo>
                    <a:pt x="105" y="4887"/>
                    <a:pt x="1" y="7557"/>
                    <a:pt x="469" y="8529"/>
                  </a:cubicBezTo>
                  <a:cubicBezTo>
                    <a:pt x="855" y="9331"/>
                    <a:pt x="3439" y="8225"/>
                    <a:pt x="4748" y="7050"/>
                  </a:cubicBezTo>
                  <a:cubicBezTo>
                    <a:pt x="6058" y="5875"/>
                    <a:pt x="7358" y="4202"/>
                    <a:pt x="7358" y="4202"/>
                  </a:cubicBezTo>
                  <a:cubicBezTo>
                    <a:pt x="7358" y="4202"/>
                    <a:pt x="8555" y="3660"/>
                    <a:pt x="8772" y="3399"/>
                  </a:cubicBezTo>
                  <a:cubicBezTo>
                    <a:pt x="8984" y="3139"/>
                    <a:pt x="9166" y="2133"/>
                    <a:pt x="9110" y="2055"/>
                  </a:cubicBezTo>
                  <a:lnTo>
                    <a:pt x="9301" y="1457"/>
                  </a:lnTo>
                  <a:cubicBezTo>
                    <a:pt x="9301" y="1457"/>
                    <a:pt x="10151" y="564"/>
                    <a:pt x="10250" y="473"/>
                  </a:cubicBezTo>
                  <a:cubicBezTo>
                    <a:pt x="10354" y="382"/>
                    <a:pt x="10454" y="200"/>
                    <a:pt x="10250" y="100"/>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67;p21"/>
            <p:cNvSpPr/>
            <p:nvPr/>
          </p:nvSpPr>
          <p:spPr>
            <a:xfrm>
              <a:off x="6365734" y="2851722"/>
              <a:ext cx="436001" cy="179257"/>
            </a:xfrm>
            <a:custGeom>
              <a:avLst/>
              <a:gdLst/>
              <a:ahLst/>
              <a:cxnLst/>
              <a:rect l="l" t="t" r="r" b="b"/>
              <a:pathLst>
                <a:path w="2819" h="1159" extrusionOk="0">
                  <a:moveTo>
                    <a:pt x="2819" y="521"/>
                  </a:moveTo>
                  <a:lnTo>
                    <a:pt x="2737" y="1159"/>
                  </a:lnTo>
                  <a:cubicBezTo>
                    <a:pt x="1917" y="781"/>
                    <a:pt x="560" y="781"/>
                    <a:pt x="1" y="803"/>
                  </a:cubicBezTo>
                  <a:cubicBezTo>
                    <a:pt x="14" y="569"/>
                    <a:pt x="27" y="430"/>
                    <a:pt x="27" y="430"/>
                  </a:cubicBezTo>
                  <a:cubicBezTo>
                    <a:pt x="1462" y="1"/>
                    <a:pt x="2819" y="521"/>
                    <a:pt x="2819" y="521"/>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68;p21"/>
            <p:cNvSpPr/>
            <p:nvPr/>
          </p:nvSpPr>
          <p:spPr>
            <a:xfrm>
              <a:off x="6326913" y="2177229"/>
              <a:ext cx="532512" cy="806887"/>
            </a:xfrm>
            <a:custGeom>
              <a:avLst/>
              <a:gdLst/>
              <a:ahLst/>
              <a:cxnLst/>
              <a:rect l="l" t="t" r="r" b="b"/>
              <a:pathLst>
                <a:path w="3443" h="5217" extrusionOk="0">
                  <a:moveTo>
                    <a:pt x="1839" y="0"/>
                  </a:moveTo>
                  <a:cubicBezTo>
                    <a:pt x="1839" y="0"/>
                    <a:pt x="0" y="226"/>
                    <a:pt x="0" y="4800"/>
                  </a:cubicBezTo>
                  <a:cubicBezTo>
                    <a:pt x="0" y="4939"/>
                    <a:pt x="117" y="5051"/>
                    <a:pt x="256" y="5030"/>
                  </a:cubicBezTo>
                  <a:cubicBezTo>
                    <a:pt x="846" y="4947"/>
                    <a:pt x="2385" y="4874"/>
                    <a:pt x="3126" y="5160"/>
                  </a:cubicBezTo>
                  <a:cubicBezTo>
                    <a:pt x="3269" y="5216"/>
                    <a:pt x="3430" y="5108"/>
                    <a:pt x="3430" y="4952"/>
                  </a:cubicBezTo>
                  <a:cubicBezTo>
                    <a:pt x="3443" y="3829"/>
                    <a:pt x="3347" y="577"/>
                    <a:pt x="1839" y="0"/>
                  </a:cubicBezTo>
                  <a:close/>
                </a:path>
              </a:pathLst>
            </a:custGeom>
            <a:solidFill>
              <a:srgbClr val="FBB0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69;p21"/>
            <p:cNvSpPr/>
            <p:nvPr/>
          </p:nvSpPr>
          <p:spPr>
            <a:xfrm>
              <a:off x="7531912" y="2553992"/>
              <a:ext cx="37738" cy="41141"/>
            </a:xfrm>
            <a:custGeom>
              <a:avLst/>
              <a:gdLst/>
              <a:ahLst/>
              <a:cxnLst/>
              <a:rect l="l" t="t" r="r" b="b"/>
              <a:pathLst>
                <a:path w="244" h="266" extrusionOk="0">
                  <a:moveTo>
                    <a:pt x="27" y="265"/>
                  </a:moveTo>
                  <a:cubicBezTo>
                    <a:pt x="18" y="265"/>
                    <a:pt x="9" y="261"/>
                    <a:pt x="5" y="252"/>
                  </a:cubicBezTo>
                  <a:cubicBezTo>
                    <a:pt x="1" y="239"/>
                    <a:pt x="5" y="226"/>
                    <a:pt x="14" y="222"/>
                  </a:cubicBezTo>
                  <a:cubicBezTo>
                    <a:pt x="170" y="144"/>
                    <a:pt x="196" y="27"/>
                    <a:pt x="196" y="23"/>
                  </a:cubicBezTo>
                  <a:cubicBezTo>
                    <a:pt x="196" y="10"/>
                    <a:pt x="209" y="1"/>
                    <a:pt x="222" y="5"/>
                  </a:cubicBezTo>
                  <a:cubicBezTo>
                    <a:pt x="235" y="5"/>
                    <a:pt x="243" y="18"/>
                    <a:pt x="239" y="31"/>
                  </a:cubicBezTo>
                  <a:cubicBezTo>
                    <a:pt x="239" y="36"/>
                    <a:pt x="209" y="174"/>
                    <a:pt x="35" y="261"/>
                  </a:cubicBezTo>
                  <a:cubicBezTo>
                    <a:pt x="31" y="261"/>
                    <a:pt x="27" y="265"/>
                    <a:pt x="27" y="265"/>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70;p21"/>
            <p:cNvSpPr/>
            <p:nvPr/>
          </p:nvSpPr>
          <p:spPr>
            <a:xfrm>
              <a:off x="7442670" y="2632562"/>
              <a:ext cx="31706" cy="20880"/>
            </a:xfrm>
            <a:custGeom>
              <a:avLst/>
              <a:gdLst/>
              <a:ahLst/>
              <a:cxnLst/>
              <a:rect l="l" t="t" r="r" b="b"/>
              <a:pathLst>
                <a:path w="205" h="135" extrusionOk="0">
                  <a:moveTo>
                    <a:pt x="27" y="135"/>
                  </a:moveTo>
                  <a:cubicBezTo>
                    <a:pt x="18" y="135"/>
                    <a:pt x="14" y="135"/>
                    <a:pt x="10" y="130"/>
                  </a:cubicBezTo>
                  <a:cubicBezTo>
                    <a:pt x="1" y="122"/>
                    <a:pt x="1" y="104"/>
                    <a:pt x="10" y="96"/>
                  </a:cubicBezTo>
                  <a:cubicBezTo>
                    <a:pt x="79" y="30"/>
                    <a:pt x="170" y="4"/>
                    <a:pt x="174" y="4"/>
                  </a:cubicBezTo>
                  <a:cubicBezTo>
                    <a:pt x="187" y="0"/>
                    <a:pt x="200" y="9"/>
                    <a:pt x="200" y="22"/>
                  </a:cubicBezTo>
                  <a:cubicBezTo>
                    <a:pt x="205" y="35"/>
                    <a:pt x="196" y="43"/>
                    <a:pt x="187" y="48"/>
                  </a:cubicBezTo>
                  <a:cubicBezTo>
                    <a:pt x="183" y="48"/>
                    <a:pt x="101" y="69"/>
                    <a:pt x="40" y="130"/>
                  </a:cubicBezTo>
                  <a:cubicBezTo>
                    <a:pt x="36" y="135"/>
                    <a:pt x="31" y="135"/>
                    <a:pt x="27" y="135"/>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71;p21"/>
            <p:cNvSpPr/>
            <p:nvPr/>
          </p:nvSpPr>
          <p:spPr>
            <a:xfrm>
              <a:off x="7545986" y="2538680"/>
              <a:ext cx="140281" cy="85994"/>
            </a:xfrm>
            <a:custGeom>
              <a:avLst/>
              <a:gdLst/>
              <a:ahLst/>
              <a:cxnLst/>
              <a:rect l="l" t="t" r="r" b="b"/>
              <a:pathLst>
                <a:path w="907" h="556" extrusionOk="0">
                  <a:moveTo>
                    <a:pt x="27" y="555"/>
                  </a:moveTo>
                  <a:cubicBezTo>
                    <a:pt x="22" y="555"/>
                    <a:pt x="14" y="551"/>
                    <a:pt x="9" y="546"/>
                  </a:cubicBezTo>
                  <a:cubicBezTo>
                    <a:pt x="1" y="533"/>
                    <a:pt x="5" y="520"/>
                    <a:pt x="14" y="512"/>
                  </a:cubicBezTo>
                  <a:cubicBezTo>
                    <a:pt x="31" y="503"/>
                    <a:pt x="400" y="260"/>
                    <a:pt x="547" y="213"/>
                  </a:cubicBezTo>
                  <a:cubicBezTo>
                    <a:pt x="690" y="165"/>
                    <a:pt x="868" y="9"/>
                    <a:pt x="868" y="4"/>
                  </a:cubicBezTo>
                  <a:cubicBezTo>
                    <a:pt x="876" y="0"/>
                    <a:pt x="889" y="0"/>
                    <a:pt x="898" y="9"/>
                  </a:cubicBezTo>
                  <a:cubicBezTo>
                    <a:pt x="907" y="17"/>
                    <a:pt x="907" y="30"/>
                    <a:pt x="898" y="39"/>
                  </a:cubicBezTo>
                  <a:cubicBezTo>
                    <a:pt x="889" y="48"/>
                    <a:pt x="712" y="204"/>
                    <a:pt x="564" y="256"/>
                  </a:cubicBezTo>
                  <a:cubicBezTo>
                    <a:pt x="421" y="299"/>
                    <a:pt x="44" y="546"/>
                    <a:pt x="40" y="551"/>
                  </a:cubicBezTo>
                  <a:cubicBezTo>
                    <a:pt x="35" y="555"/>
                    <a:pt x="31" y="555"/>
                    <a:pt x="27" y="555"/>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72;p21"/>
            <p:cNvSpPr/>
            <p:nvPr/>
          </p:nvSpPr>
          <p:spPr>
            <a:xfrm>
              <a:off x="7684102" y="2594205"/>
              <a:ext cx="100068" cy="101460"/>
            </a:xfrm>
            <a:custGeom>
              <a:avLst/>
              <a:gdLst/>
              <a:ahLst/>
              <a:cxnLst/>
              <a:rect l="l" t="t" r="r" b="b"/>
              <a:pathLst>
                <a:path w="647" h="656" extrusionOk="0">
                  <a:moveTo>
                    <a:pt x="27" y="656"/>
                  </a:moveTo>
                  <a:cubicBezTo>
                    <a:pt x="22" y="656"/>
                    <a:pt x="22" y="656"/>
                    <a:pt x="18" y="651"/>
                  </a:cubicBezTo>
                  <a:cubicBezTo>
                    <a:pt x="5" y="647"/>
                    <a:pt x="1" y="634"/>
                    <a:pt x="5" y="621"/>
                  </a:cubicBezTo>
                  <a:cubicBezTo>
                    <a:pt x="9" y="617"/>
                    <a:pt x="57" y="513"/>
                    <a:pt x="114" y="456"/>
                  </a:cubicBezTo>
                  <a:cubicBezTo>
                    <a:pt x="166" y="404"/>
                    <a:pt x="590" y="27"/>
                    <a:pt x="608" y="10"/>
                  </a:cubicBezTo>
                  <a:cubicBezTo>
                    <a:pt x="616" y="1"/>
                    <a:pt x="629" y="1"/>
                    <a:pt x="638" y="10"/>
                  </a:cubicBezTo>
                  <a:cubicBezTo>
                    <a:pt x="647" y="18"/>
                    <a:pt x="647" y="36"/>
                    <a:pt x="638" y="44"/>
                  </a:cubicBezTo>
                  <a:cubicBezTo>
                    <a:pt x="634" y="49"/>
                    <a:pt x="196" y="439"/>
                    <a:pt x="144" y="491"/>
                  </a:cubicBezTo>
                  <a:cubicBezTo>
                    <a:pt x="96" y="539"/>
                    <a:pt x="48" y="643"/>
                    <a:pt x="48" y="643"/>
                  </a:cubicBezTo>
                  <a:cubicBezTo>
                    <a:pt x="44" y="651"/>
                    <a:pt x="35" y="656"/>
                    <a:pt x="27" y="656"/>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73;p21"/>
            <p:cNvSpPr/>
            <p:nvPr/>
          </p:nvSpPr>
          <p:spPr>
            <a:xfrm>
              <a:off x="7709004" y="2686849"/>
              <a:ext cx="45626" cy="90634"/>
            </a:xfrm>
            <a:custGeom>
              <a:avLst/>
              <a:gdLst/>
              <a:ahLst/>
              <a:cxnLst/>
              <a:rect l="l" t="t" r="r" b="b"/>
              <a:pathLst>
                <a:path w="295" h="586" extrusionOk="0">
                  <a:moveTo>
                    <a:pt x="26" y="586"/>
                  </a:moveTo>
                  <a:cubicBezTo>
                    <a:pt x="22" y="586"/>
                    <a:pt x="18" y="581"/>
                    <a:pt x="13" y="581"/>
                  </a:cubicBezTo>
                  <a:cubicBezTo>
                    <a:pt x="5" y="573"/>
                    <a:pt x="0" y="560"/>
                    <a:pt x="5" y="551"/>
                  </a:cubicBezTo>
                  <a:cubicBezTo>
                    <a:pt x="5" y="551"/>
                    <a:pt x="52" y="464"/>
                    <a:pt x="91" y="339"/>
                  </a:cubicBezTo>
                  <a:cubicBezTo>
                    <a:pt x="126" y="208"/>
                    <a:pt x="247" y="22"/>
                    <a:pt x="252" y="13"/>
                  </a:cubicBezTo>
                  <a:cubicBezTo>
                    <a:pt x="256" y="5"/>
                    <a:pt x="269" y="0"/>
                    <a:pt x="282" y="9"/>
                  </a:cubicBezTo>
                  <a:cubicBezTo>
                    <a:pt x="291" y="13"/>
                    <a:pt x="295" y="26"/>
                    <a:pt x="291" y="39"/>
                  </a:cubicBezTo>
                  <a:cubicBezTo>
                    <a:pt x="286" y="39"/>
                    <a:pt x="169" y="230"/>
                    <a:pt x="135" y="352"/>
                  </a:cubicBezTo>
                  <a:cubicBezTo>
                    <a:pt x="96" y="482"/>
                    <a:pt x="48" y="568"/>
                    <a:pt x="44" y="573"/>
                  </a:cubicBezTo>
                  <a:cubicBezTo>
                    <a:pt x="39" y="581"/>
                    <a:pt x="31" y="586"/>
                    <a:pt x="26" y="586"/>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74;p21"/>
            <p:cNvSpPr/>
            <p:nvPr/>
          </p:nvSpPr>
          <p:spPr>
            <a:xfrm>
              <a:off x="7597644" y="2553992"/>
              <a:ext cx="39749" cy="38357"/>
            </a:xfrm>
            <a:custGeom>
              <a:avLst/>
              <a:gdLst/>
              <a:ahLst/>
              <a:cxnLst/>
              <a:rect l="l" t="t" r="r" b="b"/>
              <a:pathLst>
                <a:path w="257" h="248" extrusionOk="0">
                  <a:moveTo>
                    <a:pt x="26" y="248"/>
                  </a:moveTo>
                  <a:cubicBezTo>
                    <a:pt x="22" y="248"/>
                    <a:pt x="13" y="248"/>
                    <a:pt x="9" y="239"/>
                  </a:cubicBezTo>
                  <a:cubicBezTo>
                    <a:pt x="0" y="231"/>
                    <a:pt x="5" y="218"/>
                    <a:pt x="13" y="209"/>
                  </a:cubicBezTo>
                  <a:cubicBezTo>
                    <a:pt x="61" y="179"/>
                    <a:pt x="183" y="79"/>
                    <a:pt x="209" y="18"/>
                  </a:cubicBezTo>
                  <a:cubicBezTo>
                    <a:pt x="213" y="5"/>
                    <a:pt x="226" y="1"/>
                    <a:pt x="239" y="5"/>
                  </a:cubicBezTo>
                  <a:cubicBezTo>
                    <a:pt x="248" y="10"/>
                    <a:pt x="256" y="23"/>
                    <a:pt x="248" y="36"/>
                  </a:cubicBezTo>
                  <a:cubicBezTo>
                    <a:pt x="213" y="122"/>
                    <a:pt x="48" y="239"/>
                    <a:pt x="39" y="244"/>
                  </a:cubicBezTo>
                  <a:cubicBezTo>
                    <a:pt x="35" y="248"/>
                    <a:pt x="31" y="248"/>
                    <a:pt x="26" y="248"/>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75;p21"/>
            <p:cNvSpPr/>
            <p:nvPr/>
          </p:nvSpPr>
          <p:spPr>
            <a:xfrm>
              <a:off x="6484517" y="3181003"/>
              <a:ext cx="285821" cy="200755"/>
            </a:xfrm>
            <a:custGeom>
              <a:avLst/>
              <a:gdLst/>
              <a:ahLst/>
              <a:cxnLst/>
              <a:rect l="l" t="t" r="r" b="b"/>
              <a:pathLst>
                <a:path w="1848" h="1298" extrusionOk="0">
                  <a:moveTo>
                    <a:pt x="26" y="1297"/>
                  </a:moveTo>
                  <a:cubicBezTo>
                    <a:pt x="22" y="1297"/>
                    <a:pt x="13" y="1293"/>
                    <a:pt x="9" y="1288"/>
                  </a:cubicBezTo>
                  <a:cubicBezTo>
                    <a:pt x="0" y="1280"/>
                    <a:pt x="0" y="1267"/>
                    <a:pt x="13" y="1258"/>
                  </a:cubicBezTo>
                  <a:cubicBezTo>
                    <a:pt x="18" y="1249"/>
                    <a:pt x="733" y="573"/>
                    <a:pt x="1730" y="157"/>
                  </a:cubicBezTo>
                  <a:cubicBezTo>
                    <a:pt x="1505" y="139"/>
                    <a:pt x="889" y="131"/>
                    <a:pt x="390" y="465"/>
                  </a:cubicBezTo>
                  <a:cubicBezTo>
                    <a:pt x="382" y="473"/>
                    <a:pt x="364" y="469"/>
                    <a:pt x="360" y="460"/>
                  </a:cubicBezTo>
                  <a:cubicBezTo>
                    <a:pt x="351" y="452"/>
                    <a:pt x="356" y="434"/>
                    <a:pt x="364" y="430"/>
                  </a:cubicBezTo>
                  <a:cubicBezTo>
                    <a:pt x="997" y="1"/>
                    <a:pt x="1817" y="118"/>
                    <a:pt x="1826" y="122"/>
                  </a:cubicBezTo>
                  <a:cubicBezTo>
                    <a:pt x="1839" y="122"/>
                    <a:pt x="1847" y="131"/>
                    <a:pt x="1847" y="139"/>
                  </a:cubicBezTo>
                  <a:cubicBezTo>
                    <a:pt x="1847" y="148"/>
                    <a:pt x="1843" y="161"/>
                    <a:pt x="1834" y="165"/>
                  </a:cubicBezTo>
                  <a:cubicBezTo>
                    <a:pt x="798" y="573"/>
                    <a:pt x="48" y="1280"/>
                    <a:pt x="44" y="1288"/>
                  </a:cubicBezTo>
                  <a:cubicBezTo>
                    <a:pt x="39" y="1293"/>
                    <a:pt x="31" y="1297"/>
                    <a:pt x="26" y="1297"/>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76;p21"/>
            <p:cNvSpPr/>
            <p:nvPr/>
          </p:nvSpPr>
          <p:spPr>
            <a:xfrm>
              <a:off x="7164426" y="1726536"/>
              <a:ext cx="293863" cy="513178"/>
            </a:xfrm>
            <a:custGeom>
              <a:avLst/>
              <a:gdLst/>
              <a:ahLst/>
              <a:cxnLst/>
              <a:rect l="l" t="t" r="r" b="b"/>
              <a:pathLst>
                <a:path w="1900" h="3318" extrusionOk="0">
                  <a:moveTo>
                    <a:pt x="1869" y="1457"/>
                  </a:moveTo>
                  <a:lnTo>
                    <a:pt x="1657" y="412"/>
                  </a:lnTo>
                  <a:lnTo>
                    <a:pt x="274" y="70"/>
                  </a:lnTo>
                  <a:lnTo>
                    <a:pt x="1" y="1"/>
                  </a:lnTo>
                  <a:lnTo>
                    <a:pt x="40" y="178"/>
                  </a:lnTo>
                  <a:lnTo>
                    <a:pt x="139" y="647"/>
                  </a:lnTo>
                  <a:lnTo>
                    <a:pt x="313" y="1453"/>
                  </a:lnTo>
                  <a:lnTo>
                    <a:pt x="1206" y="2121"/>
                  </a:lnTo>
                  <a:lnTo>
                    <a:pt x="1635" y="3317"/>
                  </a:lnTo>
                  <a:lnTo>
                    <a:pt x="1653" y="2073"/>
                  </a:lnTo>
                  <a:lnTo>
                    <a:pt x="1900" y="1600"/>
                  </a:ln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77;p21"/>
            <p:cNvSpPr/>
            <p:nvPr/>
          </p:nvSpPr>
          <p:spPr>
            <a:xfrm>
              <a:off x="7170458" y="1737208"/>
              <a:ext cx="283192" cy="238339"/>
            </a:xfrm>
            <a:custGeom>
              <a:avLst/>
              <a:gdLst/>
              <a:ahLst/>
              <a:cxnLst/>
              <a:rect l="l" t="t" r="r" b="b"/>
              <a:pathLst>
                <a:path w="1831" h="1541" extrusionOk="0">
                  <a:moveTo>
                    <a:pt x="1" y="109"/>
                  </a:moveTo>
                  <a:lnTo>
                    <a:pt x="235" y="1"/>
                  </a:lnTo>
                  <a:lnTo>
                    <a:pt x="1618" y="343"/>
                  </a:lnTo>
                  <a:lnTo>
                    <a:pt x="1830" y="1388"/>
                  </a:lnTo>
                  <a:cubicBezTo>
                    <a:pt x="920" y="1540"/>
                    <a:pt x="373" y="989"/>
                    <a:pt x="100" y="578"/>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78;p21"/>
            <p:cNvSpPr/>
            <p:nvPr/>
          </p:nvSpPr>
          <p:spPr>
            <a:xfrm>
              <a:off x="7049819" y="1678281"/>
              <a:ext cx="142292" cy="116153"/>
            </a:xfrm>
            <a:custGeom>
              <a:avLst/>
              <a:gdLst/>
              <a:ahLst/>
              <a:cxnLst/>
              <a:rect l="l" t="t" r="r" b="b"/>
              <a:pathLst>
                <a:path w="920" h="751" extrusionOk="0">
                  <a:moveTo>
                    <a:pt x="625" y="716"/>
                  </a:moveTo>
                  <a:cubicBezTo>
                    <a:pt x="716" y="742"/>
                    <a:pt x="815" y="750"/>
                    <a:pt x="919" y="729"/>
                  </a:cubicBezTo>
                  <a:lnTo>
                    <a:pt x="572" y="139"/>
                  </a:lnTo>
                  <a:cubicBezTo>
                    <a:pt x="572" y="139"/>
                    <a:pt x="412" y="13"/>
                    <a:pt x="269" y="5"/>
                  </a:cubicBezTo>
                  <a:cubicBezTo>
                    <a:pt x="213" y="0"/>
                    <a:pt x="156" y="18"/>
                    <a:pt x="113" y="65"/>
                  </a:cubicBezTo>
                  <a:cubicBezTo>
                    <a:pt x="0" y="204"/>
                    <a:pt x="243" y="616"/>
                    <a:pt x="625" y="716"/>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79;p21"/>
            <p:cNvSpPr/>
            <p:nvPr/>
          </p:nvSpPr>
          <p:spPr>
            <a:xfrm>
              <a:off x="7091270" y="1678899"/>
              <a:ext cx="100842" cy="115535"/>
            </a:xfrm>
            <a:custGeom>
              <a:avLst/>
              <a:gdLst/>
              <a:ahLst/>
              <a:cxnLst/>
              <a:rect l="l" t="t" r="r" b="b"/>
              <a:pathLst>
                <a:path w="652" h="747" extrusionOk="0">
                  <a:moveTo>
                    <a:pt x="1" y="1"/>
                  </a:moveTo>
                  <a:cubicBezTo>
                    <a:pt x="57" y="192"/>
                    <a:pt x="170" y="512"/>
                    <a:pt x="357" y="712"/>
                  </a:cubicBezTo>
                  <a:cubicBezTo>
                    <a:pt x="448" y="738"/>
                    <a:pt x="547" y="746"/>
                    <a:pt x="651" y="725"/>
                  </a:cubicBezTo>
                  <a:lnTo>
                    <a:pt x="304" y="135"/>
                  </a:lnTo>
                  <a:cubicBezTo>
                    <a:pt x="304" y="135"/>
                    <a:pt x="144" y="9"/>
                    <a:pt x="1" y="1"/>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80;p21"/>
            <p:cNvSpPr/>
            <p:nvPr/>
          </p:nvSpPr>
          <p:spPr>
            <a:xfrm>
              <a:off x="7103488" y="1358434"/>
              <a:ext cx="461366" cy="549370"/>
            </a:xfrm>
            <a:custGeom>
              <a:avLst/>
              <a:gdLst/>
              <a:ahLst/>
              <a:cxnLst/>
              <a:rect l="l" t="t" r="r" b="b"/>
              <a:pathLst>
                <a:path w="2983" h="3552" extrusionOk="0">
                  <a:moveTo>
                    <a:pt x="2198" y="3334"/>
                  </a:moveTo>
                  <a:cubicBezTo>
                    <a:pt x="2086" y="3408"/>
                    <a:pt x="1964" y="3465"/>
                    <a:pt x="1830" y="3495"/>
                  </a:cubicBezTo>
                  <a:cubicBezTo>
                    <a:pt x="1583" y="3551"/>
                    <a:pt x="1335" y="3525"/>
                    <a:pt x="1101" y="3430"/>
                  </a:cubicBezTo>
                  <a:cubicBezTo>
                    <a:pt x="815" y="3317"/>
                    <a:pt x="555" y="3096"/>
                    <a:pt x="356" y="2801"/>
                  </a:cubicBezTo>
                  <a:cubicBezTo>
                    <a:pt x="225" y="2606"/>
                    <a:pt x="121" y="2376"/>
                    <a:pt x="61" y="2125"/>
                  </a:cubicBezTo>
                  <a:cubicBezTo>
                    <a:pt x="61" y="2120"/>
                    <a:pt x="61" y="2116"/>
                    <a:pt x="56" y="2107"/>
                  </a:cubicBezTo>
                  <a:cubicBezTo>
                    <a:pt x="56" y="2107"/>
                    <a:pt x="56" y="2107"/>
                    <a:pt x="56" y="2103"/>
                  </a:cubicBezTo>
                  <a:cubicBezTo>
                    <a:pt x="17" y="1938"/>
                    <a:pt x="0" y="1774"/>
                    <a:pt x="0" y="1609"/>
                  </a:cubicBezTo>
                  <a:cubicBezTo>
                    <a:pt x="0" y="1596"/>
                    <a:pt x="0" y="1583"/>
                    <a:pt x="0" y="1570"/>
                  </a:cubicBezTo>
                  <a:cubicBezTo>
                    <a:pt x="0" y="1513"/>
                    <a:pt x="4" y="1461"/>
                    <a:pt x="9" y="1405"/>
                  </a:cubicBezTo>
                  <a:cubicBezTo>
                    <a:pt x="39" y="1106"/>
                    <a:pt x="134" y="833"/>
                    <a:pt x="286" y="607"/>
                  </a:cubicBezTo>
                  <a:cubicBezTo>
                    <a:pt x="438" y="382"/>
                    <a:pt x="642" y="208"/>
                    <a:pt x="889" y="117"/>
                  </a:cubicBezTo>
                  <a:cubicBezTo>
                    <a:pt x="932" y="100"/>
                    <a:pt x="980" y="87"/>
                    <a:pt x="1028" y="74"/>
                  </a:cubicBezTo>
                  <a:cubicBezTo>
                    <a:pt x="1348" y="0"/>
                    <a:pt x="1674" y="65"/>
                    <a:pt x="1960" y="239"/>
                  </a:cubicBezTo>
                  <a:cubicBezTo>
                    <a:pt x="2229" y="404"/>
                    <a:pt x="2467" y="664"/>
                    <a:pt x="2627" y="989"/>
                  </a:cubicBezTo>
                  <a:cubicBezTo>
                    <a:pt x="2632" y="993"/>
                    <a:pt x="2636" y="997"/>
                    <a:pt x="2636" y="1002"/>
                  </a:cubicBezTo>
                  <a:cubicBezTo>
                    <a:pt x="2658" y="1050"/>
                    <a:pt x="2680" y="1093"/>
                    <a:pt x="2701" y="1145"/>
                  </a:cubicBezTo>
                  <a:cubicBezTo>
                    <a:pt x="2740" y="1245"/>
                    <a:pt x="2775" y="1353"/>
                    <a:pt x="2801" y="1461"/>
                  </a:cubicBezTo>
                  <a:cubicBezTo>
                    <a:pt x="2983" y="2238"/>
                    <a:pt x="2719" y="2992"/>
                    <a:pt x="2198" y="3334"/>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81;p21"/>
            <p:cNvSpPr/>
            <p:nvPr/>
          </p:nvSpPr>
          <p:spPr>
            <a:xfrm>
              <a:off x="7104725" y="1358434"/>
              <a:ext cx="301906" cy="243597"/>
            </a:xfrm>
            <a:custGeom>
              <a:avLst/>
              <a:gdLst/>
              <a:ahLst/>
              <a:cxnLst/>
              <a:rect l="l" t="t" r="r" b="b"/>
              <a:pathLst>
                <a:path w="1952" h="1575" extrusionOk="0">
                  <a:moveTo>
                    <a:pt x="204" y="1574"/>
                  </a:moveTo>
                  <a:lnTo>
                    <a:pt x="1" y="1405"/>
                  </a:lnTo>
                  <a:cubicBezTo>
                    <a:pt x="31" y="1106"/>
                    <a:pt x="126" y="833"/>
                    <a:pt x="278" y="607"/>
                  </a:cubicBezTo>
                  <a:cubicBezTo>
                    <a:pt x="430" y="382"/>
                    <a:pt x="634" y="208"/>
                    <a:pt x="881" y="117"/>
                  </a:cubicBezTo>
                  <a:cubicBezTo>
                    <a:pt x="924" y="100"/>
                    <a:pt x="972" y="87"/>
                    <a:pt x="1020" y="74"/>
                  </a:cubicBezTo>
                  <a:cubicBezTo>
                    <a:pt x="1340" y="0"/>
                    <a:pt x="1666" y="65"/>
                    <a:pt x="1952" y="239"/>
                  </a:cubicBezTo>
                  <a:cubicBezTo>
                    <a:pt x="157" y="299"/>
                    <a:pt x="204" y="1561"/>
                    <a:pt x="204" y="1574"/>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82;p21"/>
            <p:cNvSpPr/>
            <p:nvPr/>
          </p:nvSpPr>
          <p:spPr>
            <a:xfrm>
              <a:off x="7119573" y="1951264"/>
              <a:ext cx="297885" cy="322631"/>
            </a:xfrm>
            <a:custGeom>
              <a:avLst/>
              <a:gdLst/>
              <a:ahLst/>
              <a:cxnLst/>
              <a:rect l="l" t="t" r="r" b="b"/>
              <a:pathLst>
                <a:path w="1926" h="2086" extrusionOk="0">
                  <a:moveTo>
                    <a:pt x="603" y="0"/>
                  </a:moveTo>
                  <a:lnTo>
                    <a:pt x="0" y="603"/>
                  </a:lnTo>
                  <a:lnTo>
                    <a:pt x="802" y="2086"/>
                  </a:lnTo>
                  <a:lnTo>
                    <a:pt x="1153" y="1041"/>
                  </a:lnTo>
                  <a:lnTo>
                    <a:pt x="1327" y="850"/>
                  </a:lnTo>
                  <a:lnTo>
                    <a:pt x="1925" y="1864"/>
                  </a:lnTo>
                  <a:lnTo>
                    <a:pt x="1496" y="668"/>
                  </a:lnTo>
                  <a:close/>
                </a:path>
              </a:pathLst>
            </a:custGeom>
            <a:solidFill>
              <a:srgbClr val="FFD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83;p21"/>
            <p:cNvSpPr/>
            <p:nvPr/>
          </p:nvSpPr>
          <p:spPr>
            <a:xfrm>
              <a:off x="7417304" y="1974000"/>
              <a:ext cx="148324" cy="265714"/>
            </a:xfrm>
            <a:custGeom>
              <a:avLst/>
              <a:gdLst/>
              <a:ahLst/>
              <a:cxnLst/>
              <a:rect l="l" t="t" r="r" b="b"/>
              <a:pathLst>
                <a:path w="959" h="1718" extrusionOk="0">
                  <a:moveTo>
                    <a:pt x="0" y="1717"/>
                  </a:moveTo>
                  <a:lnTo>
                    <a:pt x="18" y="473"/>
                  </a:lnTo>
                  <a:lnTo>
                    <a:pt x="265" y="0"/>
                  </a:lnTo>
                  <a:lnTo>
                    <a:pt x="811" y="352"/>
                  </a:lnTo>
                  <a:lnTo>
                    <a:pt x="958" y="1470"/>
                  </a:lnTo>
                  <a:lnTo>
                    <a:pt x="265" y="633"/>
                  </a:lnTo>
                  <a:close/>
                </a:path>
              </a:pathLst>
            </a:custGeom>
            <a:solidFill>
              <a:srgbClr val="FFD4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84;p21"/>
            <p:cNvSpPr/>
            <p:nvPr/>
          </p:nvSpPr>
          <p:spPr>
            <a:xfrm>
              <a:off x="7055851" y="1334306"/>
              <a:ext cx="325415" cy="534522"/>
            </a:xfrm>
            <a:custGeom>
              <a:avLst/>
              <a:gdLst/>
              <a:ahLst/>
              <a:cxnLst/>
              <a:rect l="l" t="t" r="r" b="b"/>
              <a:pathLst>
                <a:path w="2104" h="3456" extrusionOk="0">
                  <a:moveTo>
                    <a:pt x="2103" y="226"/>
                  </a:moveTo>
                  <a:cubicBezTo>
                    <a:pt x="2103" y="226"/>
                    <a:pt x="902" y="451"/>
                    <a:pt x="677" y="1093"/>
                  </a:cubicBezTo>
                  <a:cubicBezTo>
                    <a:pt x="547" y="1474"/>
                    <a:pt x="677" y="1604"/>
                    <a:pt x="720" y="1791"/>
                  </a:cubicBezTo>
                  <a:cubicBezTo>
                    <a:pt x="768" y="1973"/>
                    <a:pt x="555" y="2133"/>
                    <a:pt x="555" y="2133"/>
                  </a:cubicBezTo>
                  <a:cubicBezTo>
                    <a:pt x="555" y="2133"/>
                    <a:pt x="724" y="2740"/>
                    <a:pt x="963" y="2914"/>
                  </a:cubicBezTo>
                  <a:cubicBezTo>
                    <a:pt x="984" y="2931"/>
                    <a:pt x="1010" y="2948"/>
                    <a:pt x="1032" y="2961"/>
                  </a:cubicBezTo>
                  <a:cubicBezTo>
                    <a:pt x="1197" y="3070"/>
                    <a:pt x="1253" y="3282"/>
                    <a:pt x="1162" y="3456"/>
                  </a:cubicBezTo>
                  <a:cubicBezTo>
                    <a:pt x="1162" y="3456"/>
                    <a:pt x="486" y="3113"/>
                    <a:pt x="243" y="2047"/>
                  </a:cubicBezTo>
                  <a:cubicBezTo>
                    <a:pt x="0" y="980"/>
                    <a:pt x="599" y="347"/>
                    <a:pt x="599" y="347"/>
                  </a:cubicBezTo>
                  <a:lnTo>
                    <a:pt x="1461" y="0"/>
                  </a:lnTo>
                  <a:close/>
                </a:path>
              </a:pathLst>
            </a:custGeom>
            <a:solidFill>
              <a:srgbClr val="8D4C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19820624-4AB4-C955-4053-D9A93B4A8F6C}"/>
              </a:ext>
            </a:extLst>
          </p:cNvPr>
          <p:cNvSpPr txBox="1"/>
          <p:nvPr/>
        </p:nvSpPr>
        <p:spPr>
          <a:xfrm>
            <a:off x="0" y="428357"/>
            <a:ext cx="9144000" cy="577850"/>
          </a:xfrm>
          <a:prstGeom prst="rect">
            <a:avLst/>
          </a:prstGeom>
          <a:noFill/>
        </p:spPr>
        <p:txBody>
          <a:bodyPr wrap="square" rtlCol="0">
            <a:spAutoFit/>
          </a:bodyPr>
          <a:lstStyle/>
          <a:p>
            <a:pPr algn="ctr">
              <a:lnSpc>
                <a:spcPct val="150000"/>
              </a:lnSpc>
            </a:pPr>
            <a:r>
              <a:rPr lang="vi-VN" sz="2400" b="1" dirty="0">
                <a:solidFill>
                  <a:srgbClr val="165C7F"/>
                </a:solidFill>
              </a:rPr>
              <a:t>a. Biện pháp để trở thành người tiêu dùng thông minh</a:t>
            </a:r>
            <a:endParaRPr lang="en-US" sz="2400" b="1" dirty="0">
              <a:solidFill>
                <a:srgbClr val="165C7F"/>
              </a:solidFill>
            </a:endParaRPr>
          </a:p>
        </p:txBody>
      </p:sp>
      <p:sp>
        <p:nvSpPr>
          <p:cNvPr id="4" name="Rounded Rectangle 5">
            <a:extLst>
              <a:ext uri="{FF2B5EF4-FFF2-40B4-BE49-F238E27FC236}">
                <a16:creationId xmlns:a16="http://schemas.microsoft.com/office/drawing/2014/main" id="{2C1EEDB4-1255-8303-6BC8-444DF098F443}"/>
              </a:ext>
            </a:extLst>
          </p:cNvPr>
          <p:cNvSpPr/>
          <p:nvPr/>
        </p:nvSpPr>
        <p:spPr>
          <a:xfrm>
            <a:off x="375793" y="3898159"/>
            <a:ext cx="5418048" cy="764152"/>
          </a:xfrm>
          <a:prstGeom prst="roundRect">
            <a:avLst>
              <a:gd name="adj" fmla="val 12521"/>
            </a:avLst>
          </a:prstGeom>
          <a:solidFill>
            <a:srgbClr val="EBF6F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rPr>
              <a:t>Xác định </a:t>
            </a:r>
            <a:r>
              <a:rPr lang="vi-VN" sz="2000" dirty="0">
                <a:solidFill>
                  <a:srgbClr val="000000"/>
                </a:solidFill>
              </a:rPr>
              <a:t>phương thức thanh toán phù hợp</a:t>
            </a:r>
          </a:p>
        </p:txBody>
      </p:sp>
    </p:spTree>
    <p:extLst>
      <p:ext uri="{BB962C8B-B14F-4D97-AF65-F5344CB8AC3E}">
        <p14:creationId xmlns:p14="http://schemas.microsoft.com/office/powerpoint/2010/main" val="5353524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2"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388356-B8FB-1C27-DD69-FBDA4ACFA33C}"/>
              </a:ext>
            </a:extLst>
          </p:cNvPr>
          <p:cNvSpPr txBox="1"/>
          <p:nvPr/>
        </p:nvSpPr>
        <p:spPr>
          <a:xfrm>
            <a:off x="0" y="237691"/>
            <a:ext cx="9144000" cy="577850"/>
          </a:xfrm>
          <a:prstGeom prst="rect">
            <a:avLst/>
          </a:prstGeom>
          <a:noFill/>
        </p:spPr>
        <p:txBody>
          <a:bodyPr wrap="square" rtlCol="0">
            <a:spAutoFit/>
          </a:bodyPr>
          <a:lstStyle/>
          <a:p>
            <a:pPr algn="ctr">
              <a:lnSpc>
                <a:spcPct val="150000"/>
              </a:lnSpc>
            </a:pPr>
            <a:r>
              <a:rPr lang="vi-VN" sz="2400" b="1" dirty="0">
                <a:solidFill>
                  <a:srgbClr val="165C7F"/>
                </a:solidFill>
              </a:rPr>
              <a:t>b. Áp dụng cách tiêu dùng thông minh</a:t>
            </a:r>
            <a:endParaRPr lang="en-US" sz="2400" b="1" dirty="0">
              <a:solidFill>
                <a:srgbClr val="165C7F"/>
              </a:solidFill>
            </a:endParaRPr>
          </a:p>
        </p:txBody>
      </p:sp>
      <p:sp>
        <p:nvSpPr>
          <p:cNvPr id="5" name="TextBox 4">
            <a:extLst>
              <a:ext uri="{FF2B5EF4-FFF2-40B4-BE49-F238E27FC236}">
                <a16:creationId xmlns:a16="http://schemas.microsoft.com/office/drawing/2014/main" id="{1FC2335B-655A-0050-C41D-505769E73AB1}"/>
              </a:ext>
            </a:extLst>
          </p:cNvPr>
          <p:cNvSpPr txBox="1"/>
          <p:nvPr/>
        </p:nvSpPr>
        <p:spPr>
          <a:xfrm>
            <a:off x="526344" y="1079174"/>
            <a:ext cx="8091311" cy="496996"/>
          </a:xfrm>
          <a:prstGeom prst="rect">
            <a:avLst/>
          </a:prstGeom>
          <a:noFill/>
        </p:spPr>
        <p:txBody>
          <a:bodyPr wrap="square">
            <a:spAutoFit/>
          </a:bodyPr>
          <a:lstStyle/>
          <a:p>
            <a:pPr algn="ctr">
              <a:lnSpc>
                <a:spcPct val="150000"/>
              </a:lnSpc>
            </a:pPr>
            <a:r>
              <a:rPr lang="en-US" sz="2000" i="1" dirty="0" err="1">
                <a:solidFill>
                  <a:srgbClr val="C00000"/>
                </a:solidFill>
              </a:rPr>
              <a:t>Đọc</a:t>
            </a:r>
            <a:r>
              <a:rPr lang="en-US" sz="2000" i="1" dirty="0">
                <a:solidFill>
                  <a:srgbClr val="C00000"/>
                </a:solidFill>
              </a:rPr>
              <a:t> </a:t>
            </a:r>
            <a:r>
              <a:rPr lang="en-US" sz="2000" i="1" dirty="0" err="1">
                <a:solidFill>
                  <a:srgbClr val="C00000"/>
                </a:solidFill>
              </a:rPr>
              <a:t>thông</a:t>
            </a:r>
            <a:r>
              <a:rPr lang="en-US" sz="2000" i="1" dirty="0">
                <a:solidFill>
                  <a:srgbClr val="C00000"/>
                </a:solidFill>
              </a:rPr>
              <a:t> tin </a:t>
            </a:r>
            <a:r>
              <a:rPr lang="en-US" sz="2000" i="1" dirty="0" err="1">
                <a:solidFill>
                  <a:srgbClr val="C00000"/>
                </a:solidFill>
              </a:rPr>
              <a:t>trong</a:t>
            </a:r>
            <a:r>
              <a:rPr lang="en-US" sz="2000" i="1" dirty="0">
                <a:solidFill>
                  <a:srgbClr val="C00000"/>
                </a:solidFill>
              </a:rPr>
              <a:t> SGK tr.48 </a:t>
            </a:r>
            <a:r>
              <a:rPr lang="en-US" sz="2000" i="1" dirty="0" err="1">
                <a:solidFill>
                  <a:srgbClr val="C00000"/>
                </a:solidFill>
              </a:rPr>
              <a:t>và</a:t>
            </a:r>
            <a:r>
              <a:rPr lang="en-US" sz="2000" i="1" dirty="0">
                <a:solidFill>
                  <a:srgbClr val="C00000"/>
                </a:solidFill>
              </a:rPr>
              <a:t> </a:t>
            </a:r>
            <a:r>
              <a:rPr lang="en-US" sz="2000" i="1" dirty="0" err="1">
                <a:solidFill>
                  <a:srgbClr val="C00000"/>
                </a:solidFill>
              </a:rPr>
              <a:t>giao</a:t>
            </a:r>
            <a:r>
              <a:rPr lang="en-US" sz="2000" i="1" dirty="0">
                <a:solidFill>
                  <a:srgbClr val="C00000"/>
                </a:solidFill>
              </a:rPr>
              <a:t> </a:t>
            </a:r>
            <a:r>
              <a:rPr lang="en-US" sz="2000" i="1" dirty="0" err="1">
                <a:solidFill>
                  <a:srgbClr val="C00000"/>
                </a:solidFill>
              </a:rPr>
              <a:t>nhiệm</a:t>
            </a:r>
            <a:r>
              <a:rPr lang="en-US" sz="2000" i="1" dirty="0">
                <a:solidFill>
                  <a:srgbClr val="C00000"/>
                </a:solidFill>
              </a:rPr>
              <a:t> </a:t>
            </a:r>
            <a:r>
              <a:rPr lang="en-US" sz="2000" i="1" dirty="0" err="1">
                <a:solidFill>
                  <a:srgbClr val="C00000"/>
                </a:solidFill>
              </a:rPr>
              <a:t>vụ</a:t>
            </a:r>
            <a:r>
              <a:rPr lang="en-US" sz="2000" i="1" dirty="0">
                <a:solidFill>
                  <a:srgbClr val="C00000"/>
                </a:solidFill>
              </a:rPr>
              <a:t> </a:t>
            </a:r>
            <a:r>
              <a:rPr lang="en-US" sz="2000" i="1" dirty="0" err="1">
                <a:solidFill>
                  <a:srgbClr val="C00000"/>
                </a:solidFill>
              </a:rPr>
              <a:t>cụ</a:t>
            </a:r>
            <a:r>
              <a:rPr lang="en-US" sz="2000" i="1" dirty="0">
                <a:solidFill>
                  <a:srgbClr val="C00000"/>
                </a:solidFill>
              </a:rPr>
              <a:t> </a:t>
            </a:r>
            <a:r>
              <a:rPr lang="en-US" sz="2000" i="1" dirty="0" err="1">
                <a:solidFill>
                  <a:srgbClr val="C00000"/>
                </a:solidFill>
              </a:rPr>
              <a:t>thể</a:t>
            </a:r>
            <a:r>
              <a:rPr lang="en-US" sz="2000" i="1" dirty="0">
                <a:solidFill>
                  <a:srgbClr val="C00000"/>
                </a:solidFill>
              </a:rPr>
              <a:t>:</a:t>
            </a:r>
          </a:p>
        </p:txBody>
      </p:sp>
      <p:grpSp>
        <p:nvGrpSpPr>
          <p:cNvPr id="9" name="Group 8">
            <a:extLst>
              <a:ext uri="{FF2B5EF4-FFF2-40B4-BE49-F238E27FC236}">
                <a16:creationId xmlns:a16="http://schemas.microsoft.com/office/drawing/2014/main" id="{8D61B1F7-4897-9DCD-973D-7810EC4FE8CF}"/>
              </a:ext>
            </a:extLst>
          </p:cNvPr>
          <p:cNvGrpSpPr/>
          <p:nvPr/>
        </p:nvGrpSpPr>
        <p:grpSpPr>
          <a:xfrm>
            <a:off x="3007077" y="1852768"/>
            <a:ext cx="5610578" cy="2820832"/>
            <a:chOff x="3007077" y="1852768"/>
            <a:chExt cx="5610578" cy="2820832"/>
          </a:xfrm>
        </p:grpSpPr>
        <p:grpSp>
          <p:nvGrpSpPr>
            <p:cNvPr id="18" name="Group 17">
              <a:extLst>
                <a:ext uri="{FF2B5EF4-FFF2-40B4-BE49-F238E27FC236}">
                  <a16:creationId xmlns:a16="http://schemas.microsoft.com/office/drawing/2014/main" id="{5CAFBF2F-35AB-E8EB-1D45-4652D8565869}"/>
                </a:ext>
              </a:extLst>
            </p:cNvPr>
            <p:cNvGrpSpPr/>
            <p:nvPr/>
          </p:nvGrpSpPr>
          <p:grpSpPr>
            <a:xfrm>
              <a:off x="3007077" y="2077155"/>
              <a:ext cx="5610578" cy="2596445"/>
              <a:chOff x="-2654350" y="4288144"/>
              <a:chExt cx="12537702" cy="5802158"/>
            </a:xfrm>
          </p:grpSpPr>
          <p:sp>
            <p:nvSpPr>
              <p:cNvPr id="19" name="Rectangle: Rounded Corners 4">
                <a:extLst>
                  <a:ext uri="{FF2B5EF4-FFF2-40B4-BE49-F238E27FC236}">
                    <a16:creationId xmlns:a16="http://schemas.microsoft.com/office/drawing/2014/main" id="{E7353702-3830-CEB8-9973-D453981C9788}"/>
                  </a:ext>
                </a:extLst>
              </p:cNvPr>
              <p:cNvSpPr/>
              <p:nvPr/>
            </p:nvSpPr>
            <p:spPr>
              <a:xfrm>
                <a:off x="-2654350" y="4288144"/>
                <a:ext cx="12537702" cy="5802158"/>
              </a:xfrm>
              <a:prstGeom prst="roundRect">
                <a:avLst>
                  <a:gd name="adj" fmla="val 10592"/>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BE89C69-1BA8-2F2F-01BF-6D0FE11A63EB}"/>
                  </a:ext>
                </a:extLst>
              </p:cNvPr>
              <p:cNvSpPr txBox="1"/>
              <p:nvPr/>
            </p:nvSpPr>
            <p:spPr>
              <a:xfrm>
                <a:off x="-2130896" y="5569980"/>
                <a:ext cx="11490791" cy="4205598"/>
              </a:xfrm>
              <a:prstGeom prst="rect">
                <a:avLst/>
              </a:prstGeom>
              <a:noFill/>
            </p:spPr>
            <p:txBody>
              <a:bodyPr wrap="square" rtlCol="0">
                <a:spAutoFit/>
              </a:bodyPr>
              <a:lstStyle/>
              <a:p>
                <a:pPr algn="just">
                  <a:lnSpc>
                    <a:spcPct val="150000"/>
                  </a:lnSpc>
                </a:pPr>
                <a:r>
                  <a:rPr lang="vi-VN" sz="2000" dirty="0">
                    <a:latin typeface="Arial" panose="020B0604020202020204" pitchFamily="34" charset="0"/>
                    <a:cs typeface="Arial" panose="020B0604020202020204" pitchFamily="34" charset="0"/>
                  </a:rPr>
                  <a:t>Em hãy nhận xét hành vi tiêu dùng của các nhân vật trong mỗi tình huống trên và áp dụng cách tiêu dùng thông minh để đưa ra lời khuyên cho mỗi nhân vật đó.</a:t>
                </a:r>
                <a:endParaRPr lang="en-US" sz="2000" dirty="0">
                  <a:latin typeface="Arial" panose="020B0604020202020204" pitchFamily="34" charset="0"/>
                  <a:cs typeface="Arial" panose="020B0604020202020204" pitchFamily="34" charset="0"/>
                </a:endParaRPr>
              </a:p>
            </p:txBody>
          </p:sp>
        </p:grpSp>
        <p:sp>
          <p:nvSpPr>
            <p:cNvPr id="7" name="Rectangle: Rounded Corners 4">
              <a:extLst>
                <a:ext uri="{FF2B5EF4-FFF2-40B4-BE49-F238E27FC236}">
                  <a16:creationId xmlns:a16="http://schemas.microsoft.com/office/drawing/2014/main" id="{4328949C-F721-7FEA-1F89-9254C5296342}"/>
                </a:ext>
              </a:extLst>
            </p:cNvPr>
            <p:cNvSpPr/>
            <p:nvPr/>
          </p:nvSpPr>
          <p:spPr>
            <a:xfrm>
              <a:off x="4869037" y="1852768"/>
              <a:ext cx="1886656" cy="547512"/>
            </a:xfrm>
            <a:prstGeom prst="roundRect">
              <a:avLst>
                <a:gd name="adj" fmla="val 10592"/>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latin typeface="Arial" panose="020B0604020202020204" pitchFamily="34" charset="0"/>
                  <a:cs typeface="Arial" panose="020B0604020202020204" pitchFamily="34" charset="0"/>
                </a:rPr>
                <a:t>Yêu</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cầu</a:t>
              </a:r>
              <a:r>
                <a:rPr lang="en-US" sz="2000" b="1" dirty="0">
                  <a:solidFill>
                    <a:srgbClr val="C00000"/>
                  </a:solidFill>
                  <a:latin typeface="Arial" panose="020B0604020202020204" pitchFamily="34" charset="0"/>
                  <a:cs typeface="Arial" panose="020B0604020202020204" pitchFamily="34" charset="0"/>
                </a:rPr>
                <a:t>:</a:t>
              </a:r>
            </a:p>
          </p:txBody>
        </p:sp>
      </p:grpSp>
      <p:pic>
        <p:nvPicPr>
          <p:cNvPr id="11" name="Picture 10">
            <a:extLst>
              <a:ext uri="{FF2B5EF4-FFF2-40B4-BE49-F238E27FC236}">
                <a16:creationId xmlns:a16="http://schemas.microsoft.com/office/drawing/2014/main" id="{4CB3100E-DF27-E297-44C2-B14F537A608C}"/>
              </a:ext>
            </a:extLst>
          </p:cNvPr>
          <p:cNvPicPr>
            <a:picLocks noChangeAspect="1"/>
          </p:cNvPicPr>
          <p:nvPr/>
        </p:nvPicPr>
        <p:blipFill>
          <a:blip r:embed="rId3"/>
          <a:srcRect l="79367" t="26694" b="42277"/>
          <a:stretch/>
        </p:blipFill>
        <p:spPr>
          <a:xfrm>
            <a:off x="265337" y="2308620"/>
            <a:ext cx="2975984" cy="2517422"/>
          </a:xfrm>
          <a:prstGeom prst="rect">
            <a:avLst/>
          </a:prstGeom>
        </p:spPr>
      </p:pic>
    </p:spTree>
    <p:extLst>
      <p:ext uri="{BB962C8B-B14F-4D97-AF65-F5344CB8AC3E}">
        <p14:creationId xmlns:p14="http://schemas.microsoft.com/office/powerpoint/2010/main" val="31317501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52FAC1-67E3-FA0E-FAA1-2AA6C2468EA2}"/>
              </a:ext>
            </a:extLst>
          </p:cNvPr>
          <p:cNvSpPr/>
          <p:nvPr/>
        </p:nvSpPr>
        <p:spPr>
          <a:xfrm>
            <a:off x="2387600" y="372532"/>
            <a:ext cx="4368800" cy="632179"/>
          </a:xfrm>
          <a:prstGeom prst="rect">
            <a:avLst/>
          </a:prstGeom>
          <a:solidFill>
            <a:schemeClr val="accent4">
              <a:lumMod val="50000"/>
            </a:schemeClr>
          </a:solidFill>
          <a:ln>
            <a:solidFill>
              <a:schemeClr val="accent4">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t>Nhóm</a:t>
            </a:r>
            <a:r>
              <a:rPr lang="en-US" sz="2000" b="1" dirty="0"/>
              <a:t> 1, 2: </a:t>
            </a:r>
            <a:r>
              <a:rPr lang="en-US" sz="2000" b="1" dirty="0" err="1"/>
              <a:t>Phân</a:t>
            </a:r>
            <a:r>
              <a:rPr lang="en-US" sz="2000" b="1" dirty="0"/>
              <a:t> </a:t>
            </a:r>
            <a:r>
              <a:rPr lang="en-US" sz="2000" b="1" dirty="0" err="1"/>
              <a:t>tích</a:t>
            </a:r>
            <a:r>
              <a:rPr lang="en-US" sz="2000" b="1" dirty="0"/>
              <a:t> </a:t>
            </a:r>
            <a:r>
              <a:rPr lang="en-US" sz="2000" b="1" dirty="0" err="1"/>
              <a:t>tình</a:t>
            </a:r>
            <a:r>
              <a:rPr lang="en-US" sz="2000" b="1" dirty="0"/>
              <a:t> </a:t>
            </a:r>
            <a:r>
              <a:rPr lang="en-US" sz="2000" b="1" dirty="0" err="1"/>
              <a:t>huống</a:t>
            </a:r>
            <a:r>
              <a:rPr lang="en-US" sz="2000" b="1" dirty="0"/>
              <a:t> 1</a:t>
            </a:r>
          </a:p>
        </p:txBody>
      </p:sp>
      <p:sp>
        <p:nvSpPr>
          <p:cNvPr id="5" name="TextBox 4">
            <a:extLst>
              <a:ext uri="{FF2B5EF4-FFF2-40B4-BE49-F238E27FC236}">
                <a16:creationId xmlns:a16="http://schemas.microsoft.com/office/drawing/2014/main" id="{8CBFDFAF-BE99-22F0-7229-EFDC6FBDD453}"/>
              </a:ext>
            </a:extLst>
          </p:cNvPr>
          <p:cNvSpPr txBox="1"/>
          <p:nvPr/>
        </p:nvSpPr>
        <p:spPr>
          <a:xfrm>
            <a:off x="287867" y="1415279"/>
            <a:ext cx="5029200" cy="2805320"/>
          </a:xfrm>
          <a:prstGeom prst="rect">
            <a:avLst/>
          </a:prstGeom>
          <a:noFill/>
        </p:spPr>
        <p:txBody>
          <a:bodyPr wrap="square">
            <a:spAutoFit/>
          </a:bodyPr>
          <a:lstStyle/>
          <a:p>
            <a:pPr algn="just">
              <a:lnSpc>
                <a:spcPct val="150000"/>
              </a:lnSpc>
              <a:spcAft>
                <a:spcPts val="500"/>
              </a:spcAft>
            </a:pPr>
            <a:r>
              <a:rPr lang="en-US" sz="2000" dirty="0" err="1">
                <a:solidFill>
                  <a:srgbClr val="000000"/>
                </a:solidFill>
                <a:effectLst/>
                <a:latin typeface="+mj-lt"/>
                <a:ea typeface="Times New Roman" panose="02020603050405020304" pitchFamily="18" charset="0"/>
              </a:rPr>
              <a:t>Hằng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tháng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bố</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mẹ</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của</a:t>
            </a:r>
            <a:r>
              <a:rPr lang="en-US" sz="2000" dirty="0">
                <a:solidFill>
                  <a:srgbClr val="000000"/>
                </a:solidFill>
                <a:effectLst/>
                <a:latin typeface="+mj-lt"/>
                <a:ea typeface="Times New Roman" panose="02020603050405020304" pitchFamily="18" charset="0"/>
              </a:rPr>
              <a:t> P </a:t>
            </a:r>
            <a:r>
              <a:rPr lang="en-US" sz="2000" dirty="0" err="1">
                <a:solidFill>
                  <a:srgbClr val="000000"/>
                </a:solidFill>
                <a:effectLst/>
                <a:latin typeface="+mj-lt"/>
                <a:ea typeface="Times New Roman" panose="02020603050405020304" pitchFamily="18" charset="0"/>
              </a:rPr>
              <a:t>thường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cho</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bạn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một</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khoản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tiền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nhỏ</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để</a:t>
            </a:r>
            <a:r>
              <a:rPr lang="en-US" sz="2000" dirty="0">
                <a:solidFill>
                  <a:srgbClr val="000000"/>
                </a:solidFill>
                <a:effectLst/>
                <a:latin typeface="+mj-lt"/>
                <a:ea typeface="Times New Roman" panose="02020603050405020304" pitchFamily="18" charset="0"/>
              </a:rPr>
              <a:t> chi </a:t>
            </a:r>
            <a:r>
              <a:rPr lang="en-US" sz="2000" dirty="0" err="1">
                <a:solidFill>
                  <a:srgbClr val="000000"/>
                </a:solidFill>
                <a:effectLst/>
                <a:latin typeface="+mj-lt"/>
                <a:ea typeface="Times New Roman" panose="02020603050405020304" pitchFamily="18" charset="0"/>
              </a:rPr>
              <a:t>tiêu</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và</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dự</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phòng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khi</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đi</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lại</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trên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đường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Nhưng</a:t>
            </a:r>
            <a:r>
              <a:rPr lang="en-US" sz="2000" dirty="0">
                <a:solidFill>
                  <a:srgbClr val="000000"/>
                </a:solidFill>
                <a:effectLst/>
                <a:latin typeface="+mj-lt"/>
                <a:ea typeface="Times New Roman" panose="02020603050405020304" pitchFamily="18" charset="0"/>
              </a:rPr>
              <a:t> P </a:t>
            </a:r>
            <a:r>
              <a:rPr lang="en-US" sz="2000" dirty="0" err="1">
                <a:solidFill>
                  <a:srgbClr val="000000"/>
                </a:solidFill>
                <a:effectLst/>
                <a:latin typeface="+mj-lt"/>
                <a:ea typeface="Times New Roman" panose="02020603050405020304" pitchFamily="18" charset="0"/>
              </a:rPr>
              <a:t>thường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sử</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dụng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số</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tiền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này</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để</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mua</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sắm</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những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món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đồ</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mình</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thích</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nên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thường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hết</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tiền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ngay</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trong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tuần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đầu</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tiên</a:t>
            </a:r>
            <a:r>
              <a:rPr lang="en-US" sz="2000" dirty="0">
                <a:solidFill>
                  <a:srgbClr val="000000"/>
                </a:solidFill>
                <a:effectLst/>
                <a:latin typeface="+mj-lt"/>
                <a:ea typeface="Times New Roman" panose="02020603050405020304" pitchFamily="18" charset="0"/>
              </a:rPr>
              <a:t>..</a:t>
            </a:r>
            <a:endParaRPr lang="en-US" sz="2000" dirty="0">
              <a:effectLst/>
              <a:latin typeface="+mj-lt"/>
              <a:ea typeface="SimSun" panose="02010600030101010101" pitchFamily="2" charset="-122"/>
            </a:endParaRPr>
          </a:p>
        </p:txBody>
      </p:sp>
      <p:pic>
        <p:nvPicPr>
          <p:cNvPr id="4098" name="Picture 2" descr="Những thói quen phung phí tiền bạc nên từ bỏ ngay hôm nay">
            <a:extLst>
              <a:ext uri="{FF2B5EF4-FFF2-40B4-BE49-F238E27FC236}">
                <a16:creationId xmlns:a16="http://schemas.microsoft.com/office/drawing/2014/main" id="{EF6F0AB6-FCE6-DFE9-B3C5-8E7A4E41A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862" y="1415279"/>
            <a:ext cx="2460271" cy="15821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Bí quyết sửa đổi thói quen “xài tiền phung phí” hiệu quả - Ước Mơ và Hạnh  Phúc">
            <a:extLst>
              <a:ext uri="{FF2B5EF4-FFF2-40B4-BE49-F238E27FC236}">
                <a16:creationId xmlns:a16="http://schemas.microsoft.com/office/drawing/2014/main" id="{6B443BB0-446A-6808-D598-83754F166F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5910" y="3316818"/>
            <a:ext cx="2585156" cy="1454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6128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barn(inVertical)">
                                      <p:cBhvr>
                                        <p:cTn id="13"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EB2B64-9024-8FC2-EB3C-F0A82C032F1F}"/>
              </a:ext>
            </a:extLst>
          </p:cNvPr>
          <p:cNvSpPr/>
          <p:nvPr/>
        </p:nvSpPr>
        <p:spPr>
          <a:xfrm>
            <a:off x="2353733" y="304799"/>
            <a:ext cx="4436533" cy="632179"/>
          </a:xfrm>
          <a:prstGeom prst="rect">
            <a:avLst/>
          </a:prstGeom>
          <a:solidFill>
            <a:schemeClr val="accent3">
              <a:lumMod val="50000"/>
            </a:schemeClr>
          </a:solidFill>
          <a:ln>
            <a:solidFill>
              <a:schemeClr val="accent3">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t>Nhóm</a:t>
            </a:r>
            <a:r>
              <a:rPr lang="en-US" sz="2000" b="1" dirty="0"/>
              <a:t> 3, 4: </a:t>
            </a:r>
            <a:r>
              <a:rPr lang="en-US" sz="2000" b="1" dirty="0" err="1"/>
              <a:t>Phân</a:t>
            </a:r>
            <a:r>
              <a:rPr lang="en-US" sz="2000" b="1" dirty="0"/>
              <a:t> </a:t>
            </a:r>
            <a:r>
              <a:rPr lang="en-US" sz="2000" b="1" dirty="0" err="1"/>
              <a:t>tích</a:t>
            </a:r>
            <a:r>
              <a:rPr lang="en-US" sz="2000" b="1" dirty="0"/>
              <a:t> </a:t>
            </a:r>
            <a:r>
              <a:rPr lang="en-US" sz="2000" b="1" dirty="0" err="1"/>
              <a:t>tình</a:t>
            </a:r>
            <a:r>
              <a:rPr lang="en-US" sz="2000" b="1" dirty="0"/>
              <a:t> </a:t>
            </a:r>
            <a:r>
              <a:rPr lang="en-US" sz="2000" b="1" dirty="0" err="1"/>
              <a:t>huống</a:t>
            </a:r>
            <a:r>
              <a:rPr lang="en-US" sz="2000" b="1" dirty="0"/>
              <a:t> 2</a:t>
            </a:r>
          </a:p>
        </p:txBody>
      </p:sp>
      <p:sp>
        <p:nvSpPr>
          <p:cNvPr id="5" name="TextBox 4">
            <a:extLst>
              <a:ext uri="{FF2B5EF4-FFF2-40B4-BE49-F238E27FC236}">
                <a16:creationId xmlns:a16="http://schemas.microsoft.com/office/drawing/2014/main" id="{1719990D-0683-55ED-A93C-30DE0B2202BF}"/>
              </a:ext>
            </a:extLst>
          </p:cNvPr>
          <p:cNvSpPr txBox="1"/>
          <p:nvPr/>
        </p:nvSpPr>
        <p:spPr>
          <a:xfrm>
            <a:off x="456523" y="1151425"/>
            <a:ext cx="8178800" cy="1420325"/>
          </a:xfrm>
          <a:prstGeom prst="rect">
            <a:avLst/>
          </a:prstGeom>
          <a:noFill/>
        </p:spPr>
        <p:txBody>
          <a:bodyPr wrap="square">
            <a:spAutoFit/>
          </a:bodyPr>
          <a:lstStyle/>
          <a:p>
            <a:pPr algn="just">
              <a:lnSpc>
                <a:spcPct val="150000"/>
              </a:lnSpc>
            </a:pPr>
            <a:r>
              <a:rPr lang="en-US" sz="2000" dirty="0">
                <a:solidFill>
                  <a:srgbClr val="000000"/>
                </a:solidFill>
                <a:effectLst/>
                <a:latin typeface="+mj-lt"/>
                <a:ea typeface="Times New Roman" panose="02020603050405020304" pitchFamily="18" charset="0"/>
              </a:rPr>
              <a:t>Khi </a:t>
            </a:r>
            <a:r>
              <a:rPr lang="en-US" sz="2000" dirty="0" err="1">
                <a:solidFill>
                  <a:srgbClr val="000000"/>
                </a:solidFill>
                <a:effectLst/>
                <a:latin typeface="+mj-lt"/>
                <a:ea typeface="Times New Roman" panose="02020603050405020304" pitchFamily="18" charset="0"/>
              </a:rPr>
              <a:t>mua</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hàng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bạn</a:t>
            </a:r>
            <a:r>
              <a:rPr lang="en-US" sz="2000" dirty="0">
                <a:solidFill>
                  <a:srgbClr val="000000"/>
                </a:solidFill>
                <a:effectLst/>
                <a:latin typeface="+mj-lt"/>
                <a:ea typeface="Times New Roman" panose="02020603050405020304" pitchFamily="18" charset="0"/>
              </a:rPr>
              <a:t> Mai </a:t>
            </a:r>
            <a:r>
              <a:rPr lang="en-US" sz="2000" dirty="0" err="1">
                <a:solidFill>
                  <a:srgbClr val="000000"/>
                </a:solidFill>
                <a:effectLst/>
                <a:latin typeface="+mj-lt"/>
                <a:ea typeface="Times New Roman" panose="02020603050405020304" pitchFamily="18" charset="0"/>
              </a:rPr>
              <a:t>thường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lựa</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chọn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những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nơi</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bán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hàng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uy</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tín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có</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nguồn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gốc</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rõ</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ràng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và</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giá</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cả</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hợp</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lí</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Hùng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thì</a:t>
            </a:r>
            <a:r>
              <a:rPr lang="en-US" sz="2000" dirty="0">
                <a:solidFill>
                  <a:srgbClr val="000000"/>
                </a:solidFill>
                <a:effectLst/>
                <a:latin typeface="+mj-lt"/>
                <a:ea typeface="Times New Roman" panose="02020603050405020304" pitchFamily="18" charset="0"/>
              </a:rPr>
              <a:t> hay </a:t>
            </a:r>
            <a:r>
              <a:rPr lang="en-US" sz="2000" dirty="0" err="1">
                <a:solidFill>
                  <a:srgbClr val="000000"/>
                </a:solidFill>
                <a:effectLst/>
                <a:latin typeface="+mj-lt"/>
                <a:ea typeface="Times New Roman" panose="02020603050405020304" pitchFamily="18" charset="0"/>
              </a:rPr>
              <a:t>mua</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theo</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các</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chương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trình</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khuyến</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mại</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quảng</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cáo</a:t>
            </a:r>
            <a:r>
              <a:rPr lang="en-US" sz="2000" dirty="0">
                <a:solidFill>
                  <a:srgbClr val="000000"/>
                </a:solidFill>
                <a:effectLst/>
                <a:latin typeface="+mj-lt"/>
                <a:ea typeface="Times New Roman" panose="02020603050405020304" pitchFamily="18" charset="0"/>
              </a:rPr>
              <a:t>.</a:t>
            </a:r>
            <a:endParaRPr lang="en-US" sz="2000" dirty="0">
              <a:latin typeface="+mj-lt"/>
            </a:endParaRPr>
          </a:p>
        </p:txBody>
      </p:sp>
      <p:pic>
        <p:nvPicPr>
          <p:cNvPr id="6146" name="Picture 2" descr="Hạch toán hàng khuyến mãi theo thông tư 200 - hướng dẫn chi tiết - UBot :  UBot">
            <a:extLst>
              <a:ext uri="{FF2B5EF4-FFF2-40B4-BE49-F238E27FC236}">
                <a16:creationId xmlns:a16="http://schemas.microsoft.com/office/drawing/2014/main" id="{8376FD18-2B84-578C-3A2E-A20EA61B84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625" b="12735"/>
          <a:stretch/>
        </p:blipFill>
        <p:spPr bwMode="auto">
          <a:xfrm>
            <a:off x="0" y="3052625"/>
            <a:ext cx="3228622" cy="20908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ì sao 'siêu khuyến mại' chưa hấp dẫn?">
            <a:extLst>
              <a:ext uri="{FF2B5EF4-FFF2-40B4-BE49-F238E27FC236}">
                <a16:creationId xmlns:a16="http://schemas.microsoft.com/office/drawing/2014/main" id="{26956AA4-756E-1574-27AF-23941F1741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196"/>
          <a:stretch/>
        </p:blipFill>
        <p:spPr bwMode="auto">
          <a:xfrm>
            <a:off x="5915378" y="3052624"/>
            <a:ext cx="3228622" cy="20908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iêu thị giảm giá ồ ạt, nhìn đâu cũng thấy hàng khuyến mãi">
            <a:extLst>
              <a:ext uri="{FF2B5EF4-FFF2-40B4-BE49-F238E27FC236}">
                <a16:creationId xmlns:a16="http://schemas.microsoft.com/office/drawing/2014/main" id="{0F4EA4ED-EB61-E557-1B5E-9CBAD4DAB0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68"/>
          <a:stretch/>
        </p:blipFill>
        <p:spPr bwMode="auto">
          <a:xfrm>
            <a:off x="3176469" y="3052624"/>
            <a:ext cx="2738909" cy="2090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1140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8A31F3-E856-06D7-5EC1-EFB193C7DBC9}"/>
              </a:ext>
            </a:extLst>
          </p:cNvPr>
          <p:cNvSpPr/>
          <p:nvPr/>
        </p:nvSpPr>
        <p:spPr>
          <a:xfrm>
            <a:off x="2325510" y="225521"/>
            <a:ext cx="4492977" cy="592795"/>
          </a:xfrm>
          <a:prstGeom prst="rect">
            <a:avLst/>
          </a:prstGeom>
          <a:solidFill>
            <a:schemeClr val="accent2">
              <a:lumMod val="50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t>Nhóm</a:t>
            </a:r>
            <a:r>
              <a:rPr lang="en-US" sz="2000" b="1" dirty="0"/>
              <a:t> 5, 6: </a:t>
            </a:r>
            <a:r>
              <a:rPr lang="en-US" sz="2000" b="1" dirty="0" err="1"/>
              <a:t>Phân</a:t>
            </a:r>
            <a:r>
              <a:rPr lang="en-US" sz="2000" b="1" dirty="0"/>
              <a:t> </a:t>
            </a:r>
            <a:r>
              <a:rPr lang="en-US" sz="2000" b="1" dirty="0" err="1"/>
              <a:t>tích</a:t>
            </a:r>
            <a:r>
              <a:rPr lang="en-US" sz="2000" b="1" dirty="0"/>
              <a:t> </a:t>
            </a:r>
            <a:r>
              <a:rPr lang="en-US" sz="2000" b="1" dirty="0" err="1"/>
              <a:t>tình</a:t>
            </a:r>
            <a:r>
              <a:rPr lang="en-US" sz="2000" b="1" dirty="0"/>
              <a:t> </a:t>
            </a:r>
            <a:r>
              <a:rPr lang="en-US" sz="2000" b="1" dirty="0" err="1"/>
              <a:t>huống</a:t>
            </a:r>
            <a:r>
              <a:rPr lang="en-US" sz="2000" b="1" dirty="0"/>
              <a:t> 3</a:t>
            </a:r>
          </a:p>
        </p:txBody>
      </p:sp>
      <p:sp>
        <p:nvSpPr>
          <p:cNvPr id="5" name="TextBox 4">
            <a:extLst>
              <a:ext uri="{FF2B5EF4-FFF2-40B4-BE49-F238E27FC236}">
                <a16:creationId xmlns:a16="http://schemas.microsoft.com/office/drawing/2014/main" id="{65111056-8771-3EB7-994A-B6579C45BC1B}"/>
              </a:ext>
            </a:extLst>
          </p:cNvPr>
          <p:cNvSpPr txBox="1"/>
          <p:nvPr/>
        </p:nvSpPr>
        <p:spPr>
          <a:xfrm>
            <a:off x="282222" y="879680"/>
            <a:ext cx="8579556" cy="4190314"/>
          </a:xfrm>
          <a:prstGeom prst="rect">
            <a:avLst/>
          </a:prstGeom>
          <a:noFill/>
        </p:spPr>
        <p:txBody>
          <a:bodyPr wrap="square">
            <a:spAutoFit/>
          </a:bodyPr>
          <a:lstStyle/>
          <a:p>
            <a:pPr algn="just">
              <a:lnSpc>
                <a:spcPct val="150000"/>
              </a:lnSpc>
              <a:spcAft>
                <a:spcPts val="500"/>
              </a:spcAft>
            </a:pPr>
            <a:r>
              <a:rPr lang="en-US" sz="2000" dirty="0" err="1">
                <a:solidFill>
                  <a:srgbClr val="000000"/>
                </a:solidFill>
                <a:effectLst/>
                <a:latin typeface="+mn-lt"/>
                <a:ea typeface="Times New Roman" panose="02020603050405020304" pitchFamily="18" charset="0"/>
              </a:rPr>
              <a:t>Hạnh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đang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tìm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xe</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đạp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điện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Vì</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bận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công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việc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nên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bố</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mẹ</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của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Hạnh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để</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bạn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tự</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tìm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hiểu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về</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sản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phẩm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và</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hình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thức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thanh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toán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trước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Sau </a:t>
            </a:r>
            <a:r>
              <a:rPr lang="en-US" sz="2000" dirty="0" err="1">
                <a:solidFill>
                  <a:srgbClr val="000000"/>
                </a:solidFill>
                <a:effectLst/>
                <a:latin typeface="+mn-lt"/>
                <a:ea typeface="Times New Roman" panose="02020603050405020304" pitchFamily="18" charset="0"/>
              </a:rPr>
              <a:t>khi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tìm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hiểu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Hạnh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thấy</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có</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hai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cửa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hàng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có</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thể</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cửa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hàng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thứ</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nhất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bán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trực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tuyến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với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giá</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rẻ</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lại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có</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khuyến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mại</a:t>
            </a:r>
            <a:r>
              <a:rPr lang="en-US" sz="2000" dirty="0">
                <a:solidFill>
                  <a:srgbClr val="000000"/>
                </a:solidFill>
                <a:effectLst/>
                <a:latin typeface="+mn-lt"/>
                <a:ea typeface="Times New Roman" panose="02020603050405020304" pitchFamily="18" charset="0"/>
              </a:rPr>
              <a:t> 50% </a:t>
            </a:r>
            <a:r>
              <a:rPr lang="en-US" sz="2000" dirty="0" err="1">
                <a:solidFill>
                  <a:srgbClr val="000000"/>
                </a:solidFill>
                <a:effectLst/>
                <a:latin typeface="+mn-lt"/>
                <a:ea typeface="Times New Roman" panose="02020603050405020304" pitchFamily="18" charset="0"/>
              </a:rPr>
              <a:t>với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điều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kiện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người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phải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truy</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cập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theo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đường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dẫn</a:t>
            </a:r>
            <a:r>
              <a:rPr lang="en-US" sz="2000" dirty="0">
                <a:solidFill>
                  <a:srgbClr val="000000"/>
                </a:solidFill>
                <a:effectLst/>
                <a:latin typeface="+mn-lt"/>
                <a:ea typeface="Times New Roman" panose="02020603050405020304" pitchFamily="18" charset="0"/>
              </a:rPr>
              <a:t> sang </a:t>
            </a:r>
            <a:r>
              <a:rPr lang="en-US" sz="2000" dirty="0" err="1">
                <a:solidFill>
                  <a:srgbClr val="000000"/>
                </a:solidFill>
                <a:effectLst/>
                <a:latin typeface="+mn-lt"/>
                <a:ea typeface="Times New Roman" panose="02020603050405020304" pitchFamily="18" charset="0"/>
              </a:rPr>
              <a:t>một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trang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khác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và</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cung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cấp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số</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tài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khoản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ngân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hàng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mật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khẩu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ngân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hàng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cùng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số</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căn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cước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công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dân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cửa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hàng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thứ</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hai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cũng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đang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có</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chương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trình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khuyến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mại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tặng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đồ</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dùng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học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tập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nhưng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giá</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cao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hơn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cửa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hàng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thứ</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nhất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Hạnh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phân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vân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không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biết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nên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ở </a:t>
            </a:r>
            <a:r>
              <a:rPr lang="en-US" sz="2000" dirty="0" err="1">
                <a:solidFill>
                  <a:srgbClr val="000000"/>
                </a:solidFill>
                <a:effectLst/>
                <a:latin typeface="+mn-lt"/>
                <a:ea typeface="Times New Roman" panose="02020603050405020304" pitchFamily="18" charset="0"/>
              </a:rPr>
              <a:t>đâu</a:t>
            </a:r>
            <a:r>
              <a:rPr lang="en-US" sz="2000" dirty="0">
                <a:solidFill>
                  <a:srgbClr val="000000"/>
                </a:solidFill>
                <a:effectLst/>
                <a:latin typeface="+mn-lt"/>
                <a:ea typeface="Times New Roman" panose="02020603050405020304" pitchFamily="18" charset="0"/>
              </a:rPr>
              <a:t>.</a:t>
            </a:r>
            <a:endParaRPr lang="en-US" sz="2000" dirty="0">
              <a:effectLst/>
              <a:latin typeface="+mn-lt"/>
              <a:ea typeface="SimSun" panose="02010600030101010101" pitchFamily="2" charset="-122"/>
            </a:endParaRPr>
          </a:p>
        </p:txBody>
      </p:sp>
    </p:spTree>
    <p:extLst>
      <p:ext uri="{BB962C8B-B14F-4D97-AF65-F5344CB8AC3E}">
        <p14:creationId xmlns:p14="http://schemas.microsoft.com/office/powerpoint/2010/main" val="372066890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EDA982-A1C9-24B3-344C-8C88B5F64C72}"/>
              </a:ext>
            </a:extLst>
          </p:cNvPr>
          <p:cNvSpPr/>
          <p:nvPr/>
        </p:nvSpPr>
        <p:spPr>
          <a:xfrm>
            <a:off x="2808111" y="316088"/>
            <a:ext cx="3527778" cy="632179"/>
          </a:xfrm>
          <a:prstGeom prst="rect">
            <a:avLst/>
          </a:prstGeom>
          <a:solidFill>
            <a:schemeClr val="accent4">
              <a:lumMod val="50000"/>
            </a:schemeClr>
          </a:solidFill>
          <a:ln>
            <a:solidFill>
              <a:schemeClr val="accent4">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t>Tình</a:t>
            </a:r>
            <a:r>
              <a:rPr lang="en-US" sz="2000" b="1" dirty="0"/>
              <a:t> </a:t>
            </a:r>
            <a:r>
              <a:rPr lang="en-US" sz="2000" b="1" dirty="0" err="1"/>
              <a:t>huống</a:t>
            </a:r>
            <a:r>
              <a:rPr lang="en-US" sz="2000" b="1" dirty="0"/>
              <a:t> 1</a:t>
            </a:r>
          </a:p>
        </p:txBody>
      </p:sp>
      <p:sp>
        <p:nvSpPr>
          <p:cNvPr id="8" name="TextBox 7">
            <a:extLst>
              <a:ext uri="{FF2B5EF4-FFF2-40B4-BE49-F238E27FC236}">
                <a16:creationId xmlns:a16="http://schemas.microsoft.com/office/drawing/2014/main" id="{F90F3CBA-F420-9813-96BB-4357B615D595}"/>
              </a:ext>
            </a:extLst>
          </p:cNvPr>
          <p:cNvSpPr txBox="1"/>
          <p:nvPr/>
        </p:nvSpPr>
        <p:spPr>
          <a:xfrm>
            <a:off x="611011" y="948267"/>
            <a:ext cx="7921978" cy="958660"/>
          </a:xfrm>
          <a:prstGeom prst="rect">
            <a:avLst/>
          </a:prstGeom>
          <a:noFill/>
        </p:spPr>
        <p:txBody>
          <a:bodyPr wrap="square">
            <a:spAutoFit/>
          </a:bodyPr>
          <a:lstStyle/>
          <a:p>
            <a:pPr algn="just">
              <a:lnSpc>
                <a:spcPct val="150000"/>
              </a:lnSpc>
              <a:spcAft>
                <a:spcPts val="1000"/>
              </a:spcAft>
            </a:pPr>
            <a:r>
              <a:rPr lang="en-US" sz="2000" b="1" dirty="0" err="1">
                <a:effectLst/>
                <a:latin typeface="+mn-lt"/>
                <a:ea typeface="Times New Roman" panose="02020603050405020304" pitchFamily="18" charset="0"/>
              </a:rPr>
              <a:t>Nhận</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xét</a:t>
            </a:r>
            <a:r>
              <a:rPr lang="en-US" sz="2000" dirty="0">
                <a:effectLst/>
                <a:latin typeface="+mn-lt"/>
                <a:ea typeface="Times New Roman" panose="02020603050405020304" pitchFamily="18" charset="0"/>
              </a:rPr>
              <a:t>: P </a:t>
            </a:r>
            <a:r>
              <a:rPr lang="en-US" sz="2000" dirty="0" err="1">
                <a:effectLst/>
                <a:latin typeface="+mn-lt"/>
                <a:ea typeface="Times New Roman" panose="02020603050405020304" pitchFamily="18" charset="0"/>
              </a:rPr>
              <a:t>thường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hết</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tiền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trong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tuần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đầu</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tiên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vì</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tiêu</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xài</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không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có</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kế</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hoạch</a:t>
            </a:r>
            <a:r>
              <a:rPr lang="en-US" sz="2000" dirty="0">
                <a:effectLst/>
                <a:latin typeface="+mn-lt"/>
                <a:ea typeface="Times New Roman" panose="02020603050405020304" pitchFamily="18" charset="0"/>
              </a:rPr>
              <a:t>.</a:t>
            </a:r>
            <a:endParaRPr lang="en-US" sz="2000" dirty="0">
              <a:effectLst/>
              <a:latin typeface="+mn-lt"/>
              <a:ea typeface="Calibri" panose="020F0502020204030204" pitchFamily="34" charset="0"/>
            </a:endParaRPr>
          </a:p>
        </p:txBody>
      </p:sp>
      <p:pic>
        <p:nvPicPr>
          <p:cNvPr id="10" name="Picture 9">
            <a:extLst>
              <a:ext uri="{FF2B5EF4-FFF2-40B4-BE49-F238E27FC236}">
                <a16:creationId xmlns:a16="http://schemas.microsoft.com/office/drawing/2014/main" id="{DAE5EB84-88BD-E31B-335B-9A4AE51E04D0}"/>
              </a:ext>
            </a:extLst>
          </p:cNvPr>
          <p:cNvPicPr>
            <a:picLocks noChangeAspect="1"/>
          </p:cNvPicPr>
          <p:nvPr/>
        </p:nvPicPr>
        <p:blipFill>
          <a:blip r:embed="rId2"/>
          <a:srcRect l="77531" t="-302" b="51715"/>
          <a:stretch/>
        </p:blipFill>
        <p:spPr>
          <a:xfrm>
            <a:off x="611010" y="2206741"/>
            <a:ext cx="2414411" cy="2936759"/>
          </a:xfrm>
          <a:prstGeom prst="rect">
            <a:avLst/>
          </a:prstGeom>
        </p:spPr>
      </p:pic>
      <p:sp>
        <p:nvSpPr>
          <p:cNvPr id="11" name="Speech Bubble: Rectangle with Corners Rounded 10">
            <a:extLst>
              <a:ext uri="{FF2B5EF4-FFF2-40B4-BE49-F238E27FC236}">
                <a16:creationId xmlns:a16="http://schemas.microsoft.com/office/drawing/2014/main" id="{1FAD573D-026B-37AA-D3DD-C41F1B44F8F6}"/>
              </a:ext>
            </a:extLst>
          </p:cNvPr>
          <p:cNvSpPr/>
          <p:nvPr/>
        </p:nvSpPr>
        <p:spPr>
          <a:xfrm>
            <a:off x="3750733" y="2037408"/>
            <a:ext cx="5170311" cy="2620671"/>
          </a:xfrm>
          <a:prstGeom prst="wedgeRoundRectCallout">
            <a:avLst>
              <a:gd name="adj1" fmla="val -59572"/>
              <a:gd name="adj2" fmla="val 7643"/>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rPr>
              <a:t>P cần lập danh sách các món đồ cần thiết trước khi mua sắm và tuân thủ danh sách đó. P cũng nên giữ lại một khoản dự phòng cho những tình huống khẩn cấp và học cách chi tiêu có kế hoạch.</a:t>
            </a:r>
            <a:endParaRPr lang="en-US" sz="2000" dirty="0">
              <a:solidFill>
                <a:schemeClr val="tx1"/>
              </a:solidFill>
            </a:endParaRPr>
          </a:p>
        </p:txBody>
      </p:sp>
    </p:spTree>
    <p:extLst>
      <p:ext uri="{BB962C8B-B14F-4D97-AF65-F5344CB8AC3E}">
        <p14:creationId xmlns:p14="http://schemas.microsoft.com/office/powerpoint/2010/main" val="26044570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AA88017-BE12-55A9-E494-FE2716F0E2A2}"/>
              </a:ext>
            </a:extLst>
          </p:cNvPr>
          <p:cNvGraphicFramePr>
            <a:graphicFrameLocks noGrp="1"/>
          </p:cNvGraphicFramePr>
          <p:nvPr>
            <p:extLst>
              <p:ext uri="{D42A27DB-BD31-4B8C-83A1-F6EECF244321}">
                <p14:modId xmlns:p14="http://schemas.microsoft.com/office/powerpoint/2010/main" val="1090733267"/>
              </p:ext>
            </p:extLst>
          </p:nvPr>
        </p:nvGraphicFramePr>
        <p:xfrm>
          <a:off x="220133" y="1260123"/>
          <a:ext cx="8703733" cy="3643829"/>
        </p:xfrm>
        <a:graphic>
          <a:graphicData uri="http://schemas.openxmlformats.org/drawingml/2006/table">
            <a:tbl>
              <a:tblPr firstRow="1" firstCol="1" bandRow="1">
                <a:tableStyleId>{2AA4BE9F-D2D2-4A10-8166-BDB6B85E781A}</a:tableStyleId>
              </a:tblPr>
              <a:tblGrid>
                <a:gridCol w="999067">
                  <a:extLst>
                    <a:ext uri="{9D8B030D-6E8A-4147-A177-3AD203B41FA5}">
                      <a16:colId xmlns:a16="http://schemas.microsoft.com/office/drawing/2014/main" val="3704777519"/>
                    </a:ext>
                  </a:extLst>
                </a:gridCol>
                <a:gridCol w="1648178">
                  <a:extLst>
                    <a:ext uri="{9D8B030D-6E8A-4147-A177-3AD203B41FA5}">
                      <a16:colId xmlns:a16="http://schemas.microsoft.com/office/drawing/2014/main" val="3067698123"/>
                    </a:ext>
                  </a:extLst>
                </a:gridCol>
                <a:gridCol w="6056488">
                  <a:extLst>
                    <a:ext uri="{9D8B030D-6E8A-4147-A177-3AD203B41FA5}">
                      <a16:colId xmlns:a16="http://schemas.microsoft.com/office/drawing/2014/main" val="1665536389"/>
                    </a:ext>
                  </a:extLst>
                </a:gridCol>
              </a:tblGrid>
              <a:tr h="685840">
                <a:tc>
                  <a:txBody>
                    <a:bodyPr/>
                    <a:lstStyle/>
                    <a:p>
                      <a:pPr algn="ctr">
                        <a:lnSpc>
                          <a:spcPct val="150000"/>
                        </a:lnSpc>
                        <a:spcAft>
                          <a:spcPts val="1000"/>
                        </a:spcAft>
                      </a:pPr>
                      <a:r>
                        <a:rPr lang="vi-VN" sz="2000" b="1" dirty="0">
                          <a:effectLst/>
                        </a:rPr>
                        <a:t>Cửa hàng</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Aft>
                          <a:spcPts val="1000"/>
                        </a:spcAft>
                      </a:pPr>
                      <a:r>
                        <a:rPr lang="vi-VN" sz="2000" b="1" dirty="0">
                          <a:effectLst/>
                        </a:rPr>
                        <a:t>Giá bán (đồng)</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Aft>
                          <a:spcPts val="1000"/>
                        </a:spcAft>
                      </a:pPr>
                      <a:r>
                        <a:rPr lang="vi-VN" sz="2000" b="1" dirty="0">
                          <a:effectLst/>
                        </a:rPr>
                        <a:t>Thông tin về sản phẩm</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24441811"/>
                  </a:ext>
                </a:extLst>
              </a:tr>
              <a:tr h="685840">
                <a:tc>
                  <a:txBody>
                    <a:bodyPr/>
                    <a:lstStyle/>
                    <a:p>
                      <a:pPr algn="ctr">
                        <a:lnSpc>
                          <a:spcPct val="150000"/>
                        </a:lnSpc>
                        <a:spcAft>
                          <a:spcPts val="1000"/>
                        </a:spcAft>
                      </a:pPr>
                      <a:r>
                        <a:rPr lang="vi-VN" sz="2000" dirty="0">
                          <a:effectLst/>
                        </a:rPr>
                        <a:t>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1000"/>
                        </a:spcAft>
                      </a:pPr>
                      <a:r>
                        <a:rPr lang="vi-VN" sz="2000" dirty="0">
                          <a:effectLst/>
                        </a:rPr>
                        <a:t>100 000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1000"/>
                        </a:spcAft>
                      </a:pPr>
                      <a:r>
                        <a:rPr lang="vi-VN" sz="2000" dirty="0">
                          <a:effectLst/>
                        </a:rPr>
                        <a:t>Chai dầu gội không có tem, không có mã vạch trên bao bì.</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8583318"/>
                  </a:ext>
                </a:extLst>
              </a:tr>
              <a:tr h="711310">
                <a:tc>
                  <a:txBody>
                    <a:bodyPr/>
                    <a:lstStyle/>
                    <a:p>
                      <a:pPr algn="ctr">
                        <a:lnSpc>
                          <a:spcPct val="150000"/>
                        </a:lnSpc>
                        <a:spcAft>
                          <a:spcPts val="1000"/>
                        </a:spcAft>
                      </a:pPr>
                      <a:r>
                        <a:rPr lang="vi-VN" sz="2000">
                          <a:effectLst/>
                        </a:rPr>
                        <a:t>B</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1000"/>
                        </a:spcAft>
                      </a:pPr>
                      <a:r>
                        <a:rPr lang="vi-VN" sz="2000" dirty="0">
                          <a:effectLst/>
                        </a:rPr>
                        <a:t>150 000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1000"/>
                        </a:spcAft>
                      </a:pPr>
                      <a:r>
                        <a:rPr lang="vi-VN" sz="2000" dirty="0">
                          <a:effectLst/>
                        </a:rPr>
                        <a:t>Chai dầu gội có dán tem, có mã vạch, hàng bán đúng giá ghi trên bao bì.</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6237905"/>
                  </a:ext>
                </a:extLst>
              </a:tr>
              <a:tr h="1048265">
                <a:tc>
                  <a:txBody>
                    <a:bodyPr/>
                    <a:lstStyle/>
                    <a:p>
                      <a:pPr algn="ctr">
                        <a:lnSpc>
                          <a:spcPct val="150000"/>
                        </a:lnSpc>
                        <a:spcAft>
                          <a:spcPts val="1000"/>
                        </a:spcAft>
                      </a:pPr>
                      <a:r>
                        <a:rPr lang="vi-VN" sz="2000">
                          <a:effectLst/>
                        </a:rPr>
                        <a:t>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1000"/>
                        </a:spcAft>
                      </a:pPr>
                      <a:r>
                        <a:rPr lang="vi-VN" sz="2000">
                          <a:effectLst/>
                        </a:rPr>
                        <a:t>150 000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1000"/>
                        </a:spcAft>
                      </a:pPr>
                      <a:r>
                        <a:rPr lang="vi-VN" sz="2000" dirty="0">
                          <a:effectLst/>
                        </a:rPr>
                        <a:t>Chai dầu gội có dán tem, có mã vạch, sẽ khuyến mại 10 nếu khách hàng đăng kí thẻ thành viên.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9163535"/>
                  </a:ext>
                </a:extLst>
              </a:tr>
            </a:tbl>
          </a:graphicData>
        </a:graphic>
      </p:graphicFrame>
      <p:grpSp>
        <p:nvGrpSpPr>
          <p:cNvPr id="9" name="Group 8">
            <a:extLst>
              <a:ext uri="{FF2B5EF4-FFF2-40B4-BE49-F238E27FC236}">
                <a16:creationId xmlns:a16="http://schemas.microsoft.com/office/drawing/2014/main" id="{CB67937A-7541-9FC2-9194-C188A66EA84C}"/>
              </a:ext>
            </a:extLst>
          </p:cNvPr>
          <p:cNvGrpSpPr/>
          <p:nvPr/>
        </p:nvGrpSpPr>
        <p:grpSpPr>
          <a:xfrm>
            <a:off x="135467" y="159073"/>
            <a:ext cx="8692444" cy="958660"/>
            <a:chOff x="135467" y="159073"/>
            <a:chExt cx="8692444" cy="958660"/>
          </a:xfrm>
        </p:grpSpPr>
        <p:sp>
          <p:nvSpPr>
            <p:cNvPr id="6" name="TextBox 5">
              <a:extLst>
                <a:ext uri="{FF2B5EF4-FFF2-40B4-BE49-F238E27FC236}">
                  <a16:creationId xmlns:a16="http://schemas.microsoft.com/office/drawing/2014/main" id="{6602F2F1-180A-4044-EE3D-0D8059C6A37B}"/>
                </a:ext>
              </a:extLst>
            </p:cNvPr>
            <p:cNvSpPr txBox="1"/>
            <p:nvPr/>
          </p:nvSpPr>
          <p:spPr>
            <a:xfrm>
              <a:off x="220133" y="159073"/>
              <a:ext cx="8607778" cy="958660"/>
            </a:xfrm>
            <a:prstGeom prst="rect">
              <a:avLst/>
            </a:prstGeom>
            <a:noFill/>
          </p:spPr>
          <p:txBody>
            <a:bodyPr wrap="square">
              <a:spAutoFit/>
            </a:bodyPr>
            <a:lstStyle/>
            <a:p>
              <a:pPr algn="just">
                <a:lnSpc>
                  <a:spcPct val="150000"/>
                </a:lnSpc>
                <a:spcAft>
                  <a:spcPts val="1000"/>
                </a:spcAft>
              </a:pP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Nếu</a:t>
              </a: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em</a:t>
              </a: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là</a:t>
              </a: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Hạnh</a:t>
              </a: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trong</a:t>
              </a: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tình</a:t>
              </a: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huống</a:t>
              </a: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trên</a:t>
              </a: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em</a:t>
              </a: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sẽ</a:t>
              </a: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lựa</a:t>
              </a: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chọn</a:t>
              </a: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mua</a:t>
              </a: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loại</a:t>
              </a: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dầu</a:t>
              </a: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gội</a:t>
              </a: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đầu</a:t>
              </a:r>
              <a:r>
                <a:rPr lang="en-US" sz="2000" i="1" dirty="0">
                  <a:solidFill>
                    <a:srgbClr val="000000"/>
                  </a:solidFill>
                  <a:effectLst/>
                  <a:latin typeface="+mn-lt"/>
                  <a:ea typeface="Times New Roman" panose="02020603050405020304" pitchFamily="18" charset="0"/>
                </a:rPr>
                <a:t> ở </a:t>
              </a:r>
              <a:r>
                <a:rPr lang="en-US" sz="2000" i="1" dirty="0" err="1">
                  <a:solidFill>
                    <a:srgbClr val="000000"/>
                  </a:solidFill>
                  <a:effectLst/>
                  <a:latin typeface="+mn-lt"/>
                  <a:ea typeface="Times New Roman" panose="02020603050405020304" pitchFamily="18" charset="0"/>
                </a:rPr>
                <a:t>cửa</a:t>
              </a: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hàng</a:t>
              </a: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nào</a:t>
              </a: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Vì</a:t>
              </a:r>
              <a:r>
                <a:rPr lang="en-US" sz="2000" i="1" dirty="0">
                  <a:solidFill>
                    <a:srgbClr val="000000"/>
                  </a:solidFill>
                  <a:effectLst/>
                  <a:latin typeface="+mn-lt"/>
                  <a:ea typeface="Times New Roman" panose="02020603050405020304" pitchFamily="18" charset="0"/>
                </a:rPr>
                <a:t> </a:t>
              </a:r>
              <a:r>
                <a:rPr lang="en-US" sz="2000" i="1" dirty="0" err="1">
                  <a:solidFill>
                    <a:srgbClr val="000000"/>
                  </a:solidFill>
                  <a:effectLst/>
                  <a:latin typeface="+mn-lt"/>
                  <a:ea typeface="Times New Roman" panose="02020603050405020304" pitchFamily="18" charset="0"/>
                </a:rPr>
                <a:t>sao</a:t>
              </a:r>
              <a:r>
                <a:rPr lang="en-US" sz="2000" i="1" dirty="0">
                  <a:solidFill>
                    <a:srgbClr val="000000"/>
                  </a:solidFill>
                  <a:effectLst/>
                  <a:latin typeface="+mn-lt"/>
                  <a:ea typeface="Times New Roman" panose="02020603050405020304" pitchFamily="18" charset="0"/>
                </a:rPr>
                <a:t>?</a:t>
              </a:r>
              <a:endParaRPr lang="en-US" sz="2000" i="1" dirty="0">
                <a:effectLst/>
                <a:latin typeface="+mn-lt"/>
                <a:ea typeface="Calibri" panose="020F0502020204030204" pitchFamily="34" charset="0"/>
              </a:endParaRPr>
            </a:p>
          </p:txBody>
        </p:sp>
        <p:pic>
          <p:nvPicPr>
            <p:cNvPr id="8" name="Picture 7">
              <a:extLst>
                <a:ext uri="{FF2B5EF4-FFF2-40B4-BE49-F238E27FC236}">
                  <a16:creationId xmlns:a16="http://schemas.microsoft.com/office/drawing/2014/main" id="{EE9A66BF-36ED-7543-759D-C86A4EF540B2}"/>
                </a:ext>
              </a:extLst>
            </p:cNvPr>
            <p:cNvPicPr>
              <a:picLocks noChangeAspect="1"/>
            </p:cNvPicPr>
            <p:nvPr/>
          </p:nvPicPr>
          <p:blipFill>
            <a:blip r:embed="rId2"/>
            <a:srcRect l="54074" t="16681" r="35309" b="66639"/>
            <a:stretch/>
          </p:blipFill>
          <p:spPr>
            <a:xfrm>
              <a:off x="135467" y="159073"/>
              <a:ext cx="649113" cy="573633"/>
            </a:xfrm>
            <a:prstGeom prst="rect">
              <a:avLst/>
            </a:prstGeom>
          </p:spPr>
        </p:pic>
      </p:grpSp>
    </p:spTree>
    <p:extLst>
      <p:ext uri="{BB962C8B-B14F-4D97-AF65-F5344CB8AC3E}">
        <p14:creationId xmlns:p14="http://schemas.microsoft.com/office/powerpoint/2010/main" val="124242637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4D59BB-E726-6717-4372-9E5469AB1A62}"/>
              </a:ext>
            </a:extLst>
          </p:cNvPr>
          <p:cNvSpPr/>
          <p:nvPr/>
        </p:nvSpPr>
        <p:spPr>
          <a:xfrm>
            <a:off x="2808111" y="316088"/>
            <a:ext cx="3527778" cy="632179"/>
          </a:xfrm>
          <a:prstGeom prst="rect">
            <a:avLst/>
          </a:prstGeom>
          <a:solidFill>
            <a:schemeClr val="accent3">
              <a:lumMod val="50000"/>
            </a:schemeClr>
          </a:solidFill>
          <a:ln>
            <a:solidFill>
              <a:schemeClr val="accent3">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t>Tình</a:t>
            </a:r>
            <a:r>
              <a:rPr lang="en-US" sz="2000" b="1" dirty="0"/>
              <a:t> </a:t>
            </a:r>
            <a:r>
              <a:rPr lang="en-US" sz="2000" b="1" dirty="0" err="1"/>
              <a:t>huống</a:t>
            </a:r>
            <a:r>
              <a:rPr lang="en-US" sz="2000" b="1" dirty="0"/>
              <a:t> 2</a:t>
            </a:r>
          </a:p>
        </p:txBody>
      </p:sp>
      <p:sp>
        <p:nvSpPr>
          <p:cNvPr id="4" name="TextBox 3">
            <a:extLst>
              <a:ext uri="{FF2B5EF4-FFF2-40B4-BE49-F238E27FC236}">
                <a16:creationId xmlns:a16="http://schemas.microsoft.com/office/drawing/2014/main" id="{A23289AB-E47E-FBAA-1D04-E56DEAECF6C4}"/>
              </a:ext>
            </a:extLst>
          </p:cNvPr>
          <p:cNvSpPr txBox="1"/>
          <p:nvPr/>
        </p:nvSpPr>
        <p:spPr>
          <a:xfrm>
            <a:off x="3685822" y="1097701"/>
            <a:ext cx="1772355" cy="496996"/>
          </a:xfrm>
          <a:prstGeom prst="rect">
            <a:avLst/>
          </a:prstGeom>
          <a:noFill/>
        </p:spPr>
        <p:txBody>
          <a:bodyPr wrap="square">
            <a:spAutoFit/>
          </a:bodyPr>
          <a:lstStyle/>
          <a:p>
            <a:pPr algn="ctr">
              <a:lnSpc>
                <a:spcPct val="150000"/>
              </a:lnSpc>
              <a:spcAft>
                <a:spcPts val="1000"/>
              </a:spcAft>
            </a:pPr>
            <a:r>
              <a:rPr lang="en-US" sz="2000" b="1" dirty="0" err="1">
                <a:solidFill>
                  <a:srgbClr val="C00000"/>
                </a:solidFill>
                <a:effectLst/>
                <a:latin typeface="+mn-lt"/>
                <a:ea typeface="Times New Roman" panose="02020603050405020304" pitchFamily="18" charset="0"/>
              </a:rPr>
              <a:t>Nhận</a:t>
            </a:r>
            <a:r>
              <a:rPr lang="en-US" sz="2000" b="1" dirty="0">
                <a:solidFill>
                  <a:srgbClr val="C00000"/>
                </a:solidFill>
                <a:effectLst/>
                <a:latin typeface="+mn-lt"/>
                <a:ea typeface="Times New Roman" panose="02020603050405020304" pitchFamily="18" charset="0"/>
              </a:rPr>
              <a:t> </a:t>
            </a:r>
            <a:r>
              <a:rPr lang="en-US" sz="2000" b="1" dirty="0" err="1">
                <a:solidFill>
                  <a:srgbClr val="C00000"/>
                </a:solidFill>
                <a:effectLst/>
                <a:latin typeface="+mn-lt"/>
                <a:ea typeface="Times New Roman" panose="02020603050405020304" pitchFamily="18" charset="0"/>
              </a:rPr>
              <a:t>xét</a:t>
            </a:r>
            <a:r>
              <a:rPr lang="en-US" sz="2000" dirty="0">
                <a:solidFill>
                  <a:srgbClr val="C00000"/>
                </a:solidFill>
                <a:effectLst/>
                <a:latin typeface="+mn-lt"/>
                <a:ea typeface="Times New Roman" panose="02020603050405020304" pitchFamily="18" charset="0"/>
              </a:rPr>
              <a:t>:</a:t>
            </a:r>
            <a:endParaRPr lang="en-US" sz="2000" dirty="0">
              <a:solidFill>
                <a:srgbClr val="C00000"/>
              </a:solidFill>
              <a:effectLst/>
              <a:latin typeface="+mn-lt"/>
              <a:ea typeface="Calibri" panose="020F0502020204030204" pitchFamily="34" charset="0"/>
            </a:endParaRPr>
          </a:p>
        </p:txBody>
      </p:sp>
      <p:sp>
        <p:nvSpPr>
          <p:cNvPr id="7" name="Rectangle 6">
            <a:extLst>
              <a:ext uri="{FF2B5EF4-FFF2-40B4-BE49-F238E27FC236}">
                <a16:creationId xmlns:a16="http://schemas.microsoft.com/office/drawing/2014/main" id="{E2BC1032-9EE8-F392-4716-B2BFB72213DD}"/>
              </a:ext>
            </a:extLst>
          </p:cNvPr>
          <p:cNvSpPr/>
          <p:nvPr/>
        </p:nvSpPr>
        <p:spPr>
          <a:xfrm>
            <a:off x="0" y="4499290"/>
            <a:ext cx="9144000" cy="65190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E967B5A-25B4-62E6-A48C-BB0E13179D12}"/>
              </a:ext>
            </a:extLst>
          </p:cNvPr>
          <p:cNvGrpSpPr/>
          <p:nvPr/>
        </p:nvGrpSpPr>
        <p:grpSpPr>
          <a:xfrm>
            <a:off x="601136" y="1719210"/>
            <a:ext cx="3527779" cy="2326850"/>
            <a:chOff x="666045" y="1895193"/>
            <a:chExt cx="3527779" cy="2326850"/>
          </a:xfrm>
        </p:grpSpPr>
        <p:sp>
          <p:nvSpPr>
            <p:cNvPr id="5" name="Rectangle 4">
              <a:extLst>
                <a:ext uri="{FF2B5EF4-FFF2-40B4-BE49-F238E27FC236}">
                  <a16:creationId xmlns:a16="http://schemas.microsoft.com/office/drawing/2014/main" id="{612E23D3-4386-84D3-4217-7CE46E09114A}"/>
                </a:ext>
              </a:extLst>
            </p:cNvPr>
            <p:cNvSpPr/>
            <p:nvPr/>
          </p:nvSpPr>
          <p:spPr>
            <a:xfrm>
              <a:off x="666045" y="2223910"/>
              <a:ext cx="3527779" cy="1998133"/>
            </a:xfrm>
            <a:prstGeom prst="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effectLst/>
                  <a:ea typeface="Times New Roman" panose="02020603050405020304" pitchFamily="18" charset="0"/>
                </a:rPr>
                <a:t>Mai </a:t>
              </a:r>
              <a:r>
                <a:rPr lang="en-US" sz="2000" dirty="0" err="1">
                  <a:solidFill>
                    <a:schemeClr val="tx1"/>
                  </a:solidFill>
                  <a:effectLst/>
                  <a:ea typeface="Times New Roman" panose="02020603050405020304" pitchFamily="18" charset="0"/>
                </a:rPr>
                <a:t>lựa</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chọn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nơi</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bán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hàng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uy</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tín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có</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nguồn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gốc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rõ</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ràng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và</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giá</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cả</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hợp</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lý</a:t>
              </a:r>
              <a:endParaRPr lang="en-US" sz="2000" dirty="0">
                <a:solidFill>
                  <a:schemeClr val="tx1"/>
                </a:solidFill>
              </a:endParaRPr>
            </a:p>
          </p:txBody>
        </p:sp>
        <p:sp>
          <p:nvSpPr>
            <p:cNvPr id="8" name="Arrow: Chevron 7">
              <a:extLst>
                <a:ext uri="{FF2B5EF4-FFF2-40B4-BE49-F238E27FC236}">
                  <a16:creationId xmlns:a16="http://schemas.microsoft.com/office/drawing/2014/main" id="{5EEAF2A5-F9CF-3993-2E35-C155AEB11B58}"/>
                </a:ext>
              </a:extLst>
            </p:cNvPr>
            <p:cNvSpPr/>
            <p:nvPr/>
          </p:nvSpPr>
          <p:spPr>
            <a:xfrm rot="5400000">
              <a:off x="2229555" y="1776661"/>
              <a:ext cx="316089" cy="553154"/>
            </a:xfrm>
            <a:prstGeom prst="chevron">
              <a:avLst/>
            </a:prstGeom>
            <a:solidFill>
              <a:srgbClr val="92D050"/>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9">
            <a:extLst>
              <a:ext uri="{FF2B5EF4-FFF2-40B4-BE49-F238E27FC236}">
                <a16:creationId xmlns:a16="http://schemas.microsoft.com/office/drawing/2014/main" id="{FE30FC6C-3A1C-FB21-679B-93BE72172E0E}"/>
              </a:ext>
            </a:extLst>
          </p:cNvPr>
          <p:cNvGrpSpPr/>
          <p:nvPr/>
        </p:nvGrpSpPr>
        <p:grpSpPr>
          <a:xfrm>
            <a:off x="5015087" y="1719210"/>
            <a:ext cx="3527779" cy="2328190"/>
            <a:chOff x="5015086" y="1893853"/>
            <a:chExt cx="3527779" cy="2328190"/>
          </a:xfrm>
        </p:grpSpPr>
        <p:sp>
          <p:nvSpPr>
            <p:cNvPr id="6" name="Rectangle 5">
              <a:extLst>
                <a:ext uri="{FF2B5EF4-FFF2-40B4-BE49-F238E27FC236}">
                  <a16:creationId xmlns:a16="http://schemas.microsoft.com/office/drawing/2014/main" id="{0D9E7931-0F83-6AAC-FB33-A3CB282E9BE5}"/>
                </a:ext>
              </a:extLst>
            </p:cNvPr>
            <p:cNvSpPr/>
            <p:nvPr/>
          </p:nvSpPr>
          <p:spPr>
            <a:xfrm>
              <a:off x="5015086" y="2223910"/>
              <a:ext cx="3527779" cy="1998133"/>
            </a:xfrm>
            <a:prstGeom prst="rect">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effectLst/>
                  <a:ea typeface="Times New Roman" panose="02020603050405020304" pitchFamily="18" charset="0"/>
                </a:rPr>
                <a:t>Hùng thì mua theo các chương trình khuyến mại, quảng cáo</a:t>
              </a:r>
              <a:endParaRPr lang="en-US" sz="2000" dirty="0">
                <a:solidFill>
                  <a:schemeClr val="tx1"/>
                </a:solidFill>
              </a:endParaRPr>
            </a:p>
          </p:txBody>
        </p:sp>
        <p:sp>
          <p:nvSpPr>
            <p:cNvPr id="9" name="Arrow: Chevron 8">
              <a:extLst>
                <a:ext uri="{FF2B5EF4-FFF2-40B4-BE49-F238E27FC236}">
                  <a16:creationId xmlns:a16="http://schemas.microsoft.com/office/drawing/2014/main" id="{DBD0A383-91CE-EA91-A617-75D14E6069E0}"/>
                </a:ext>
              </a:extLst>
            </p:cNvPr>
            <p:cNvSpPr/>
            <p:nvPr/>
          </p:nvSpPr>
          <p:spPr>
            <a:xfrm rot="5400000">
              <a:off x="6620931" y="1775321"/>
              <a:ext cx="316089" cy="553154"/>
            </a:xfrm>
            <a:prstGeom prst="chevron">
              <a:avLst/>
            </a:prstGeom>
            <a:solidFill>
              <a:srgbClr val="92D050"/>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22635533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B9017E-09D8-FA02-AC4A-397CE1CFD166}"/>
              </a:ext>
            </a:extLst>
          </p:cNvPr>
          <p:cNvSpPr/>
          <p:nvPr/>
        </p:nvSpPr>
        <p:spPr>
          <a:xfrm>
            <a:off x="0" y="4499290"/>
            <a:ext cx="9144000" cy="65190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3F1AD73-BA10-99C2-B410-617482FEE950}"/>
              </a:ext>
            </a:extLst>
          </p:cNvPr>
          <p:cNvGrpSpPr/>
          <p:nvPr/>
        </p:nvGrpSpPr>
        <p:grpSpPr>
          <a:xfrm>
            <a:off x="2048932" y="2178756"/>
            <a:ext cx="1998133" cy="2716063"/>
            <a:chOff x="1958622" y="1927540"/>
            <a:chExt cx="2088444" cy="2967279"/>
          </a:xfrm>
        </p:grpSpPr>
        <p:pic>
          <p:nvPicPr>
            <p:cNvPr id="5" name="Picture 4">
              <a:extLst>
                <a:ext uri="{FF2B5EF4-FFF2-40B4-BE49-F238E27FC236}">
                  <a16:creationId xmlns:a16="http://schemas.microsoft.com/office/drawing/2014/main" id="{5015B78B-CE50-6923-4C2A-3766B0705F02}"/>
                </a:ext>
              </a:extLst>
            </p:cNvPr>
            <p:cNvPicPr>
              <a:picLocks noChangeAspect="1"/>
            </p:cNvPicPr>
            <p:nvPr/>
          </p:nvPicPr>
          <p:blipFill>
            <a:blip r:embed="rId2"/>
            <a:srcRect l="21605" r="55555" b="50000"/>
            <a:stretch/>
          </p:blipFill>
          <p:spPr>
            <a:xfrm flipH="1">
              <a:off x="1958622" y="1927540"/>
              <a:ext cx="2088444" cy="2571750"/>
            </a:xfrm>
            <a:prstGeom prst="rect">
              <a:avLst/>
            </a:prstGeom>
          </p:spPr>
        </p:pic>
        <p:sp>
          <p:nvSpPr>
            <p:cNvPr id="7" name="TextBox 6">
              <a:extLst>
                <a:ext uri="{FF2B5EF4-FFF2-40B4-BE49-F238E27FC236}">
                  <a16:creationId xmlns:a16="http://schemas.microsoft.com/office/drawing/2014/main" id="{0C419750-7140-F210-EF97-6AE141AD6FDB}"/>
                </a:ext>
              </a:extLst>
            </p:cNvPr>
            <p:cNvSpPr txBox="1"/>
            <p:nvPr/>
          </p:nvSpPr>
          <p:spPr>
            <a:xfrm>
              <a:off x="1958622" y="4494709"/>
              <a:ext cx="1998133" cy="400110"/>
            </a:xfrm>
            <a:prstGeom prst="rect">
              <a:avLst/>
            </a:prstGeom>
            <a:noFill/>
          </p:spPr>
          <p:txBody>
            <a:bodyPr wrap="square" rtlCol="0">
              <a:spAutoFit/>
            </a:bodyPr>
            <a:lstStyle/>
            <a:p>
              <a:pPr algn="ctr"/>
              <a:r>
                <a:rPr lang="en-US" sz="2000" b="1" dirty="0">
                  <a:solidFill>
                    <a:schemeClr val="bg1"/>
                  </a:solidFill>
                </a:rPr>
                <a:t>Mai</a:t>
              </a:r>
            </a:p>
          </p:txBody>
        </p:sp>
      </p:grpSp>
      <p:grpSp>
        <p:nvGrpSpPr>
          <p:cNvPr id="9" name="Group 8">
            <a:extLst>
              <a:ext uri="{FF2B5EF4-FFF2-40B4-BE49-F238E27FC236}">
                <a16:creationId xmlns:a16="http://schemas.microsoft.com/office/drawing/2014/main" id="{56D8A515-D01B-F357-6F93-CC7C8A6B2233}"/>
              </a:ext>
            </a:extLst>
          </p:cNvPr>
          <p:cNvGrpSpPr/>
          <p:nvPr/>
        </p:nvGrpSpPr>
        <p:grpSpPr>
          <a:xfrm>
            <a:off x="5096934" y="2178756"/>
            <a:ext cx="1911727" cy="2725225"/>
            <a:chOff x="5096934" y="1927540"/>
            <a:chExt cx="2088444" cy="2976441"/>
          </a:xfrm>
        </p:grpSpPr>
        <p:pic>
          <p:nvPicPr>
            <p:cNvPr id="6" name="Picture 5">
              <a:extLst>
                <a:ext uri="{FF2B5EF4-FFF2-40B4-BE49-F238E27FC236}">
                  <a16:creationId xmlns:a16="http://schemas.microsoft.com/office/drawing/2014/main" id="{F2226072-9B93-F94C-788D-2CB6CFF93D04}"/>
                </a:ext>
              </a:extLst>
            </p:cNvPr>
            <p:cNvPicPr>
              <a:picLocks noChangeAspect="1"/>
            </p:cNvPicPr>
            <p:nvPr/>
          </p:nvPicPr>
          <p:blipFill>
            <a:blip r:embed="rId2"/>
            <a:srcRect l="-2963" r="80123" b="50000"/>
            <a:stretch/>
          </p:blipFill>
          <p:spPr>
            <a:xfrm>
              <a:off x="5096934" y="1927540"/>
              <a:ext cx="2088444" cy="2571750"/>
            </a:xfrm>
            <a:prstGeom prst="rect">
              <a:avLst/>
            </a:prstGeom>
          </p:spPr>
        </p:pic>
        <p:sp>
          <p:nvSpPr>
            <p:cNvPr id="8" name="TextBox 7">
              <a:extLst>
                <a:ext uri="{FF2B5EF4-FFF2-40B4-BE49-F238E27FC236}">
                  <a16:creationId xmlns:a16="http://schemas.microsoft.com/office/drawing/2014/main" id="{4BD9619D-8B48-735C-C5B0-91DC87FA523D}"/>
                </a:ext>
              </a:extLst>
            </p:cNvPr>
            <p:cNvSpPr txBox="1"/>
            <p:nvPr/>
          </p:nvSpPr>
          <p:spPr>
            <a:xfrm>
              <a:off x="5142089" y="4503871"/>
              <a:ext cx="1998133" cy="400110"/>
            </a:xfrm>
            <a:prstGeom prst="rect">
              <a:avLst/>
            </a:prstGeom>
            <a:noFill/>
          </p:spPr>
          <p:txBody>
            <a:bodyPr wrap="square" rtlCol="0">
              <a:spAutoFit/>
            </a:bodyPr>
            <a:lstStyle/>
            <a:p>
              <a:pPr algn="ctr"/>
              <a:r>
                <a:rPr lang="en-US" sz="2000" b="1" dirty="0" err="1">
                  <a:solidFill>
                    <a:schemeClr val="bg1"/>
                  </a:solidFill>
                </a:rPr>
                <a:t>Hùng</a:t>
              </a:r>
              <a:endParaRPr lang="en-US" sz="2000" b="1" dirty="0">
                <a:solidFill>
                  <a:schemeClr val="bg1"/>
                </a:solidFill>
              </a:endParaRPr>
            </a:p>
          </p:txBody>
        </p:sp>
      </p:grpSp>
      <p:sp>
        <p:nvSpPr>
          <p:cNvPr id="11" name="Speech Bubble: Rectangle with Corners Rounded 10">
            <a:extLst>
              <a:ext uri="{FF2B5EF4-FFF2-40B4-BE49-F238E27FC236}">
                <a16:creationId xmlns:a16="http://schemas.microsoft.com/office/drawing/2014/main" id="{39670A02-1070-A130-7365-9F3DFAC7D6BC}"/>
              </a:ext>
            </a:extLst>
          </p:cNvPr>
          <p:cNvSpPr/>
          <p:nvPr/>
        </p:nvSpPr>
        <p:spPr>
          <a:xfrm>
            <a:off x="519289" y="406400"/>
            <a:ext cx="3736622" cy="1411111"/>
          </a:xfrm>
          <a:prstGeom prst="wedgeRoundRectCallout">
            <a:avLst>
              <a:gd name="adj1" fmla="val -5123"/>
              <a:gd name="adj2" fmla="val 92100"/>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rPr>
              <a:t>Tiếp tục duy trì thói quen tốt, tìm hiểu kỹ về sản phẩm trước khi mua.</a:t>
            </a:r>
            <a:endParaRPr lang="en-US" sz="2000" dirty="0">
              <a:solidFill>
                <a:schemeClr val="tx1"/>
              </a:solidFill>
            </a:endParaRPr>
          </a:p>
        </p:txBody>
      </p:sp>
      <p:sp>
        <p:nvSpPr>
          <p:cNvPr id="12" name="Speech Bubble: Rectangle with Corners Rounded 11">
            <a:extLst>
              <a:ext uri="{FF2B5EF4-FFF2-40B4-BE49-F238E27FC236}">
                <a16:creationId xmlns:a16="http://schemas.microsoft.com/office/drawing/2014/main" id="{EEF4D726-99F0-9EC2-A354-8EB64480C4C8}"/>
              </a:ext>
            </a:extLst>
          </p:cNvPr>
          <p:cNvSpPr/>
          <p:nvPr/>
        </p:nvSpPr>
        <p:spPr>
          <a:xfrm>
            <a:off x="4651022" y="239519"/>
            <a:ext cx="4182534" cy="1935043"/>
          </a:xfrm>
          <a:prstGeom prst="wedgeRoundRectCallout">
            <a:avLst>
              <a:gd name="adj1" fmla="val 1447"/>
              <a:gd name="adj2" fmla="val 74465"/>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rPr>
              <a:t>Nên tìm hiểu kỹ về nguồn gốc, chất lượng sản phẩm và không nên mua sắm theo cảm xúc hay quảng cáo.</a:t>
            </a:r>
            <a:endParaRPr lang="en-US" sz="2000" dirty="0">
              <a:solidFill>
                <a:schemeClr val="tx1"/>
              </a:solidFill>
            </a:endParaRPr>
          </a:p>
        </p:txBody>
      </p:sp>
    </p:spTree>
    <p:extLst>
      <p:ext uri="{BB962C8B-B14F-4D97-AF65-F5344CB8AC3E}">
        <p14:creationId xmlns:p14="http://schemas.microsoft.com/office/powerpoint/2010/main" val="89283043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4E77E4-9A36-D58D-7545-22CDC6FBFA68}"/>
              </a:ext>
            </a:extLst>
          </p:cNvPr>
          <p:cNvSpPr/>
          <p:nvPr/>
        </p:nvSpPr>
        <p:spPr>
          <a:xfrm>
            <a:off x="2808111" y="316088"/>
            <a:ext cx="3527778" cy="632179"/>
          </a:xfrm>
          <a:prstGeom prst="rect">
            <a:avLst/>
          </a:prstGeom>
          <a:solidFill>
            <a:schemeClr val="accent2">
              <a:lumMod val="50000"/>
            </a:schemeClr>
          </a:solidFill>
          <a:ln>
            <a:solidFill>
              <a:schemeClr val="accent3">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t>Tình</a:t>
            </a:r>
            <a:r>
              <a:rPr lang="en-US" sz="2000" b="1" dirty="0"/>
              <a:t> </a:t>
            </a:r>
            <a:r>
              <a:rPr lang="en-US" sz="2000" b="1" dirty="0" err="1"/>
              <a:t>huống</a:t>
            </a:r>
            <a:r>
              <a:rPr lang="en-US" sz="2000" b="1" dirty="0"/>
              <a:t> 3</a:t>
            </a:r>
          </a:p>
        </p:txBody>
      </p:sp>
      <p:sp>
        <p:nvSpPr>
          <p:cNvPr id="4" name="TextBox 3">
            <a:extLst>
              <a:ext uri="{FF2B5EF4-FFF2-40B4-BE49-F238E27FC236}">
                <a16:creationId xmlns:a16="http://schemas.microsoft.com/office/drawing/2014/main" id="{BE4D28B9-C19D-A4FE-1780-B95A63170520}"/>
              </a:ext>
            </a:extLst>
          </p:cNvPr>
          <p:cNvSpPr txBox="1"/>
          <p:nvPr/>
        </p:nvSpPr>
        <p:spPr>
          <a:xfrm>
            <a:off x="611011" y="1162756"/>
            <a:ext cx="7921978" cy="496996"/>
          </a:xfrm>
          <a:prstGeom prst="rect">
            <a:avLst/>
          </a:prstGeom>
          <a:noFill/>
        </p:spPr>
        <p:txBody>
          <a:bodyPr wrap="square">
            <a:spAutoFit/>
          </a:bodyPr>
          <a:lstStyle/>
          <a:p>
            <a:pPr algn="ctr">
              <a:lnSpc>
                <a:spcPct val="150000"/>
              </a:lnSpc>
              <a:spcAft>
                <a:spcPts val="1000"/>
              </a:spcAft>
            </a:pPr>
            <a:r>
              <a:rPr lang="en-US" sz="2000" b="1" dirty="0" err="1">
                <a:effectLst/>
                <a:latin typeface="+mn-lt"/>
                <a:ea typeface="Times New Roman" panose="02020603050405020304" pitchFamily="18" charset="0"/>
              </a:rPr>
              <a:t>Nhận</a:t>
            </a:r>
            <a:r>
              <a:rPr lang="en-US" sz="2000" b="1" dirty="0">
                <a:effectLst/>
                <a:latin typeface="+mn-lt"/>
                <a:ea typeface="Times New Roman" panose="02020603050405020304" pitchFamily="18" charset="0"/>
              </a:rPr>
              <a:t> </a:t>
            </a:r>
            <a:r>
              <a:rPr lang="en-US" sz="2000" b="1" dirty="0" err="1">
                <a:effectLst/>
                <a:latin typeface="+mn-lt"/>
                <a:ea typeface="Times New Roman" panose="02020603050405020304" pitchFamily="18" charset="0"/>
              </a:rPr>
              <a:t>xét</a:t>
            </a:r>
            <a:r>
              <a:rPr lang="en-US" sz="2000" dirty="0">
                <a:effectLst/>
                <a:latin typeface="+mn-lt"/>
                <a:ea typeface="Times New Roman" panose="02020603050405020304" pitchFamily="18" charset="0"/>
              </a:rPr>
              <a:t>: </a:t>
            </a:r>
            <a:r>
              <a:rPr lang="vi-VN" sz="2000" dirty="0">
                <a:effectLst/>
                <a:latin typeface="+mn-lt"/>
                <a:ea typeface="Times New Roman" panose="02020603050405020304" pitchFamily="18" charset="0"/>
              </a:rPr>
              <a:t>Hạnh phân vân giữa hai cửa hàng</a:t>
            </a:r>
            <a:endParaRPr lang="en-US" sz="2000" dirty="0">
              <a:effectLst/>
              <a:latin typeface="+mn-lt"/>
              <a:ea typeface="Calibri" panose="020F0502020204030204" pitchFamily="34" charset="0"/>
            </a:endParaRPr>
          </a:p>
        </p:txBody>
      </p:sp>
      <p:grpSp>
        <p:nvGrpSpPr>
          <p:cNvPr id="10" name="Group 9">
            <a:extLst>
              <a:ext uri="{FF2B5EF4-FFF2-40B4-BE49-F238E27FC236}">
                <a16:creationId xmlns:a16="http://schemas.microsoft.com/office/drawing/2014/main" id="{9B35BAA1-7269-3CD9-810E-ABA85FA6C0A9}"/>
              </a:ext>
            </a:extLst>
          </p:cNvPr>
          <p:cNvGrpSpPr/>
          <p:nvPr/>
        </p:nvGrpSpPr>
        <p:grpSpPr>
          <a:xfrm>
            <a:off x="611011" y="2122739"/>
            <a:ext cx="3488267" cy="2338210"/>
            <a:chOff x="611011" y="1890890"/>
            <a:chExt cx="3488267" cy="2338210"/>
          </a:xfrm>
        </p:grpSpPr>
        <p:sp>
          <p:nvSpPr>
            <p:cNvPr id="5" name="Rectangle 4">
              <a:extLst>
                <a:ext uri="{FF2B5EF4-FFF2-40B4-BE49-F238E27FC236}">
                  <a16:creationId xmlns:a16="http://schemas.microsoft.com/office/drawing/2014/main" id="{A890965D-CABC-0385-1121-4925BD74A02F}"/>
                </a:ext>
              </a:extLst>
            </p:cNvPr>
            <p:cNvSpPr/>
            <p:nvPr/>
          </p:nvSpPr>
          <p:spPr>
            <a:xfrm>
              <a:off x="611011" y="2404534"/>
              <a:ext cx="3488267" cy="1824566"/>
            </a:xfrm>
            <a:prstGeom prst="rect">
              <a:avLst/>
            </a:prstGeom>
            <a:solidFill>
              <a:schemeClr val="accent4">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effectLst/>
                  <a:ea typeface="Times New Roman" panose="02020603050405020304" pitchFamily="18" charset="0"/>
                </a:rPr>
                <a:t>Một</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cửa</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hàng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trực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tuyến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giá</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rẻ</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nhưng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yêu</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cầu</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thông</a:t>
              </a:r>
              <a:r>
                <a:rPr lang="en-US" sz="2000" dirty="0">
                  <a:solidFill>
                    <a:schemeClr val="tx1"/>
                  </a:solidFill>
                  <a:effectLst/>
                  <a:ea typeface="Times New Roman" panose="02020603050405020304" pitchFamily="18" charset="0"/>
                </a:rPr>
                <a:t> tin </a:t>
              </a:r>
              <a:r>
                <a:rPr lang="en-US" sz="2000" dirty="0" err="1">
                  <a:solidFill>
                    <a:schemeClr val="tx1"/>
                  </a:solidFill>
                  <a:effectLst/>
                  <a:ea typeface="Times New Roman" panose="02020603050405020304" pitchFamily="18" charset="0"/>
                </a:rPr>
                <a:t>nhạy</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cảm</a:t>
              </a:r>
              <a:endParaRPr lang="en-US" sz="2000" dirty="0">
                <a:solidFill>
                  <a:schemeClr val="tx1"/>
                </a:solidFill>
              </a:endParaRPr>
            </a:p>
          </p:txBody>
        </p:sp>
        <p:sp>
          <p:nvSpPr>
            <p:cNvPr id="7" name="Arrow: Down 6">
              <a:extLst>
                <a:ext uri="{FF2B5EF4-FFF2-40B4-BE49-F238E27FC236}">
                  <a16:creationId xmlns:a16="http://schemas.microsoft.com/office/drawing/2014/main" id="{DA3B57D4-6861-A9C1-DC15-C3C15B58C14E}"/>
                </a:ext>
              </a:extLst>
            </p:cNvPr>
            <p:cNvSpPr/>
            <p:nvPr/>
          </p:nvSpPr>
          <p:spPr>
            <a:xfrm>
              <a:off x="2129366" y="1890890"/>
              <a:ext cx="451556" cy="496996"/>
            </a:xfrm>
            <a:prstGeom prst="downArrow">
              <a:avLst/>
            </a:prstGeom>
            <a:solidFill>
              <a:srgbClr val="C00000"/>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F559D2C8-332E-890A-E84D-7D547E39C300}"/>
              </a:ext>
            </a:extLst>
          </p:cNvPr>
          <p:cNvGrpSpPr/>
          <p:nvPr/>
        </p:nvGrpSpPr>
        <p:grpSpPr>
          <a:xfrm>
            <a:off x="4818946" y="2106090"/>
            <a:ext cx="3488267" cy="2354859"/>
            <a:chOff x="4866924" y="1874241"/>
            <a:chExt cx="3488267" cy="2354859"/>
          </a:xfrm>
        </p:grpSpPr>
        <p:sp>
          <p:nvSpPr>
            <p:cNvPr id="6" name="Rectangle 5">
              <a:extLst>
                <a:ext uri="{FF2B5EF4-FFF2-40B4-BE49-F238E27FC236}">
                  <a16:creationId xmlns:a16="http://schemas.microsoft.com/office/drawing/2014/main" id="{F273CB4A-7839-D394-6E30-36D559E16C6A}"/>
                </a:ext>
              </a:extLst>
            </p:cNvPr>
            <p:cNvSpPr/>
            <p:nvPr/>
          </p:nvSpPr>
          <p:spPr>
            <a:xfrm>
              <a:off x="4866924" y="2404534"/>
              <a:ext cx="3488267" cy="1824566"/>
            </a:xfrm>
            <a:prstGeom prst="rect">
              <a:avLst/>
            </a:prstGeom>
            <a:solidFill>
              <a:schemeClr val="accent4">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effectLst/>
                  <a:ea typeface="Times New Roman" panose="02020603050405020304" pitchFamily="18" charset="0"/>
                </a:rPr>
                <a:t>Một</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cửa</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hàng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khác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giá</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cao</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hơn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nhưng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có</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khuyến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mãi</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hợp</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lý</a:t>
              </a:r>
              <a:endParaRPr lang="en-US" sz="2000" dirty="0">
                <a:solidFill>
                  <a:schemeClr val="tx1"/>
                </a:solidFill>
              </a:endParaRPr>
            </a:p>
          </p:txBody>
        </p:sp>
        <p:sp>
          <p:nvSpPr>
            <p:cNvPr id="8" name="Arrow: Down 7">
              <a:extLst>
                <a:ext uri="{FF2B5EF4-FFF2-40B4-BE49-F238E27FC236}">
                  <a16:creationId xmlns:a16="http://schemas.microsoft.com/office/drawing/2014/main" id="{DCED769F-1179-E7EE-2C71-50D9D942A016}"/>
                </a:ext>
              </a:extLst>
            </p:cNvPr>
            <p:cNvSpPr/>
            <p:nvPr/>
          </p:nvSpPr>
          <p:spPr>
            <a:xfrm>
              <a:off x="6385279" y="1874241"/>
              <a:ext cx="451556" cy="496996"/>
            </a:xfrm>
            <a:prstGeom prst="downArrow">
              <a:avLst/>
            </a:prstGeom>
            <a:solidFill>
              <a:srgbClr val="C00000"/>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9451946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4AC5E-FC62-1017-A559-6ACEA3203E60}"/>
              </a:ext>
            </a:extLst>
          </p:cNvPr>
          <p:cNvSpPr/>
          <p:nvPr/>
        </p:nvSpPr>
        <p:spPr>
          <a:xfrm>
            <a:off x="0" y="4499290"/>
            <a:ext cx="9144000" cy="65190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10E569F-5345-2B2F-721B-FF7AFFE55163}"/>
              </a:ext>
            </a:extLst>
          </p:cNvPr>
          <p:cNvPicPr>
            <a:picLocks noChangeAspect="1"/>
          </p:cNvPicPr>
          <p:nvPr/>
        </p:nvPicPr>
        <p:blipFill>
          <a:blip r:embed="rId2"/>
          <a:srcRect r="73704" b="52812"/>
          <a:stretch/>
        </p:blipFill>
        <p:spPr>
          <a:xfrm flipH="1">
            <a:off x="417688" y="1354667"/>
            <a:ext cx="3115370" cy="3144623"/>
          </a:xfrm>
          <a:prstGeom prst="rect">
            <a:avLst/>
          </a:prstGeom>
        </p:spPr>
      </p:pic>
      <p:sp>
        <p:nvSpPr>
          <p:cNvPr id="6" name="Speech Bubble: Rectangle with Corners Rounded 5">
            <a:extLst>
              <a:ext uri="{FF2B5EF4-FFF2-40B4-BE49-F238E27FC236}">
                <a16:creationId xmlns:a16="http://schemas.microsoft.com/office/drawing/2014/main" id="{4DD40825-576F-25C7-3D15-14875FCBBF80}"/>
              </a:ext>
            </a:extLst>
          </p:cNvPr>
          <p:cNvSpPr/>
          <p:nvPr/>
        </p:nvSpPr>
        <p:spPr>
          <a:xfrm>
            <a:off x="3826751" y="319245"/>
            <a:ext cx="5023556" cy="1738489"/>
          </a:xfrm>
          <a:prstGeom prst="wedgeRoundRectCallout">
            <a:avLst>
              <a:gd name="adj1" fmla="val -62855"/>
              <a:gd name="adj2" fmla="val -487"/>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rPr>
              <a:t>Hạnh</a:t>
            </a:r>
            <a:r>
              <a:rPr lang="en-US" sz="2000" dirty="0">
                <a:solidFill>
                  <a:schemeClr val="tx1"/>
                </a:solidFill>
              </a:rPr>
              <a:t> </a:t>
            </a:r>
            <a:r>
              <a:rPr lang="en-US" sz="2000" dirty="0" err="1">
                <a:solidFill>
                  <a:schemeClr val="tx1"/>
                </a:solidFill>
              </a:rPr>
              <a:t>nên</a:t>
            </a:r>
            <a:r>
              <a:rPr lang="en-US" sz="2000" dirty="0">
                <a:solidFill>
                  <a:schemeClr val="tx1"/>
                </a:solidFill>
              </a:rPr>
              <a:t> </a:t>
            </a:r>
            <a:r>
              <a:rPr lang="en-US" sz="2000" dirty="0" err="1">
                <a:solidFill>
                  <a:schemeClr val="tx1"/>
                </a:solidFill>
              </a:rPr>
              <a:t>chọn</a:t>
            </a:r>
            <a:r>
              <a:rPr lang="en-US" sz="2000" dirty="0">
                <a:solidFill>
                  <a:schemeClr val="tx1"/>
                </a:solidFill>
              </a:rPr>
              <a:t> </a:t>
            </a:r>
            <a:r>
              <a:rPr lang="en-US" sz="2000" dirty="0" err="1">
                <a:solidFill>
                  <a:schemeClr val="tx1"/>
                </a:solidFill>
              </a:rPr>
              <a:t>cửa</a:t>
            </a:r>
            <a:r>
              <a:rPr lang="en-US" sz="2000" dirty="0">
                <a:solidFill>
                  <a:schemeClr val="tx1"/>
                </a:solidFill>
              </a:rPr>
              <a:t> </a:t>
            </a:r>
            <a:r>
              <a:rPr lang="en-US" sz="2000" dirty="0" err="1">
                <a:solidFill>
                  <a:schemeClr val="tx1"/>
                </a:solidFill>
              </a:rPr>
              <a:t>hàng</a:t>
            </a:r>
            <a:r>
              <a:rPr lang="en-US" sz="2000" dirty="0">
                <a:solidFill>
                  <a:schemeClr val="tx1"/>
                </a:solidFill>
              </a:rPr>
              <a:t> </a:t>
            </a:r>
            <a:r>
              <a:rPr lang="en-US" sz="2000" dirty="0" err="1">
                <a:solidFill>
                  <a:schemeClr val="tx1"/>
                </a:solidFill>
              </a:rPr>
              <a:t>thứ</a:t>
            </a:r>
            <a:r>
              <a:rPr lang="en-US" sz="2000" dirty="0">
                <a:solidFill>
                  <a:schemeClr val="tx1"/>
                </a:solidFill>
              </a:rPr>
              <a:t> </a:t>
            </a:r>
            <a:r>
              <a:rPr lang="en-US" sz="2000" dirty="0" err="1">
                <a:solidFill>
                  <a:schemeClr val="tx1"/>
                </a:solidFill>
              </a:rPr>
              <a:t>hai</a:t>
            </a:r>
            <a:r>
              <a:rPr lang="en-US" sz="2000" dirty="0">
                <a:solidFill>
                  <a:schemeClr val="tx1"/>
                </a:solidFill>
              </a:rPr>
              <a:t> </a:t>
            </a:r>
            <a:r>
              <a:rPr lang="en-US" sz="2000" dirty="0" err="1">
                <a:solidFill>
                  <a:schemeClr val="tx1"/>
                </a:solidFill>
              </a:rPr>
              <a:t>để</a:t>
            </a:r>
            <a:r>
              <a:rPr lang="en-US" sz="2000" dirty="0">
                <a:solidFill>
                  <a:schemeClr val="tx1"/>
                </a:solidFill>
              </a:rPr>
              <a:t> </a:t>
            </a:r>
            <a:r>
              <a:rPr lang="en-US" sz="2000" dirty="0" err="1">
                <a:solidFill>
                  <a:schemeClr val="tx1"/>
                </a:solidFill>
              </a:rPr>
              <a:t>đảm</a:t>
            </a:r>
            <a:r>
              <a:rPr lang="en-US" sz="2000" dirty="0">
                <a:solidFill>
                  <a:schemeClr val="tx1"/>
                </a:solidFill>
              </a:rPr>
              <a:t> </a:t>
            </a:r>
            <a:r>
              <a:rPr lang="en-US" sz="2000" dirty="0" err="1">
                <a:solidFill>
                  <a:schemeClr val="tx1"/>
                </a:solidFill>
              </a:rPr>
              <a:t>bảo</a:t>
            </a:r>
            <a:r>
              <a:rPr lang="en-US" sz="2000" dirty="0">
                <a:solidFill>
                  <a:schemeClr val="tx1"/>
                </a:solidFill>
              </a:rPr>
              <a:t> an </a:t>
            </a:r>
            <a:r>
              <a:rPr lang="en-US" sz="2000" dirty="0" err="1">
                <a:solidFill>
                  <a:schemeClr val="tx1"/>
                </a:solidFill>
              </a:rPr>
              <a:t>toàn</a:t>
            </a:r>
            <a:r>
              <a:rPr lang="en-US" sz="2000" dirty="0">
                <a:solidFill>
                  <a:schemeClr val="tx1"/>
                </a:solidFill>
              </a:rPr>
              <a:t> </a:t>
            </a:r>
            <a:r>
              <a:rPr lang="en-US" sz="2000" dirty="0" err="1">
                <a:solidFill>
                  <a:schemeClr val="tx1"/>
                </a:solidFill>
              </a:rPr>
              <a:t>thông</a:t>
            </a:r>
            <a:r>
              <a:rPr lang="en-US" sz="2000" dirty="0">
                <a:solidFill>
                  <a:schemeClr val="tx1"/>
                </a:solidFill>
              </a:rPr>
              <a:t> tin </a:t>
            </a:r>
            <a:r>
              <a:rPr lang="en-US" sz="2000" dirty="0" err="1">
                <a:solidFill>
                  <a:schemeClr val="tx1"/>
                </a:solidFill>
              </a:rPr>
              <a:t>cá</a:t>
            </a:r>
            <a:r>
              <a:rPr lang="en-US" sz="2000" dirty="0">
                <a:solidFill>
                  <a:schemeClr val="tx1"/>
                </a:solidFill>
              </a:rPr>
              <a:t> </a:t>
            </a:r>
            <a:r>
              <a:rPr lang="en-US" sz="2000" dirty="0" err="1">
                <a:solidFill>
                  <a:schemeClr val="tx1"/>
                </a:solidFill>
              </a:rPr>
              <a:t>nhân</a:t>
            </a:r>
            <a:r>
              <a:rPr lang="en-US" sz="2000" dirty="0">
                <a:solidFill>
                  <a:schemeClr val="tx1"/>
                </a:solidFill>
              </a:rPr>
              <a:t> </a:t>
            </a:r>
            <a:r>
              <a:rPr lang="en-US" sz="2000" dirty="0" err="1">
                <a:solidFill>
                  <a:schemeClr val="tx1"/>
                </a:solidFill>
              </a:rPr>
              <a:t>và</a:t>
            </a:r>
            <a:r>
              <a:rPr lang="en-US" sz="2000" dirty="0">
                <a:solidFill>
                  <a:schemeClr val="tx1"/>
                </a:solidFill>
              </a:rPr>
              <a:t> </a:t>
            </a:r>
            <a:r>
              <a:rPr lang="en-US" sz="2000" dirty="0" err="1">
                <a:solidFill>
                  <a:schemeClr val="tx1"/>
                </a:solidFill>
              </a:rPr>
              <a:t>tránh</a:t>
            </a:r>
            <a:r>
              <a:rPr lang="en-US" sz="2000" dirty="0">
                <a:solidFill>
                  <a:schemeClr val="tx1"/>
                </a:solidFill>
              </a:rPr>
              <a:t> </a:t>
            </a:r>
            <a:r>
              <a:rPr lang="en-US" sz="2000" dirty="0" err="1">
                <a:solidFill>
                  <a:schemeClr val="tx1"/>
                </a:solidFill>
              </a:rPr>
              <a:t>rủi</a:t>
            </a:r>
            <a:r>
              <a:rPr lang="en-US" sz="2000" dirty="0">
                <a:solidFill>
                  <a:schemeClr val="tx1"/>
                </a:solidFill>
              </a:rPr>
              <a:t> </a:t>
            </a:r>
            <a:r>
              <a:rPr lang="en-US" sz="2000" dirty="0" err="1">
                <a:solidFill>
                  <a:schemeClr val="tx1"/>
                </a:solidFill>
              </a:rPr>
              <a:t>ro</a:t>
            </a:r>
            <a:r>
              <a:rPr lang="en-US" sz="2000" dirty="0">
                <a:solidFill>
                  <a:schemeClr val="tx1"/>
                </a:solidFill>
              </a:rPr>
              <a:t> </a:t>
            </a:r>
            <a:r>
              <a:rPr lang="en-US" sz="2000" dirty="0" err="1">
                <a:solidFill>
                  <a:schemeClr val="tx1"/>
                </a:solidFill>
              </a:rPr>
              <a:t>bị</a:t>
            </a:r>
            <a:r>
              <a:rPr lang="en-US" sz="2000" dirty="0">
                <a:solidFill>
                  <a:schemeClr val="tx1"/>
                </a:solidFill>
              </a:rPr>
              <a:t> </a:t>
            </a:r>
            <a:r>
              <a:rPr lang="en-US" sz="2000" dirty="0" err="1">
                <a:solidFill>
                  <a:schemeClr val="tx1"/>
                </a:solidFill>
              </a:rPr>
              <a:t>lừa</a:t>
            </a:r>
            <a:r>
              <a:rPr lang="en-US" sz="2000" dirty="0">
                <a:solidFill>
                  <a:schemeClr val="tx1"/>
                </a:solidFill>
              </a:rPr>
              <a:t> </a:t>
            </a:r>
            <a:r>
              <a:rPr lang="en-US" sz="2000" dirty="0" err="1">
                <a:solidFill>
                  <a:schemeClr val="tx1"/>
                </a:solidFill>
              </a:rPr>
              <a:t>đảo</a:t>
            </a:r>
            <a:endParaRPr lang="en-US" sz="2000" dirty="0">
              <a:solidFill>
                <a:schemeClr val="tx1"/>
              </a:solidFill>
            </a:endParaRPr>
          </a:p>
        </p:txBody>
      </p:sp>
      <p:sp>
        <p:nvSpPr>
          <p:cNvPr id="7" name="Speech Bubble: Rectangle with Corners Rounded 6">
            <a:extLst>
              <a:ext uri="{FF2B5EF4-FFF2-40B4-BE49-F238E27FC236}">
                <a16:creationId xmlns:a16="http://schemas.microsoft.com/office/drawing/2014/main" id="{0F782303-281E-4784-6A4D-D19D21282A23}"/>
              </a:ext>
            </a:extLst>
          </p:cNvPr>
          <p:cNvSpPr/>
          <p:nvPr/>
        </p:nvSpPr>
        <p:spPr>
          <a:xfrm>
            <a:off x="3826751" y="2333401"/>
            <a:ext cx="5023556" cy="1738489"/>
          </a:xfrm>
          <a:prstGeom prst="wedgeRoundRectCallout">
            <a:avLst>
              <a:gd name="adj1" fmla="val -64653"/>
              <a:gd name="adj2" fmla="val 3409"/>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effectLst/>
                <a:ea typeface="Times New Roman" panose="02020603050405020304" pitchFamily="18" charset="0"/>
              </a:rPr>
              <a:t>Đồng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thời</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nên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tìm</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hiểu</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kỹ</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về</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sản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phẩm</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và</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chương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trình</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khuyến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mãi</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để</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đưa</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ra</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quyết</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định</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hợp</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lý</a:t>
            </a:r>
            <a:r>
              <a:rPr lang="en-US" sz="2000" dirty="0">
                <a:solidFill>
                  <a:schemeClr val="tx1"/>
                </a:solidFill>
                <a:effectLst/>
                <a:ea typeface="Times New Roman" panose="02020603050405020304" pitchFamily="18" charset="0"/>
              </a:rPr>
              <a:t>.</a:t>
            </a:r>
            <a:endParaRPr lang="en-US" sz="2000" dirty="0">
              <a:solidFill>
                <a:schemeClr val="tx1"/>
              </a:solidFill>
            </a:endParaRPr>
          </a:p>
        </p:txBody>
      </p:sp>
    </p:spTree>
    <p:extLst>
      <p:ext uri="{BB962C8B-B14F-4D97-AF65-F5344CB8AC3E}">
        <p14:creationId xmlns:p14="http://schemas.microsoft.com/office/powerpoint/2010/main" val="80713001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110118" y="4325498"/>
            <a:ext cx="3740209"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3508228960"/>
      </p:ext>
    </p:extLst>
  </p:cSld>
  <p:clrMapOvr>
    <a:masterClrMapping/>
  </p:clrMapOvr>
  <p:transition spd="med">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ttps://redfernent.com/cdn/shop/articles/Online_shopping.jpg?v=1695064364"/>
          <p:cNvPicPr>
            <a:picLocks noChangeAspect="1" noChangeArrowheads="1"/>
          </p:cNvPicPr>
          <p:nvPr/>
        </p:nvPicPr>
        <p:blipFill rotWithShape="1">
          <a:blip r:embed="rId2">
            <a:extLst>
              <a:ext uri="{28A0092B-C50C-407E-A947-70E740481C1C}">
                <a14:useLocalDpi xmlns:a14="http://schemas.microsoft.com/office/drawing/2010/main" val="0"/>
              </a:ext>
            </a:extLst>
          </a:blip>
          <a:srcRect l="8288" r="26450"/>
          <a:stretch/>
        </p:blipFill>
        <p:spPr bwMode="auto">
          <a:xfrm>
            <a:off x="1" y="0"/>
            <a:ext cx="50292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908834" y="1727198"/>
            <a:ext cx="2355533" cy="856345"/>
          </a:xfrm>
          <a:prstGeom prst="roundRect">
            <a:avLst>
              <a:gd name="adj" fmla="val 12521"/>
            </a:avLst>
          </a:prstGeom>
          <a:solidFill>
            <a:srgbClr val="EBF6F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0000"/>
                </a:solidFill>
              </a:rPr>
              <a:t>LUYỆN TẬP</a:t>
            </a:r>
            <a:endParaRPr lang="vi-VN" sz="2500">
              <a:solidFill>
                <a:srgbClr val="000000"/>
              </a:solidFill>
            </a:endParaRPr>
          </a:p>
        </p:txBody>
      </p:sp>
      <p:sp>
        <p:nvSpPr>
          <p:cNvPr id="6" name="TextBox 5"/>
          <p:cNvSpPr txBox="1"/>
          <p:nvPr/>
        </p:nvSpPr>
        <p:spPr>
          <a:xfrm>
            <a:off x="5029201" y="2791976"/>
            <a:ext cx="4114799" cy="669414"/>
          </a:xfrm>
          <a:prstGeom prst="rect">
            <a:avLst/>
          </a:prstGeom>
          <a:noFill/>
        </p:spPr>
        <p:txBody>
          <a:bodyPr wrap="square" rtlCol="0">
            <a:spAutoFit/>
          </a:bodyPr>
          <a:lstStyle/>
          <a:p>
            <a:pPr algn="ctr">
              <a:lnSpc>
                <a:spcPct val="150000"/>
              </a:lnSpc>
            </a:pPr>
            <a:r>
              <a:rPr lang="en-US" sz="2500"/>
              <a:t>(Câu hỏi trắc nghiệm)</a:t>
            </a:r>
          </a:p>
        </p:txBody>
      </p:sp>
    </p:spTree>
    <p:extLst>
      <p:ext uri="{BB962C8B-B14F-4D97-AF65-F5344CB8AC3E}">
        <p14:creationId xmlns:p14="http://schemas.microsoft.com/office/powerpoint/2010/main" val="400802883"/>
      </p:ext>
    </p:extLst>
  </p:cSld>
  <p:clrMapOvr>
    <a:masterClrMapping/>
  </p:clrMapOvr>
  <p:transition spd="med">
    <p:comb/>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6">
            <a:extLst>
              <a:ext uri="{FF2B5EF4-FFF2-40B4-BE49-F238E27FC236}">
                <a16:creationId xmlns:a16="http://schemas.microsoft.com/office/drawing/2014/main" id="{2C1B937C-1A86-2B01-6E26-6052E59FF74F}"/>
              </a:ext>
            </a:extLst>
          </p:cNvPr>
          <p:cNvPicPr>
            <a:picLocks noChangeAspect="1"/>
          </p:cNvPicPr>
          <p:nvPr/>
        </p:nvPicPr>
        <p:blipFill>
          <a:blip r:embed="rId3"/>
          <a:stretch>
            <a:fillRect/>
          </a:stretch>
        </p:blipFill>
        <p:spPr>
          <a:xfrm>
            <a:off x="1286098" y="1705297"/>
            <a:ext cx="6571801" cy="3089257"/>
          </a:xfrm>
          <a:prstGeom prst="rect">
            <a:avLst/>
          </a:prstGeom>
          <a:noFill/>
          <a:ln w="9525">
            <a:noFill/>
          </a:ln>
        </p:spPr>
      </p:pic>
      <p:sp>
        <p:nvSpPr>
          <p:cNvPr id="10" name="TextBox 9">
            <a:extLst>
              <a:ext uri="{FF2B5EF4-FFF2-40B4-BE49-F238E27FC236}">
                <a16:creationId xmlns:a16="http://schemas.microsoft.com/office/drawing/2014/main" id="{CDC43038-46C3-9F58-E08A-F4D8E522DB97}"/>
              </a:ext>
            </a:extLst>
          </p:cNvPr>
          <p:cNvSpPr txBox="1"/>
          <p:nvPr/>
        </p:nvSpPr>
        <p:spPr>
          <a:xfrm>
            <a:off x="1968499" y="243773"/>
            <a:ext cx="5207001" cy="1175258"/>
          </a:xfrm>
          <a:prstGeom prst="rect">
            <a:avLst/>
          </a:prstGeom>
          <a:noFill/>
        </p:spPr>
        <p:txBody>
          <a:bodyPr wrap="square">
            <a:spAutoFit/>
          </a:bodyPr>
          <a:lstStyle/>
          <a:p>
            <a:pPr algn="ctr">
              <a:lnSpc>
                <a:spcPct val="150000"/>
              </a:lnSpc>
            </a:pPr>
            <a:r>
              <a:rPr lang="en-US" sz="2500" b="1" dirty="0">
                <a:solidFill>
                  <a:srgbClr val="C00000"/>
                </a:solidFill>
                <a:latin typeface="Arial" panose="020B0604020202020204" pitchFamily="34" charset="0"/>
                <a:cs typeface="Arial" panose="020B0604020202020204" pitchFamily="34" charset="0"/>
              </a:rPr>
              <a:t>TRÒ CHƠI: </a:t>
            </a:r>
          </a:p>
          <a:p>
            <a:pPr algn="ctr">
              <a:lnSpc>
                <a:spcPct val="150000"/>
              </a:lnSpc>
            </a:pPr>
            <a:r>
              <a:rPr lang="en-US" sz="2500" b="1" dirty="0">
                <a:solidFill>
                  <a:srgbClr val="C00000"/>
                </a:solidFill>
                <a:latin typeface="Arial" panose="020B0604020202020204" pitchFamily="34" charset="0"/>
                <a:cs typeface="Arial" panose="020B0604020202020204" pitchFamily="34" charset="0"/>
              </a:rPr>
              <a:t>MẢNH GHÉP DIỆU KÌ</a:t>
            </a:r>
            <a:endParaRPr lang="vi-VN" sz="2500" b="1" dirty="0">
              <a:solidFill>
                <a:srgbClr val="C00000"/>
              </a:solidFill>
              <a:latin typeface="Arial" panose="020B0604020202020204" pitchFamily="34" charset="0"/>
              <a:cs typeface="Arial" panose="020B0604020202020204" pitchFamily="34" charset="0"/>
            </a:endParaRPr>
          </a:p>
        </p:txBody>
      </p:sp>
      <p:sp>
        <p:nvSpPr>
          <p:cNvPr id="3" name="Rectangle 2">
            <a:hlinkClick r:id="rId4" action="ppaction://hlinksldjump"/>
          </p:cNvPr>
          <p:cNvSpPr/>
          <p:nvPr/>
        </p:nvSpPr>
        <p:spPr>
          <a:xfrm>
            <a:off x="1286097" y="1705297"/>
            <a:ext cx="1658554" cy="1544628"/>
          </a:xfrm>
          <a:prstGeom prst="rect">
            <a:avLst/>
          </a:prstGeom>
          <a:solidFill>
            <a:srgbClr val="FFF2CC"/>
          </a:solidFill>
          <a:ln>
            <a:solidFill>
              <a:srgbClr val="FFF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000000"/>
                </a:solidFill>
              </a:rPr>
              <a:t>Mảnh</a:t>
            </a:r>
            <a:r>
              <a:rPr lang="en-US" sz="2000" b="1" dirty="0">
                <a:solidFill>
                  <a:srgbClr val="000000"/>
                </a:solidFill>
              </a:rPr>
              <a:t> </a:t>
            </a:r>
            <a:r>
              <a:rPr lang="en-US" sz="2000" b="1" dirty="0" err="1">
                <a:solidFill>
                  <a:srgbClr val="000000"/>
                </a:solidFill>
              </a:rPr>
              <a:t>ghép</a:t>
            </a:r>
            <a:endParaRPr lang="en-US" sz="2000" b="1" dirty="0">
              <a:solidFill>
                <a:srgbClr val="000000"/>
              </a:solidFill>
            </a:endParaRPr>
          </a:p>
          <a:p>
            <a:pPr algn="ctr">
              <a:lnSpc>
                <a:spcPct val="150000"/>
              </a:lnSpc>
            </a:pPr>
            <a:r>
              <a:rPr lang="en-US" sz="2000" b="1" dirty="0" err="1">
                <a:solidFill>
                  <a:srgbClr val="000000"/>
                </a:solidFill>
              </a:rPr>
              <a:t>số</a:t>
            </a:r>
            <a:r>
              <a:rPr lang="en-US" sz="2000" b="1" dirty="0">
                <a:solidFill>
                  <a:srgbClr val="000000"/>
                </a:solidFill>
              </a:rPr>
              <a:t> 1</a:t>
            </a:r>
          </a:p>
        </p:txBody>
      </p:sp>
      <p:sp>
        <p:nvSpPr>
          <p:cNvPr id="8" name="Rectangle 7">
            <a:hlinkClick r:id="rId5" action="ppaction://hlinksldjump"/>
          </p:cNvPr>
          <p:cNvSpPr/>
          <p:nvPr/>
        </p:nvSpPr>
        <p:spPr>
          <a:xfrm>
            <a:off x="2960090" y="1705297"/>
            <a:ext cx="1658548" cy="1544628"/>
          </a:xfrm>
          <a:prstGeom prst="rect">
            <a:avLst/>
          </a:prstGeom>
          <a:solidFill>
            <a:srgbClr val="D9E2F3"/>
          </a:solidFill>
          <a:ln>
            <a:solidFill>
              <a:srgbClr val="D9E2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000000"/>
                </a:solidFill>
              </a:rPr>
              <a:t>Mảnh</a:t>
            </a:r>
            <a:r>
              <a:rPr lang="en-US" sz="2000" b="1" dirty="0">
                <a:solidFill>
                  <a:srgbClr val="000000"/>
                </a:solidFill>
              </a:rPr>
              <a:t> </a:t>
            </a:r>
            <a:r>
              <a:rPr lang="en-US" sz="2000" b="1" dirty="0" err="1">
                <a:solidFill>
                  <a:srgbClr val="000000"/>
                </a:solidFill>
              </a:rPr>
              <a:t>ghép</a:t>
            </a:r>
            <a:endParaRPr lang="en-US" sz="2000" b="1" dirty="0">
              <a:solidFill>
                <a:srgbClr val="000000"/>
              </a:solidFill>
            </a:endParaRPr>
          </a:p>
          <a:p>
            <a:pPr algn="ctr">
              <a:lnSpc>
                <a:spcPct val="150000"/>
              </a:lnSpc>
            </a:pPr>
            <a:r>
              <a:rPr lang="en-US" sz="2000" b="1" dirty="0" err="1">
                <a:solidFill>
                  <a:srgbClr val="000000"/>
                </a:solidFill>
              </a:rPr>
              <a:t>số</a:t>
            </a:r>
            <a:r>
              <a:rPr lang="en-US" sz="2000" b="1" dirty="0">
                <a:solidFill>
                  <a:srgbClr val="000000"/>
                </a:solidFill>
              </a:rPr>
              <a:t> 2</a:t>
            </a:r>
          </a:p>
        </p:txBody>
      </p:sp>
      <p:sp>
        <p:nvSpPr>
          <p:cNvPr id="12" name="Rectangle 11">
            <a:hlinkClick r:id="rId6" action="ppaction://hlinksldjump"/>
          </p:cNvPr>
          <p:cNvSpPr/>
          <p:nvPr/>
        </p:nvSpPr>
        <p:spPr>
          <a:xfrm>
            <a:off x="4618638" y="1705297"/>
            <a:ext cx="1658547" cy="1544628"/>
          </a:xfrm>
          <a:prstGeom prst="rect">
            <a:avLst/>
          </a:prstGeom>
          <a:solidFill>
            <a:srgbClr val="E2EFD9"/>
          </a:solidFill>
          <a:ln>
            <a:solidFill>
              <a:srgbClr val="E2EF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000000"/>
                </a:solidFill>
              </a:rPr>
              <a:t>Mảnh</a:t>
            </a:r>
            <a:r>
              <a:rPr lang="en-US" sz="2000" b="1" dirty="0">
                <a:solidFill>
                  <a:srgbClr val="000000"/>
                </a:solidFill>
              </a:rPr>
              <a:t> </a:t>
            </a:r>
            <a:r>
              <a:rPr lang="en-US" sz="2000" b="1" dirty="0" err="1">
                <a:solidFill>
                  <a:srgbClr val="000000"/>
                </a:solidFill>
              </a:rPr>
              <a:t>ghép</a:t>
            </a:r>
            <a:endParaRPr lang="en-US" sz="2000" b="1" dirty="0">
              <a:solidFill>
                <a:srgbClr val="000000"/>
              </a:solidFill>
            </a:endParaRPr>
          </a:p>
          <a:p>
            <a:pPr algn="ctr">
              <a:lnSpc>
                <a:spcPct val="150000"/>
              </a:lnSpc>
            </a:pPr>
            <a:r>
              <a:rPr lang="en-US" sz="2000" b="1" dirty="0" err="1">
                <a:solidFill>
                  <a:srgbClr val="000000"/>
                </a:solidFill>
              </a:rPr>
              <a:t>số</a:t>
            </a:r>
            <a:r>
              <a:rPr lang="en-US" sz="2000" b="1" dirty="0">
                <a:solidFill>
                  <a:srgbClr val="000000"/>
                </a:solidFill>
              </a:rPr>
              <a:t> 3</a:t>
            </a:r>
          </a:p>
        </p:txBody>
      </p:sp>
      <p:sp>
        <p:nvSpPr>
          <p:cNvPr id="13" name="Rectangle 12">
            <a:hlinkClick r:id="rId7" action="ppaction://hlinksldjump"/>
          </p:cNvPr>
          <p:cNvSpPr/>
          <p:nvPr/>
        </p:nvSpPr>
        <p:spPr>
          <a:xfrm>
            <a:off x="6284905" y="1705297"/>
            <a:ext cx="1565274" cy="1544628"/>
          </a:xfrm>
          <a:prstGeom prst="rect">
            <a:avLst/>
          </a:prstGeom>
          <a:solidFill>
            <a:srgbClr val="FBE4D5"/>
          </a:solidFill>
          <a:ln>
            <a:solidFill>
              <a:srgbClr val="FBE4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000000"/>
                </a:solidFill>
              </a:rPr>
              <a:t>Mảnh</a:t>
            </a:r>
            <a:r>
              <a:rPr lang="en-US" sz="2000" b="1" dirty="0">
                <a:solidFill>
                  <a:srgbClr val="000000"/>
                </a:solidFill>
              </a:rPr>
              <a:t> </a:t>
            </a:r>
            <a:r>
              <a:rPr lang="en-US" sz="2000" b="1" dirty="0" err="1">
                <a:solidFill>
                  <a:srgbClr val="000000"/>
                </a:solidFill>
              </a:rPr>
              <a:t>ghép</a:t>
            </a:r>
            <a:endParaRPr lang="en-US" sz="2000" b="1" dirty="0">
              <a:solidFill>
                <a:srgbClr val="000000"/>
              </a:solidFill>
            </a:endParaRPr>
          </a:p>
          <a:p>
            <a:pPr algn="ctr">
              <a:lnSpc>
                <a:spcPct val="150000"/>
              </a:lnSpc>
            </a:pPr>
            <a:r>
              <a:rPr lang="en-US" sz="2000" b="1" dirty="0" err="1">
                <a:solidFill>
                  <a:srgbClr val="000000"/>
                </a:solidFill>
              </a:rPr>
              <a:t>số</a:t>
            </a:r>
            <a:r>
              <a:rPr lang="en-US" sz="2000" b="1" dirty="0">
                <a:solidFill>
                  <a:srgbClr val="000000"/>
                </a:solidFill>
              </a:rPr>
              <a:t> 4</a:t>
            </a:r>
          </a:p>
        </p:txBody>
      </p:sp>
      <p:sp>
        <p:nvSpPr>
          <p:cNvPr id="11" name="Rectangle 10">
            <a:hlinkClick r:id="rId8" action="ppaction://hlinksldjump"/>
          </p:cNvPr>
          <p:cNvSpPr/>
          <p:nvPr/>
        </p:nvSpPr>
        <p:spPr>
          <a:xfrm>
            <a:off x="1286096" y="3249925"/>
            <a:ext cx="2231078" cy="1544629"/>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000000"/>
                </a:solidFill>
              </a:rPr>
              <a:t>Mảnh</a:t>
            </a:r>
            <a:r>
              <a:rPr lang="en-US" sz="2000" b="1" dirty="0">
                <a:solidFill>
                  <a:srgbClr val="000000"/>
                </a:solidFill>
              </a:rPr>
              <a:t> </a:t>
            </a:r>
            <a:r>
              <a:rPr lang="en-US" sz="2000" b="1" dirty="0" err="1">
                <a:solidFill>
                  <a:srgbClr val="000000"/>
                </a:solidFill>
              </a:rPr>
              <a:t>ghép</a:t>
            </a:r>
            <a:endParaRPr lang="en-US" sz="2000" b="1" dirty="0">
              <a:solidFill>
                <a:srgbClr val="000000"/>
              </a:solidFill>
            </a:endParaRPr>
          </a:p>
          <a:p>
            <a:pPr algn="ctr">
              <a:lnSpc>
                <a:spcPct val="150000"/>
              </a:lnSpc>
            </a:pPr>
            <a:r>
              <a:rPr lang="en-US" sz="2000" b="1" dirty="0" err="1">
                <a:solidFill>
                  <a:srgbClr val="000000"/>
                </a:solidFill>
              </a:rPr>
              <a:t>số</a:t>
            </a:r>
            <a:r>
              <a:rPr lang="en-US" sz="2000" b="1" dirty="0">
                <a:solidFill>
                  <a:srgbClr val="000000"/>
                </a:solidFill>
              </a:rPr>
              <a:t> 5</a:t>
            </a:r>
          </a:p>
        </p:txBody>
      </p:sp>
      <p:sp>
        <p:nvSpPr>
          <p:cNvPr id="14" name="Rectangle 13">
            <a:hlinkClick r:id="rId9" action="ppaction://hlinksldjump"/>
          </p:cNvPr>
          <p:cNvSpPr/>
          <p:nvPr/>
        </p:nvSpPr>
        <p:spPr>
          <a:xfrm>
            <a:off x="3517174" y="3249925"/>
            <a:ext cx="2172049" cy="1544628"/>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000000"/>
                </a:solidFill>
              </a:rPr>
              <a:t>Mảnh</a:t>
            </a:r>
            <a:r>
              <a:rPr lang="en-US" sz="2000" b="1" dirty="0">
                <a:solidFill>
                  <a:srgbClr val="000000"/>
                </a:solidFill>
              </a:rPr>
              <a:t> </a:t>
            </a:r>
            <a:r>
              <a:rPr lang="en-US" sz="2000" b="1" dirty="0" err="1">
                <a:solidFill>
                  <a:srgbClr val="000000"/>
                </a:solidFill>
              </a:rPr>
              <a:t>ghép</a:t>
            </a:r>
            <a:endParaRPr lang="en-US" sz="2000" b="1" dirty="0">
              <a:solidFill>
                <a:srgbClr val="000000"/>
              </a:solidFill>
            </a:endParaRPr>
          </a:p>
          <a:p>
            <a:pPr algn="ctr">
              <a:lnSpc>
                <a:spcPct val="150000"/>
              </a:lnSpc>
            </a:pPr>
            <a:r>
              <a:rPr lang="en-US" sz="2000" b="1" dirty="0" err="1">
                <a:solidFill>
                  <a:srgbClr val="000000"/>
                </a:solidFill>
              </a:rPr>
              <a:t>số</a:t>
            </a:r>
            <a:r>
              <a:rPr lang="en-US" sz="2000" b="1" dirty="0">
                <a:solidFill>
                  <a:srgbClr val="000000"/>
                </a:solidFill>
              </a:rPr>
              <a:t> 6</a:t>
            </a:r>
          </a:p>
        </p:txBody>
      </p:sp>
      <p:sp>
        <p:nvSpPr>
          <p:cNvPr id="15" name="Rectangle 14">
            <a:hlinkClick r:id="rId10" action="ppaction://hlinksldjump"/>
          </p:cNvPr>
          <p:cNvSpPr/>
          <p:nvPr/>
        </p:nvSpPr>
        <p:spPr>
          <a:xfrm>
            <a:off x="5678129" y="3249925"/>
            <a:ext cx="2172050" cy="1544628"/>
          </a:xfrm>
          <a:prstGeom prst="rect">
            <a:avLst/>
          </a:prstGeom>
          <a:solidFill>
            <a:srgbClr val="CCCCFF"/>
          </a:solidFill>
          <a:ln>
            <a:solidFill>
              <a:srgbClr val="CC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000000"/>
                </a:solidFill>
              </a:rPr>
              <a:t>Mảnh</a:t>
            </a:r>
            <a:r>
              <a:rPr lang="en-US" sz="2000" b="1" dirty="0">
                <a:solidFill>
                  <a:srgbClr val="000000"/>
                </a:solidFill>
              </a:rPr>
              <a:t> </a:t>
            </a:r>
            <a:r>
              <a:rPr lang="en-US" sz="2000" b="1" dirty="0" err="1">
                <a:solidFill>
                  <a:srgbClr val="000000"/>
                </a:solidFill>
              </a:rPr>
              <a:t>ghép</a:t>
            </a:r>
            <a:endParaRPr lang="en-US" sz="2000" b="1" dirty="0">
              <a:solidFill>
                <a:srgbClr val="000000"/>
              </a:solidFill>
            </a:endParaRPr>
          </a:p>
          <a:p>
            <a:pPr algn="ctr">
              <a:lnSpc>
                <a:spcPct val="150000"/>
              </a:lnSpc>
            </a:pPr>
            <a:r>
              <a:rPr lang="en-US" sz="2000" b="1" dirty="0" err="1">
                <a:solidFill>
                  <a:srgbClr val="000000"/>
                </a:solidFill>
              </a:rPr>
              <a:t>số</a:t>
            </a:r>
            <a:r>
              <a:rPr lang="en-US" sz="2000" b="1" dirty="0">
                <a:solidFill>
                  <a:srgbClr val="000000"/>
                </a:solidFill>
              </a:rPr>
              <a:t> 7</a:t>
            </a:r>
          </a:p>
        </p:txBody>
      </p:sp>
      <p:pic>
        <p:nvPicPr>
          <p:cNvPr id="17" name="Picture 2" descr="https://cdn-icons-png.flaticon.com/128/8841/8841231.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286055" y="4490059"/>
            <a:ext cx="608991" cy="608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029521"/>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fltVal val="0"/>
                                          </p:val>
                                        </p:tav>
                                      </p:tavLst>
                                    </p:anim>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12"/>
                                        </p:tgtEl>
                                        <p:attrNameLst>
                                          <p:attrName>ppt_w</p:attrName>
                                        </p:attrNameLst>
                                      </p:cBhvr>
                                      <p:tavLst>
                                        <p:tav tm="0">
                                          <p:val>
                                            <p:strVal val="ppt_w"/>
                                          </p:val>
                                        </p:tav>
                                        <p:tav tm="100000">
                                          <p:val>
                                            <p:fltVal val="0"/>
                                          </p:val>
                                        </p:tav>
                                      </p:tavLst>
                                    </p:anim>
                                    <p:anim calcmode="lin" valueType="num">
                                      <p:cBhvr>
                                        <p:cTn id="23" dur="500"/>
                                        <p:tgtEl>
                                          <p:spTgt spid="12"/>
                                        </p:tgtEl>
                                        <p:attrNameLst>
                                          <p:attrName>ppt_h</p:attrName>
                                        </p:attrNameLst>
                                      </p:cBhvr>
                                      <p:tavLst>
                                        <p:tav tm="0">
                                          <p:val>
                                            <p:strVal val="ppt_h"/>
                                          </p:val>
                                        </p:tav>
                                        <p:tav tm="100000">
                                          <p:val>
                                            <p:fltVal val="0"/>
                                          </p:val>
                                        </p:tav>
                                      </p:tavLst>
                                    </p:anim>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13"/>
                                        </p:tgtEl>
                                        <p:attrNameLst>
                                          <p:attrName>ppt_w</p:attrName>
                                        </p:attrNameLst>
                                      </p:cBhvr>
                                      <p:tavLst>
                                        <p:tav tm="0">
                                          <p:val>
                                            <p:strVal val="ppt_w"/>
                                          </p:val>
                                        </p:tav>
                                        <p:tav tm="100000">
                                          <p:val>
                                            <p:fltVal val="0"/>
                                          </p:val>
                                        </p:tav>
                                      </p:tavLst>
                                    </p:anim>
                                    <p:anim calcmode="lin" valueType="num">
                                      <p:cBhvr>
                                        <p:cTn id="31" dur="500"/>
                                        <p:tgtEl>
                                          <p:spTgt spid="13"/>
                                        </p:tgtEl>
                                        <p:attrNameLst>
                                          <p:attrName>ppt_h</p:attrName>
                                        </p:attrNameLst>
                                      </p:cBhvr>
                                      <p:tavLst>
                                        <p:tav tm="0">
                                          <p:val>
                                            <p:strVal val="ppt_h"/>
                                          </p:val>
                                        </p:tav>
                                        <p:tav tm="100000">
                                          <p:val>
                                            <p:fltVal val="0"/>
                                          </p:val>
                                        </p:tav>
                                      </p:tavLst>
                                    </p:anim>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0" nodeType="clickEffect">
                                  <p:stCondLst>
                                    <p:cond delay="0"/>
                                  </p:stCondLst>
                                  <p:childTnLst>
                                    <p:anim calcmode="lin" valueType="num">
                                      <p:cBhvr>
                                        <p:cTn id="38" dur="500"/>
                                        <p:tgtEl>
                                          <p:spTgt spid="14"/>
                                        </p:tgtEl>
                                        <p:attrNameLst>
                                          <p:attrName>ppt_w</p:attrName>
                                        </p:attrNameLst>
                                      </p:cBhvr>
                                      <p:tavLst>
                                        <p:tav tm="0">
                                          <p:val>
                                            <p:strVal val="ppt_w"/>
                                          </p:val>
                                        </p:tav>
                                        <p:tav tm="100000">
                                          <p:val>
                                            <p:fltVal val="0"/>
                                          </p:val>
                                        </p:tav>
                                      </p:tavLst>
                                    </p:anim>
                                    <p:anim calcmode="lin" valueType="num">
                                      <p:cBhvr>
                                        <p:cTn id="39" dur="500"/>
                                        <p:tgtEl>
                                          <p:spTgt spid="14"/>
                                        </p:tgtEl>
                                        <p:attrNameLst>
                                          <p:attrName>ppt_h</p:attrName>
                                        </p:attrNameLst>
                                      </p:cBhvr>
                                      <p:tavLst>
                                        <p:tav tm="0">
                                          <p:val>
                                            <p:strVal val="ppt_h"/>
                                          </p:val>
                                        </p:tav>
                                        <p:tav tm="100000">
                                          <p:val>
                                            <p:fltVal val="0"/>
                                          </p:val>
                                        </p:tav>
                                      </p:tavLst>
                                    </p:anim>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11"/>
                                        </p:tgtEl>
                                        <p:attrNameLst>
                                          <p:attrName>ppt_w</p:attrName>
                                        </p:attrNameLst>
                                      </p:cBhvr>
                                      <p:tavLst>
                                        <p:tav tm="0">
                                          <p:val>
                                            <p:strVal val="ppt_w"/>
                                          </p:val>
                                        </p:tav>
                                        <p:tav tm="100000">
                                          <p:val>
                                            <p:fltVal val="0"/>
                                          </p:val>
                                        </p:tav>
                                      </p:tavLst>
                                    </p:anim>
                                    <p:anim calcmode="lin" valueType="num">
                                      <p:cBhvr>
                                        <p:cTn id="47" dur="500"/>
                                        <p:tgtEl>
                                          <p:spTgt spid="11"/>
                                        </p:tgtEl>
                                        <p:attrNameLst>
                                          <p:attrName>ppt_h</p:attrName>
                                        </p:attrNameLst>
                                      </p:cBhvr>
                                      <p:tavLst>
                                        <p:tav tm="0">
                                          <p:val>
                                            <p:strVal val="ppt_h"/>
                                          </p:val>
                                        </p:tav>
                                        <p:tav tm="100000">
                                          <p:val>
                                            <p:fltVal val="0"/>
                                          </p:val>
                                        </p:tav>
                                      </p:tavLst>
                                    </p:anim>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15"/>
                                        </p:tgtEl>
                                        <p:attrNameLst>
                                          <p:attrName>ppt_w</p:attrName>
                                        </p:attrNameLst>
                                      </p:cBhvr>
                                      <p:tavLst>
                                        <p:tav tm="0">
                                          <p:val>
                                            <p:strVal val="ppt_w"/>
                                          </p:val>
                                        </p:tav>
                                        <p:tav tm="100000">
                                          <p:val>
                                            <p:fltVal val="0"/>
                                          </p:val>
                                        </p:tav>
                                      </p:tavLst>
                                    </p:anim>
                                    <p:anim calcmode="lin" valueType="num">
                                      <p:cBhvr>
                                        <p:cTn id="55" dur="500"/>
                                        <p:tgtEl>
                                          <p:spTgt spid="15"/>
                                        </p:tgtEl>
                                        <p:attrNameLst>
                                          <p:attrName>ppt_h</p:attrName>
                                        </p:attrNameLst>
                                      </p:cBhvr>
                                      <p:tavLst>
                                        <p:tav tm="0">
                                          <p:val>
                                            <p:strVal val="ppt_h"/>
                                          </p:val>
                                        </p:tav>
                                        <p:tav tm="100000">
                                          <p:val>
                                            <p:fltVal val="0"/>
                                          </p:val>
                                        </p:tav>
                                      </p:tavLst>
                                    </p:anim>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 grpId="0" animBg="1"/>
      <p:bldP spid="8" grpId="0" animBg="1"/>
      <p:bldP spid="12" grpId="0" animBg="1"/>
      <p:bldP spid="13" grpId="0" animBg="1"/>
      <p:bldP spid="11"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âu hỏi">
            <a:extLst>
              <a:ext uri="{FF2B5EF4-FFF2-40B4-BE49-F238E27FC236}">
                <a16:creationId xmlns:a16="http://schemas.microsoft.com/office/drawing/2014/main" id="{5CB1F933-76D2-D177-879C-7A97666153DF}"/>
              </a:ext>
            </a:extLst>
          </p:cNvPr>
          <p:cNvSpPr/>
          <p:nvPr/>
        </p:nvSpPr>
        <p:spPr>
          <a:xfrm>
            <a:off x="483476" y="333770"/>
            <a:ext cx="8177048" cy="1496291"/>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hỏi </a:t>
            </a:r>
            <a:r>
              <a:rPr lang="en-US" sz="2000" b="1" noProof="1">
                <a:solidFill>
                  <a:srgbClr val="000000"/>
                </a:solidFill>
                <a:latin typeface="Arial" panose="020B0604020202020204" pitchFamily="34" charset="0"/>
                <a:cs typeface="Arial" panose="020B0604020202020204" pitchFamily="34" charset="0"/>
              </a:rPr>
              <a:t>1</a:t>
            </a:r>
            <a:r>
              <a:rPr kumimoji="0" lang="en-US"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2000" noProof="1">
                <a:solidFill>
                  <a:srgbClr val="000000"/>
                </a:solidFill>
                <a:cs typeface="Arial" panose="020B0604020202020204" pitchFamily="34" charset="0"/>
              </a:rPr>
              <a:t>Em hãy cho biết tiêu dùng hợp lí, tiêu dùng thông minh là như thế nào?</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 name="Đáp án đúng">
            <a:extLst>
              <a:ext uri="{FF2B5EF4-FFF2-40B4-BE49-F238E27FC236}">
                <a16:creationId xmlns:a16="http://schemas.microsoft.com/office/drawing/2014/main" id="{19237987-0E03-09B1-4AF9-3F0A9CED5EC5}"/>
              </a:ext>
            </a:extLst>
          </p:cNvPr>
          <p:cNvSpPr/>
          <p:nvPr/>
        </p:nvSpPr>
        <p:spPr>
          <a:xfrm>
            <a:off x="4740166" y="2098262"/>
            <a:ext cx="3920358" cy="1386323"/>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rPr>
              <a:t>B. Là việc biết chi tiêu có kế hoạch, tiết kiệm, hiệu quả, phù hợp với bản thân. </a:t>
            </a:r>
            <a:endParaRPr lang="vi-VN" sz="2000" noProof="1">
              <a:solidFill>
                <a:srgbClr val="000000"/>
              </a:solidFill>
            </a:endParaRPr>
          </a:p>
        </p:txBody>
      </p:sp>
      <p:sp>
        <p:nvSpPr>
          <p:cNvPr id="7" name="Đáp án sai 1">
            <a:extLst>
              <a:ext uri="{FF2B5EF4-FFF2-40B4-BE49-F238E27FC236}">
                <a16:creationId xmlns:a16="http://schemas.microsoft.com/office/drawing/2014/main" id="{6DE421FA-2B16-29F4-3DF5-506240B821C0}"/>
              </a:ext>
            </a:extLst>
          </p:cNvPr>
          <p:cNvSpPr/>
          <p:nvPr/>
        </p:nvSpPr>
        <p:spPr>
          <a:xfrm>
            <a:off x="483476" y="2124131"/>
            <a:ext cx="3920359" cy="1360454"/>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dirty="0">
                <a:solidFill>
                  <a:schemeClr val="tx1"/>
                </a:solidFill>
              </a:rPr>
              <a:t>A. </a:t>
            </a:r>
            <a:r>
              <a:rPr lang="en-US" sz="2000" dirty="0" err="1">
                <a:solidFill>
                  <a:schemeClr val="tx1"/>
                </a:solidFill>
              </a:rPr>
              <a:t>Là</a:t>
            </a:r>
            <a:r>
              <a:rPr lang="en-US" sz="2000" dirty="0">
                <a:solidFill>
                  <a:schemeClr val="tx1"/>
                </a:solidFill>
              </a:rPr>
              <a:t> </a:t>
            </a:r>
            <a:r>
              <a:rPr lang="en-US" sz="2000" dirty="0" err="1">
                <a:solidFill>
                  <a:schemeClr val="tx1"/>
                </a:solidFill>
              </a:rPr>
              <a:t>hành</a:t>
            </a:r>
            <a:r>
              <a:rPr lang="en-US" sz="2000" dirty="0">
                <a:solidFill>
                  <a:schemeClr val="tx1"/>
                </a:solidFill>
              </a:rPr>
              <a:t> vi </a:t>
            </a:r>
            <a:r>
              <a:rPr lang="en-US" sz="2000" dirty="0" err="1">
                <a:solidFill>
                  <a:schemeClr val="tx1"/>
                </a:solidFill>
              </a:rPr>
              <a:t>mua</a:t>
            </a:r>
            <a:r>
              <a:rPr lang="en-US" sz="2000" dirty="0">
                <a:solidFill>
                  <a:schemeClr val="tx1"/>
                </a:solidFill>
              </a:rPr>
              <a:t> </a:t>
            </a:r>
            <a:r>
              <a:rPr lang="en-US" sz="2000" dirty="0" err="1">
                <a:solidFill>
                  <a:schemeClr val="tx1"/>
                </a:solidFill>
              </a:rPr>
              <a:t>sắm</a:t>
            </a:r>
            <a:r>
              <a:rPr lang="en-US" sz="2000" dirty="0">
                <a:solidFill>
                  <a:schemeClr val="tx1"/>
                </a:solidFill>
              </a:rPr>
              <a:t> </a:t>
            </a:r>
            <a:r>
              <a:rPr lang="en-US" sz="2000" dirty="0" err="1">
                <a:solidFill>
                  <a:schemeClr val="tx1"/>
                </a:solidFill>
              </a:rPr>
              <a:t>đồ</a:t>
            </a:r>
            <a:r>
              <a:rPr lang="en-US" sz="2000" dirty="0">
                <a:solidFill>
                  <a:schemeClr val="tx1"/>
                </a:solidFill>
              </a:rPr>
              <a:t> </a:t>
            </a:r>
            <a:r>
              <a:rPr lang="en-US" sz="2000" dirty="0" err="1">
                <a:solidFill>
                  <a:schemeClr val="tx1"/>
                </a:solidFill>
              </a:rPr>
              <a:t>dùng</a:t>
            </a:r>
            <a:r>
              <a:rPr lang="en-US" sz="2000" dirty="0">
                <a:solidFill>
                  <a:schemeClr val="tx1"/>
                </a:solidFill>
              </a:rPr>
              <a:t> </a:t>
            </a:r>
            <a:r>
              <a:rPr lang="en-US" sz="2000" dirty="0" err="1">
                <a:solidFill>
                  <a:schemeClr val="tx1"/>
                </a:solidFill>
              </a:rPr>
              <a:t>tùy</a:t>
            </a:r>
            <a:r>
              <a:rPr lang="en-US" sz="2000" dirty="0">
                <a:solidFill>
                  <a:schemeClr val="tx1"/>
                </a:solidFill>
              </a:rPr>
              <a:t> </a:t>
            </a:r>
            <a:r>
              <a:rPr lang="en-US" sz="2000" dirty="0" err="1">
                <a:solidFill>
                  <a:schemeClr val="tx1"/>
                </a:solidFill>
              </a:rPr>
              <a:t>thích</a:t>
            </a:r>
            <a:r>
              <a:rPr lang="en-US" sz="2000" dirty="0">
                <a:solidFill>
                  <a:schemeClr val="tx1"/>
                </a:solidFill>
              </a:rPr>
              <a:t>.</a:t>
            </a:r>
          </a:p>
        </p:txBody>
      </p:sp>
      <p:sp>
        <p:nvSpPr>
          <p:cNvPr id="8" name="Đáp án sai 2">
            <a:extLst>
              <a:ext uri="{FF2B5EF4-FFF2-40B4-BE49-F238E27FC236}">
                <a16:creationId xmlns:a16="http://schemas.microsoft.com/office/drawing/2014/main" id="{3D7E6A91-245A-23AA-BE75-8AC022E0DB65}"/>
              </a:ext>
            </a:extLst>
          </p:cNvPr>
          <p:cNvSpPr/>
          <p:nvPr/>
        </p:nvSpPr>
        <p:spPr>
          <a:xfrm>
            <a:off x="483476" y="3717079"/>
            <a:ext cx="3920359" cy="1306866"/>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rPr>
              <a:t>C. Là các hành vi mua sắm đồ dùng trong các dịp giảm giá.</a:t>
            </a:r>
            <a:endParaRPr lang="vi-VN" sz="2000" noProof="1">
              <a:solidFill>
                <a:srgbClr val="000000"/>
              </a:solidFill>
            </a:endParaRPr>
          </a:p>
        </p:txBody>
      </p:sp>
      <p:sp>
        <p:nvSpPr>
          <p:cNvPr id="9" name="Đáp án sai 3">
            <a:extLst>
              <a:ext uri="{FF2B5EF4-FFF2-40B4-BE49-F238E27FC236}">
                <a16:creationId xmlns:a16="http://schemas.microsoft.com/office/drawing/2014/main" id="{614D8B94-394D-1F7C-A856-B393AFEF9CEC}"/>
              </a:ext>
            </a:extLst>
          </p:cNvPr>
          <p:cNvSpPr/>
          <p:nvPr/>
        </p:nvSpPr>
        <p:spPr>
          <a:xfrm>
            <a:off x="4740165" y="3717079"/>
            <a:ext cx="3920359" cy="1306866"/>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rPr>
              <a:t>D. </a:t>
            </a:r>
            <a:r>
              <a:rPr lang="en-US" sz="2000" dirty="0" err="1">
                <a:solidFill>
                  <a:schemeClr val="tx1"/>
                </a:solidFill>
              </a:rPr>
              <a:t>Là</a:t>
            </a:r>
            <a:r>
              <a:rPr lang="en-US" sz="2000" dirty="0">
                <a:solidFill>
                  <a:schemeClr val="tx1"/>
                </a:solidFill>
              </a:rPr>
              <a:t> </a:t>
            </a:r>
            <a:r>
              <a:rPr lang="en-US" sz="2000" dirty="0" err="1">
                <a:solidFill>
                  <a:schemeClr val="tx1"/>
                </a:solidFill>
              </a:rPr>
              <a:t>hành</a:t>
            </a:r>
            <a:r>
              <a:rPr lang="en-US" sz="2000" dirty="0">
                <a:solidFill>
                  <a:schemeClr val="tx1"/>
                </a:solidFill>
              </a:rPr>
              <a:t> vi </a:t>
            </a:r>
            <a:r>
              <a:rPr lang="en-US" sz="2000" dirty="0" err="1">
                <a:solidFill>
                  <a:schemeClr val="tx1"/>
                </a:solidFill>
              </a:rPr>
              <a:t>tự</a:t>
            </a:r>
            <a:r>
              <a:rPr lang="en-US" sz="2000" dirty="0">
                <a:solidFill>
                  <a:schemeClr val="tx1"/>
                </a:solidFill>
              </a:rPr>
              <a:t> </a:t>
            </a:r>
            <a:r>
              <a:rPr lang="en-US" sz="2000" dirty="0" err="1">
                <a:solidFill>
                  <a:schemeClr val="tx1"/>
                </a:solidFill>
              </a:rPr>
              <a:t>cung</a:t>
            </a:r>
            <a:r>
              <a:rPr lang="en-US" sz="2000" dirty="0">
                <a:solidFill>
                  <a:schemeClr val="tx1"/>
                </a:solidFill>
              </a:rPr>
              <a:t> </a:t>
            </a:r>
            <a:r>
              <a:rPr lang="en-US" sz="2000" dirty="0" err="1">
                <a:solidFill>
                  <a:schemeClr val="tx1"/>
                </a:solidFill>
              </a:rPr>
              <a:t>cấp</a:t>
            </a:r>
            <a:r>
              <a:rPr lang="en-US" sz="2000" dirty="0">
                <a:solidFill>
                  <a:schemeClr val="tx1"/>
                </a:solidFill>
              </a:rPr>
              <a:t> </a:t>
            </a:r>
            <a:r>
              <a:rPr lang="en-US" sz="2000" dirty="0" err="1">
                <a:solidFill>
                  <a:schemeClr val="tx1"/>
                </a:solidFill>
              </a:rPr>
              <a:t>các</a:t>
            </a:r>
            <a:r>
              <a:rPr lang="en-US" sz="2000" dirty="0">
                <a:solidFill>
                  <a:schemeClr val="tx1"/>
                </a:solidFill>
              </a:rPr>
              <a:t> </a:t>
            </a:r>
            <a:r>
              <a:rPr lang="en-US" sz="2000" dirty="0" err="1">
                <a:solidFill>
                  <a:schemeClr val="tx1"/>
                </a:solidFill>
              </a:rPr>
              <a:t>nguyên</a:t>
            </a:r>
            <a:r>
              <a:rPr lang="en-US" sz="2000" dirty="0">
                <a:solidFill>
                  <a:schemeClr val="tx1"/>
                </a:solidFill>
              </a:rPr>
              <a:t> </a:t>
            </a:r>
            <a:r>
              <a:rPr lang="en-US" sz="2000" dirty="0" err="1">
                <a:solidFill>
                  <a:schemeClr val="tx1"/>
                </a:solidFill>
              </a:rPr>
              <a:t>liệu</a:t>
            </a:r>
            <a:r>
              <a:rPr lang="en-US" sz="2000" dirty="0">
                <a:solidFill>
                  <a:schemeClr val="tx1"/>
                </a:solidFill>
              </a:rPr>
              <a:t> </a:t>
            </a:r>
            <a:r>
              <a:rPr lang="en-US" sz="2000" dirty="0" err="1">
                <a:solidFill>
                  <a:schemeClr val="tx1"/>
                </a:solidFill>
              </a:rPr>
              <a:t>cần</a:t>
            </a:r>
            <a:r>
              <a:rPr lang="en-US" sz="2000" dirty="0">
                <a:solidFill>
                  <a:schemeClr val="tx1"/>
                </a:solidFill>
              </a:rPr>
              <a:t> </a:t>
            </a:r>
            <a:r>
              <a:rPr lang="en-US" sz="2000" dirty="0" err="1">
                <a:solidFill>
                  <a:schemeClr val="tx1"/>
                </a:solidFill>
              </a:rPr>
              <a:t>thiết</a:t>
            </a:r>
            <a:r>
              <a:rPr lang="en-US" sz="2000" dirty="0">
                <a:solidFill>
                  <a:schemeClr val="tx1"/>
                </a:solidFill>
              </a:rPr>
              <a:t> </a:t>
            </a:r>
            <a:r>
              <a:rPr lang="en-US" sz="2000" dirty="0" err="1">
                <a:solidFill>
                  <a:schemeClr val="tx1"/>
                </a:solidFill>
              </a:rPr>
              <a:t>cho</a:t>
            </a:r>
            <a:r>
              <a:rPr lang="en-US" sz="2000" dirty="0">
                <a:solidFill>
                  <a:schemeClr val="tx1"/>
                </a:solidFill>
              </a:rPr>
              <a:t> </a:t>
            </a:r>
            <a:r>
              <a:rPr lang="en-US" sz="2000" dirty="0" err="1">
                <a:solidFill>
                  <a:schemeClr val="tx1"/>
                </a:solidFill>
              </a:rPr>
              <a:t>gia</a:t>
            </a:r>
            <a:r>
              <a:rPr lang="en-US" sz="2000" dirty="0">
                <a:solidFill>
                  <a:schemeClr val="tx1"/>
                </a:solidFill>
              </a:rPr>
              <a:t> </a:t>
            </a:r>
            <a:r>
              <a:rPr lang="en-US" sz="2000" dirty="0" err="1">
                <a:solidFill>
                  <a:schemeClr val="tx1"/>
                </a:solidFill>
              </a:rPr>
              <a:t>đình</a:t>
            </a:r>
            <a:r>
              <a:rPr lang="en-US" sz="2000" dirty="0">
                <a:solidFill>
                  <a:schemeClr val="tx1"/>
                </a:solidFill>
              </a:rPr>
              <a:t>.</a:t>
            </a:r>
          </a:p>
        </p:txBody>
      </p:sp>
      <p:pic>
        <p:nvPicPr>
          <p:cNvPr id="10" name="Correct sound effect and wrong sound effect (mp3cut.net)">
            <a:hlinkClick r:id="" action="ppaction://media"/>
            <a:extLst>
              <a:ext uri="{FF2B5EF4-FFF2-40B4-BE49-F238E27FC236}">
                <a16:creationId xmlns:a16="http://schemas.microsoft.com/office/drawing/2014/main" id="{02B615A8-E4F8-627A-8CBA-1BFAAA21FA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1" name="Picture 5">
            <a:extLst>
              <a:ext uri="{FF2B5EF4-FFF2-40B4-BE49-F238E27FC236}">
                <a16:creationId xmlns:a16="http://schemas.microsoft.com/office/drawing/2014/main" id="{9C581934-ACDA-D65F-6D24-850ABB74F55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46802" y="2927714"/>
            <a:ext cx="639785" cy="556871"/>
          </a:xfrm>
          <a:prstGeom prst="rect">
            <a:avLst/>
          </a:prstGeom>
        </p:spPr>
      </p:pic>
      <p:pic>
        <p:nvPicPr>
          <p:cNvPr id="12" name="Picture 8">
            <a:extLst>
              <a:ext uri="{FF2B5EF4-FFF2-40B4-BE49-F238E27FC236}">
                <a16:creationId xmlns:a16="http://schemas.microsoft.com/office/drawing/2014/main" id="{869A08CD-41F2-0851-94E3-5224A826F10E}"/>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86945" y="4310225"/>
            <a:ext cx="637592" cy="568036"/>
          </a:xfrm>
          <a:prstGeom prst="rect">
            <a:avLst/>
          </a:prstGeom>
        </p:spPr>
      </p:pic>
      <p:pic>
        <p:nvPicPr>
          <p:cNvPr id="13" name="Picture 10">
            <a:extLst>
              <a:ext uri="{FF2B5EF4-FFF2-40B4-BE49-F238E27FC236}">
                <a16:creationId xmlns:a16="http://schemas.microsoft.com/office/drawing/2014/main" id="{2F8D70A8-9421-DCB1-E450-E0A299F9338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097425" y="4467642"/>
            <a:ext cx="637592" cy="568036"/>
          </a:xfrm>
          <a:prstGeom prst="rect">
            <a:avLst/>
          </a:prstGeom>
        </p:spPr>
      </p:pic>
      <p:pic>
        <p:nvPicPr>
          <p:cNvPr id="14" name="Picture 10">
            <a:extLst>
              <a:ext uri="{FF2B5EF4-FFF2-40B4-BE49-F238E27FC236}">
                <a16:creationId xmlns:a16="http://schemas.microsoft.com/office/drawing/2014/main" id="{542E662C-19FB-B888-9917-6D44E370161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21452" y="3033176"/>
            <a:ext cx="637592" cy="568036"/>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13C8CCA3-9584-E8C7-C281-B36A5559A15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
        <p:nvSpPr>
          <p:cNvPr id="2" name="Arrow: Chevron 1">
            <a:hlinkClick r:id="rId11" action="ppaction://hlinksldjump"/>
            <a:extLst>
              <a:ext uri="{FF2B5EF4-FFF2-40B4-BE49-F238E27FC236}">
                <a16:creationId xmlns:a16="http://schemas.microsoft.com/office/drawing/2014/main" id="{09811D98-A55C-51FD-4452-1AC5CA35A329}"/>
              </a:ext>
            </a:extLst>
          </p:cNvPr>
          <p:cNvSpPr/>
          <p:nvPr/>
        </p:nvSpPr>
        <p:spPr>
          <a:xfrm flipH="1">
            <a:off x="103239" y="162232"/>
            <a:ext cx="324464" cy="427703"/>
          </a:xfrm>
          <a:prstGeom prst="chevron">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6418110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500"/>
                                        <p:tgtEl>
                                          <p:spTgt spid="8"/>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92D05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0"/>
                                        </p:tgtEl>
                                      </p:cBhvr>
                                    </p:cmd>
                                  </p:childTnLst>
                                </p:cTn>
                              </p:par>
                              <p:par>
                                <p:cTn id="31" presetID="1" presetClass="entr" presetSubtype="0" fill="hold" nodeType="withEffect">
                                  <p:stCondLst>
                                    <p:cond delay="0"/>
                                  </p:stCondLst>
                                  <p:childTnLst>
                                    <p:set>
                                      <p:cBhvr>
                                        <p:cTn id="32" dur="1" fill="hold">
                                          <p:stCondLst>
                                            <p:cond delay="9"/>
                                          </p:stCondLst>
                                        </p:cTn>
                                        <p:tgtEl>
                                          <p:spTgt spid="11"/>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7"/>
                                        </p:tgtEl>
                                        <p:attrNameLst>
                                          <p:attrName>fillcolor</p:attrName>
                                        </p:attrNameLst>
                                      </p:cBhvr>
                                      <p:to>
                                        <a:srgbClr val="D99694"/>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5"/>
                                        </p:tgtEl>
                                      </p:cBhvr>
                                    </p:cmd>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8"/>
                                        </p:tgtEl>
                                        <p:attrNameLst>
                                          <p:attrName>fillcolor</p:attrName>
                                        </p:attrNameLst>
                                      </p:cBhvr>
                                      <p:to>
                                        <a:srgbClr val="D99694"/>
                                      </p:to>
                                    </p:animClr>
                                    <p:set>
                                      <p:cBhvr>
                                        <p:cTn id="55" dur="500" fill="hold"/>
                                        <p:tgtEl>
                                          <p:spTgt spid="8"/>
                                        </p:tgtEl>
                                        <p:attrNameLst>
                                          <p:attrName>fill.type</p:attrName>
                                        </p:attrNameLst>
                                      </p:cBhvr>
                                      <p:to>
                                        <p:strVal val="solid"/>
                                      </p:to>
                                    </p:set>
                                    <p:set>
                                      <p:cBhvr>
                                        <p:cTn id="56" dur="500" fill="hold"/>
                                        <p:tgtEl>
                                          <p:spTgt spid="8"/>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5"/>
                                        </p:tgtEl>
                                      </p:cBhvr>
                                    </p:cmd>
                                  </p:childTnLst>
                                </p:cTn>
                              </p:par>
                              <p:par>
                                <p:cTn id="59" presetID="1" presetClass="entr" presetSubtype="0" fill="hold" nodeType="withEffect">
                                  <p:stCondLst>
                                    <p:cond delay="0"/>
                                  </p:stCondLst>
                                  <p:childTnLst>
                                    <p:set>
                                      <p:cBhvr>
                                        <p:cTn id="60" dur="1" fill="hold">
                                          <p:stCondLst>
                                            <p:cond delay="9"/>
                                          </p:stCondLst>
                                        </p:cTn>
                                        <p:tgtEl>
                                          <p:spTgt spid="12"/>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9"/>
                                        </p:tgtEl>
                                        <p:attrNameLst>
                                          <p:attrName>fillcolor</p:attrName>
                                        </p:attrNameLst>
                                      </p:cBhvr>
                                      <p:to>
                                        <a:srgbClr val="D99694"/>
                                      </p:to>
                                    </p:animClr>
                                    <p:set>
                                      <p:cBhvr>
                                        <p:cTn id="69" dur="500" fill="hold"/>
                                        <p:tgtEl>
                                          <p:spTgt spid="9"/>
                                        </p:tgtEl>
                                        <p:attrNameLst>
                                          <p:attrName>fill.type</p:attrName>
                                        </p:attrNameLst>
                                      </p:cBhvr>
                                      <p:to>
                                        <p:strVal val="solid"/>
                                      </p:to>
                                    </p:set>
                                    <p:set>
                                      <p:cBhvr>
                                        <p:cTn id="70" dur="500" fill="hold"/>
                                        <p:tgtEl>
                                          <p:spTgt spid="9"/>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5"/>
                                        </p:tgtEl>
                                      </p:cBhvr>
                                    </p:cmd>
                                  </p:childTnLst>
                                </p:cTn>
                              </p:par>
                              <p:par>
                                <p:cTn id="73" presetID="1" presetClass="entr" presetSubtype="0" fill="hold" nodeType="withEffect">
                                  <p:stCondLst>
                                    <p:cond delay="0"/>
                                  </p:stCondLst>
                                  <p:childTnLst>
                                    <p:set>
                                      <p:cBhvr>
                                        <p:cTn id="74" dur="1" fill="hold">
                                          <p:stCondLst>
                                            <p:cond delay="9"/>
                                          </p:stCondLst>
                                        </p:cTn>
                                        <p:tgtEl>
                                          <p:spTgt spid="13"/>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9"/>
                                        </p:tgtEl>
                                      </p:cBhvr>
                                    </p:animEffect>
                                    <p:animScale>
                                      <p:cBhvr>
                                        <p:cTn id="77"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âu hỏi">
            <a:extLst>
              <a:ext uri="{FF2B5EF4-FFF2-40B4-BE49-F238E27FC236}">
                <a16:creationId xmlns:a16="http://schemas.microsoft.com/office/drawing/2014/main" id="{5CB1F933-76D2-D177-879C-7A97666153DF}"/>
              </a:ext>
            </a:extLst>
          </p:cNvPr>
          <p:cNvSpPr/>
          <p:nvPr/>
        </p:nvSpPr>
        <p:spPr>
          <a:xfrm>
            <a:off x="642504" y="333770"/>
            <a:ext cx="7765784" cy="1496291"/>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hỏi </a:t>
            </a:r>
            <a:r>
              <a:rPr lang="en-US" sz="2000" b="1" noProof="1">
                <a:solidFill>
                  <a:srgbClr val="000000"/>
                </a:solidFill>
                <a:latin typeface="Arial" panose="020B0604020202020204" pitchFamily="34" charset="0"/>
                <a:cs typeface="Arial" panose="020B0604020202020204" pitchFamily="34" charset="0"/>
              </a:rPr>
              <a:t>2</a:t>
            </a:r>
            <a:r>
              <a:rPr kumimoji="0" lang="en-US"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2000" noProof="1">
                <a:solidFill>
                  <a:srgbClr val="000000"/>
                </a:solidFill>
                <a:cs typeface="Arial" panose="020B0604020202020204" pitchFamily="34" charset="0"/>
              </a:rPr>
              <a:t>Tại sao phải xác định nhu cầu chính đáng?</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 name="Đáp án đúng">
            <a:extLst>
              <a:ext uri="{FF2B5EF4-FFF2-40B4-BE49-F238E27FC236}">
                <a16:creationId xmlns:a16="http://schemas.microsoft.com/office/drawing/2014/main" id="{19237987-0E03-09B1-4AF9-3F0A9CED5EC5}"/>
              </a:ext>
            </a:extLst>
          </p:cNvPr>
          <p:cNvSpPr/>
          <p:nvPr/>
        </p:nvSpPr>
        <p:spPr>
          <a:xfrm>
            <a:off x="660415" y="2142924"/>
            <a:ext cx="3506102" cy="1187050"/>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noProof="1">
                <a:solidFill>
                  <a:srgbClr val="000000"/>
                </a:solidFill>
              </a:rPr>
              <a:t>A. Mua được đồ dùng cần thiết phù hợp nhu cầu.</a:t>
            </a:r>
          </a:p>
        </p:txBody>
      </p:sp>
      <p:sp>
        <p:nvSpPr>
          <p:cNvPr id="7" name="Đáp án sai 1">
            <a:extLst>
              <a:ext uri="{FF2B5EF4-FFF2-40B4-BE49-F238E27FC236}">
                <a16:creationId xmlns:a16="http://schemas.microsoft.com/office/drawing/2014/main" id="{6DE421FA-2B16-29F4-3DF5-506240B821C0}"/>
              </a:ext>
            </a:extLst>
          </p:cNvPr>
          <p:cNvSpPr/>
          <p:nvPr/>
        </p:nvSpPr>
        <p:spPr>
          <a:xfrm>
            <a:off x="4902188" y="2132138"/>
            <a:ext cx="3506102" cy="1161182"/>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noProof="1">
                <a:solidFill>
                  <a:srgbClr val="000000"/>
                </a:solidFill>
              </a:rPr>
              <a:t>B. Bảo vệ sức khỏe và quyền lợi người tiêu dùng.</a:t>
            </a:r>
          </a:p>
        </p:txBody>
      </p:sp>
      <p:sp>
        <p:nvSpPr>
          <p:cNvPr id="8" name="Đáp án sai 2">
            <a:extLst>
              <a:ext uri="{FF2B5EF4-FFF2-40B4-BE49-F238E27FC236}">
                <a16:creationId xmlns:a16="http://schemas.microsoft.com/office/drawing/2014/main" id="{3D7E6A91-245A-23AA-BE75-8AC022E0DB65}"/>
              </a:ext>
            </a:extLst>
          </p:cNvPr>
          <p:cNvSpPr/>
          <p:nvPr/>
        </p:nvSpPr>
        <p:spPr>
          <a:xfrm>
            <a:off x="660415" y="3717079"/>
            <a:ext cx="3506102" cy="1161182"/>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rPr>
              <a:t>C. Sử dụng đúng cách sản phẩm.</a:t>
            </a:r>
            <a:endParaRPr lang="vi-VN" sz="2000" noProof="1">
              <a:solidFill>
                <a:srgbClr val="000000"/>
              </a:solidFill>
            </a:endParaRPr>
          </a:p>
        </p:txBody>
      </p:sp>
      <p:sp>
        <p:nvSpPr>
          <p:cNvPr id="9" name="Đáp án sai 3">
            <a:extLst>
              <a:ext uri="{FF2B5EF4-FFF2-40B4-BE49-F238E27FC236}">
                <a16:creationId xmlns:a16="http://schemas.microsoft.com/office/drawing/2014/main" id="{614D8B94-394D-1F7C-A856-B393AFEF9CEC}"/>
              </a:ext>
            </a:extLst>
          </p:cNvPr>
          <p:cNvSpPr/>
          <p:nvPr/>
        </p:nvSpPr>
        <p:spPr>
          <a:xfrm>
            <a:off x="4902187" y="3717079"/>
            <a:ext cx="3506101" cy="1136394"/>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rPr>
              <a:t>D. Chọn lọc thông tin chính xác. </a:t>
            </a:r>
            <a:endParaRPr lang="vi-VN" sz="2000" noProof="1">
              <a:solidFill>
                <a:srgbClr val="000000"/>
              </a:solidFill>
            </a:endParaRPr>
          </a:p>
        </p:txBody>
      </p:sp>
      <p:pic>
        <p:nvPicPr>
          <p:cNvPr id="10" name="Correct sound effect and wrong sound effect (mp3cut.net)">
            <a:hlinkClick r:id="" action="ppaction://media"/>
            <a:extLst>
              <a:ext uri="{FF2B5EF4-FFF2-40B4-BE49-F238E27FC236}">
                <a16:creationId xmlns:a16="http://schemas.microsoft.com/office/drawing/2014/main" id="{02B615A8-E4F8-627A-8CBA-1BFAAA21FA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1" name="Picture 5">
            <a:extLst>
              <a:ext uri="{FF2B5EF4-FFF2-40B4-BE49-F238E27FC236}">
                <a16:creationId xmlns:a16="http://schemas.microsoft.com/office/drawing/2014/main" id="{9C581934-ACDA-D65F-6D24-850ABB74F55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86232" y="2736449"/>
            <a:ext cx="639785" cy="556871"/>
          </a:xfrm>
          <a:prstGeom prst="rect">
            <a:avLst/>
          </a:prstGeom>
        </p:spPr>
      </p:pic>
      <p:pic>
        <p:nvPicPr>
          <p:cNvPr id="12" name="Picture 8">
            <a:extLst>
              <a:ext uri="{FF2B5EF4-FFF2-40B4-BE49-F238E27FC236}">
                <a16:creationId xmlns:a16="http://schemas.microsoft.com/office/drawing/2014/main" id="{869A08CD-41F2-0851-94E3-5224A826F10E}"/>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69036" y="4183692"/>
            <a:ext cx="637592" cy="568036"/>
          </a:xfrm>
          <a:prstGeom prst="rect">
            <a:avLst/>
          </a:prstGeom>
        </p:spPr>
      </p:pic>
      <p:pic>
        <p:nvPicPr>
          <p:cNvPr id="13" name="Picture 10">
            <a:extLst>
              <a:ext uri="{FF2B5EF4-FFF2-40B4-BE49-F238E27FC236}">
                <a16:creationId xmlns:a16="http://schemas.microsoft.com/office/drawing/2014/main" id="{2F8D70A8-9421-DCB1-E450-E0A299F9338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28006" y="4285276"/>
            <a:ext cx="637592" cy="568036"/>
          </a:xfrm>
          <a:prstGeom prst="rect">
            <a:avLst/>
          </a:prstGeom>
        </p:spPr>
      </p:pic>
      <p:pic>
        <p:nvPicPr>
          <p:cNvPr id="14" name="Picture 10">
            <a:extLst>
              <a:ext uri="{FF2B5EF4-FFF2-40B4-BE49-F238E27FC236}">
                <a16:creationId xmlns:a16="http://schemas.microsoft.com/office/drawing/2014/main" id="{542E662C-19FB-B888-9917-6D44E370161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845993" y="2725284"/>
            <a:ext cx="637592" cy="568036"/>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13C8CCA3-9584-E8C7-C281-B36A5559A15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
        <p:nvSpPr>
          <p:cNvPr id="2" name="Arrow: Chevron 1">
            <a:hlinkClick r:id="rId11" action="ppaction://hlinksldjump"/>
            <a:extLst>
              <a:ext uri="{FF2B5EF4-FFF2-40B4-BE49-F238E27FC236}">
                <a16:creationId xmlns:a16="http://schemas.microsoft.com/office/drawing/2014/main" id="{E178D45A-7980-0852-3301-A29ED7EA0EA9}"/>
              </a:ext>
            </a:extLst>
          </p:cNvPr>
          <p:cNvSpPr/>
          <p:nvPr/>
        </p:nvSpPr>
        <p:spPr>
          <a:xfrm flipH="1">
            <a:off x="103239" y="162232"/>
            <a:ext cx="324464" cy="427703"/>
          </a:xfrm>
          <a:prstGeom prst="chevron">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0962950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500"/>
                                        <p:tgtEl>
                                          <p:spTgt spid="8"/>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92D05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0"/>
                                        </p:tgtEl>
                                      </p:cBhvr>
                                    </p:cmd>
                                  </p:childTnLst>
                                </p:cTn>
                              </p:par>
                              <p:par>
                                <p:cTn id="31" presetID="1" presetClass="entr" presetSubtype="0" fill="hold" nodeType="withEffect">
                                  <p:stCondLst>
                                    <p:cond delay="0"/>
                                  </p:stCondLst>
                                  <p:childTnLst>
                                    <p:set>
                                      <p:cBhvr>
                                        <p:cTn id="32" dur="1" fill="hold">
                                          <p:stCondLst>
                                            <p:cond delay="9"/>
                                          </p:stCondLst>
                                        </p:cTn>
                                        <p:tgtEl>
                                          <p:spTgt spid="11"/>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7"/>
                                        </p:tgtEl>
                                        <p:attrNameLst>
                                          <p:attrName>fillcolor</p:attrName>
                                        </p:attrNameLst>
                                      </p:cBhvr>
                                      <p:to>
                                        <a:srgbClr val="D99694"/>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5"/>
                                        </p:tgtEl>
                                      </p:cBhvr>
                                    </p:cmd>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8"/>
                                        </p:tgtEl>
                                        <p:attrNameLst>
                                          <p:attrName>fillcolor</p:attrName>
                                        </p:attrNameLst>
                                      </p:cBhvr>
                                      <p:to>
                                        <a:srgbClr val="D99694"/>
                                      </p:to>
                                    </p:animClr>
                                    <p:set>
                                      <p:cBhvr>
                                        <p:cTn id="55" dur="500" fill="hold"/>
                                        <p:tgtEl>
                                          <p:spTgt spid="8"/>
                                        </p:tgtEl>
                                        <p:attrNameLst>
                                          <p:attrName>fill.type</p:attrName>
                                        </p:attrNameLst>
                                      </p:cBhvr>
                                      <p:to>
                                        <p:strVal val="solid"/>
                                      </p:to>
                                    </p:set>
                                    <p:set>
                                      <p:cBhvr>
                                        <p:cTn id="56" dur="500" fill="hold"/>
                                        <p:tgtEl>
                                          <p:spTgt spid="8"/>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5"/>
                                        </p:tgtEl>
                                      </p:cBhvr>
                                    </p:cmd>
                                  </p:childTnLst>
                                </p:cTn>
                              </p:par>
                              <p:par>
                                <p:cTn id="59" presetID="1" presetClass="entr" presetSubtype="0" fill="hold" nodeType="withEffect">
                                  <p:stCondLst>
                                    <p:cond delay="0"/>
                                  </p:stCondLst>
                                  <p:childTnLst>
                                    <p:set>
                                      <p:cBhvr>
                                        <p:cTn id="60" dur="1" fill="hold">
                                          <p:stCondLst>
                                            <p:cond delay="9"/>
                                          </p:stCondLst>
                                        </p:cTn>
                                        <p:tgtEl>
                                          <p:spTgt spid="12"/>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9"/>
                                        </p:tgtEl>
                                        <p:attrNameLst>
                                          <p:attrName>fillcolor</p:attrName>
                                        </p:attrNameLst>
                                      </p:cBhvr>
                                      <p:to>
                                        <a:srgbClr val="D99694"/>
                                      </p:to>
                                    </p:animClr>
                                    <p:set>
                                      <p:cBhvr>
                                        <p:cTn id="69" dur="500" fill="hold"/>
                                        <p:tgtEl>
                                          <p:spTgt spid="9"/>
                                        </p:tgtEl>
                                        <p:attrNameLst>
                                          <p:attrName>fill.type</p:attrName>
                                        </p:attrNameLst>
                                      </p:cBhvr>
                                      <p:to>
                                        <p:strVal val="solid"/>
                                      </p:to>
                                    </p:set>
                                    <p:set>
                                      <p:cBhvr>
                                        <p:cTn id="70" dur="500" fill="hold"/>
                                        <p:tgtEl>
                                          <p:spTgt spid="9"/>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5"/>
                                        </p:tgtEl>
                                      </p:cBhvr>
                                    </p:cmd>
                                  </p:childTnLst>
                                </p:cTn>
                              </p:par>
                              <p:par>
                                <p:cTn id="73" presetID="1" presetClass="entr" presetSubtype="0" fill="hold" nodeType="withEffect">
                                  <p:stCondLst>
                                    <p:cond delay="0"/>
                                  </p:stCondLst>
                                  <p:childTnLst>
                                    <p:set>
                                      <p:cBhvr>
                                        <p:cTn id="74" dur="1" fill="hold">
                                          <p:stCondLst>
                                            <p:cond delay="9"/>
                                          </p:stCondLst>
                                        </p:cTn>
                                        <p:tgtEl>
                                          <p:spTgt spid="13"/>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9"/>
                                        </p:tgtEl>
                                      </p:cBhvr>
                                    </p:animEffect>
                                    <p:animScale>
                                      <p:cBhvr>
                                        <p:cTn id="77"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E43E8-E93C-4E18-1125-B38728A1E31C}"/>
            </a:ext>
          </a:extLst>
        </p:cNvPr>
        <p:cNvGrpSpPr/>
        <p:nvPr/>
      </p:nvGrpSpPr>
      <p:grpSpPr>
        <a:xfrm>
          <a:off x="0" y="0"/>
          <a:ext cx="0" cy="0"/>
          <a:chOff x="0" y="0"/>
          <a:chExt cx="0" cy="0"/>
        </a:xfrm>
      </p:grpSpPr>
      <p:sp>
        <p:nvSpPr>
          <p:cNvPr id="5" name="Câu hỏi">
            <a:extLst>
              <a:ext uri="{FF2B5EF4-FFF2-40B4-BE49-F238E27FC236}">
                <a16:creationId xmlns:a16="http://schemas.microsoft.com/office/drawing/2014/main" id="{A6D8FC76-9A5D-6DE0-57F4-6FB3C6341D4A}"/>
              </a:ext>
            </a:extLst>
          </p:cNvPr>
          <p:cNvSpPr/>
          <p:nvPr/>
        </p:nvSpPr>
        <p:spPr>
          <a:xfrm>
            <a:off x="642504" y="333770"/>
            <a:ext cx="7624674" cy="1496291"/>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000" b="1" noProof="1">
                <a:solidFill>
                  <a:srgbClr val="000000"/>
                </a:solidFill>
                <a:cs typeface="Arial" panose="020B0604020202020204" pitchFamily="34" charset="0"/>
              </a:rPr>
              <a:t>Câu hỏi </a:t>
            </a:r>
            <a:r>
              <a:rPr lang="vi-VN" sz="2000" b="1" noProof="1">
                <a:solidFill>
                  <a:srgbClr val="000000"/>
                </a:solidFill>
                <a:cs typeface="Arial" panose="020B0604020202020204" pitchFamily="34" charset="0"/>
              </a:rPr>
              <a:t>3: </a:t>
            </a:r>
            <a:r>
              <a:rPr lang="vi-VN" sz="2000" noProof="1">
                <a:solidFill>
                  <a:srgbClr val="000000"/>
                </a:solidFill>
                <a:cs typeface="Arial" panose="020B0604020202020204" pitchFamily="34" charset="0"/>
              </a:rPr>
              <a:t>Là học sinh, chúng ta không nên làm gì để có thói quen tiêu dùng thông minh?</a:t>
            </a:r>
            <a:endParaRPr kumimoji="0" lang="vi-VN" sz="200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 name="Đáp án đúng">
            <a:extLst>
              <a:ext uri="{FF2B5EF4-FFF2-40B4-BE49-F238E27FC236}">
                <a16:creationId xmlns:a16="http://schemas.microsoft.com/office/drawing/2014/main" id="{6A3728D0-5C0F-6F73-E735-21E468226181}"/>
              </a:ext>
            </a:extLst>
          </p:cNvPr>
          <p:cNvSpPr/>
          <p:nvPr/>
        </p:nvSpPr>
        <p:spPr>
          <a:xfrm>
            <a:off x="4902189" y="2098263"/>
            <a:ext cx="3364990" cy="1187050"/>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rPr>
              <a:t>B. Mua những đồ dùng mình thích.</a:t>
            </a:r>
            <a:endParaRPr lang="vi-VN" sz="2000" noProof="1">
              <a:solidFill>
                <a:srgbClr val="000000"/>
              </a:solidFill>
            </a:endParaRPr>
          </a:p>
        </p:txBody>
      </p:sp>
      <p:sp>
        <p:nvSpPr>
          <p:cNvPr id="7" name="Đáp án sai 1">
            <a:extLst>
              <a:ext uri="{FF2B5EF4-FFF2-40B4-BE49-F238E27FC236}">
                <a16:creationId xmlns:a16="http://schemas.microsoft.com/office/drawing/2014/main" id="{31236BE4-7E42-79CA-688E-45C8D7260F97}"/>
              </a:ext>
            </a:extLst>
          </p:cNvPr>
          <p:cNvSpPr/>
          <p:nvPr/>
        </p:nvSpPr>
        <p:spPr>
          <a:xfrm>
            <a:off x="660415" y="2098263"/>
            <a:ext cx="3506102" cy="1161182"/>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rPr>
              <a:t>A. Tuân thủ cách tiêu dùng thông minh.</a:t>
            </a:r>
            <a:endParaRPr lang="vi-VN" sz="2000" noProof="1">
              <a:solidFill>
                <a:srgbClr val="000000"/>
              </a:solidFill>
            </a:endParaRPr>
          </a:p>
        </p:txBody>
      </p:sp>
      <p:sp>
        <p:nvSpPr>
          <p:cNvPr id="8" name="Đáp án sai 2">
            <a:extLst>
              <a:ext uri="{FF2B5EF4-FFF2-40B4-BE49-F238E27FC236}">
                <a16:creationId xmlns:a16="http://schemas.microsoft.com/office/drawing/2014/main" id="{6CD9BEDF-FEAF-8A2C-ADBA-FF513F94B967}"/>
              </a:ext>
            </a:extLst>
          </p:cNvPr>
          <p:cNvSpPr/>
          <p:nvPr/>
        </p:nvSpPr>
        <p:spPr>
          <a:xfrm>
            <a:off x="660415" y="3666423"/>
            <a:ext cx="3506102" cy="1211838"/>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noProof="1">
                <a:solidFill>
                  <a:srgbClr val="000000"/>
                </a:solidFill>
              </a:rPr>
              <a:t>C. Khích lệ người thân tiêu dùng thông minh.</a:t>
            </a:r>
          </a:p>
        </p:txBody>
      </p:sp>
      <p:sp>
        <p:nvSpPr>
          <p:cNvPr id="9" name="Đáp án sai 3">
            <a:extLst>
              <a:ext uri="{FF2B5EF4-FFF2-40B4-BE49-F238E27FC236}">
                <a16:creationId xmlns:a16="http://schemas.microsoft.com/office/drawing/2014/main" id="{49AA2538-0824-32FE-5518-3E3AD0E30846}"/>
              </a:ext>
            </a:extLst>
          </p:cNvPr>
          <p:cNvSpPr/>
          <p:nvPr/>
        </p:nvSpPr>
        <p:spPr>
          <a:xfrm>
            <a:off x="4902188" y="3666423"/>
            <a:ext cx="3364990" cy="1187050"/>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rPr>
              <a:t>D. Rèn luyện thói quen tiêu dùng thông minh.</a:t>
            </a:r>
            <a:endParaRPr lang="vi-VN" sz="2000" noProof="1">
              <a:solidFill>
                <a:srgbClr val="000000"/>
              </a:solidFill>
            </a:endParaRPr>
          </a:p>
        </p:txBody>
      </p:sp>
      <p:pic>
        <p:nvPicPr>
          <p:cNvPr id="10" name="Correct sound effect and wrong sound effect (mp3cut.net)">
            <a:hlinkClick r:id="" action="ppaction://media"/>
            <a:extLst>
              <a:ext uri="{FF2B5EF4-FFF2-40B4-BE49-F238E27FC236}">
                <a16:creationId xmlns:a16="http://schemas.microsoft.com/office/drawing/2014/main" id="{BB9F9070-C6B0-9C60-7686-8656FC3A39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1" name="Picture 5">
            <a:extLst>
              <a:ext uri="{FF2B5EF4-FFF2-40B4-BE49-F238E27FC236}">
                <a16:creationId xmlns:a16="http://schemas.microsoft.com/office/drawing/2014/main" id="{98074AEE-E47D-27AD-AA06-1A7AAD820E8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28006" y="2691788"/>
            <a:ext cx="639785" cy="556871"/>
          </a:xfrm>
          <a:prstGeom prst="rect">
            <a:avLst/>
          </a:prstGeom>
        </p:spPr>
      </p:pic>
      <p:pic>
        <p:nvPicPr>
          <p:cNvPr id="12" name="Picture 8">
            <a:extLst>
              <a:ext uri="{FF2B5EF4-FFF2-40B4-BE49-F238E27FC236}">
                <a16:creationId xmlns:a16="http://schemas.microsoft.com/office/drawing/2014/main" id="{85AE1F05-1DE5-91E8-ECD1-27235EDE7F6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69036" y="4183692"/>
            <a:ext cx="637592" cy="568036"/>
          </a:xfrm>
          <a:prstGeom prst="rect">
            <a:avLst/>
          </a:prstGeom>
        </p:spPr>
      </p:pic>
      <p:pic>
        <p:nvPicPr>
          <p:cNvPr id="13" name="Picture 10">
            <a:extLst>
              <a:ext uri="{FF2B5EF4-FFF2-40B4-BE49-F238E27FC236}">
                <a16:creationId xmlns:a16="http://schemas.microsoft.com/office/drawing/2014/main" id="{0E76A387-457F-0E92-FFFC-D8D50C4820C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28006" y="4285276"/>
            <a:ext cx="637592" cy="568036"/>
          </a:xfrm>
          <a:prstGeom prst="rect">
            <a:avLst/>
          </a:prstGeom>
        </p:spPr>
      </p:pic>
      <p:pic>
        <p:nvPicPr>
          <p:cNvPr id="14" name="Picture 10">
            <a:extLst>
              <a:ext uri="{FF2B5EF4-FFF2-40B4-BE49-F238E27FC236}">
                <a16:creationId xmlns:a16="http://schemas.microsoft.com/office/drawing/2014/main" id="{973DF959-92E6-EB00-98D8-EDDF5A2E989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04220" y="2691409"/>
            <a:ext cx="637592" cy="568036"/>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FDA47005-A49E-8C89-8D85-2A970EA1980B}"/>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
        <p:nvSpPr>
          <p:cNvPr id="2" name="Arrow: Chevron 1">
            <a:hlinkClick r:id="rId11" action="ppaction://hlinksldjump"/>
            <a:extLst>
              <a:ext uri="{FF2B5EF4-FFF2-40B4-BE49-F238E27FC236}">
                <a16:creationId xmlns:a16="http://schemas.microsoft.com/office/drawing/2014/main" id="{C6549FC6-FE37-297D-B320-3BB9A1C859E9}"/>
              </a:ext>
            </a:extLst>
          </p:cNvPr>
          <p:cNvSpPr/>
          <p:nvPr/>
        </p:nvSpPr>
        <p:spPr>
          <a:xfrm flipH="1">
            <a:off x="103239" y="162232"/>
            <a:ext cx="324464" cy="427703"/>
          </a:xfrm>
          <a:prstGeom prst="chevron">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5658746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500"/>
                                        <p:tgtEl>
                                          <p:spTgt spid="8"/>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92D05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0"/>
                                        </p:tgtEl>
                                      </p:cBhvr>
                                    </p:cmd>
                                  </p:childTnLst>
                                </p:cTn>
                              </p:par>
                              <p:par>
                                <p:cTn id="31" presetID="1" presetClass="entr" presetSubtype="0" fill="hold" nodeType="withEffect">
                                  <p:stCondLst>
                                    <p:cond delay="0"/>
                                  </p:stCondLst>
                                  <p:childTnLst>
                                    <p:set>
                                      <p:cBhvr>
                                        <p:cTn id="32" dur="1" fill="hold">
                                          <p:stCondLst>
                                            <p:cond delay="9"/>
                                          </p:stCondLst>
                                        </p:cTn>
                                        <p:tgtEl>
                                          <p:spTgt spid="11"/>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7"/>
                                        </p:tgtEl>
                                        <p:attrNameLst>
                                          <p:attrName>fillcolor</p:attrName>
                                        </p:attrNameLst>
                                      </p:cBhvr>
                                      <p:to>
                                        <a:srgbClr val="D99694"/>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5"/>
                                        </p:tgtEl>
                                      </p:cBhvr>
                                    </p:cmd>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8"/>
                                        </p:tgtEl>
                                        <p:attrNameLst>
                                          <p:attrName>fillcolor</p:attrName>
                                        </p:attrNameLst>
                                      </p:cBhvr>
                                      <p:to>
                                        <a:srgbClr val="D99694"/>
                                      </p:to>
                                    </p:animClr>
                                    <p:set>
                                      <p:cBhvr>
                                        <p:cTn id="55" dur="500" fill="hold"/>
                                        <p:tgtEl>
                                          <p:spTgt spid="8"/>
                                        </p:tgtEl>
                                        <p:attrNameLst>
                                          <p:attrName>fill.type</p:attrName>
                                        </p:attrNameLst>
                                      </p:cBhvr>
                                      <p:to>
                                        <p:strVal val="solid"/>
                                      </p:to>
                                    </p:set>
                                    <p:set>
                                      <p:cBhvr>
                                        <p:cTn id="56" dur="500" fill="hold"/>
                                        <p:tgtEl>
                                          <p:spTgt spid="8"/>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5"/>
                                        </p:tgtEl>
                                      </p:cBhvr>
                                    </p:cmd>
                                  </p:childTnLst>
                                </p:cTn>
                              </p:par>
                              <p:par>
                                <p:cTn id="59" presetID="1" presetClass="entr" presetSubtype="0" fill="hold" nodeType="withEffect">
                                  <p:stCondLst>
                                    <p:cond delay="0"/>
                                  </p:stCondLst>
                                  <p:childTnLst>
                                    <p:set>
                                      <p:cBhvr>
                                        <p:cTn id="60" dur="1" fill="hold">
                                          <p:stCondLst>
                                            <p:cond delay="9"/>
                                          </p:stCondLst>
                                        </p:cTn>
                                        <p:tgtEl>
                                          <p:spTgt spid="12"/>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9"/>
                                        </p:tgtEl>
                                        <p:attrNameLst>
                                          <p:attrName>fillcolor</p:attrName>
                                        </p:attrNameLst>
                                      </p:cBhvr>
                                      <p:to>
                                        <a:srgbClr val="D99694"/>
                                      </p:to>
                                    </p:animClr>
                                    <p:set>
                                      <p:cBhvr>
                                        <p:cTn id="69" dur="500" fill="hold"/>
                                        <p:tgtEl>
                                          <p:spTgt spid="9"/>
                                        </p:tgtEl>
                                        <p:attrNameLst>
                                          <p:attrName>fill.type</p:attrName>
                                        </p:attrNameLst>
                                      </p:cBhvr>
                                      <p:to>
                                        <p:strVal val="solid"/>
                                      </p:to>
                                    </p:set>
                                    <p:set>
                                      <p:cBhvr>
                                        <p:cTn id="70" dur="500" fill="hold"/>
                                        <p:tgtEl>
                                          <p:spTgt spid="9"/>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5"/>
                                        </p:tgtEl>
                                      </p:cBhvr>
                                    </p:cmd>
                                  </p:childTnLst>
                                </p:cTn>
                              </p:par>
                              <p:par>
                                <p:cTn id="73" presetID="1" presetClass="entr" presetSubtype="0" fill="hold" nodeType="withEffect">
                                  <p:stCondLst>
                                    <p:cond delay="0"/>
                                  </p:stCondLst>
                                  <p:childTnLst>
                                    <p:set>
                                      <p:cBhvr>
                                        <p:cTn id="74" dur="1" fill="hold">
                                          <p:stCondLst>
                                            <p:cond delay="9"/>
                                          </p:stCondLst>
                                        </p:cTn>
                                        <p:tgtEl>
                                          <p:spTgt spid="13"/>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9"/>
                                        </p:tgtEl>
                                      </p:cBhvr>
                                    </p:animEffect>
                                    <p:animScale>
                                      <p:cBhvr>
                                        <p:cTn id="77"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E25BDD5D-BD2B-0950-6915-6D328CA32587}"/>
              </a:ext>
            </a:extLst>
          </p:cNvPr>
          <p:cNvSpPr/>
          <p:nvPr/>
        </p:nvSpPr>
        <p:spPr>
          <a:xfrm>
            <a:off x="1" y="383822"/>
            <a:ext cx="3172178" cy="722489"/>
          </a:xfrm>
          <a:prstGeom prst="homePlate">
            <a:avLst/>
          </a:prstGeom>
          <a:solidFill>
            <a:schemeClr val="accent3">
              <a:lumMod val="40000"/>
              <a:lumOff val="60000"/>
            </a:schemeClr>
          </a:solidFill>
          <a:ln>
            <a:solidFill>
              <a:schemeClr val="accent3">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GỢI Ý TRẢ LỜI</a:t>
            </a:r>
          </a:p>
        </p:txBody>
      </p:sp>
      <p:sp>
        <p:nvSpPr>
          <p:cNvPr id="7" name="Oval 6">
            <a:extLst>
              <a:ext uri="{FF2B5EF4-FFF2-40B4-BE49-F238E27FC236}">
                <a16:creationId xmlns:a16="http://schemas.microsoft.com/office/drawing/2014/main" id="{B1ED14D4-963B-0E4A-4166-89653AE76A94}"/>
              </a:ext>
            </a:extLst>
          </p:cNvPr>
          <p:cNvSpPr/>
          <p:nvPr/>
        </p:nvSpPr>
        <p:spPr>
          <a:xfrm>
            <a:off x="301975" y="1993063"/>
            <a:ext cx="2099733" cy="1543110"/>
          </a:xfrm>
          <a:prstGeom prst="ellipse">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t>Cửa</a:t>
            </a:r>
            <a:r>
              <a:rPr lang="en-US" sz="2000" b="1" dirty="0"/>
              <a:t> </a:t>
            </a:r>
            <a:r>
              <a:rPr lang="en-US" sz="2000" b="1" dirty="0" err="1"/>
              <a:t>hàng</a:t>
            </a:r>
            <a:r>
              <a:rPr lang="en-US" sz="2000" b="1" dirty="0"/>
              <a:t> A</a:t>
            </a:r>
          </a:p>
        </p:txBody>
      </p:sp>
      <p:pic>
        <p:nvPicPr>
          <p:cNvPr id="9" name="Picture 8">
            <a:extLst>
              <a:ext uri="{FF2B5EF4-FFF2-40B4-BE49-F238E27FC236}">
                <a16:creationId xmlns:a16="http://schemas.microsoft.com/office/drawing/2014/main" id="{18FA54A5-E50B-24E9-10FC-716DF4E14D6F}"/>
              </a:ext>
            </a:extLst>
          </p:cNvPr>
          <p:cNvPicPr>
            <a:picLocks noChangeAspect="1"/>
          </p:cNvPicPr>
          <p:nvPr/>
        </p:nvPicPr>
        <p:blipFill>
          <a:blip r:embed="rId2">
            <a:duotone>
              <a:schemeClr val="accent6">
                <a:shade val="45000"/>
                <a:satMod val="135000"/>
              </a:schemeClr>
              <a:prstClr val="white"/>
            </a:duotone>
          </a:blip>
          <a:srcRect l="2346" t="31386" r="80864" b="45350"/>
          <a:stretch/>
        </p:blipFill>
        <p:spPr>
          <a:xfrm rot="12505100">
            <a:off x="2263256" y="1995543"/>
            <a:ext cx="1217720" cy="949106"/>
          </a:xfrm>
          <a:prstGeom prst="rect">
            <a:avLst/>
          </a:prstGeom>
        </p:spPr>
      </p:pic>
      <p:sp>
        <p:nvSpPr>
          <p:cNvPr id="10" name="Rectangle: Rounded Corners 9">
            <a:extLst>
              <a:ext uri="{FF2B5EF4-FFF2-40B4-BE49-F238E27FC236}">
                <a16:creationId xmlns:a16="http://schemas.microsoft.com/office/drawing/2014/main" id="{5903371C-1450-A290-C54E-ACF1F77DAFA6}"/>
              </a:ext>
            </a:extLst>
          </p:cNvPr>
          <p:cNvSpPr/>
          <p:nvPr/>
        </p:nvSpPr>
        <p:spPr>
          <a:xfrm>
            <a:off x="3352798" y="1981786"/>
            <a:ext cx="5444067" cy="66256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effectLst/>
                <a:ea typeface="Times New Roman" panose="02020603050405020304" pitchFamily="18" charset="0"/>
              </a:rPr>
              <a:t>Bán </a:t>
            </a:r>
            <a:r>
              <a:rPr lang="en-US" sz="2000" dirty="0" err="1">
                <a:solidFill>
                  <a:srgbClr val="000000"/>
                </a:solidFill>
                <a:effectLst/>
                <a:ea typeface="Times New Roman" panose="02020603050405020304" pitchFamily="18" charset="0"/>
              </a:rPr>
              <a:t>giá</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rẻ</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nhất</a:t>
            </a:r>
            <a:r>
              <a:rPr lang="en-US" sz="2000" dirty="0">
                <a:solidFill>
                  <a:srgbClr val="000000"/>
                </a:solidFill>
                <a:effectLst/>
                <a:ea typeface="Times New Roman" panose="02020603050405020304" pitchFamily="18" charset="0"/>
              </a:rPr>
              <a:t> </a:t>
            </a:r>
            <a:endParaRPr lang="en-US" sz="2000" dirty="0"/>
          </a:p>
        </p:txBody>
      </p:sp>
      <p:pic>
        <p:nvPicPr>
          <p:cNvPr id="11" name="Picture 10">
            <a:extLst>
              <a:ext uri="{FF2B5EF4-FFF2-40B4-BE49-F238E27FC236}">
                <a16:creationId xmlns:a16="http://schemas.microsoft.com/office/drawing/2014/main" id="{28F52AC4-13BC-87B9-D36A-C33FDFEFAEEE}"/>
              </a:ext>
            </a:extLst>
          </p:cNvPr>
          <p:cNvPicPr>
            <a:picLocks noChangeAspect="1"/>
          </p:cNvPicPr>
          <p:nvPr/>
        </p:nvPicPr>
        <p:blipFill>
          <a:blip r:embed="rId2">
            <a:duotone>
              <a:schemeClr val="accent6">
                <a:shade val="45000"/>
                <a:satMod val="135000"/>
              </a:schemeClr>
              <a:prstClr val="white"/>
            </a:duotone>
          </a:blip>
          <a:srcRect l="2346" t="31386" r="80864" b="45350"/>
          <a:stretch/>
        </p:blipFill>
        <p:spPr>
          <a:xfrm rot="13813612">
            <a:off x="2256173" y="2702671"/>
            <a:ext cx="1217720" cy="949106"/>
          </a:xfrm>
          <a:prstGeom prst="rect">
            <a:avLst/>
          </a:prstGeom>
        </p:spPr>
      </p:pic>
      <p:sp>
        <p:nvSpPr>
          <p:cNvPr id="12" name="Rectangle: Rounded Corners 11">
            <a:extLst>
              <a:ext uri="{FF2B5EF4-FFF2-40B4-BE49-F238E27FC236}">
                <a16:creationId xmlns:a16="http://schemas.microsoft.com/office/drawing/2014/main" id="{56F1348A-097E-343F-001D-BCD25C1BB8FB}"/>
              </a:ext>
            </a:extLst>
          </p:cNvPr>
          <p:cNvSpPr/>
          <p:nvPr/>
        </p:nvSpPr>
        <p:spPr>
          <a:xfrm>
            <a:off x="3352797" y="2927463"/>
            <a:ext cx="5444067" cy="71789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ea typeface="Times New Roman" panose="02020603050405020304" pitchFamily="18" charset="0"/>
              </a:rPr>
              <a:t>T</a:t>
            </a:r>
            <a:r>
              <a:rPr lang="en-US" sz="2000" dirty="0" err="1">
                <a:solidFill>
                  <a:srgbClr val="000000"/>
                </a:solidFill>
                <a:effectLst/>
                <a:ea typeface="Times New Roman" panose="02020603050405020304" pitchFamily="18" charset="0"/>
              </a:rPr>
              <a:t>uy</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nhiên</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hàng</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không</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rõ</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nguồn</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gốc</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xuất</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xứ</a:t>
            </a:r>
            <a:r>
              <a:rPr lang="en-US" sz="2000" dirty="0">
                <a:solidFill>
                  <a:srgbClr val="000000"/>
                </a:solidFill>
                <a:effectLst/>
                <a:ea typeface="Times New Roman" panose="02020603050405020304" pitchFamily="18" charset="0"/>
              </a:rPr>
              <a:t>, </a:t>
            </a:r>
            <a:endParaRPr lang="en-US" sz="2000" dirty="0"/>
          </a:p>
        </p:txBody>
      </p:sp>
      <p:grpSp>
        <p:nvGrpSpPr>
          <p:cNvPr id="16" name="Group 15">
            <a:extLst>
              <a:ext uri="{FF2B5EF4-FFF2-40B4-BE49-F238E27FC236}">
                <a16:creationId xmlns:a16="http://schemas.microsoft.com/office/drawing/2014/main" id="{5FEEE245-986E-70AB-0578-F095977EC6BE}"/>
              </a:ext>
            </a:extLst>
          </p:cNvPr>
          <p:cNvGrpSpPr/>
          <p:nvPr/>
        </p:nvGrpSpPr>
        <p:grpSpPr>
          <a:xfrm>
            <a:off x="541865" y="4178874"/>
            <a:ext cx="8254999" cy="580804"/>
            <a:chOff x="508000" y="4055437"/>
            <a:chExt cx="8254999" cy="580804"/>
          </a:xfrm>
        </p:grpSpPr>
        <p:sp>
          <p:nvSpPr>
            <p:cNvPr id="13" name="Arrow: Right 12">
              <a:extLst>
                <a:ext uri="{FF2B5EF4-FFF2-40B4-BE49-F238E27FC236}">
                  <a16:creationId xmlns:a16="http://schemas.microsoft.com/office/drawing/2014/main" id="{3C563AAB-290E-44B4-70FE-BFC9354C6BFB}"/>
                </a:ext>
              </a:extLst>
            </p:cNvPr>
            <p:cNvSpPr/>
            <p:nvPr/>
          </p:nvSpPr>
          <p:spPr>
            <a:xfrm>
              <a:off x="508000" y="4055437"/>
              <a:ext cx="711200" cy="580804"/>
            </a:xfrm>
            <a:prstGeom prst="rightArrow">
              <a:avLst/>
            </a:prstGeom>
            <a:solidFill>
              <a:srgbClr val="92D050"/>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23FFB3B-E7B3-612A-92A6-2EBCEA288DA7}"/>
                </a:ext>
              </a:extLst>
            </p:cNvPr>
            <p:cNvSpPr txBox="1"/>
            <p:nvPr/>
          </p:nvSpPr>
          <p:spPr>
            <a:xfrm>
              <a:off x="1317976" y="4138494"/>
              <a:ext cx="7445023" cy="400110"/>
            </a:xfrm>
            <a:prstGeom prst="rect">
              <a:avLst/>
            </a:prstGeom>
            <a:noFill/>
          </p:spPr>
          <p:txBody>
            <a:bodyPr wrap="square">
              <a:spAutoFit/>
            </a:bodyPr>
            <a:lstStyle/>
            <a:p>
              <a:r>
                <a:rPr lang="en-US" sz="2000" b="1" dirty="0">
                  <a:solidFill>
                    <a:srgbClr val="C00000"/>
                  </a:solidFill>
                </a:rPr>
                <a:t>C</a:t>
              </a:r>
              <a:r>
                <a:rPr lang="vi-VN" sz="2000" b="1" dirty="0">
                  <a:solidFill>
                    <a:srgbClr val="C00000"/>
                  </a:solidFill>
                </a:rPr>
                <a:t>ó thể ảnh hưởng đến sức khỏe của bản thân và gia đình</a:t>
              </a:r>
              <a:endParaRPr lang="en-US" sz="2000" b="1" dirty="0">
                <a:solidFill>
                  <a:srgbClr val="C00000"/>
                </a:solidFill>
              </a:endParaRPr>
            </a:p>
          </p:txBody>
        </p:sp>
      </p:grpSp>
      <p:sp>
        <p:nvSpPr>
          <p:cNvPr id="18" name="TextBox 17">
            <a:extLst>
              <a:ext uri="{FF2B5EF4-FFF2-40B4-BE49-F238E27FC236}">
                <a16:creationId xmlns:a16="http://schemas.microsoft.com/office/drawing/2014/main" id="{377BBEF7-A550-9240-F93F-F8292C7A8EE1}"/>
              </a:ext>
            </a:extLst>
          </p:cNvPr>
          <p:cNvSpPr txBox="1"/>
          <p:nvPr/>
        </p:nvSpPr>
        <p:spPr>
          <a:xfrm>
            <a:off x="465606" y="1253573"/>
            <a:ext cx="8212787" cy="496996"/>
          </a:xfrm>
          <a:prstGeom prst="rect">
            <a:avLst/>
          </a:prstGeom>
          <a:noFill/>
        </p:spPr>
        <p:txBody>
          <a:bodyPr wrap="square">
            <a:spAutoFit/>
          </a:bodyPr>
          <a:lstStyle/>
          <a:p>
            <a:pPr algn="ctr">
              <a:lnSpc>
                <a:spcPct val="150000"/>
              </a:lnSpc>
            </a:pPr>
            <a:r>
              <a:rPr lang="en-US" sz="2000" dirty="0" err="1"/>
              <a:t>Nếu</a:t>
            </a:r>
            <a:r>
              <a:rPr lang="en-US" sz="2000" dirty="0"/>
              <a:t> </a:t>
            </a:r>
            <a:r>
              <a:rPr lang="en-US" sz="2000" dirty="0" err="1"/>
              <a:t>là</a:t>
            </a:r>
            <a:r>
              <a:rPr lang="en-US" sz="2000" dirty="0"/>
              <a:t> </a:t>
            </a:r>
            <a:r>
              <a:rPr lang="en-US" sz="2000" dirty="0" err="1"/>
              <a:t>Hạnh</a:t>
            </a:r>
            <a:r>
              <a:rPr lang="en-US" sz="2000" dirty="0"/>
              <a:t> </a:t>
            </a:r>
            <a:r>
              <a:rPr lang="en-US" sz="2000" dirty="0" err="1"/>
              <a:t>trong</a:t>
            </a:r>
            <a:r>
              <a:rPr lang="en-US" sz="2000" dirty="0"/>
              <a:t> </a:t>
            </a:r>
            <a:r>
              <a:rPr lang="en-US" sz="2000" dirty="0" err="1"/>
              <a:t>tình</a:t>
            </a:r>
            <a:r>
              <a:rPr lang="en-US" sz="2000" dirty="0"/>
              <a:t> </a:t>
            </a:r>
            <a:r>
              <a:rPr lang="en-US" sz="2000" dirty="0" err="1"/>
              <a:t>huống</a:t>
            </a:r>
            <a:r>
              <a:rPr lang="en-US" sz="2000" dirty="0"/>
              <a:t> </a:t>
            </a:r>
            <a:r>
              <a:rPr lang="en-US" sz="2000" dirty="0" err="1"/>
              <a:t>trên</a:t>
            </a:r>
            <a:r>
              <a:rPr lang="en-US" sz="2000" dirty="0"/>
              <a:t>, </a:t>
            </a:r>
            <a:r>
              <a:rPr lang="en-US" sz="2000" dirty="0" err="1"/>
              <a:t>em</a:t>
            </a:r>
            <a:r>
              <a:rPr lang="en-US" sz="2000" dirty="0"/>
              <a:t> </a:t>
            </a:r>
            <a:r>
              <a:rPr lang="en-US" sz="2000" dirty="0" err="1"/>
              <a:t>sẽ</a:t>
            </a:r>
            <a:r>
              <a:rPr lang="en-US" sz="2000" dirty="0"/>
              <a:t> </a:t>
            </a:r>
            <a:r>
              <a:rPr lang="en-US" sz="2000" dirty="0" err="1"/>
              <a:t>mua</a:t>
            </a:r>
            <a:r>
              <a:rPr lang="en-US" sz="2000" dirty="0"/>
              <a:t> </a:t>
            </a:r>
            <a:r>
              <a:rPr lang="en-US" sz="2000" dirty="0" err="1"/>
              <a:t>hàng</a:t>
            </a:r>
            <a:r>
              <a:rPr lang="en-US" sz="2000" dirty="0"/>
              <a:t> ở </a:t>
            </a:r>
            <a:r>
              <a:rPr lang="en-US" sz="2000" dirty="0" err="1"/>
              <a:t>cửa</a:t>
            </a:r>
            <a:r>
              <a:rPr lang="en-US" sz="2000" dirty="0"/>
              <a:t> </a:t>
            </a:r>
            <a:r>
              <a:rPr lang="en-US" sz="2000" dirty="0" err="1"/>
              <a:t>hàng</a:t>
            </a:r>
            <a:r>
              <a:rPr lang="en-US" sz="2000" dirty="0"/>
              <a:t> C </a:t>
            </a:r>
            <a:r>
              <a:rPr lang="en-US" sz="2000" dirty="0" err="1"/>
              <a:t>vì</a:t>
            </a:r>
            <a:r>
              <a:rPr lang="en-US" sz="2000" dirty="0"/>
              <a:t>:</a:t>
            </a:r>
          </a:p>
        </p:txBody>
      </p:sp>
    </p:spTree>
    <p:extLst>
      <p:ext uri="{BB962C8B-B14F-4D97-AF65-F5344CB8AC3E}">
        <p14:creationId xmlns:p14="http://schemas.microsoft.com/office/powerpoint/2010/main" val="236122766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2" grpId="0" animBg="1"/>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560F4-2DA4-FE78-13CD-49E34CE73BD8}"/>
            </a:ext>
          </a:extLst>
        </p:cNvPr>
        <p:cNvGrpSpPr/>
        <p:nvPr/>
      </p:nvGrpSpPr>
      <p:grpSpPr>
        <a:xfrm>
          <a:off x="0" y="0"/>
          <a:ext cx="0" cy="0"/>
          <a:chOff x="0" y="0"/>
          <a:chExt cx="0" cy="0"/>
        </a:xfrm>
      </p:grpSpPr>
      <p:sp>
        <p:nvSpPr>
          <p:cNvPr id="5" name="Câu hỏi">
            <a:extLst>
              <a:ext uri="{FF2B5EF4-FFF2-40B4-BE49-F238E27FC236}">
                <a16:creationId xmlns:a16="http://schemas.microsoft.com/office/drawing/2014/main" id="{36E4967D-A61C-39BF-F4A4-DCDFEA85C534}"/>
              </a:ext>
            </a:extLst>
          </p:cNvPr>
          <p:cNvSpPr/>
          <p:nvPr/>
        </p:nvSpPr>
        <p:spPr>
          <a:xfrm>
            <a:off x="136633" y="333771"/>
            <a:ext cx="8870733" cy="822368"/>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hỏi </a:t>
            </a:r>
            <a:r>
              <a:rPr lang="en-US" sz="2000" b="1" noProof="1">
                <a:solidFill>
                  <a:srgbClr val="000000"/>
                </a:solidFill>
                <a:latin typeface="Arial" panose="020B0604020202020204" pitchFamily="34" charset="0"/>
                <a:cs typeface="Arial" panose="020B0604020202020204" pitchFamily="34" charset="0"/>
              </a:rPr>
              <a:t>4</a:t>
            </a:r>
            <a:r>
              <a:rPr kumimoji="0" lang="en-US"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2000" noProof="1">
                <a:solidFill>
                  <a:srgbClr val="000000"/>
                </a:solidFill>
                <a:cs typeface="Arial" panose="020B0604020202020204" pitchFamily="34" charset="0"/>
              </a:rPr>
              <a:t>Theo em, tiêu dùng là gì? </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 name="Đáp án đúng">
            <a:extLst>
              <a:ext uri="{FF2B5EF4-FFF2-40B4-BE49-F238E27FC236}">
                <a16:creationId xmlns:a16="http://schemas.microsoft.com/office/drawing/2014/main" id="{E405F392-1FF7-2DEF-3B00-85E694FA47CE}"/>
              </a:ext>
            </a:extLst>
          </p:cNvPr>
          <p:cNvSpPr/>
          <p:nvPr/>
        </p:nvSpPr>
        <p:spPr>
          <a:xfrm>
            <a:off x="136633" y="1433945"/>
            <a:ext cx="4349775" cy="1859375"/>
          </a:xfrm>
          <a:prstGeom prst="roundRect">
            <a:avLst>
              <a:gd name="adj" fmla="val 6176"/>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noProof="1">
                <a:solidFill>
                  <a:srgbClr val="000000"/>
                </a:solidFill>
              </a:rPr>
              <a:t>A. Là việc sử dụng những của cải vật chất được sáng tạo và sản xuất ra trong quá trình sản xuất nhằm thỏa mãn các nhu cầu của xã hội.</a:t>
            </a:r>
          </a:p>
        </p:txBody>
      </p:sp>
      <p:sp>
        <p:nvSpPr>
          <p:cNvPr id="7" name="Đáp án sai 1">
            <a:extLst>
              <a:ext uri="{FF2B5EF4-FFF2-40B4-BE49-F238E27FC236}">
                <a16:creationId xmlns:a16="http://schemas.microsoft.com/office/drawing/2014/main" id="{2B8D233F-A506-C9D5-015C-0C824210FE33}"/>
              </a:ext>
            </a:extLst>
          </p:cNvPr>
          <p:cNvSpPr/>
          <p:nvPr/>
        </p:nvSpPr>
        <p:spPr>
          <a:xfrm>
            <a:off x="4740165" y="1433945"/>
            <a:ext cx="4267202" cy="1859375"/>
          </a:xfrm>
          <a:prstGeom prst="roundRect">
            <a:avLst>
              <a:gd name="adj" fmla="val 9319"/>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noProof="1">
                <a:solidFill>
                  <a:srgbClr val="000000"/>
                </a:solidFill>
              </a:rPr>
              <a:t>B. Là hoạt động con người đem sức lao động của mình để lao động nhằm tạo ra của cải vật chất đáp ứng cho các nhu cầu của xã hội.</a:t>
            </a:r>
          </a:p>
        </p:txBody>
      </p:sp>
      <p:sp>
        <p:nvSpPr>
          <p:cNvPr id="8" name="Đáp án sai 2">
            <a:extLst>
              <a:ext uri="{FF2B5EF4-FFF2-40B4-BE49-F238E27FC236}">
                <a16:creationId xmlns:a16="http://schemas.microsoft.com/office/drawing/2014/main" id="{9CFB9DA2-0FC6-2CDA-FC11-605284C9C80E}"/>
              </a:ext>
            </a:extLst>
          </p:cNvPr>
          <p:cNvSpPr/>
          <p:nvPr/>
        </p:nvSpPr>
        <p:spPr>
          <a:xfrm>
            <a:off x="136634" y="3457904"/>
            <a:ext cx="4349774" cy="1504082"/>
          </a:xfrm>
          <a:prstGeom prst="roundRect">
            <a:avLst>
              <a:gd name="adj" fmla="val 7047"/>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noProof="1">
                <a:solidFill>
                  <a:srgbClr val="000000"/>
                </a:solidFill>
              </a:rPr>
              <a:t>C. Là các hoạt động tự phát dựa vào khả năng phán đoán của con người.</a:t>
            </a:r>
          </a:p>
        </p:txBody>
      </p:sp>
      <p:sp>
        <p:nvSpPr>
          <p:cNvPr id="9" name="Đáp án sai 3">
            <a:extLst>
              <a:ext uri="{FF2B5EF4-FFF2-40B4-BE49-F238E27FC236}">
                <a16:creationId xmlns:a16="http://schemas.microsoft.com/office/drawing/2014/main" id="{247BD5E4-E0BC-A21B-EC5A-DC99D7059803}"/>
              </a:ext>
            </a:extLst>
          </p:cNvPr>
          <p:cNvSpPr/>
          <p:nvPr/>
        </p:nvSpPr>
        <p:spPr>
          <a:xfrm>
            <a:off x="4740165" y="3455276"/>
            <a:ext cx="4267201" cy="1504082"/>
          </a:xfrm>
          <a:prstGeom prst="roundRect">
            <a:avLst>
              <a:gd name="adj" fmla="val 6876"/>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rPr>
              <a:t>D. Là hoạt động sử dụng các sản phẩm do chính bản thân mình tạo ra.</a:t>
            </a:r>
            <a:endParaRPr lang="vi-VN" sz="2000" noProof="1">
              <a:solidFill>
                <a:srgbClr val="000000"/>
              </a:solidFill>
            </a:endParaRPr>
          </a:p>
        </p:txBody>
      </p:sp>
      <p:pic>
        <p:nvPicPr>
          <p:cNvPr id="10" name="Correct sound effect and wrong sound effect (mp3cut.net)">
            <a:hlinkClick r:id="" action="ppaction://media"/>
            <a:extLst>
              <a:ext uri="{FF2B5EF4-FFF2-40B4-BE49-F238E27FC236}">
                <a16:creationId xmlns:a16="http://schemas.microsoft.com/office/drawing/2014/main" id="{3E2522CA-CD37-EEB1-F6F8-3A466B7B23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1" name="Picture 5">
            <a:extLst>
              <a:ext uri="{FF2B5EF4-FFF2-40B4-BE49-F238E27FC236}">
                <a16:creationId xmlns:a16="http://schemas.microsoft.com/office/drawing/2014/main" id="{A755096E-5146-7528-9457-66692A2E860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46624" y="2780627"/>
            <a:ext cx="639785" cy="556871"/>
          </a:xfrm>
          <a:prstGeom prst="rect">
            <a:avLst/>
          </a:prstGeom>
        </p:spPr>
      </p:pic>
      <p:pic>
        <p:nvPicPr>
          <p:cNvPr id="12" name="Picture 8">
            <a:extLst>
              <a:ext uri="{FF2B5EF4-FFF2-40B4-BE49-F238E27FC236}">
                <a16:creationId xmlns:a16="http://schemas.microsoft.com/office/drawing/2014/main" id="{3B4E0C70-2B0C-0848-1188-6880D7D6E2A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69036" y="4183692"/>
            <a:ext cx="637592" cy="568036"/>
          </a:xfrm>
          <a:prstGeom prst="rect">
            <a:avLst/>
          </a:prstGeom>
        </p:spPr>
      </p:pic>
      <p:pic>
        <p:nvPicPr>
          <p:cNvPr id="13" name="Picture 10">
            <a:extLst>
              <a:ext uri="{FF2B5EF4-FFF2-40B4-BE49-F238E27FC236}">
                <a16:creationId xmlns:a16="http://schemas.microsoft.com/office/drawing/2014/main" id="{43750852-491C-4758-A8F5-4A2851F514A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28006" y="4285276"/>
            <a:ext cx="637592" cy="568036"/>
          </a:xfrm>
          <a:prstGeom prst="rect">
            <a:avLst/>
          </a:prstGeom>
        </p:spPr>
      </p:pic>
      <p:pic>
        <p:nvPicPr>
          <p:cNvPr id="14" name="Picture 10">
            <a:extLst>
              <a:ext uri="{FF2B5EF4-FFF2-40B4-BE49-F238E27FC236}">
                <a16:creationId xmlns:a16="http://schemas.microsoft.com/office/drawing/2014/main" id="{485C9F92-53F2-2DC0-BDEB-6569156326B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845993" y="2725284"/>
            <a:ext cx="637592" cy="568036"/>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483D326B-3D0E-B9CE-9C53-41545382529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
        <p:nvSpPr>
          <p:cNvPr id="2" name="Arrow: Chevron 1">
            <a:hlinkClick r:id="rId11" action="ppaction://hlinksldjump"/>
            <a:extLst>
              <a:ext uri="{FF2B5EF4-FFF2-40B4-BE49-F238E27FC236}">
                <a16:creationId xmlns:a16="http://schemas.microsoft.com/office/drawing/2014/main" id="{78FDB948-7089-8396-5552-E0D6B792D808}"/>
              </a:ext>
            </a:extLst>
          </p:cNvPr>
          <p:cNvSpPr/>
          <p:nvPr/>
        </p:nvSpPr>
        <p:spPr>
          <a:xfrm flipH="1">
            <a:off x="103239" y="162232"/>
            <a:ext cx="324464" cy="427703"/>
          </a:xfrm>
          <a:prstGeom prst="chevron">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7018375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500"/>
                                        <p:tgtEl>
                                          <p:spTgt spid="8"/>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92D05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0"/>
                                        </p:tgtEl>
                                      </p:cBhvr>
                                    </p:cmd>
                                  </p:childTnLst>
                                </p:cTn>
                              </p:par>
                              <p:par>
                                <p:cTn id="31" presetID="1" presetClass="entr" presetSubtype="0" fill="hold" nodeType="withEffect">
                                  <p:stCondLst>
                                    <p:cond delay="0"/>
                                  </p:stCondLst>
                                  <p:childTnLst>
                                    <p:set>
                                      <p:cBhvr>
                                        <p:cTn id="32" dur="1" fill="hold">
                                          <p:stCondLst>
                                            <p:cond delay="9"/>
                                          </p:stCondLst>
                                        </p:cTn>
                                        <p:tgtEl>
                                          <p:spTgt spid="11"/>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7"/>
                                        </p:tgtEl>
                                        <p:attrNameLst>
                                          <p:attrName>fillcolor</p:attrName>
                                        </p:attrNameLst>
                                      </p:cBhvr>
                                      <p:to>
                                        <a:srgbClr val="D99694"/>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5"/>
                                        </p:tgtEl>
                                      </p:cBhvr>
                                    </p:cmd>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8"/>
                                        </p:tgtEl>
                                        <p:attrNameLst>
                                          <p:attrName>fillcolor</p:attrName>
                                        </p:attrNameLst>
                                      </p:cBhvr>
                                      <p:to>
                                        <a:srgbClr val="D99694"/>
                                      </p:to>
                                    </p:animClr>
                                    <p:set>
                                      <p:cBhvr>
                                        <p:cTn id="55" dur="500" fill="hold"/>
                                        <p:tgtEl>
                                          <p:spTgt spid="8"/>
                                        </p:tgtEl>
                                        <p:attrNameLst>
                                          <p:attrName>fill.type</p:attrName>
                                        </p:attrNameLst>
                                      </p:cBhvr>
                                      <p:to>
                                        <p:strVal val="solid"/>
                                      </p:to>
                                    </p:set>
                                    <p:set>
                                      <p:cBhvr>
                                        <p:cTn id="56" dur="500" fill="hold"/>
                                        <p:tgtEl>
                                          <p:spTgt spid="8"/>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5"/>
                                        </p:tgtEl>
                                      </p:cBhvr>
                                    </p:cmd>
                                  </p:childTnLst>
                                </p:cTn>
                              </p:par>
                              <p:par>
                                <p:cTn id="59" presetID="1" presetClass="entr" presetSubtype="0" fill="hold" nodeType="withEffect">
                                  <p:stCondLst>
                                    <p:cond delay="0"/>
                                  </p:stCondLst>
                                  <p:childTnLst>
                                    <p:set>
                                      <p:cBhvr>
                                        <p:cTn id="60" dur="1" fill="hold">
                                          <p:stCondLst>
                                            <p:cond delay="9"/>
                                          </p:stCondLst>
                                        </p:cTn>
                                        <p:tgtEl>
                                          <p:spTgt spid="12"/>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9"/>
                                        </p:tgtEl>
                                        <p:attrNameLst>
                                          <p:attrName>fillcolor</p:attrName>
                                        </p:attrNameLst>
                                      </p:cBhvr>
                                      <p:to>
                                        <a:srgbClr val="D99694"/>
                                      </p:to>
                                    </p:animClr>
                                    <p:set>
                                      <p:cBhvr>
                                        <p:cTn id="69" dur="500" fill="hold"/>
                                        <p:tgtEl>
                                          <p:spTgt spid="9"/>
                                        </p:tgtEl>
                                        <p:attrNameLst>
                                          <p:attrName>fill.type</p:attrName>
                                        </p:attrNameLst>
                                      </p:cBhvr>
                                      <p:to>
                                        <p:strVal val="solid"/>
                                      </p:to>
                                    </p:set>
                                    <p:set>
                                      <p:cBhvr>
                                        <p:cTn id="70" dur="500" fill="hold"/>
                                        <p:tgtEl>
                                          <p:spTgt spid="9"/>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5"/>
                                        </p:tgtEl>
                                      </p:cBhvr>
                                    </p:cmd>
                                  </p:childTnLst>
                                </p:cTn>
                              </p:par>
                              <p:par>
                                <p:cTn id="73" presetID="1" presetClass="entr" presetSubtype="0" fill="hold" nodeType="withEffect">
                                  <p:stCondLst>
                                    <p:cond delay="0"/>
                                  </p:stCondLst>
                                  <p:childTnLst>
                                    <p:set>
                                      <p:cBhvr>
                                        <p:cTn id="74" dur="1" fill="hold">
                                          <p:stCondLst>
                                            <p:cond delay="9"/>
                                          </p:stCondLst>
                                        </p:cTn>
                                        <p:tgtEl>
                                          <p:spTgt spid="13"/>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9"/>
                                        </p:tgtEl>
                                      </p:cBhvr>
                                    </p:animEffect>
                                    <p:animScale>
                                      <p:cBhvr>
                                        <p:cTn id="77"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Câu hỏi">
            <a:extLst>
              <a:ext uri="{FF2B5EF4-FFF2-40B4-BE49-F238E27FC236}">
                <a16:creationId xmlns:a16="http://schemas.microsoft.com/office/drawing/2014/main" id="{EC75FD5F-6747-5C5E-5B8D-65755681DD33}"/>
              </a:ext>
            </a:extLst>
          </p:cNvPr>
          <p:cNvSpPr/>
          <p:nvPr/>
        </p:nvSpPr>
        <p:spPr>
          <a:xfrm>
            <a:off x="516314" y="346500"/>
            <a:ext cx="8111372" cy="1135099"/>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hỏi </a:t>
            </a:r>
            <a:r>
              <a:rPr lang="en-US" sz="2000" b="1" noProof="1">
                <a:solidFill>
                  <a:srgbClr val="000000"/>
                </a:solidFill>
                <a:latin typeface="Arial" panose="020B0604020202020204" pitchFamily="34" charset="0"/>
                <a:cs typeface="Arial" panose="020B0604020202020204" pitchFamily="34" charset="0"/>
              </a:rPr>
              <a:t>5: </a:t>
            </a:r>
            <a:r>
              <a:rPr lang="vi-VN" sz="2000" noProof="1">
                <a:solidFill>
                  <a:srgbClr val="000000"/>
                </a:solidFill>
                <a:cs typeface="Arial" panose="020B0604020202020204" pitchFamily="34" charset="0"/>
              </a:rPr>
              <a:t>Sử dụng sản phẩm an toàn có nghĩa là gì?</a:t>
            </a:r>
            <a:endParaRPr kumimoji="0" lang="vi-VN" sz="200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6" name="Đáp án đúng">
            <a:extLst>
              <a:ext uri="{FF2B5EF4-FFF2-40B4-BE49-F238E27FC236}">
                <a16:creationId xmlns:a16="http://schemas.microsoft.com/office/drawing/2014/main" id="{E7470A04-276B-287D-F0CD-056F0D0F81B0}"/>
              </a:ext>
            </a:extLst>
          </p:cNvPr>
          <p:cNvSpPr/>
          <p:nvPr/>
        </p:nvSpPr>
        <p:spPr>
          <a:xfrm>
            <a:off x="4898449" y="3307547"/>
            <a:ext cx="3735796" cy="1295028"/>
          </a:xfrm>
          <a:prstGeom prst="roundRect">
            <a:avLst>
              <a:gd name="adj" fmla="val 9173"/>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noProof="1">
                <a:solidFill>
                  <a:srgbClr val="000000"/>
                </a:solidFill>
                <a:cs typeface="Arial" panose="020B0604020202020204" pitchFamily="34" charset="0"/>
              </a:rPr>
              <a:t>D. Sử dụng đúng cách, đảm bảo chất lượng, an toàn sức khỏe. </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7" name="Đáp án sai 1">
            <a:extLst>
              <a:ext uri="{FF2B5EF4-FFF2-40B4-BE49-F238E27FC236}">
                <a16:creationId xmlns:a16="http://schemas.microsoft.com/office/drawing/2014/main" id="{0C726B60-35E0-A147-81C2-A17A3BC7249B}"/>
              </a:ext>
            </a:extLst>
          </p:cNvPr>
          <p:cNvSpPr/>
          <p:nvPr/>
        </p:nvSpPr>
        <p:spPr>
          <a:xfrm>
            <a:off x="516314" y="1827023"/>
            <a:ext cx="3722679" cy="1135099"/>
          </a:xfrm>
          <a:prstGeom prst="roundRect">
            <a:avLst>
              <a:gd name="adj" fmla="val 11284"/>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latin typeface="Arial" panose="020B0604020202020204" pitchFamily="34" charset="0"/>
                <a:cs typeface="Arial" panose="020B0604020202020204" pitchFamily="34" charset="0"/>
              </a:rPr>
              <a:t>A. Sử dụng tiền để mua sản phẩm đắt tiền.</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8" name="Đáp án sai 2">
            <a:extLst>
              <a:ext uri="{FF2B5EF4-FFF2-40B4-BE49-F238E27FC236}">
                <a16:creationId xmlns:a16="http://schemas.microsoft.com/office/drawing/2014/main" id="{84539418-B8D3-A95B-BC15-C3B5963E0AF3}"/>
              </a:ext>
            </a:extLst>
          </p:cNvPr>
          <p:cNvSpPr/>
          <p:nvPr/>
        </p:nvSpPr>
        <p:spPr>
          <a:xfrm>
            <a:off x="509756" y="3307547"/>
            <a:ext cx="3722678" cy="1295028"/>
          </a:xfrm>
          <a:prstGeom prst="roundRect">
            <a:avLst>
              <a:gd name="adj" fmla="val 11123"/>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noProof="1">
                <a:solidFill>
                  <a:srgbClr val="000000"/>
                </a:solidFill>
                <a:cs typeface="Arial" panose="020B0604020202020204" pitchFamily="34" charset="0"/>
              </a:rPr>
              <a:t>C. Sử dụng đồ ngoại quốc có chất lượng cao.</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 name="Đáp án sai 3">
            <a:extLst>
              <a:ext uri="{FF2B5EF4-FFF2-40B4-BE49-F238E27FC236}">
                <a16:creationId xmlns:a16="http://schemas.microsoft.com/office/drawing/2014/main" id="{C436CA4F-2E8B-42E8-AF77-FB998DD823A0}"/>
              </a:ext>
            </a:extLst>
          </p:cNvPr>
          <p:cNvSpPr/>
          <p:nvPr/>
        </p:nvSpPr>
        <p:spPr>
          <a:xfrm>
            <a:off x="4905008" y="1827023"/>
            <a:ext cx="3722678" cy="1135099"/>
          </a:xfrm>
          <a:prstGeom prst="roundRect">
            <a:avLst>
              <a:gd name="adj" fmla="val 11326"/>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latin typeface="Arial" panose="020B0604020202020204" pitchFamily="34" charset="0"/>
                <a:cs typeface="Arial" panose="020B0604020202020204" pitchFamily="34" charset="0"/>
              </a:rPr>
              <a:t>B. Sử dụng kế hoạch chi tiêu và mua đồ dùng thiết yếu.</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0" name="Correct sound effect and wrong sound effect (mp3cut.net)">
            <a:hlinkClick r:id="" action="ppaction://media"/>
            <a:extLst>
              <a:ext uri="{FF2B5EF4-FFF2-40B4-BE49-F238E27FC236}">
                <a16:creationId xmlns:a16="http://schemas.microsoft.com/office/drawing/2014/main" id="{D43C9F86-EC74-AEE8-BF58-A7EC970DC2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21" name="Picture 5">
            <a:extLst>
              <a:ext uri="{FF2B5EF4-FFF2-40B4-BE49-F238E27FC236}">
                <a16:creationId xmlns:a16="http://schemas.microsoft.com/office/drawing/2014/main" id="{EC4DAEFA-15DB-496F-2A64-4F33EA3019F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81587" y="4082606"/>
            <a:ext cx="639785" cy="556871"/>
          </a:xfrm>
          <a:prstGeom prst="rect">
            <a:avLst/>
          </a:prstGeom>
        </p:spPr>
      </p:pic>
      <p:pic>
        <p:nvPicPr>
          <p:cNvPr id="22" name="Picture 8">
            <a:extLst>
              <a:ext uri="{FF2B5EF4-FFF2-40B4-BE49-F238E27FC236}">
                <a16:creationId xmlns:a16="http://schemas.microsoft.com/office/drawing/2014/main" id="{3A1C04E1-5716-E167-5510-174B54F248B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08660" y="4071441"/>
            <a:ext cx="637592" cy="568036"/>
          </a:xfrm>
          <a:prstGeom prst="rect">
            <a:avLst/>
          </a:prstGeom>
        </p:spPr>
      </p:pic>
      <p:pic>
        <p:nvPicPr>
          <p:cNvPr id="23" name="Picture 10">
            <a:extLst>
              <a:ext uri="{FF2B5EF4-FFF2-40B4-BE49-F238E27FC236}">
                <a16:creationId xmlns:a16="http://schemas.microsoft.com/office/drawing/2014/main" id="{C414C306-2233-B368-434D-34783C7354E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088146" y="2399669"/>
            <a:ext cx="637592" cy="568036"/>
          </a:xfrm>
          <a:prstGeom prst="rect">
            <a:avLst/>
          </a:prstGeom>
        </p:spPr>
      </p:pic>
      <p:pic>
        <p:nvPicPr>
          <p:cNvPr id="24" name="Picture 10">
            <a:extLst>
              <a:ext uri="{FF2B5EF4-FFF2-40B4-BE49-F238E27FC236}">
                <a16:creationId xmlns:a16="http://schemas.microsoft.com/office/drawing/2014/main" id="{472646BB-4758-83B5-BA94-A0C3CC93329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5219" y="2363231"/>
            <a:ext cx="637592" cy="568036"/>
          </a:xfrm>
          <a:prstGeom prst="rect">
            <a:avLst/>
          </a:prstGeom>
        </p:spPr>
      </p:pic>
      <p:pic>
        <p:nvPicPr>
          <p:cNvPr id="25" name="Correct sound effect and wrong sound effect (mp3cut.net) (1)">
            <a:hlinkClick r:id="" action="ppaction://media"/>
            <a:extLst>
              <a:ext uri="{FF2B5EF4-FFF2-40B4-BE49-F238E27FC236}">
                <a16:creationId xmlns:a16="http://schemas.microsoft.com/office/drawing/2014/main" id="{F3B6B74B-5E9D-D0F2-A084-86203451D32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
        <p:nvSpPr>
          <p:cNvPr id="2" name="Arrow: Chevron 1">
            <a:hlinkClick r:id="rId11" action="ppaction://hlinksldjump"/>
            <a:extLst>
              <a:ext uri="{FF2B5EF4-FFF2-40B4-BE49-F238E27FC236}">
                <a16:creationId xmlns:a16="http://schemas.microsoft.com/office/drawing/2014/main" id="{62F6EC24-9D5C-6B59-2683-16C146A36922}"/>
              </a:ext>
            </a:extLst>
          </p:cNvPr>
          <p:cNvSpPr/>
          <p:nvPr/>
        </p:nvSpPr>
        <p:spPr>
          <a:xfrm flipH="1">
            <a:off x="103239" y="162232"/>
            <a:ext cx="324464" cy="427703"/>
          </a:xfrm>
          <a:prstGeom prst="chevron">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3536831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trips(downLeft)">
                                      <p:cBhvr>
                                        <p:cTn id="12" dur="500"/>
                                        <p:tgtEl>
                                          <p:spTgt spid="1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strips(downLeft)">
                                      <p:cBhvr>
                                        <p:cTn id="15" dur="500"/>
                                        <p:tgtEl>
                                          <p:spTgt spid="18"/>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downLeft)">
                                      <p:cBhvr>
                                        <p:cTn id="18" dur="500"/>
                                        <p:tgtEl>
                                          <p:spTgt spid="19"/>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strips(downLeft)">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6"/>
                                        </p:tgtEl>
                                        <p:attrNameLst>
                                          <p:attrName>fillcolor</p:attrName>
                                        </p:attrNameLst>
                                      </p:cBhvr>
                                      <p:to>
                                        <a:srgbClr val="92D050"/>
                                      </p:to>
                                    </p:animClr>
                                    <p:set>
                                      <p:cBhvr>
                                        <p:cTn id="27" dur="500" fill="hold"/>
                                        <p:tgtEl>
                                          <p:spTgt spid="16"/>
                                        </p:tgtEl>
                                        <p:attrNameLst>
                                          <p:attrName>fill.type</p:attrName>
                                        </p:attrNameLst>
                                      </p:cBhvr>
                                      <p:to>
                                        <p:strVal val="solid"/>
                                      </p:to>
                                    </p:set>
                                    <p:set>
                                      <p:cBhvr>
                                        <p:cTn id="28" dur="500" fill="hold"/>
                                        <p:tgtEl>
                                          <p:spTgt spid="16"/>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20"/>
                                        </p:tgtEl>
                                      </p:cBhvr>
                                    </p:cmd>
                                  </p:childTnLst>
                                </p:cTn>
                              </p:par>
                              <p:par>
                                <p:cTn id="31" presetID="1" presetClass="entr" presetSubtype="0" fill="hold" nodeType="withEffect">
                                  <p:stCondLst>
                                    <p:cond delay="0"/>
                                  </p:stCondLst>
                                  <p:childTnLst>
                                    <p:set>
                                      <p:cBhvr>
                                        <p:cTn id="32" dur="1" fill="hold">
                                          <p:stCondLst>
                                            <p:cond delay="9"/>
                                          </p:stCondLst>
                                        </p:cTn>
                                        <p:tgtEl>
                                          <p:spTgt spid="21"/>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16"/>
                                        </p:tgtEl>
                                      </p:cBhvr>
                                    </p:animEffect>
                                    <p:animScale>
                                      <p:cBhvr>
                                        <p:cTn id="35"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1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7"/>
                                        </p:tgtEl>
                                        <p:attrNameLst>
                                          <p:attrName>fillcolor</p:attrName>
                                        </p:attrNameLst>
                                      </p:cBhvr>
                                      <p:to>
                                        <a:srgbClr val="D99694"/>
                                      </p:to>
                                    </p:animClr>
                                    <p:set>
                                      <p:cBhvr>
                                        <p:cTn id="41" dur="500" fill="hold"/>
                                        <p:tgtEl>
                                          <p:spTgt spid="17"/>
                                        </p:tgtEl>
                                        <p:attrNameLst>
                                          <p:attrName>fill.type</p:attrName>
                                        </p:attrNameLst>
                                      </p:cBhvr>
                                      <p:to>
                                        <p:strVal val="solid"/>
                                      </p:to>
                                    </p:set>
                                    <p:set>
                                      <p:cBhvr>
                                        <p:cTn id="42" dur="500" fill="hold"/>
                                        <p:tgtEl>
                                          <p:spTgt spid="1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25"/>
                                        </p:tgtEl>
                                      </p:cBhvr>
                                    </p:cmd>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8"/>
                                        </p:tgtEl>
                                        <p:attrNameLst>
                                          <p:attrName>fillcolor</p:attrName>
                                        </p:attrNameLst>
                                      </p:cBhvr>
                                      <p:to>
                                        <a:srgbClr val="D99694"/>
                                      </p:to>
                                    </p:animClr>
                                    <p:set>
                                      <p:cBhvr>
                                        <p:cTn id="55" dur="500" fill="hold"/>
                                        <p:tgtEl>
                                          <p:spTgt spid="18"/>
                                        </p:tgtEl>
                                        <p:attrNameLst>
                                          <p:attrName>fill.type</p:attrName>
                                        </p:attrNameLst>
                                      </p:cBhvr>
                                      <p:to>
                                        <p:strVal val="solid"/>
                                      </p:to>
                                    </p:set>
                                    <p:set>
                                      <p:cBhvr>
                                        <p:cTn id="56" dur="500" fill="hold"/>
                                        <p:tgtEl>
                                          <p:spTgt spid="18"/>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25"/>
                                        </p:tgtEl>
                                      </p:cBhvr>
                                    </p:cmd>
                                  </p:childTnLst>
                                </p:cTn>
                              </p:par>
                              <p:par>
                                <p:cTn id="59" presetID="1" presetClass="entr" presetSubtype="0" fill="hold" nodeType="withEffect">
                                  <p:stCondLst>
                                    <p:cond delay="0"/>
                                  </p:stCondLst>
                                  <p:childTnLst>
                                    <p:set>
                                      <p:cBhvr>
                                        <p:cTn id="60" dur="1" fill="hold">
                                          <p:stCondLst>
                                            <p:cond delay="9"/>
                                          </p:stCondLst>
                                        </p:cTn>
                                        <p:tgtEl>
                                          <p:spTgt spid="22"/>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8"/>
                                        </p:tgtEl>
                                      </p:cBhvr>
                                    </p:animEffect>
                                    <p:animScale>
                                      <p:cBhvr>
                                        <p:cTn id="63"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9"/>
                                        </p:tgtEl>
                                        <p:attrNameLst>
                                          <p:attrName>fillcolor</p:attrName>
                                        </p:attrNameLst>
                                      </p:cBhvr>
                                      <p:to>
                                        <a:srgbClr val="D99694"/>
                                      </p:to>
                                    </p:animClr>
                                    <p:set>
                                      <p:cBhvr>
                                        <p:cTn id="69" dur="500" fill="hold"/>
                                        <p:tgtEl>
                                          <p:spTgt spid="19"/>
                                        </p:tgtEl>
                                        <p:attrNameLst>
                                          <p:attrName>fill.type</p:attrName>
                                        </p:attrNameLst>
                                      </p:cBhvr>
                                      <p:to>
                                        <p:strVal val="solid"/>
                                      </p:to>
                                    </p:set>
                                    <p:set>
                                      <p:cBhvr>
                                        <p:cTn id="70" dur="500" fill="hold"/>
                                        <p:tgtEl>
                                          <p:spTgt spid="19"/>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25"/>
                                        </p:tgtEl>
                                      </p:cBhvr>
                                    </p:cmd>
                                  </p:childTnLst>
                                </p:cTn>
                              </p:par>
                              <p:par>
                                <p:cTn id="73" presetID="1" presetClass="entr" presetSubtype="0" fill="hold" nodeType="withEffect">
                                  <p:stCondLst>
                                    <p:cond delay="0"/>
                                  </p:stCondLst>
                                  <p:childTnLst>
                                    <p:set>
                                      <p:cBhvr>
                                        <p:cTn id="74" dur="1" fill="hold">
                                          <p:stCondLst>
                                            <p:cond delay="9"/>
                                          </p:stCondLst>
                                        </p:cTn>
                                        <p:tgtEl>
                                          <p:spTgt spid="23"/>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9"/>
                                        </p:tgtEl>
                                      </p:cBhvr>
                                    </p:animEffect>
                                    <p:animScale>
                                      <p:cBhvr>
                                        <p:cTn id="77" dur="250" autoRev="1" fill="hold"/>
                                        <p:tgtEl>
                                          <p:spTgt spid="19"/>
                                        </p:tgtEl>
                                      </p:cBhvr>
                                      <p:by x="105000" y="105000"/>
                                    </p:animScale>
                                  </p:childTnLst>
                                </p:cTn>
                              </p:par>
                            </p:childTnLst>
                          </p:cTn>
                        </p:par>
                      </p:childTnLst>
                    </p:cTn>
                  </p:par>
                </p:childTnLst>
              </p:cTn>
              <p:nextCondLst>
                <p:cond evt="onClick" delay="0">
                  <p:tgtEl>
                    <p:spTgt spid="19"/>
                  </p:tgtEl>
                </p:cond>
              </p:nextCondLst>
            </p:seq>
            <p:audio>
              <p:cMediaNode vol="80000">
                <p:cTn id="78" fill="hold" display="0">
                  <p:stCondLst>
                    <p:cond delay="indefinite"/>
                  </p:stCondLst>
                  <p:endCondLst>
                    <p:cond evt="onStopAudio" delay="0">
                      <p:tgtEl>
                        <p:sldTgt/>
                      </p:tgtEl>
                    </p:cond>
                  </p:endCondLst>
                </p:cTn>
                <p:tgtEl>
                  <p:spTgt spid="20"/>
                </p:tgtEl>
              </p:cMediaNode>
            </p:audio>
            <p:audio>
              <p:cMediaNode vol="80000">
                <p:cTn id="79" fill="hold" display="0">
                  <p:stCondLst>
                    <p:cond delay="indefinite"/>
                  </p:stCondLst>
                  <p:endCondLst>
                    <p:cond evt="onStopAudio" delay="0">
                      <p:tgtEl>
                        <p:sldTgt/>
                      </p:tgtEl>
                    </p:cond>
                  </p:endCondLst>
                </p:cTn>
                <p:tgtEl>
                  <p:spTgt spid="25"/>
                </p:tgtEl>
              </p:cMediaNode>
            </p:audio>
          </p:childTnLst>
        </p:cTn>
      </p:par>
    </p:tnLst>
    <p:bldLst>
      <p:bldP spid="15" grpId="0"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3110E-B837-1CDD-9CA5-EB97674B2CAF}"/>
            </a:ext>
          </a:extLst>
        </p:cNvPr>
        <p:cNvGrpSpPr/>
        <p:nvPr/>
      </p:nvGrpSpPr>
      <p:grpSpPr>
        <a:xfrm>
          <a:off x="0" y="0"/>
          <a:ext cx="0" cy="0"/>
          <a:chOff x="0" y="0"/>
          <a:chExt cx="0" cy="0"/>
        </a:xfrm>
      </p:grpSpPr>
      <p:sp>
        <p:nvSpPr>
          <p:cNvPr id="5" name="Câu hỏi">
            <a:extLst>
              <a:ext uri="{FF2B5EF4-FFF2-40B4-BE49-F238E27FC236}">
                <a16:creationId xmlns:a16="http://schemas.microsoft.com/office/drawing/2014/main" id="{E763FC2D-7452-C079-7A3F-A580E7D8707B}"/>
              </a:ext>
            </a:extLst>
          </p:cNvPr>
          <p:cNvSpPr/>
          <p:nvPr/>
        </p:nvSpPr>
        <p:spPr>
          <a:xfrm>
            <a:off x="336330" y="290027"/>
            <a:ext cx="8429297" cy="808273"/>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hỏi </a:t>
            </a:r>
            <a:r>
              <a:rPr lang="en-US" sz="2000" b="1" noProof="1">
                <a:solidFill>
                  <a:srgbClr val="000000"/>
                </a:solidFill>
                <a:latin typeface="Arial" panose="020B0604020202020204" pitchFamily="34" charset="0"/>
                <a:cs typeface="Arial" panose="020B0604020202020204" pitchFamily="34" charset="0"/>
              </a:rPr>
              <a:t>6</a:t>
            </a:r>
            <a:r>
              <a:rPr kumimoji="0" lang="en-US" sz="2000" b="1" i="0" u="none" strike="noStrike" kern="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2000" noProof="1">
                <a:solidFill>
                  <a:srgbClr val="000000"/>
                </a:solidFill>
                <a:cs typeface="Arial" panose="020B0604020202020204" pitchFamily="34" charset="0"/>
              </a:rPr>
              <a:t>Xu hướng tiêu dùng xanh là gì?</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 name="Đáp án đúng">
            <a:extLst>
              <a:ext uri="{FF2B5EF4-FFF2-40B4-BE49-F238E27FC236}">
                <a16:creationId xmlns:a16="http://schemas.microsoft.com/office/drawing/2014/main" id="{48451DC1-C8B9-5A9A-D53A-03DF541528CB}"/>
              </a:ext>
            </a:extLst>
          </p:cNvPr>
          <p:cNvSpPr/>
          <p:nvPr/>
        </p:nvSpPr>
        <p:spPr>
          <a:xfrm>
            <a:off x="4719148" y="1324302"/>
            <a:ext cx="4046480" cy="2081049"/>
          </a:xfrm>
          <a:prstGeom prst="roundRect">
            <a:avLst>
              <a:gd name="adj" fmla="val 9882"/>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900" noProof="1">
                <a:solidFill>
                  <a:srgbClr val="000000"/>
                </a:solidFill>
              </a:rPr>
              <a:t>B. Là việc mua và sử dụng các sản phẩm thân thiện với môi trường, không gây hại cho sức khỏe con người và không đe dọa đến hệ sinh thái tự nhiên.</a:t>
            </a:r>
          </a:p>
        </p:txBody>
      </p:sp>
      <p:sp>
        <p:nvSpPr>
          <p:cNvPr id="7" name="Đáp án sai 1">
            <a:extLst>
              <a:ext uri="{FF2B5EF4-FFF2-40B4-BE49-F238E27FC236}">
                <a16:creationId xmlns:a16="http://schemas.microsoft.com/office/drawing/2014/main" id="{A642A79F-7E25-B425-9820-48DD5B23B2F1}"/>
              </a:ext>
            </a:extLst>
          </p:cNvPr>
          <p:cNvSpPr/>
          <p:nvPr/>
        </p:nvSpPr>
        <p:spPr>
          <a:xfrm>
            <a:off x="336331" y="1324302"/>
            <a:ext cx="4088524" cy="2081049"/>
          </a:xfrm>
          <a:prstGeom prst="roundRect">
            <a:avLst>
              <a:gd name="adj" fmla="val 10933"/>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1900" noProof="1">
                <a:solidFill>
                  <a:srgbClr val="000000"/>
                </a:solidFill>
              </a:rPr>
              <a:t>A. Là chỉ mua bán các sản phẩm biến đổi gen.</a:t>
            </a:r>
            <a:endParaRPr lang="vi-VN" sz="1900" noProof="1">
              <a:solidFill>
                <a:srgbClr val="000000"/>
              </a:solidFill>
            </a:endParaRPr>
          </a:p>
        </p:txBody>
      </p:sp>
      <p:sp>
        <p:nvSpPr>
          <p:cNvPr id="8" name="Đáp án sai 2">
            <a:extLst>
              <a:ext uri="{FF2B5EF4-FFF2-40B4-BE49-F238E27FC236}">
                <a16:creationId xmlns:a16="http://schemas.microsoft.com/office/drawing/2014/main" id="{0ECB5308-CFC3-E6A9-E7FE-D723B1B29F8B}"/>
              </a:ext>
            </a:extLst>
          </p:cNvPr>
          <p:cNvSpPr/>
          <p:nvPr/>
        </p:nvSpPr>
        <p:spPr>
          <a:xfrm>
            <a:off x="336330" y="3631353"/>
            <a:ext cx="4088524" cy="1403102"/>
          </a:xfrm>
          <a:prstGeom prst="roundRect">
            <a:avLst>
              <a:gd name="adj" fmla="val 10674"/>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rPr>
              <a:t>C. Là hành vi mua sắm có tiết chế, không mua hàng hóa vô độ, thừa thãi các đồ dùng.</a:t>
            </a:r>
            <a:endParaRPr lang="vi-VN" sz="2000" noProof="1">
              <a:solidFill>
                <a:srgbClr val="000000"/>
              </a:solidFill>
            </a:endParaRPr>
          </a:p>
        </p:txBody>
      </p:sp>
      <p:sp>
        <p:nvSpPr>
          <p:cNvPr id="9" name="Đáp án sai 3">
            <a:extLst>
              <a:ext uri="{FF2B5EF4-FFF2-40B4-BE49-F238E27FC236}">
                <a16:creationId xmlns:a16="http://schemas.microsoft.com/office/drawing/2014/main" id="{D6D952EC-BBE0-9F4C-7DC1-212D2B5D9C35}"/>
              </a:ext>
            </a:extLst>
          </p:cNvPr>
          <p:cNvSpPr/>
          <p:nvPr/>
        </p:nvSpPr>
        <p:spPr>
          <a:xfrm>
            <a:off x="4719147" y="3631353"/>
            <a:ext cx="4046479" cy="1403102"/>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noProof="1">
                <a:solidFill>
                  <a:srgbClr val="000000"/>
                </a:solidFill>
              </a:rPr>
              <a:t>D. Là các hành vi mua và bán các sản phẩm có bao bì màu xanh, thân thiện với môi trường.</a:t>
            </a:r>
          </a:p>
        </p:txBody>
      </p:sp>
      <p:pic>
        <p:nvPicPr>
          <p:cNvPr id="10" name="Correct sound effect and wrong sound effect (mp3cut.net)">
            <a:hlinkClick r:id="" action="ppaction://media"/>
            <a:extLst>
              <a:ext uri="{FF2B5EF4-FFF2-40B4-BE49-F238E27FC236}">
                <a16:creationId xmlns:a16="http://schemas.microsoft.com/office/drawing/2014/main" id="{D1011F06-7696-A36F-0D0F-619DEFDFBC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1" name="Picture 5">
            <a:extLst>
              <a:ext uri="{FF2B5EF4-FFF2-40B4-BE49-F238E27FC236}">
                <a16:creationId xmlns:a16="http://schemas.microsoft.com/office/drawing/2014/main" id="{A959285A-39AB-68B9-7B48-CF2E569D027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28006" y="2691788"/>
            <a:ext cx="639785" cy="556871"/>
          </a:xfrm>
          <a:prstGeom prst="rect">
            <a:avLst/>
          </a:prstGeom>
        </p:spPr>
      </p:pic>
      <p:pic>
        <p:nvPicPr>
          <p:cNvPr id="12" name="Picture 8">
            <a:extLst>
              <a:ext uri="{FF2B5EF4-FFF2-40B4-BE49-F238E27FC236}">
                <a16:creationId xmlns:a16="http://schemas.microsoft.com/office/drawing/2014/main" id="{073763D7-8C77-057F-9F8A-BE3C927243C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69036" y="4183692"/>
            <a:ext cx="637592" cy="568036"/>
          </a:xfrm>
          <a:prstGeom prst="rect">
            <a:avLst/>
          </a:prstGeom>
        </p:spPr>
      </p:pic>
      <p:pic>
        <p:nvPicPr>
          <p:cNvPr id="13" name="Picture 10">
            <a:extLst>
              <a:ext uri="{FF2B5EF4-FFF2-40B4-BE49-F238E27FC236}">
                <a16:creationId xmlns:a16="http://schemas.microsoft.com/office/drawing/2014/main" id="{1E1FCD73-CDDD-8419-B91B-8F38C3B5AC7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28006" y="4285276"/>
            <a:ext cx="637592" cy="568036"/>
          </a:xfrm>
          <a:prstGeom prst="rect">
            <a:avLst/>
          </a:prstGeom>
        </p:spPr>
      </p:pic>
      <p:pic>
        <p:nvPicPr>
          <p:cNvPr id="14" name="Picture 10">
            <a:extLst>
              <a:ext uri="{FF2B5EF4-FFF2-40B4-BE49-F238E27FC236}">
                <a16:creationId xmlns:a16="http://schemas.microsoft.com/office/drawing/2014/main" id="{B9719C1F-61D5-0E68-E01C-D89255DCA71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04220" y="2691409"/>
            <a:ext cx="637592" cy="568036"/>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D4B93DDB-86E2-EDF4-918A-99A4CE77EC0A}"/>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
        <p:nvSpPr>
          <p:cNvPr id="2" name="Arrow: Chevron 1">
            <a:hlinkClick r:id="rId11" action="ppaction://hlinksldjump"/>
            <a:extLst>
              <a:ext uri="{FF2B5EF4-FFF2-40B4-BE49-F238E27FC236}">
                <a16:creationId xmlns:a16="http://schemas.microsoft.com/office/drawing/2014/main" id="{9E2314AE-E32D-B176-1B9F-E1A48E0DA5C8}"/>
              </a:ext>
            </a:extLst>
          </p:cNvPr>
          <p:cNvSpPr/>
          <p:nvPr/>
        </p:nvSpPr>
        <p:spPr>
          <a:xfrm flipH="1">
            <a:off x="103239" y="162232"/>
            <a:ext cx="324464" cy="427703"/>
          </a:xfrm>
          <a:prstGeom prst="chevron">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1259209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500"/>
                                        <p:tgtEl>
                                          <p:spTgt spid="8"/>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92D05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0"/>
                                        </p:tgtEl>
                                      </p:cBhvr>
                                    </p:cmd>
                                  </p:childTnLst>
                                </p:cTn>
                              </p:par>
                              <p:par>
                                <p:cTn id="31" presetID="1" presetClass="entr" presetSubtype="0" fill="hold" nodeType="withEffect">
                                  <p:stCondLst>
                                    <p:cond delay="0"/>
                                  </p:stCondLst>
                                  <p:childTnLst>
                                    <p:set>
                                      <p:cBhvr>
                                        <p:cTn id="32" dur="1" fill="hold">
                                          <p:stCondLst>
                                            <p:cond delay="9"/>
                                          </p:stCondLst>
                                        </p:cTn>
                                        <p:tgtEl>
                                          <p:spTgt spid="11"/>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7"/>
                                        </p:tgtEl>
                                        <p:attrNameLst>
                                          <p:attrName>fillcolor</p:attrName>
                                        </p:attrNameLst>
                                      </p:cBhvr>
                                      <p:to>
                                        <a:srgbClr val="D99694"/>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5"/>
                                        </p:tgtEl>
                                      </p:cBhvr>
                                    </p:cmd>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8"/>
                                        </p:tgtEl>
                                        <p:attrNameLst>
                                          <p:attrName>fillcolor</p:attrName>
                                        </p:attrNameLst>
                                      </p:cBhvr>
                                      <p:to>
                                        <a:srgbClr val="D99694"/>
                                      </p:to>
                                    </p:animClr>
                                    <p:set>
                                      <p:cBhvr>
                                        <p:cTn id="55" dur="500" fill="hold"/>
                                        <p:tgtEl>
                                          <p:spTgt spid="8"/>
                                        </p:tgtEl>
                                        <p:attrNameLst>
                                          <p:attrName>fill.type</p:attrName>
                                        </p:attrNameLst>
                                      </p:cBhvr>
                                      <p:to>
                                        <p:strVal val="solid"/>
                                      </p:to>
                                    </p:set>
                                    <p:set>
                                      <p:cBhvr>
                                        <p:cTn id="56" dur="500" fill="hold"/>
                                        <p:tgtEl>
                                          <p:spTgt spid="8"/>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5"/>
                                        </p:tgtEl>
                                      </p:cBhvr>
                                    </p:cmd>
                                  </p:childTnLst>
                                </p:cTn>
                              </p:par>
                              <p:par>
                                <p:cTn id="59" presetID="1" presetClass="entr" presetSubtype="0" fill="hold" nodeType="withEffect">
                                  <p:stCondLst>
                                    <p:cond delay="0"/>
                                  </p:stCondLst>
                                  <p:childTnLst>
                                    <p:set>
                                      <p:cBhvr>
                                        <p:cTn id="60" dur="1" fill="hold">
                                          <p:stCondLst>
                                            <p:cond delay="9"/>
                                          </p:stCondLst>
                                        </p:cTn>
                                        <p:tgtEl>
                                          <p:spTgt spid="12"/>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9"/>
                                        </p:tgtEl>
                                        <p:attrNameLst>
                                          <p:attrName>fillcolor</p:attrName>
                                        </p:attrNameLst>
                                      </p:cBhvr>
                                      <p:to>
                                        <a:srgbClr val="D99694"/>
                                      </p:to>
                                    </p:animClr>
                                    <p:set>
                                      <p:cBhvr>
                                        <p:cTn id="69" dur="500" fill="hold"/>
                                        <p:tgtEl>
                                          <p:spTgt spid="9"/>
                                        </p:tgtEl>
                                        <p:attrNameLst>
                                          <p:attrName>fill.type</p:attrName>
                                        </p:attrNameLst>
                                      </p:cBhvr>
                                      <p:to>
                                        <p:strVal val="solid"/>
                                      </p:to>
                                    </p:set>
                                    <p:set>
                                      <p:cBhvr>
                                        <p:cTn id="70" dur="500" fill="hold"/>
                                        <p:tgtEl>
                                          <p:spTgt spid="9"/>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5"/>
                                        </p:tgtEl>
                                      </p:cBhvr>
                                    </p:cmd>
                                  </p:childTnLst>
                                </p:cTn>
                              </p:par>
                              <p:par>
                                <p:cTn id="73" presetID="1" presetClass="entr" presetSubtype="0" fill="hold" nodeType="withEffect">
                                  <p:stCondLst>
                                    <p:cond delay="0"/>
                                  </p:stCondLst>
                                  <p:childTnLst>
                                    <p:set>
                                      <p:cBhvr>
                                        <p:cTn id="74" dur="1" fill="hold">
                                          <p:stCondLst>
                                            <p:cond delay="9"/>
                                          </p:stCondLst>
                                        </p:cTn>
                                        <p:tgtEl>
                                          <p:spTgt spid="13"/>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9"/>
                                        </p:tgtEl>
                                      </p:cBhvr>
                                    </p:animEffect>
                                    <p:animScale>
                                      <p:cBhvr>
                                        <p:cTn id="77"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Câu hỏi">
            <a:extLst>
              <a:ext uri="{FF2B5EF4-FFF2-40B4-BE49-F238E27FC236}">
                <a16:creationId xmlns:a16="http://schemas.microsoft.com/office/drawing/2014/main" id="{EE77413F-EDF1-EB62-C7A3-48BF1A8F2B9E}"/>
              </a:ext>
            </a:extLst>
          </p:cNvPr>
          <p:cNvSpPr/>
          <p:nvPr/>
        </p:nvSpPr>
        <p:spPr>
          <a:xfrm>
            <a:off x="710520" y="582757"/>
            <a:ext cx="7522544" cy="1496291"/>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vi-VN" sz="2000" b="1"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rPr>
              <a:t>Câu hỏi </a:t>
            </a:r>
            <a:r>
              <a:rPr lang="en-US" sz="2000" b="1" noProof="1">
                <a:solidFill>
                  <a:srgbClr val="000000"/>
                </a:solidFill>
                <a:latin typeface="Arial" panose="020B0604020202020204" pitchFamily="34" charset="0"/>
                <a:cs typeface="Arial" panose="020B0604020202020204" pitchFamily="34" charset="0"/>
              </a:rPr>
              <a:t>7</a:t>
            </a:r>
            <a:r>
              <a:rPr kumimoji="0" lang="en-US" sz="2000" b="1"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rPr>
              <a:t>: </a:t>
            </a:r>
            <a:r>
              <a:rPr lang="vi-VN" sz="2000" noProof="1">
                <a:solidFill>
                  <a:srgbClr val="000000"/>
                </a:solidFill>
                <a:cs typeface="Arial" panose="020B0604020202020204" pitchFamily="34" charset="0"/>
              </a:rPr>
              <a:t>Có bao nhiêu cách để tiêu dùng thông minh?</a:t>
            </a:r>
            <a:endParaRPr kumimoji="0" lang="vi-VN" sz="2000" b="0" i="0" u="none" strike="noStrike" kern="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6" name="Đáp án đúng">
            <a:extLst>
              <a:ext uri="{FF2B5EF4-FFF2-40B4-BE49-F238E27FC236}">
                <a16:creationId xmlns:a16="http://schemas.microsoft.com/office/drawing/2014/main" id="{70886D77-2F20-D0AC-D0D8-B7C1D87330F6}"/>
              </a:ext>
            </a:extLst>
          </p:cNvPr>
          <p:cNvSpPr/>
          <p:nvPr/>
        </p:nvSpPr>
        <p:spPr>
          <a:xfrm>
            <a:off x="710519" y="3821543"/>
            <a:ext cx="3401291" cy="997527"/>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cs typeface="Arial" panose="020B0604020202020204" pitchFamily="34" charset="0"/>
              </a:rPr>
              <a:t>C. Bốn cách.</a:t>
            </a:r>
            <a:endParaRPr kumimoji="0" lang="vi-VN" sz="2000" b="0" i="0" u="none" strike="noStrike" kern="0" cap="none" spc="0" normalizeH="0" baseline="0" noProof="1">
              <a:ln>
                <a:noFill/>
              </a:ln>
              <a:solidFill>
                <a:srgbClr val="000000"/>
              </a:solidFill>
              <a:effectLst/>
              <a:uLnTx/>
              <a:uFillTx/>
              <a:cs typeface="Arial" panose="020B0604020202020204" pitchFamily="34" charset="0"/>
              <a:sym typeface="Arial"/>
            </a:endParaRPr>
          </a:p>
        </p:txBody>
      </p:sp>
      <p:sp>
        <p:nvSpPr>
          <p:cNvPr id="17" name="Đáp án sai 1">
            <a:extLst>
              <a:ext uri="{FF2B5EF4-FFF2-40B4-BE49-F238E27FC236}">
                <a16:creationId xmlns:a16="http://schemas.microsoft.com/office/drawing/2014/main" id="{F53C046A-33C0-871C-9B5D-7E3B10431771}"/>
              </a:ext>
            </a:extLst>
          </p:cNvPr>
          <p:cNvSpPr/>
          <p:nvPr/>
        </p:nvSpPr>
        <p:spPr>
          <a:xfrm>
            <a:off x="710519" y="2419767"/>
            <a:ext cx="3401291" cy="997526"/>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cs typeface="Arial" panose="020B0604020202020204" pitchFamily="34" charset="0"/>
              </a:rPr>
              <a:t>A. Hai cách.</a:t>
            </a:r>
            <a:endParaRPr kumimoji="0" lang="vi-VN" sz="2000" b="0" i="0" u="none" strike="noStrike" kern="0" cap="none" spc="0" normalizeH="0" baseline="0" noProof="1">
              <a:ln>
                <a:noFill/>
              </a:ln>
              <a:solidFill>
                <a:srgbClr val="000000"/>
              </a:solidFill>
              <a:effectLst/>
              <a:uLnTx/>
              <a:uFillTx/>
              <a:cs typeface="Arial" panose="020B0604020202020204" pitchFamily="34" charset="0"/>
              <a:sym typeface="Arial"/>
            </a:endParaRPr>
          </a:p>
        </p:txBody>
      </p:sp>
      <p:sp>
        <p:nvSpPr>
          <p:cNvPr id="18" name="Đáp án sai 2">
            <a:extLst>
              <a:ext uri="{FF2B5EF4-FFF2-40B4-BE49-F238E27FC236}">
                <a16:creationId xmlns:a16="http://schemas.microsoft.com/office/drawing/2014/main" id="{8EF30F02-A903-AC30-5EDB-72D1546E546E}"/>
              </a:ext>
            </a:extLst>
          </p:cNvPr>
          <p:cNvSpPr/>
          <p:nvPr/>
        </p:nvSpPr>
        <p:spPr>
          <a:xfrm>
            <a:off x="4955797" y="2474512"/>
            <a:ext cx="3277264" cy="997526"/>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cs typeface="Arial" panose="020B0604020202020204" pitchFamily="34" charset="0"/>
              </a:rPr>
              <a:t>B. Ba cách.</a:t>
            </a:r>
            <a:endParaRPr kumimoji="0" lang="vi-VN" sz="2000" b="0" i="0" u="none" strike="noStrike" kern="0" cap="none" spc="0" normalizeH="0" baseline="0" noProof="1">
              <a:ln>
                <a:noFill/>
              </a:ln>
              <a:solidFill>
                <a:srgbClr val="000000"/>
              </a:solidFill>
              <a:effectLst/>
              <a:uLnTx/>
              <a:uFillTx/>
              <a:cs typeface="Arial" panose="020B0604020202020204" pitchFamily="34" charset="0"/>
              <a:sym typeface="Arial"/>
            </a:endParaRPr>
          </a:p>
        </p:txBody>
      </p:sp>
      <p:sp>
        <p:nvSpPr>
          <p:cNvPr id="19" name="Đáp án sai 3">
            <a:extLst>
              <a:ext uri="{FF2B5EF4-FFF2-40B4-BE49-F238E27FC236}">
                <a16:creationId xmlns:a16="http://schemas.microsoft.com/office/drawing/2014/main" id="{85E2A5E0-63BB-CC08-F672-88006280473B}"/>
              </a:ext>
            </a:extLst>
          </p:cNvPr>
          <p:cNvSpPr/>
          <p:nvPr/>
        </p:nvSpPr>
        <p:spPr>
          <a:xfrm>
            <a:off x="4953609" y="3821543"/>
            <a:ext cx="3279452" cy="983731"/>
          </a:xfrm>
          <a:prstGeom prst="roundRect">
            <a:avLst/>
          </a:prstGeom>
          <a:solidFill>
            <a:srgbClr val="FFFFF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000" noProof="1">
                <a:solidFill>
                  <a:srgbClr val="000000"/>
                </a:solidFill>
                <a:cs typeface="Arial" panose="020B0604020202020204" pitchFamily="34" charset="0"/>
              </a:rPr>
              <a:t>D. Năm cách. </a:t>
            </a:r>
            <a:endParaRPr kumimoji="0" lang="vi-VN" sz="2000" b="0" i="0" u="none" strike="noStrike" kern="0" cap="none" spc="0" normalizeH="0" baseline="0" noProof="1">
              <a:ln>
                <a:noFill/>
              </a:ln>
              <a:solidFill>
                <a:srgbClr val="000000"/>
              </a:solidFill>
              <a:effectLst/>
              <a:uLnTx/>
              <a:uFillTx/>
              <a:cs typeface="Arial" panose="020B0604020202020204" pitchFamily="34" charset="0"/>
              <a:sym typeface="Arial"/>
            </a:endParaRPr>
          </a:p>
        </p:txBody>
      </p:sp>
      <p:pic>
        <p:nvPicPr>
          <p:cNvPr id="20" name="Correct sound effect and wrong sound effect (mp3cut.net)">
            <a:hlinkClick r:id="" action="ppaction://media"/>
            <a:extLst>
              <a:ext uri="{FF2B5EF4-FFF2-40B4-BE49-F238E27FC236}">
                <a16:creationId xmlns:a16="http://schemas.microsoft.com/office/drawing/2014/main" id="{AE2A6CE5-A0C6-4BE9-764C-756C03C9AB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21" name="Picture 5">
            <a:extLst>
              <a:ext uri="{FF2B5EF4-FFF2-40B4-BE49-F238E27FC236}">
                <a16:creationId xmlns:a16="http://schemas.microsoft.com/office/drawing/2014/main" id="{5FE8AC0B-D936-2E75-86DB-3F3878E53C9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550608" y="4262200"/>
            <a:ext cx="639785" cy="556871"/>
          </a:xfrm>
          <a:prstGeom prst="rect">
            <a:avLst/>
          </a:prstGeom>
        </p:spPr>
      </p:pic>
      <p:pic>
        <p:nvPicPr>
          <p:cNvPr id="22" name="Picture 11">
            <a:extLst>
              <a:ext uri="{FF2B5EF4-FFF2-40B4-BE49-F238E27FC236}">
                <a16:creationId xmlns:a16="http://schemas.microsoft.com/office/drawing/2014/main" id="{5D8D687F-0FED-F37F-2D6D-D4EB91CA4A3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93707" y="2849257"/>
            <a:ext cx="637592" cy="568036"/>
          </a:xfrm>
          <a:prstGeom prst="rect">
            <a:avLst/>
          </a:prstGeom>
        </p:spPr>
      </p:pic>
      <p:pic>
        <p:nvPicPr>
          <p:cNvPr id="23" name="Picture 10">
            <a:extLst>
              <a:ext uri="{FF2B5EF4-FFF2-40B4-BE49-F238E27FC236}">
                <a16:creationId xmlns:a16="http://schemas.microsoft.com/office/drawing/2014/main" id="{741A008D-5C3D-D129-D99B-EE91C03AC94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33593" y="4122963"/>
            <a:ext cx="637592" cy="568036"/>
          </a:xfrm>
          <a:prstGeom prst="rect">
            <a:avLst/>
          </a:prstGeom>
        </p:spPr>
      </p:pic>
      <p:pic>
        <p:nvPicPr>
          <p:cNvPr id="24" name="Picture 10">
            <a:extLst>
              <a:ext uri="{FF2B5EF4-FFF2-40B4-BE49-F238E27FC236}">
                <a16:creationId xmlns:a16="http://schemas.microsoft.com/office/drawing/2014/main" id="{CB7F3E5D-7A1E-49B8-90A9-71AF18973FC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550610" y="2904002"/>
            <a:ext cx="637592" cy="568036"/>
          </a:xfrm>
          <a:prstGeom prst="rect">
            <a:avLst/>
          </a:prstGeom>
        </p:spPr>
      </p:pic>
      <p:pic>
        <p:nvPicPr>
          <p:cNvPr id="25" name="Correct sound effect and wrong sound effect (mp3cut.net) (1)">
            <a:hlinkClick r:id="" action="ppaction://media"/>
            <a:extLst>
              <a:ext uri="{FF2B5EF4-FFF2-40B4-BE49-F238E27FC236}">
                <a16:creationId xmlns:a16="http://schemas.microsoft.com/office/drawing/2014/main" id="{4F1A7F0A-5413-1087-E489-CBA7D34D7F7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
        <p:nvSpPr>
          <p:cNvPr id="2" name="Arrow: Chevron 1">
            <a:hlinkClick r:id="rId11" action="ppaction://hlinksldjump"/>
            <a:extLst>
              <a:ext uri="{FF2B5EF4-FFF2-40B4-BE49-F238E27FC236}">
                <a16:creationId xmlns:a16="http://schemas.microsoft.com/office/drawing/2014/main" id="{7C85ECE0-27B2-F6ED-39AE-F60F1A28314A}"/>
              </a:ext>
            </a:extLst>
          </p:cNvPr>
          <p:cNvSpPr/>
          <p:nvPr/>
        </p:nvSpPr>
        <p:spPr>
          <a:xfrm flipH="1">
            <a:off x="103239" y="162232"/>
            <a:ext cx="324464" cy="427703"/>
          </a:xfrm>
          <a:prstGeom prst="chevron">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2954376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trips(downLeft)">
                                      <p:cBhvr>
                                        <p:cTn id="12" dur="500"/>
                                        <p:tgtEl>
                                          <p:spTgt spid="1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trips(downLeft)">
                                      <p:cBhvr>
                                        <p:cTn id="15" dur="500"/>
                                        <p:tgtEl>
                                          <p:spTgt spid="1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strips(downLeft)">
                                      <p:cBhvr>
                                        <p:cTn id="18" dur="500"/>
                                        <p:tgtEl>
                                          <p:spTgt spid="1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strips(downLeft)">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6"/>
                                        </p:tgtEl>
                                        <p:attrNameLst>
                                          <p:attrName>fillcolor</p:attrName>
                                        </p:attrNameLst>
                                      </p:cBhvr>
                                      <p:to>
                                        <a:srgbClr val="92D050"/>
                                      </p:to>
                                    </p:animClr>
                                    <p:set>
                                      <p:cBhvr>
                                        <p:cTn id="27" dur="500" fill="hold"/>
                                        <p:tgtEl>
                                          <p:spTgt spid="16"/>
                                        </p:tgtEl>
                                        <p:attrNameLst>
                                          <p:attrName>fill.type</p:attrName>
                                        </p:attrNameLst>
                                      </p:cBhvr>
                                      <p:to>
                                        <p:strVal val="solid"/>
                                      </p:to>
                                    </p:set>
                                    <p:set>
                                      <p:cBhvr>
                                        <p:cTn id="28" dur="500" fill="hold"/>
                                        <p:tgtEl>
                                          <p:spTgt spid="16"/>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20"/>
                                        </p:tgtEl>
                                      </p:cBhvr>
                                    </p:cmd>
                                  </p:childTnLst>
                                </p:cTn>
                              </p:par>
                              <p:par>
                                <p:cTn id="31" presetID="1" presetClass="entr" presetSubtype="0" fill="hold" nodeType="withEffect">
                                  <p:stCondLst>
                                    <p:cond delay="0"/>
                                  </p:stCondLst>
                                  <p:childTnLst>
                                    <p:set>
                                      <p:cBhvr>
                                        <p:cTn id="32" dur="1" fill="hold">
                                          <p:stCondLst>
                                            <p:cond delay="9"/>
                                          </p:stCondLst>
                                        </p:cTn>
                                        <p:tgtEl>
                                          <p:spTgt spid="21"/>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16"/>
                                        </p:tgtEl>
                                      </p:cBhvr>
                                    </p:animEffect>
                                    <p:animScale>
                                      <p:cBhvr>
                                        <p:cTn id="35"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1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7"/>
                                        </p:tgtEl>
                                        <p:attrNameLst>
                                          <p:attrName>fillcolor</p:attrName>
                                        </p:attrNameLst>
                                      </p:cBhvr>
                                      <p:to>
                                        <a:srgbClr val="D99694"/>
                                      </p:to>
                                    </p:animClr>
                                    <p:set>
                                      <p:cBhvr>
                                        <p:cTn id="41" dur="500" fill="hold"/>
                                        <p:tgtEl>
                                          <p:spTgt spid="17"/>
                                        </p:tgtEl>
                                        <p:attrNameLst>
                                          <p:attrName>fill.type</p:attrName>
                                        </p:attrNameLst>
                                      </p:cBhvr>
                                      <p:to>
                                        <p:strVal val="solid"/>
                                      </p:to>
                                    </p:set>
                                    <p:set>
                                      <p:cBhvr>
                                        <p:cTn id="42" dur="500" fill="hold"/>
                                        <p:tgtEl>
                                          <p:spTgt spid="1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25"/>
                                        </p:tgtEl>
                                      </p:cBhvr>
                                    </p:cmd>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8"/>
                                        </p:tgtEl>
                                        <p:attrNameLst>
                                          <p:attrName>fillcolor</p:attrName>
                                        </p:attrNameLst>
                                      </p:cBhvr>
                                      <p:to>
                                        <a:srgbClr val="D99694"/>
                                      </p:to>
                                    </p:animClr>
                                    <p:set>
                                      <p:cBhvr>
                                        <p:cTn id="55" dur="500" fill="hold"/>
                                        <p:tgtEl>
                                          <p:spTgt spid="18"/>
                                        </p:tgtEl>
                                        <p:attrNameLst>
                                          <p:attrName>fill.type</p:attrName>
                                        </p:attrNameLst>
                                      </p:cBhvr>
                                      <p:to>
                                        <p:strVal val="solid"/>
                                      </p:to>
                                    </p:set>
                                    <p:set>
                                      <p:cBhvr>
                                        <p:cTn id="56" dur="500" fill="hold"/>
                                        <p:tgtEl>
                                          <p:spTgt spid="18"/>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25"/>
                                        </p:tgtEl>
                                      </p:cBhvr>
                                    </p:cmd>
                                  </p:childTnLst>
                                </p:cTn>
                              </p:par>
                              <p:par>
                                <p:cTn id="59" presetID="1" presetClass="entr" presetSubtype="0" fill="hold" nodeType="withEffect">
                                  <p:stCondLst>
                                    <p:cond delay="0"/>
                                  </p:stCondLst>
                                  <p:childTnLst>
                                    <p:set>
                                      <p:cBhvr>
                                        <p:cTn id="60" dur="1" fill="hold">
                                          <p:stCondLst>
                                            <p:cond delay="9"/>
                                          </p:stCondLst>
                                        </p:cTn>
                                        <p:tgtEl>
                                          <p:spTgt spid="22"/>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8"/>
                                        </p:tgtEl>
                                      </p:cBhvr>
                                    </p:animEffect>
                                    <p:animScale>
                                      <p:cBhvr>
                                        <p:cTn id="63"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9"/>
                                        </p:tgtEl>
                                        <p:attrNameLst>
                                          <p:attrName>fillcolor</p:attrName>
                                        </p:attrNameLst>
                                      </p:cBhvr>
                                      <p:to>
                                        <a:srgbClr val="D99694"/>
                                      </p:to>
                                    </p:animClr>
                                    <p:set>
                                      <p:cBhvr>
                                        <p:cTn id="69" dur="500" fill="hold"/>
                                        <p:tgtEl>
                                          <p:spTgt spid="19"/>
                                        </p:tgtEl>
                                        <p:attrNameLst>
                                          <p:attrName>fill.type</p:attrName>
                                        </p:attrNameLst>
                                      </p:cBhvr>
                                      <p:to>
                                        <p:strVal val="solid"/>
                                      </p:to>
                                    </p:set>
                                    <p:set>
                                      <p:cBhvr>
                                        <p:cTn id="70" dur="500" fill="hold"/>
                                        <p:tgtEl>
                                          <p:spTgt spid="19"/>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25"/>
                                        </p:tgtEl>
                                      </p:cBhvr>
                                    </p:cmd>
                                  </p:childTnLst>
                                </p:cTn>
                              </p:par>
                              <p:par>
                                <p:cTn id="73" presetID="1" presetClass="entr" presetSubtype="0" fill="hold" nodeType="withEffect">
                                  <p:stCondLst>
                                    <p:cond delay="0"/>
                                  </p:stCondLst>
                                  <p:childTnLst>
                                    <p:set>
                                      <p:cBhvr>
                                        <p:cTn id="74" dur="1" fill="hold">
                                          <p:stCondLst>
                                            <p:cond delay="9"/>
                                          </p:stCondLst>
                                        </p:cTn>
                                        <p:tgtEl>
                                          <p:spTgt spid="23"/>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9"/>
                                        </p:tgtEl>
                                      </p:cBhvr>
                                    </p:animEffect>
                                    <p:animScale>
                                      <p:cBhvr>
                                        <p:cTn id="77" dur="250" autoRev="1" fill="hold"/>
                                        <p:tgtEl>
                                          <p:spTgt spid="19"/>
                                        </p:tgtEl>
                                      </p:cBhvr>
                                      <p:by x="105000" y="105000"/>
                                    </p:animScale>
                                  </p:childTnLst>
                                </p:cTn>
                              </p:par>
                            </p:childTnLst>
                          </p:cTn>
                        </p:par>
                      </p:childTnLst>
                    </p:cTn>
                  </p:par>
                </p:childTnLst>
              </p:cTn>
              <p:nextCondLst>
                <p:cond evt="onClick" delay="0">
                  <p:tgtEl>
                    <p:spTgt spid="19"/>
                  </p:tgtEl>
                </p:cond>
              </p:nextCondLst>
            </p:seq>
            <p:audio>
              <p:cMediaNode vol="80000">
                <p:cTn id="78" fill="hold" display="0">
                  <p:stCondLst>
                    <p:cond delay="indefinite"/>
                  </p:stCondLst>
                  <p:endCondLst>
                    <p:cond evt="onStopAudio" delay="0">
                      <p:tgtEl>
                        <p:sldTgt/>
                      </p:tgtEl>
                    </p:cond>
                  </p:endCondLst>
                </p:cTn>
                <p:tgtEl>
                  <p:spTgt spid="20"/>
                </p:tgtEl>
              </p:cMediaNode>
            </p:audio>
            <p:audio>
              <p:cMediaNode vol="80000">
                <p:cTn id="79" fill="hold" display="0">
                  <p:stCondLst>
                    <p:cond delay="indefinite"/>
                  </p:stCondLst>
                  <p:endCondLst>
                    <p:cond evt="onStopAudio" delay="0">
                      <p:tgtEl>
                        <p:sldTgt/>
                      </p:tgtEl>
                    </p:cond>
                  </p:endCondLst>
                </p:cTn>
                <p:tgtEl>
                  <p:spTgt spid="25"/>
                </p:tgtEl>
              </p:cMediaNode>
            </p:audio>
          </p:childTnLst>
        </p:cTn>
      </p:par>
    </p:tnLst>
    <p:bldLst>
      <p:bldP spid="15" grpId="0"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143021" y="1187058"/>
            <a:ext cx="4639734" cy="1739283"/>
          </a:xfrm>
          <a:prstGeom prst="roundRect">
            <a:avLst>
              <a:gd name="adj" fmla="val 3434"/>
            </a:avLst>
          </a:prstGeom>
          <a:solidFill>
            <a:srgbClr val="EBF6F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a:solidFill>
                  <a:srgbClr val="000000"/>
                </a:solidFill>
              </a:rPr>
              <a:t>LUYỆN TẬP</a:t>
            </a:r>
          </a:p>
          <a:p>
            <a:pPr algn="ctr">
              <a:lnSpc>
                <a:spcPct val="150000"/>
              </a:lnSpc>
            </a:pPr>
            <a:r>
              <a:rPr lang="vi-VN" sz="2000" dirty="0">
                <a:solidFill>
                  <a:srgbClr val="000000"/>
                </a:solidFill>
              </a:rPr>
              <a:t>Nhiệm vụ 2: Trả lời câu hỏi phần Luyện tập (SGK tr.49 - 50)</a:t>
            </a:r>
            <a:r>
              <a:rPr lang="en-US" sz="2000" dirty="0">
                <a:solidFill>
                  <a:srgbClr val="000000"/>
                </a:solidFill>
              </a:rPr>
              <a:t>.</a:t>
            </a:r>
            <a:endParaRPr lang="vi-VN" sz="2000" dirty="0">
              <a:solidFill>
                <a:srgbClr val="000000"/>
              </a:solidFill>
            </a:endParaRPr>
          </a:p>
        </p:txBody>
      </p:sp>
      <p:pic>
        <p:nvPicPr>
          <p:cNvPr id="23554" name="Picture 2" descr="https://vjst.vn/Images/editor/images/2023/Thang%2011/S%E1%BB%ADa%20%C4%91%E1%BB%95i%20b%E1%BB%95%20sung%20Lu%E1%BA%ADt%20Ch%E1%BA%A5t%20l%C6%B0%E1%BB%A3ng%20s%E1%BA%A3n%20ph%E1%BA%A9m%20h%C3%A0ng%20h%C3%B3a.jpg"/>
          <p:cNvPicPr>
            <a:picLocks noChangeAspect="1" noChangeArrowheads="1"/>
          </p:cNvPicPr>
          <p:nvPr/>
        </p:nvPicPr>
        <p:blipFill rotWithShape="1">
          <a:blip r:embed="rId2">
            <a:extLst>
              <a:ext uri="{28A0092B-C50C-407E-A947-70E740481C1C}">
                <a14:useLocalDpi xmlns:a14="http://schemas.microsoft.com/office/drawing/2010/main" val="0"/>
              </a:ext>
            </a:extLst>
          </a:blip>
          <a:srcRect l="24124"/>
          <a:stretch/>
        </p:blipFill>
        <p:spPr bwMode="auto">
          <a:xfrm>
            <a:off x="0" y="710406"/>
            <a:ext cx="3725333" cy="32711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71F295F-56A6-10CB-70F9-56E51008863D}"/>
              </a:ext>
            </a:extLst>
          </p:cNvPr>
          <p:cNvSpPr txBox="1"/>
          <p:nvPr/>
        </p:nvSpPr>
        <p:spPr>
          <a:xfrm>
            <a:off x="3894666" y="3086800"/>
            <a:ext cx="5136444" cy="496996"/>
          </a:xfrm>
          <a:prstGeom prst="rect">
            <a:avLst/>
          </a:prstGeom>
          <a:noFill/>
        </p:spPr>
        <p:txBody>
          <a:bodyPr wrap="square" rtlCol="0">
            <a:spAutoFit/>
          </a:bodyPr>
          <a:lstStyle/>
          <a:p>
            <a:pPr algn="ctr">
              <a:lnSpc>
                <a:spcPct val="150000"/>
              </a:lnSpc>
            </a:pPr>
            <a:r>
              <a:rPr lang="en-US" sz="2000" b="1" dirty="0" err="1">
                <a:solidFill>
                  <a:srgbClr val="C00000"/>
                </a:solidFill>
              </a:rPr>
              <a:t>Hoạt</a:t>
            </a:r>
            <a:r>
              <a:rPr lang="en-US" sz="2000" b="1" dirty="0">
                <a:solidFill>
                  <a:srgbClr val="C00000"/>
                </a:solidFill>
              </a:rPr>
              <a:t> </a:t>
            </a:r>
            <a:r>
              <a:rPr lang="en-US" sz="2000" b="1" dirty="0" err="1">
                <a:solidFill>
                  <a:srgbClr val="C00000"/>
                </a:solidFill>
              </a:rPr>
              <a:t>động</a:t>
            </a:r>
            <a:r>
              <a:rPr lang="en-US" sz="2000" b="1" dirty="0">
                <a:solidFill>
                  <a:srgbClr val="C00000"/>
                </a:solidFill>
              </a:rPr>
              <a:t> </a:t>
            </a:r>
            <a:r>
              <a:rPr lang="vi-VN" sz="2000" b="1" dirty="0">
                <a:solidFill>
                  <a:srgbClr val="C00000"/>
                </a:solidFill>
              </a:rPr>
              <a:t>1: Đánh giá hành vi tiêu dùng </a:t>
            </a:r>
            <a:endParaRPr lang="en-US" sz="2000" b="1" dirty="0">
              <a:solidFill>
                <a:srgbClr val="C00000"/>
              </a:solidFill>
            </a:endParaRPr>
          </a:p>
        </p:txBody>
      </p:sp>
      <p:sp>
        <p:nvSpPr>
          <p:cNvPr id="3" name="Rectangle 2">
            <a:extLst>
              <a:ext uri="{FF2B5EF4-FFF2-40B4-BE49-F238E27FC236}">
                <a16:creationId xmlns:a16="http://schemas.microsoft.com/office/drawing/2014/main" id="{9E23FE7A-BE1D-6ACF-5611-C40F44B88DA2}"/>
              </a:ext>
            </a:extLst>
          </p:cNvPr>
          <p:cNvSpPr/>
          <p:nvPr/>
        </p:nvSpPr>
        <p:spPr>
          <a:xfrm>
            <a:off x="0" y="4499290"/>
            <a:ext cx="9144000" cy="65190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422248"/>
      </p:ext>
    </p:extLst>
  </p:cSld>
  <p:clrMapOvr>
    <a:masterClrMapping/>
  </p:clrMapOvr>
  <p:transition spd="med">
    <p:comb/>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6827" y="1180346"/>
            <a:ext cx="7670346" cy="400110"/>
          </a:xfrm>
          <a:prstGeom prst="rect">
            <a:avLst/>
          </a:prstGeom>
          <a:noFill/>
        </p:spPr>
        <p:txBody>
          <a:bodyPr wrap="square" rtlCol="0">
            <a:spAutoFit/>
          </a:bodyPr>
          <a:lstStyle/>
          <a:p>
            <a:pPr algn="ctr"/>
            <a:r>
              <a:rPr lang="en-US" sz="2000" i="1" dirty="0">
                <a:solidFill>
                  <a:srgbClr val="C00000"/>
                </a:solidFill>
              </a:rPr>
              <a:t>Em </a:t>
            </a:r>
            <a:r>
              <a:rPr lang="en-US" sz="2000" i="1" dirty="0" err="1">
                <a:solidFill>
                  <a:srgbClr val="C00000"/>
                </a:solidFill>
              </a:rPr>
              <a:t>hãy</a:t>
            </a:r>
            <a:r>
              <a:rPr lang="en-US" sz="2000" i="1" dirty="0">
                <a:solidFill>
                  <a:srgbClr val="C00000"/>
                </a:solidFill>
              </a:rPr>
              <a:t> </a:t>
            </a:r>
            <a:r>
              <a:rPr lang="en-US" sz="2000" i="1" dirty="0" err="1">
                <a:solidFill>
                  <a:srgbClr val="C00000"/>
                </a:solidFill>
              </a:rPr>
              <a:t>đánh</a:t>
            </a:r>
            <a:r>
              <a:rPr lang="en-US" sz="2000" i="1" dirty="0">
                <a:solidFill>
                  <a:srgbClr val="C00000"/>
                </a:solidFill>
              </a:rPr>
              <a:t> </a:t>
            </a:r>
            <a:r>
              <a:rPr lang="en-US" sz="2000" i="1" dirty="0" err="1">
                <a:solidFill>
                  <a:srgbClr val="C00000"/>
                </a:solidFill>
              </a:rPr>
              <a:t>giá</a:t>
            </a:r>
            <a:r>
              <a:rPr lang="en-US" sz="2000" i="1" dirty="0">
                <a:solidFill>
                  <a:srgbClr val="C00000"/>
                </a:solidFill>
              </a:rPr>
              <a:t> </a:t>
            </a:r>
            <a:r>
              <a:rPr lang="en-US" sz="2000" i="1" dirty="0" err="1">
                <a:solidFill>
                  <a:srgbClr val="C00000"/>
                </a:solidFill>
              </a:rPr>
              <a:t>những</a:t>
            </a:r>
            <a:r>
              <a:rPr lang="en-US" sz="2000" i="1" dirty="0">
                <a:solidFill>
                  <a:srgbClr val="C00000"/>
                </a:solidFill>
              </a:rPr>
              <a:t> </a:t>
            </a:r>
            <a:r>
              <a:rPr lang="en-US" sz="2000" i="1" dirty="0" err="1">
                <a:solidFill>
                  <a:srgbClr val="C00000"/>
                </a:solidFill>
              </a:rPr>
              <a:t>hành</a:t>
            </a:r>
            <a:r>
              <a:rPr lang="en-US" sz="2000" i="1" dirty="0">
                <a:solidFill>
                  <a:srgbClr val="C00000"/>
                </a:solidFill>
              </a:rPr>
              <a:t> vi </a:t>
            </a:r>
            <a:r>
              <a:rPr lang="en-US" sz="2000" i="1" dirty="0" err="1">
                <a:solidFill>
                  <a:srgbClr val="C00000"/>
                </a:solidFill>
              </a:rPr>
              <a:t>tiêu</a:t>
            </a:r>
            <a:r>
              <a:rPr lang="en-US" sz="2000" i="1" dirty="0">
                <a:solidFill>
                  <a:srgbClr val="C00000"/>
                </a:solidFill>
              </a:rPr>
              <a:t> </a:t>
            </a:r>
            <a:r>
              <a:rPr lang="en-US" sz="2000" i="1" dirty="0" err="1">
                <a:solidFill>
                  <a:srgbClr val="C00000"/>
                </a:solidFill>
              </a:rPr>
              <a:t>dùng</a:t>
            </a:r>
            <a:r>
              <a:rPr lang="en-US" sz="2000" i="1" dirty="0">
                <a:solidFill>
                  <a:srgbClr val="C00000"/>
                </a:solidFill>
              </a:rPr>
              <a:t> </a:t>
            </a:r>
            <a:r>
              <a:rPr lang="en-US" sz="2000" i="1" dirty="0" err="1">
                <a:solidFill>
                  <a:srgbClr val="C00000"/>
                </a:solidFill>
              </a:rPr>
              <a:t>dưới</a:t>
            </a:r>
            <a:r>
              <a:rPr lang="en-US" sz="2000" i="1" dirty="0">
                <a:solidFill>
                  <a:srgbClr val="C00000"/>
                </a:solidFill>
              </a:rPr>
              <a:t> </a:t>
            </a:r>
            <a:r>
              <a:rPr lang="en-US" sz="2000" i="1" dirty="0" err="1">
                <a:solidFill>
                  <a:srgbClr val="C00000"/>
                </a:solidFill>
              </a:rPr>
              <a:t>đây</a:t>
            </a:r>
            <a:r>
              <a:rPr lang="en-US" sz="2000" i="1" dirty="0">
                <a:solidFill>
                  <a:srgbClr val="C00000"/>
                </a:solidFill>
              </a:rPr>
              <a:t>:</a:t>
            </a:r>
          </a:p>
        </p:txBody>
      </p:sp>
      <p:sp>
        <p:nvSpPr>
          <p:cNvPr id="2" name="Rectangle 1">
            <a:extLst>
              <a:ext uri="{FF2B5EF4-FFF2-40B4-BE49-F238E27FC236}">
                <a16:creationId xmlns:a16="http://schemas.microsoft.com/office/drawing/2014/main" id="{8BBB62F4-F453-7894-FFE3-E277AE62F1DA}"/>
              </a:ext>
            </a:extLst>
          </p:cNvPr>
          <p:cNvSpPr/>
          <p:nvPr/>
        </p:nvSpPr>
        <p:spPr>
          <a:xfrm>
            <a:off x="2726267" y="430815"/>
            <a:ext cx="3691466" cy="561790"/>
          </a:xfrm>
          <a:prstGeom prst="rect">
            <a:avLst/>
          </a:prstGeom>
          <a:solidFill>
            <a:schemeClr val="accent4">
              <a:lumMod val="20000"/>
              <a:lumOff val="80000"/>
            </a:schemeClr>
          </a:solidFill>
          <a:ln>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B050"/>
                </a:solidFill>
              </a:rPr>
              <a:t>HOẠT ĐỘNG CẶP ĐÔI</a:t>
            </a:r>
          </a:p>
        </p:txBody>
      </p:sp>
      <p:grpSp>
        <p:nvGrpSpPr>
          <p:cNvPr id="18" name="Group 17">
            <a:extLst>
              <a:ext uri="{FF2B5EF4-FFF2-40B4-BE49-F238E27FC236}">
                <a16:creationId xmlns:a16="http://schemas.microsoft.com/office/drawing/2014/main" id="{AB6A0C7D-C567-4ECF-F4A4-2D6BC36EF875}"/>
              </a:ext>
            </a:extLst>
          </p:cNvPr>
          <p:cNvGrpSpPr/>
          <p:nvPr/>
        </p:nvGrpSpPr>
        <p:grpSpPr>
          <a:xfrm>
            <a:off x="736827" y="1883525"/>
            <a:ext cx="7786284" cy="1108031"/>
            <a:chOff x="736827" y="1883525"/>
            <a:chExt cx="7786284" cy="1108031"/>
          </a:xfrm>
        </p:grpSpPr>
        <p:sp>
          <p:nvSpPr>
            <p:cNvPr id="11" name="Rectangle: Rounded Corners 10">
              <a:extLst>
                <a:ext uri="{FF2B5EF4-FFF2-40B4-BE49-F238E27FC236}">
                  <a16:creationId xmlns:a16="http://schemas.microsoft.com/office/drawing/2014/main" id="{88A36833-2582-AC33-ABB0-923E5B9B7469}"/>
                </a:ext>
              </a:extLst>
            </p:cNvPr>
            <p:cNvSpPr/>
            <p:nvPr/>
          </p:nvSpPr>
          <p:spPr>
            <a:xfrm>
              <a:off x="1457791" y="1894417"/>
              <a:ext cx="7065320" cy="109713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sp>
          <p:nvSpPr>
            <p:cNvPr id="10" name="Rectangle: Rounded Corners 9">
              <a:extLst>
                <a:ext uri="{FF2B5EF4-FFF2-40B4-BE49-F238E27FC236}">
                  <a16:creationId xmlns:a16="http://schemas.microsoft.com/office/drawing/2014/main" id="{FA78CB0E-3A2E-5C25-1AD5-4CE96C262FF4}"/>
                </a:ext>
              </a:extLst>
            </p:cNvPr>
            <p:cNvSpPr/>
            <p:nvPr/>
          </p:nvSpPr>
          <p:spPr>
            <a:xfrm>
              <a:off x="736827" y="2054578"/>
              <a:ext cx="832329" cy="67733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a</a:t>
              </a:r>
            </a:p>
          </p:txBody>
        </p:sp>
        <p:sp>
          <p:nvSpPr>
            <p:cNvPr id="13" name="TextBox 12">
              <a:extLst>
                <a:ext uri="{FF2B5EF4-FFF2-40B4-BE49-F238E27FC236}">
                  <a16:creationId xmlns:a16="http://schemas.microsoft.com/office/drawing/2014/main" id="{69CE56A0-93EE-F971-3FED-94B3D3905662}"/>
                </a:ext>
              </a:extLst>
            </p:cNvPr>
            <p:cNvSpPr txBox="1"/>
            <p:nvPr/>
          </p:nvSpPr>
          <p:spPr>
            <a:xfrm>
              <a:off x="1676399" y="1883525"/>
              <a:ext cx="6730773" cy="958660"/>
            </a:xfrm>
            <a:prstGeom prst="rect">
              <a:avLst/>
            </a:prstGeom>
            <a:noFill/>
          </p:spPr>
          <p:txBody>
            <a:bodyPr wrap="square">
              <a:spAutoFit/>
            </a:bodyPr>
            <a:lstStyle/>
            <a:p>
              <a:pPr algn="just">
                <a:lnSpc>
                  <a:spcPct val="150000"/>
                </a:lnSpc>
              </a:pPr>
              <a:r>
                <a:rPr lang="en-US" sz="2000" dirty="0">
                  <a:effectLst/>
                  <a:latin typeface="+mn-lt"/>
                  <a:ea typeface="Times New Roman" panose="02020603050405020304" pitchFamily="18" charset="0"/>
                </a:rPr>
                <a:t>Khi </a:t>
              </a:r>
              <a:r>
                <a:rPr lang="en-US" sz="2000" dirty="0" err="1">
                  <a:effectLst/>
                  <a:latin typeface="+mn-lt"/>
                  <a:ea typeface="Times New Roman" panose="02020603050405020304" pitchFamily="18" charset="0"/>
                </a:rPr>
                <a:t>mua</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quần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áo</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bạn</a:t>
              </a:r>
              <a:r>
                <a:rPr lang="en-US" sz="2000" dirty="0">
                  <a:effectLst/>
                  <a:latin typeface="+mn-lt"/>
                  <a:ea typeface="Times New Roman" panose="02020603050405020304" pitchFamily="18" charset="0"/>
                </a:rPr>
                <a:t> T </a:t>
              </a:r>
              <a:r>
                <a:rPr lang="en-US" sz="2000" dirty="0" err="1">
                  <a:effectLst/>
                  <a:latin typeface="+mn-lt"/>
                  <a:ea typeface="Times New Roman" panose="02020603050405020304" pitchFamily="18" charset="0"/>
                </a:rPr>
                <a:t>thường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mua</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rộng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một</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chút</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để</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năm</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sau</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mình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lớn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hơn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vẫn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mặc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vừa</a:t>
              </a:r>
              <a:r>
                <a:rPr lang="en-US" sz="2000" dirty="0">
                  <a:effectLst/>
                  <a:latin typeface="+mn-lt"/>
                  <a:ea typeface="Times New Roman" panose="02020603050405020304" pitchFamily="18" charset="0"/>
                </a:rPr>
                <a:t>.</a:t>
              </a:r>
              <a:endParaRPr lang="en-US" sz="2000" dirty="0">
                <a:effectLst/>
                <a:latin typeface="+mn-lt"/>
                <a:ea typeface="SimSun" panose="02010600030101010101" pitchFamily="2" charset="-122"/>
              </a:endParaRPr>
            </a:p>
          </p:txBody>
        </p:sp>
      </p:grpSp>
      <p:grpSp>
        <p:nvGrpSpPr>
          <p:cNvPr id="17" name="Group 16">
            <a:extLst>
              <a:ext uri="{FF2B5EF4-FFF2-40B4-BE49-F238E27FC236}">
                <a16:creationId xmlns:a16="http://schemas.microsoft.com/office/drawing/2014/main" id="{4D8765BF-41CA-DB4E-60E5-43991DA9ED05}"/>
              </a:ext>
            </a:extLst>
          </p:cNvPr>
          <p:cNvGrpSpPr/>
          <p:nvPr/>
        </p:nvGrpSpPr>
        <p:grpSpPr>
          <a:xfrm>
            <a:off x="705781" y="3245545"/>
            <a:ext cx="7817330" cy="1652530"/>
            <a:chOff x="705781" y="3245545"/>
            <a:chExt cx="7817330" cy="1652530"/>
          </a:xfrm>
        </p:grpSpPr>
        <p:sp>
          <p:nvSpPr>
            <p:cNvPr id="14" name="Rectangle: Rounded Corners 13">
              <a:extLst>
                <a:ext uri="{FF2B5EF4-FFF2-40B4-BE49-F238E27FC236}">
                  <a16:creationId xmlns:a16="http://schemas.microsoft.com/office/drawing/2014/main" id="{943D0B62-838A-47B6-858E-CC00948381A2}"/>
                </a:ext>
              </a:extLst>
            </p:cNvPr>
            <p:cNvSpPr/>
            <p:nvPr/>
          </p:nvSpPr>
          <p:spPr>
            <a:xfrm>
              <a:off x="1457791" y="3245545"/>
              <a:ext cx="7065320" cy="165253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sp>
          <p:nvSpPr>
            <p:cNvPr id="15" name="Rectangle: Rounded Corners 14">
              <a:extLst>
                <a:ext uri="{FF2B5EF4-FFF2-40B4-BE49-F238E27FC236}">
                  <a16:creationId xmlns:a16="http://schemas.microsoft.com/office/drawing/2014/main" id="{698003DB-B13F-15B6-2010-EFBD24C08BD9}"/>
                </a:ext>
              </a:extLst>
            </p:cNvPr>
            <p:cNvSpPr/>
            <p:nvPr/>
          </p:nvSpPr>
          <p:spPr>
            <a:xfrm>
              <a:off x="705781" y="3689992"/>
              <a:ext cx="832329" cy="67733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b</a:t>
              </a:r>
            </a:p>
          </p:txBody>
        </p:sp>
        <p:sp>
          <p:nvSpPr>
            <p:cNvPr id="16" name="TextBox 15">
              <a:extLst>
                <a:ext uri="{FF2B5EF4-FFF2-40B4-BE49-F238E27FC236}">
                  <a16:creationId xmlns:a16="http://schemas.microsoft.com/office/drawing/2014/main" id="{14ACCD8B-E7A4-F361-785A-2FF5046D6AAA}"/>
                </a:ext>
              </a:extLst>
            </p:cNvPr>
            <p:cNvSpPr txBox="1"/>
            <p:nvPr/>
          </p:nvSpPr>
          <p:spPr>
            <a:xfrm>
              <a:off x="1618429" y="3318497"/>
              <a:ext cx="6846712" cy="1420325"/>
            </a:xfrm>
            <a:prstGeom prst="rect">
              <a:avLst/>
            </a:prstGeom>
            <a:noFill/>
          </p:spPr>
          <p:txBody>
            <a:bodyPr wrap="square">
              <a:spAutoFit/>
            </a:bodyPr>
            <a:lstStyle/>
            <a:p>
              <a:pPr algn="just">
                <a:lnSpc>
                  <a:spcPct val="150000"/>
                </a:lnSpc>
              </a:pPr>
              <a:r>
                <a:rPr lang="vi-VN" sz="2000" dirty="0">
                  <a:effectLst/>
                  <a:latin typeface="+mn-lt"/>
                  <a:ea typeface="Times New Roman" panose="02020603050405020304" pitchFamily="18" charset="0"/>
                </a:rPr>
                <a:t>Mỗi lần được bố mẹ giao nhiệm vụ đi mua thực phẩm, bạn H thường tính toán trước số lượng cần mua và chi phí để phù hợp với kế hoạch chi tiêu trong tuần của gia đình.</a:t>
              </a:r>
              <a:endParaRPr lang="en-US" sz="2000" dirty="0">
                <a:effectLst/>
                <a:latin typeface="+mn-lt"/>
                <a:ea typeface="SimSun" panose="02010600030101010101" pitchFamily="2" charset="-122"/>
              </a:endParaRPr>
            </a:p>
          </p:txBody>
        </p:sp>
      </p:grpSp>
    </p:spTree>
    <p:extLst>
      <p:ext uri="{BB962C8B-B14F-4D97-AF65-F5344CB8AC3E}">
        <p14:creationId xmlns:p14="http://schemas.microsoft.com/office/powerpoint/2010/main" val="27651741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F353C0-FAA1-9409-5B97-806BBDB1591F}"/>
              </a:ext>
            </a:extLst>
          </p:cNvPr>
          <p:cNvSpPr txBox="1"/>
          <p:nvPr/>
        </p:nvSpPr>
        <p:spPr>
          <a:xfrm>
            <a:off x="736827" y="1180346"/>
            <a:ext cx="7670346" cy="400110"/>
          </a:xfrm>
          <a:prstGeom prst="rect">
            <a:avLst/>
          </a:prstGeom>
          <a:noFill/>
        </p:spPr>
        <p:txBody>
          <a:bodyPr wrap="square" rtlCol="0">
            <a:spAutoFit/>
          </a:bodyPr>
          <a:lstStyle/>
          <a:p>
            <a:pPr algn="ctr"/>
            <a:r>
              <a:rPr lang="en-US" sz="2000" i="1" dirty="0">
                <a:solidFill>
                  <a:srgbClr val="C00000"/>
                </a:solidFill>
              </a:rPr>
              <a:t>Em </a:t>
            </a:r>
            <a:r>
              <a:rPr lang="en-US" sz="2000" i="1" dirty="0" err="1">
                <a:solidFill>
                  <a:srgbClr val="C00000"/>
                </a:solidFill>
              </a:rPr>
              <a:t>hãy</a:t>
            </a:r>
            <a:r>
              <a:rPr lang="en-US" sz="2000" i="1" dirty="0">
                <a:solidFill>
                  <a:srgbClr val="C00000"/>
                </a:solidFill>
              </a:rPr>
              <a:t> </a:t>
            </a:r>
            <a:r>
              <a:rPr lang="en-US" sz="2000" i="1" dirty="0" err="1">
                <a:solidFill>
                  <a:srgbClr val="C00000"/>
                </a:solidFill>
              </a:rPr>
              <a:t>đánh</a:t>
            </a:r>
            <a:r>
              <a:rPr lang="en-US" sz="2000" i="1" dirty="0">
                <a:solidFill>
                  <a:srgbClr val="C00000"/>
                </a:solidFill>
              </a:rPr>
              <a:t> </a:t>
            </a:r>
            <a:r>
              <a:rPr lang="en-US" sz="2000" i="1" dirty="0" err="1">
                <a:solidFill>
                  <a:srgbClr val="C00000"/>
                </a:solidFill>
              </a:rPr>
              <a:t>giá</a:t>
            </a:r>
            <a:r>
              <a:rPr lang="en-US" sz="2000" i="1" dirty="0">
                <a:solidFill>
                  <a:srgbClr val="C00000"/>
                </a:solidFill>
              </a:rPr>
              <a:t> </a:t>
            </a:r>
            <a:r>
              <a:rPr lang="en-US" sz="2000" i="1" dirty="0" err="1">
                <a:solidFill>
                  <a:srgbClr val="C00000"/>
                </a:solidFill>
              </a:rPr>
              <a:t>những</a:t>
            </a:r>
            <a:r>
              <a:rPr lang="en-US" sz="2000" i="1" dirty="0">
                <a:solidFill>
                  <a:srgbClr val="C00000"/>
                </a:solidFill>
              </a:rPr>
              <a:t> </a:t>
            </a:r>
            <a:r>
              <a:rPr lang="en-US" sz="2000" i="1" dirty="0" err="1">
                <a:solidFill>
                  <a:srgbClr val="C00000"/>
                </a:solidFill>
              </a:rPr>
              <a:t>hành</a:t>
            </a:r>
            <a:r>
              <a:rPr lang="en-US" sz="2000" i="1" dirty="0">
                <a:solidFill>
                  <a:srgbClr val="C00000"/>
                </a:solidFill>
              </a:rPr>
              <a:t> vi </a:t>
            </a:r>
            <a:r>
              <a:rPr lang="en-US" sz="2000" i="1" dirty="0" err="1">
                <a:solidFill>
                  <a:srgbClr val="C00000"/>
                </a:solidFill>
              </a:rPr>
              <a:t>tiêu</a:t>
            </a:r>
            <a:r>
              <a:rPr lang="en-US" sz="2000" i="1" dirty="0">
                <a:solidFill>
                  <a:srgbClr val="C00000"/>
                </a:solidFill>
              </a:rPr>
              <a:t> </a:t>
            </a:r>
            <a:r>
              <a:rPr lang="en-US" sz="2000" i="1" dirty="0" err="1">
                <a:solidFill>
                  <a:srgbClr val="C00000"/>
                </a:solidFill>
              </a:rPr>
              <a:t>dùng</a:t>
            </a:r>
            <a:r>
              <a:rPr lang="en-US" sz="2000" i="1" dirty="0">
                <a:solidFill>
                  <a:srgbClr val="C00000"/>
                </a:solidFill>
              </a:rPr>
              <a:t> </a:t>
            </a:r>
            <a:r>
              <a:rPr lang="en-US" sz="2000" i="1" dirty="0" err="1">
                <a:solidFill>
                  <a:srgbClr val="C00000"/>
                </a:solidFill>
              </a:rPr>
              <a:t>dưới</a:t>
            </a:r>
            <a:r>
              <a:rPr lang="en-US" sz="2000" i="1" dirty="0">
                <a:solidFill>
                  <a:srgbClr val="C00000"/>
                </a:solidFill>
              </a:rPr>
              <a:t> </a:t>
            </a:r>
            <a:r>
              <a:rPr lang="en-US" sz="2000" i="1" dirty="0" err="1">
                <a:solidFill>
                  <a:srgbClr val="C00000"/>
                </a:solidFill>
              </a:rPr>
              <a:t>đây</a:t>
            </a:r>
            <a:r>
              <a:rPr lang="en-US" sz="2000" i="1" dirty="0">
                <a:solidFill>
                  <a:srgbClr val="C00000"/>
                </a:solidFill>
              </a:rPr>
              <a:t>:</a:t>
            </a:r>
          </a:p>
        </p:txBody>
      </p:sp>
      <p:sp>
        <p:nvSpPr>
          <p:cNvPr id="4" name="Rectangle 3">
            <a:extLst>
              <a:ext uri="{FF2B5EF4-FFF2-40B4-BE49-F238E27FC236}">
                <a16:creationId xmlns:a16="http://schemas.microsoft.com/office/drawing/2014/main" id="{F58AF95E-C11C-AE46-695B-308502E1614A}"/>
              </a:ext>
            </a:extLst>
          </p:cNvPr>
          <p:cNvSpPr/>
          <p:nvPr/>
        </p:nvSpPr>
        <p:spPr>
          <a:xfrm>
            <a:off x="2726267" y="430815"/>
            <a:ext cx="3691466" cy="561790"/>
          </a:xfrm>
          <a:prstGeom prst="rect">
            <a:avLst/>
          </a:prstGeom>
          <a:solidFill>
            <a:schemeClr val="accent4">
              <a:lumMod val="20000"/>
              <a:lumOff val="80000"/>
            </a:schemeClr>
          </a:solidFill>
          <a:ln>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B050"/>
                </a:solidFill>
              </a:rPr>
              <a:t>HOẠT ĐỘNG CẶP ĐÔI</a:t>
            </a:r>
          </a:p>
        </p:txBody>
      </p:sp>
      <p:grpSp>
        <p:nvGrpSpPr>
          <p:cNvPr id="5" name="Group 4">
            <a:extLst>
              <a:ext uri="{FF2B5EF4-FFF2-40B4-BE49-F238E27FC236}">
                <a16:creationId xmlns:a16="http://schemas.microsoft.com/office/drawing/2014/main" id="{4E734AAB-79BF-64F4-0521-5082EAEDCA4E}"/>
              </a:ext>
            </a:extLst>
          </p:cNvPr>
          <p:cNvGrpSpPr/>
          <p:nvPr/>
        </p:nvGrpSpPr>
        <p:grpSpPr>
          <a:xfrm>
            <a:off x="736827" y="3853893"/>
            <a:ext cx="7817330" cy="1030293"/>
            <a:chOff x="705781" y="1883525"/>
            <a:chExt cx="7817330" cy="1030293"/>
          </a:xfrm>
        </p:grpSpPr>
        <p:sp>
          <p:nvSpPr>
            <p:cNvPr id="6" name="Rectangle: Rounded Corners 5">
              <a:extLst>
                <a:ext uri="{FF2B5EF4-FFF2-40B4-BE49-F238E27FC236}">
                  <a16:creationId xmlns:a16="http://schemas.microsoft.com/office/drawing/2014/main" id="{482EAE8E-63A2-77EE-A42E-19A9786AD904}"/>
                </a:ext>
              </a:extLst>
            </p:cNvPr>
            <p:cNvSpPr/>
            <p:nvPr/>
          </p:nvSpPr>
          <p:spPr>
            <a:xfrm>
              <a:off x="1457791" y="1894417"/>
              <a:ext cx="7065320" cy="101940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sp>
          <p:nvSpPr>
            <p:cNvPr id="7" name="Rectangle: Rounded Corners 6">
              <a:extLst>
                <a:ext uri="{FF2B5EF4-FFF2-40B4-BE49-F238E27FC236}">
                  <a16:creationId xmlns:a16="http://schemas.microsoft.com/office/drawing/2014/main" id="{5A5931EA-B40C-997C-A235-C2F51CD56C00}"/>
                </a:ext>
              </a:extLst>
            </p:cNvPr>
            <p:cNvSpPr/>
            <p:nvPr/>
          </p:nvSpPr>
          <p:spPr>
            <a:xfrm>
              <a:off x="705781" y="2054578"/>
              <a:ext cx="863375" cy="67733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d</a:t>
              </a:r>
            </a:p>
          </p:txBody>
        </p:sp>
        <p:sp>
          <p:nvSpPr>
            <p:cNvPr id="8" name="TextBox 7">
              <a:extLst>
                <a:ext uri="{FF2B5EF4-FFF2-40B4-BE49-F238E27FC236}">
                  <a16:creationId xmlns:a16="http://schemas.microsoft.com/office/drawing/2014/main" id="{D95DD5C4-EF5D-F637-6636-7E81EEC9C4DF}"/>
                </a:ext>
              </a:extLst>
            </p:cNvPr>
            <p:cNvSpPr txBox="1"/>
            <p:nvPr/>
          </p:nvSpPr>
          <p:spPr>
            <a:xfrm>
              <a:off x="1676399" y="1883525"/>
              <a:ext cx="6730773" cy="958660"/>
            </a:xfrm>
            <a:prstGeom prst="rect">
              <a:avLst/>
            </a:prstGeom>
            <a:noFill/>
          </p:spPr>
          <p:txBody>
            <a:bodyPr wrap="square">
              <a:spAutoFit/>
            </a:bodyPr>
            <a:lstStyle/>
            <a:p>
              <a:pPr algn="just">
                <a:lnSpc>
                  <a:spcPct val="150000"/>
                </a:lnSpc>
              </a:pPr>
              <a:r>
                <a:rPr lang="vi-VN" sz="2000" dirty="0">
                  <a:effectLst/>
                  <a:latin typeface="+mn-lt"/>
                  <a:ea typeface="Times New Roman" panose="02020603050405020304" pitchFamily="18" charset="0"/>
                </a:rPr>
                <a:t>Anh V có thói quen so sánh giá cả và chất lượng của sản phẩm, dịch vụ trước khi quyết định mua hàng</a:t>
              </a:r>
              <a:endParaRPr lang="en-US" sz="2000" dirty="0">
                <a:effectLst/>
                <a:latin typeface="+mn-lt"/>
                <a:ea typeface="SimSun" panose="02010600030101010101" pitchFamily="2" charset="-122"/>
              </a:endParaRPr>
            </a:p>
          </p:txBody>
        </p:sp>
      </p:grpSp>
      <p:grpSp>
        <p:nvGrpSpPr>
          <p:cNvPr id="9" name="Group 8">
            <a:extLst>
              <a:ext uri="{FF2B5EF4-FFF2-40B4-BE49-F238E27FC236}">
                <a16:creationId xmlns:a16="http://schemas.microsoft.com/office/drawing/2014/main" id="{610A93CA-048D-4F8E-2B4A-F0D7C1B0A158}"/>
              </a:ext>
            </a:extLst>
          </p:cNvPr>
          <p:cNvGrpSpPr/>
          <p:nvPr/>
        </p:nvGrpSpPr>
        <p:grpSpPr>
          <a:xfrm>
            <a:off x="736827" y="1768197"/>
            <a:ext cx="7817330" cy="1897955"/>
            <a:chOff x="705781" y="3245544"/>
            <a:chExt cx="7817330" cy="1897955"/>
          </a:xfrm>
        </p:grpSpPr>
        <p:sp>
          <p:nvSpPr>
            <p:cNvPr id="10" name="Rectangle: Rounded Corners 9">
              <a:extLst>
                <a:ext uri="{FF2B5EF4-FFF2-40B4-BE49-F238E27FC236}">
                  <a16:creationId xmlns:a16="http://schemas.microsoft.com/office/drawing/2014/main" id="{B7CD8FA9-7B6B-2913-6822-8265E55305CA}"/>
                </a:ext>
              </a:extLst>
            </p:cNvPr>
            <p:cNvSpPr/>
            <p:nvPr/>
          </p:nvSpPr>
          <p:spPr>
            <a:xfrm>
              <a:off x="1457791" y="3245544"/>
              <a:ext cx="7065320" cy="1897955"/>
            </a:xfrm>
            <a:prstGeom prst="roundRect">
              <a:avLst>
                <a:gd name="adj" fmla="val 130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endParaRPr>
            </a:p>
          </p:txBody>
        </p:sp>
        <p:sp>
          <p:nvSpPr>
            <p:cNvPr id="11" name="Rectangle: Rounded Corners 10">
              <a:extLst>
                <a:ext uri="{FF2B5EF4-FFF2-40B4-BE49-F238E27FC236}">
                  <a16:creationId xmlns:a16="http://schemas.microsoft.com/office/drawing/2014/main" id="{0E0F6709-9181-52F4-4DA3-8346C2FA075B}"/>
                </a:ext>
              </a:extLst>
            </p:cNvPr>
            <p:cNvSpPr/>
            <p:nvPr/>
          </p:nvSpPr>
          <p:spPr>
            <a:xfrm>
              <a:off x="705781" y="3689992"/>
              <a:ext cx="832329" cy="67733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a:t>
              </a:r>
            </a:p>
          </p:txBody>
        </p:sp>
        <p:sp>
          <p:nvSpPr>
            <p:cNvPr id="12" name="TextBox 11">
              <a:extLst>
                <a:ext uri="{FF2B5EF4-FFF2-40B4-BE49-F238E27FC236}">
                  <a16:creationId xmlns:a16="http://schemas.microsoft.com/office/drawing/2014/main" id="{36233979-B23B-DFF8-0B6F-696C79BB83FD}"/>
                </a:ext>
              </a:extLst>
            </p:cNvPr>
            <p:cNvSpPr txBox="1"/>
            <p:nvPr/>
          </p:nvSpPr>
          <p:spPr>
            <a:xfrm>
              <a:off x="1618429" y="3253526"/>
              <a:ext cx="6846712" cy="1881990"/>
            </a:xfrm>
            <a:prstGeom prst="rect">
              <a:avLst/>
            </a:prstGeom>
            <a:noFill/>
          </p:spPr>
          <p:txBody>
            <a:bodyPr wrap="square">
              <a:spAutoFit/>
            </a:bodyPr>
            <a:lstStyle/>
            <a:p>
              <a:pPr algn="just">
                <a:lnSpc>
                  <a:spcPct val="150000"/>
                </a:lnSpc>
              </a:pPr>
              <a:r>
                <a:rPr lang="vi-VN" sz="2000" dirty="0">
                  <a:effectLst/>
                  <a:latin typeface="+mn-lt"/>
                  <a:ea typeface="Times New Roman" panose="02020603050405020304" pitchFamily="18" charset="0"/>
                </a:rPr>
                <a:t>Bạn K rất thích mua sắm trên mạng, mỗi khi có khuyến mại, K thường đặt mua rất nhiều đồ để dùng dần mà không cần cân nhắc. Vì thế, có rất nhiều sản phẩm bạn K mua về mà không dùng đến.</a:t>
              </a:r>
              <a:endParaRPr lang="en-US" sz="2000" dirty="0">
                <a:effectLst/>
                <a:latin typeface="+mn-lt"/>
                <a:ea typeface="SimSun" panose="02010600030101010101" pitchFamily="2" charset="-122"/>
              </a:endParaRPr>
            </a:p>
          </p:txBody>
        </p:sp>
      </p:grpSp>
    </p:spTree>
    <p:extLst>
      <p:ext uri="{BB962C8B-B14F-4D97-AF65-F5344CB8AC3E}">
        <p14:creationId xmlns:p14="http://schemas.microsoft.com/office/powerpoint/2010/main" val="357815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87B4A89-BF6E-2669-0D1B-8162CE7DCEB9}"/>
              </a:ext>
            </a:extLst>
          </p:cNvPr>
          <p:cNvGrpSpPr/>
          <p:nvPr/>
        </p:nvGrpSpPr>
        <p:grpSpPr>
          <a:xfrm>
            <a:off x="250039" y="246322"/>
            <a:ext cx="3136628" cy="546705"/>
            <a:chOff x="9220198" y="2324100"/>
            <a:chExt cx="3136628" cy="546705"/>
          </a:xfrm>
        </p:grpSpPr>
        <p:sp>
          <p:nvSpPr>
            <p:cNvPr id="16" name="TextBox 15">
              <a:extLst>
                <a:ext uri="{FF2B5EF4-FFF2-40B4-BE49-F238E27FC236}">
                  <a16:creationId xmlns:a16="http://schemas.microsoft.com/office/drawing/2014/main" id="{3D586694-D9BC-F478-8FAC-CED1704DFA6F}"/>
                </a:ext>
              </a:extLst>
            </p:cNvPr>
            <p:cNvSpPr txBox="1"/>
            <p:nvPr/>
          </p:nvSpPr>
          <p:spPr>
            <a:xfrm>
              <a:off x="9220198" y="2324100"/>
              <a:ext cx="3136628" cy="496996"/>
            </a:xfrm>
            <a:prstGeom prst="rect">
              <a:avLst/>
            </a:prstGeom>
            <a:noFill/>
          </p:spPr>
          <p:txBody>
            <a:bodyPr wrap="square" rtlCol="0">
              <a:spAutoFit/>
            </a:bodyPr>
            <a:lstStyle/>
            <a:p>
              <a:pPr algn="just">
                <a:lnSpc>
                  <a:spcPct val="150000"/>
                </a:lnSpc>
              </a:pPr>
              <a:r>
                <a:rPr lang="en-US" sz="2000" dirty="0">
                  <a:solidFill>
                    <a:srgbClr val="C00000"/>
                  </a:solidFill>
                  <a:latin typeface="Arial" panose="020B0604020202020204" pitchFamily="34" charset="0"/>
                  <a:cs typeface="Arial" panose="020B0604020202020204" pitchFamily="34" charset="0"/>
                </a:rPr>
                <a:t>        </a:t>
              </a:r>
              <a:r>
                <a:rPr lang="en-US" sz="2000" b="1" u="sng" dirty="0">
                  <a:solidFill>
                    <a:srgbClr val="C00000"/>
                  </a:solidFill>
                  <a:latin typeface="Arial" panose="020B0604020202020204" pitchFamily="34" charset="0"/>
                  <a:cs typeface="Arial" panose="020B0604020202020204" pitchFamily="34" charset="0"/>
                </a:rPr>
                <a:t>TRẢ LỜI CÂU A:</a:t>
              </a:r>
            </a:p>
          </p:txBody>
        </p:sp>
        <p:pic>
          <p:nvPicPr>
            <p:cNvPr id="17" name="Picture 2" descr="https://cdn-icons-png.flaticon.com/128/4151/4151471.png">
              <a:extLst>
                <a:ext uri="{FF2B5EF4-FFF2-40B4-BE49-F238E27FC236}">
                  <a16:creationId xmlns:a16="http://schemas.microsoft.com/office/drawing/2014/main" id="{57D563D5-07D8-A2B8-41A3-27D9D2478C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CBD3A6DF-BE3F-E62F-9033-EA901182461F}"/>
              </a:ext>
            </a:extLst>
          </p:cNvPr>
          <p:cNvGrpSpPr/>
          <p:nvPr/>
        </p:nvGrpSpPr>
        <p:grpSpPr>
          <a:xfrm>
            <a:off x="454606" y="1063846"/>
            <a:ext cx="4978478" cy="606336"/>
            <a:chOff x="359456" y="917363"/>
            <a:chExt cx="4978478" cy="606336"/>
          </a:xfrm>
        </p:grpSpPr>
        <p:sp>
          <p:nvSpPr>
            <p:cNvPr id="19" name="Rounded Rectangle 5">
              <a:extLst>
                <a:ext uri="{FF2B5EF4-FFF2-40B4-BE49-F238E27FC236}">
                  <a16:creationId xmlns:a16="http://schemas.microsoft.com/office/drawing/2014/main" id="{33D8E8AE-175E-56F3-D966-968012D79F0E}"/>
                </a:ext>
              </a:extLst>
            </p:cNvPr>
            <p:cNvSpPr/>
            <p:nvPr/>
          </p:nvSpPr>
          <p:spPr>
            <a:xfrm>
              <a:off x="359456" y="917363"/>
              <a:ext cx="4978478" cy="606336"/>
            </a:xfrm>
            <a:prstGeom prst="roundRect">
              <a:avLst>
                <a:gd name="adj" fmla="val 6937"/>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500">
                <a:solidFill>
                  <a:srgbClr val="000000"/>
                </a:solidFill>
              </a:endParaRPr>
            </a:p>
          </p:txBody>
        </p:sp>
        <p:sp>
          <p:nvSpPr>
            <p:cNvPr id="20" name="TextBox 19">
              <a:extLst>
                <a:ext uri="{FF2B5EF4-FFF2-40B4-BE49-F238E27FC236}">
                  <a16:creationId xmlns:a16="http://schemas.microsoft.com/office/drawing/2014/main" id="{053C0CA5-7A50-B669-575C-519663897678}"/>
                </a:ext>
              </a:extLst>
            </p:cNvPr>
            <p:cNvSpPr txBox="1"/>
            <p:nvPr/>
          </p:nvSpPr>
          <p:spPr>
            <a:xfrm>
              <a:off x="507919" y="956682"/>
              <a:ext cx="4830015" cy="496996"/>
            </a:xfrm>
            <a:prstGeom prst="rect">
              <a:avLst/>
            </a:prstGeom>
            <a:noFill/>
          </p:spPr>
          <p:txBody>
            <a:bodyPr wrap="square" rtlCol="0">
              <a:spAutoFit/>
            </a:bodyPr>
            <a:lstStyle/>
            <a:p>
              <a:pPr algn="just">
                <a:lnSpc>
                  <a:spcPct val="150000"/>
                </a:lnSpc>
              </a:pPr>
              <a:r>
                <a:rPr lang="en-US" sz="2000" dirty="0" err="1">
                  <a:effectLst/>
                  <a:latin typeface="+mn-lt"/>
                  <a:ea typeface="Times New Roman" panose="02020603050405020304" pitchFamily="18" charset="0"/>
                </a:rPr>
                <a:t>Hành</a:t>
              </a:r>
              <a:r>
                <a:rPr lang="en-US" sz="2000" dirty="0">
                  <a:effectLst/>
                  <a:latin typeface="+mn-lt"/>
                  <a:ea typeface="Times New Roman" panose="02020603050405020304" pitchFamily="18" charset="0"/>
                </a:rPr>
                <a:t> vi </a:t>
              </a:r>
              <a:r>
                <a:rPr lang="en-US" sz="2000" dirty="0" err="1">
                  <a:effectLst/>
                  <a:latin typeface="+mn-lt"/>
                  <a:ea typeface="Times New Roman" panose="02020603050405020304" pitchFamily="18" charset="0"/>
                </a:rPr>
                <a:t>tiêu</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dùng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của</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bạn</a:t>
              </a:r>
              <a:r>
                <a:rPr lang="en-US" sz="2000" dirty="0">
                  <a:effectLst/>
                  <a:latin typeface="+mn-lt"/>
                  <a:ea typeface="Times New Roman" panose="02020603050405020304" pitchFamily="18" charset="0"/>
                </a:rPr>
                <a:t> T </a:t>
              </a:r>
              <a:r>
                <a:rPr lang="en-US" sz="2000" dirty="0" err="1">
                  <a:effectLst/>
                  <a:latin typeface="+mn-lt"/>
                  <a:ea typeface="Times New Roman" panose="02020603050405020304" pitchFamily="18" charset="0"/>
                </a:rPr>
                <a:t>là</a:t>
              </a:r>
              <a:r>
                <a:rPr lang="en-US" sz="2000" dirty="0">
                  <a:effectLst/>
                  <a:latin typeface="+mn-lt"/>
                  <a:ea typeface="Times New Roman" panose="02020603050405020304" pitchFamily="18" charset="0"/>
                </a:rPr>
                <a:t> </a:t>
              </a:r>
              <a:r>
                <a:rPr lang="en-US" sz="2000" dirty="0" err="1">
                  <a:solidFill>
                    <a:srgbClr val="FF0000"/>
                  </a:solidFill>
                  <a:effectLst/>
                  <a:latin typeface="+mn-lt"/>
                  <a:ea typeface="Times New Roman" panose="02020603050405020304" pitchFamily="18" charset="0"/>
                </a:rPr>
                <a:t>phù</a:t>
              </a:r>
              <a:r>
                <a:rPr lang="en-US" sz="2000" dirty="0">
                  <a:solidFill>
                    <a:srgbClr val="FF0000"/>
                  </a:solidFill>
                  <a:effectLst/>
                  <a:latin typeface="+mn-lt"/>
                  <a:ea typeface="Times New Roman" panose="02020603050405020304" pitchFamily="18" charset="0"/>
                </a:rPr>
                <a:t> </a:t>
              </a:r>
              <a:r>
                <a:rPr lang="en-US" sz="2000" dirty="0" err="1">
                  <a:solidFill>
                    <a:srgbClr val="FF0000"/>
                  </a:solidFill>
                  <a:effectLst/>
                  <a:latin typeface="+mn-lt"/>
                  <a:ea typeface="Times New Roman" panose="02020603050405020304" pitchFamily="18" charset="0"/>
                </a:rPr>
                <a:t>hợp</a:t>
              </a:r>
              <a:r>
                <a:rPr lang="en-US" sz="2000" dirty="0">
                  <a:effectLst/>
                  <a:latin typeface="+mn-lt"/>
                  <a:ea typeface="Times New Roman" panose="02020603050405020304" pitchFamily="18" charset="0"/>
                </a:rPr>
                <a:t>. </a:t>
              </a:r>
              <a:endParaRPr lang="en-US" sz="2000" dirty="0">
                <a:latin typeface="+mn-lt"/>
              </a:endParaRPr>
            </a:p>
          </p:txBody>
        </p:sp>
      </p:grpSp>
      <p:grpSp>
        <p:nvGrpSpPr>
          <p:cNvPr id="21" name="Group 20">
            <a:extLst>
              <a:ext uri="{FF2B5EF4-FFF2-40B4-BE49-F238E27FC236}">
                <a16:creationId xmlns:a16="http://schemas.microsoft.com/office/drawing/2014/main" id="{DD598305-D320-BC84-D7A7-E57CF41A783E}"/>
              </a:ext>
            </a:extLst>
          </p:cNvPr>
          <p:cNvGrpSpPr/>
          <p:nvPr/>
        </p:nvGrpSpPr>
        <p:grpSpPr>
          <a:xfrm>
            <a:off x="454606" y="1709501"/>
            <a:ext cx="4956889" cy="2808530"/>
            <a:chOff x="-4346641" y="1702674"/>
            <a:chExt cx="8519994" cy="2808530"/>
          </a:xfrm>
        </p:grpSpPr>
        <p:sp>
          <p:nvSpPr>
            <p:cNvPr id="22" name="Rounded Rectangle 11">
              <a:extLst>
                <a:ext uri="{FF2B5EF4-FFF2-40B4-BE49-F238E27FC236}">
                  <a16:creationId xmlns:a16="http://schemas.microsoft.com/office/drawing/2014/main" id="{DA262158-396F-43E0-8F01-8767BE6480B2}"/>
                </a:ext>
              </a:extLst>
            </p:cNvPr>
            <p:cNvSpPr/>
            <p:nvPr/>
          </p:nvSpPr>
          <p:spPr>
            <a:xfrm>
              <a:off x="-4346641" y="2374651"/>
              <a:ext cx="8301921" cy="2136553"/>
            </a:xfrm>
            <a:prstGeom prst="roundRect">
              <a:avLst>
                <a:gd name="adj" fmla="val 11183"/>
              </a:avLst>
            </a:prstGeom>
            <a:solidFill>
              <a:srgbClr val="E7FFF5"/>
            </a:solidFill>
            <a:ln w="28575">
              <a:solidFill>
                <a:schemeClr val="accent4">
                  <a:lumMod val="5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2000" dirty="0">
                  <a:solidFill>
                    <a:schemeClr val="tx1"/>
                  </a:solidFill>
                  <a:latin typeface="Arial (Body)"/>
                </a:rPr>
                <a:t>Ở tuổi dậy thì, thể chất của các bạn học sinh có nhiều sự thay đổi, nên việc mua đồ rộng hơn một chút sẽ giúp chúng ta tiết kiệm được một khoản chi tiêu</a:t>
              </a:r>
              <a:r>
                <a:rPr lang="en-US" sz="2000" dirty="0">
                  <a:solidFill>
                    <a:schemeClr val="tx1"/>
                  </a:solidFill>
                  <a:latin typeface="Arial (Body)"/>
                </a:rPr>
                <a:t>.</a:t>
              </a:r>
              <a:endParaRPr lang="vi-VN" sz="2000" dirty="0">
                <a:solidFill>
                  <a:schemeClr val="tx1"/>
                </a:solidFill>
                <a:latin typeface="Arial (Body)"/>
              </a:endParaRPr>
            </a:p>
          </p:txBody>
        </p:sp>
        <p:pic>
          <p:nvPicPr>
            <p:cNvPr id="23" name="Picture 12">
              <a:extLst>
                <a:ext uri="{FF2B5EF4-FFF2-40B4-BE49-F238E27FC236}">
                  <a16:creationId xmlns:a16="http://schemas.microsoft.com/office/drawing/2014/main" id="{404B28B7-C4A3-A9CD-7AC5-9B616774DCA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880423" flipH="1">
              <a:off x="3217286" y="1514534"/>
              <a:ext cx="767928" cy="1144207"/>
            </a:xfrm>
            <a:prstGeom prst="rect">
              <a:avLst/>
            </a:prstGeom>
          </p:spPr>
        </p:pic>
      </p:grpSp>
      <p:pic>
        <p:nvPicPr>
          <p:cNvPr id="24" name="Picture 5">
            <a:extLst>
              <a:ext uri="{FF2B5EF4-FFF2-40B4-BE49-F238E27FC236}">
                <a16:creationId xmlns:a16="http://schemas.microsoft.com/office/drawing/2014/main" id="{C8CC4109-4378-E8E0-2B3C-A4B8B3BBDFF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93226" y="3762292"/>
            <a:ext cx="1179406" cy="1026558"/>
          </a:xfrm>
          <a:prstGeom prst="rect">
            <a:avLst/>
          </a:prstGeom>
        </p:spPr>
      </p:pic>
      <p:pic>
        <p:nvPicPr>
          <p:cNvPr id="9218" name="Picture 2" descr="Xu hướng phối áo len cùng quần ống rộng được ưa chuộng mùa lạnh">
            <a:extLst>
              <a:ext uri="{FF2B5EF4-FFF2-40B4-BE49-F238E27FC236}">
                <a16:creationId xmlns:a16="http://schemas.microsoft.com/office/drawing/2014/main" id="{B1B464B7-F944-4B78-6BCB-5D340C24FE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2632" y="861687"/>
            <a:ext cx="3043767" cy="177019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16 cách phối đồ với quần len ống rộng thời trang và ấm áp">
            <a:extLst>
              <a:ext uri="{FF2B5EF4-FFF2-40B4-BE49-F238E27FC236}">
                <a16:creationId xmlns:a16="http://schemas.microsoft.com/office/drawing/2014/main" id="{60FC6E28-340C-81A5-0C34-05463D8E3A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2632" y="2804787"/>
            <a:ext cx="3031508" cy="1915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6113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218"/>
                                        </p:tgtEl>
                                        <p:attrNameLst>
                                          <p:attrName>style.visibility</p:attrName>
                                        </p:attrNameLst>
                                      </p:cBhvr>
                                      <p:to>
                                        <p:strVal val="visible"/>
                                      </p:to>
                                    </p:set>
                                    <p:animEffect transition="in" filter="barn(inVertical)">
                                      <p:cBhvr>
                                        <p:cTn id="23" dur="500"/>
                                        <p:tgtEl>
                                          <p:spTgt spid="9218"/>
                                        </p:tgtEl>
                                      </p:cBhvr>
                                    </p:animEffect>
                                  </p:childTnLst>
                                </p:cTn>
                              </p:par>
                              <p:par>
                                <p:cTn id="24" presetID="16" presetClass="entr" presetSubtype="21" fill="hold" nodeType="withEffect">
                                  <p:stCondLst>
                                    <p:cond delay="0"/>
                                  </p:stCondLst>
                                  <p:childTnLst>
                                    <p:set>
                                      <p:cBhvr>
                                        <p:cTn id="25" dur="1" fill="hold">
                                          <p:stCondLst>
                                            <p:cond delay="0"/>
                                          </p:stCondLst>
                                        </p:cTn>
                                        <p:tgtEl>
                                          <p:spTgt spid="9220"/>
                                        </p:tgtEl>
                                        <p:attrNameLst>
                                          <p:attrName>style.visibility</p:attrName>
                                        </p:attrNameLst>
                                      </p:cBhvr>
                                      <p:to>
                                        <p:strVal val="visible"/>
                                      </p:to>
                                    </p:set>
                                    <p:animEffect transition="in" filter="barn(inVertical)">
                                      <p:cBhvr>
                                        <p:cTn id="26"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F8FB32E-3DA7-1BB7-88FA-1EC761964842}"/>
              </a:ext>
            </a:extLst>
          </p:cNvPr>
          <p:cNvSpPr/>
          <p:nvPr/>
        </p:nvSpPr>
        <p:spPr>
          <a:xfrm>
            <a:off x="575730" y="409984"/>
            <a:ext cx="3601156" cy="58702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effectLst/>
                <a:ea typeface="Times New Roman" panose="02020603050405020304" pitchFamily="18" charset="0"/>
              </a:rPr>
              <a:t>Mua </a:t>
            </a:r>
            <a:r>
              <a:rPr lang="en-US" sz="2000" dirty="0" err="1">
                <a:solidFill>
                  <a:schemeClr val="tx1"/>
                </a:solidFill>
                <a:effectLst/>
                <a:ea typeface="Times New Roman" panose="02020603050405020304" pitchFamily="18" charset="0"/>
              </a:rPr>
              <a:t>đồ</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rộng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hơn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một</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chút</a:t>
            </a:r>
            <a:r>
              <a:rPr lang="en-US" sz="2000" dirty="0">
                <a:solidFill>
                  <a:schemeClr val="tx1"/>
                </a:solidFill>
                <a:effectLst/>
                <a:ea typeface="Times New Roman" panose="02020603050405020304" pitchFamily="18" charset="0"/>
              </a:rPr>
              <a:t> </a:t>
            </a:r>
            <a:endParaRPr lang="en-US" sz="2000" dirty="0">
              <a:solidFill>
                <a:schemeClr val="tx1"/>
              </a:solidFill>
            </a:endParaRPr>
          </a:p>
        </p:txBody>
      </p:sp>
      <p:sp>
        <p:nvSpPr>
          <p:cNvPr id="4" name="Rectangle: Rounded Corners 3">
            <a:extLst>
              <a:ext uri="{FF2B5EF4-FFF2-40B4-BE49-F238E27FC236}">
                <a16:creationId xmlns:a16="http://schemas.microsoft.com/office/drawing/2014/main" id="{46826FB9-994A-08F7-E1D2-4DDD3EC6154F}"/>
              </a:ext>
            </a:extLst>
          </p:cNvPr>
          <p:cNvSpPr/>
          <p:nvPr/>
        </p:nvSpPr>
        <p:spPr>
          <a:xfrm>
            <a:off x="4876802" y="409984"/>
            <a:ext cx="3601156" cy="58702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ea typeface="Times New Roman" panose="02020603050405020304" pitchFamily="18" charset="0"/>
              </a:rPr>
              <a:t>N</a:t>
            </a:r>
            <a:r>
              <a:rPr lang="en-US" sz="2000" dirty="0" err="1">
                <a:solidFill>
                  <a:schemeClr val="tx1"/>
                </a:solidFill>
                <a:effectLst/>
                <a:ea typeface="Times New Roman" panose="02020603050405020304" pitchFamily="18" charset="0"/>
              </a:rPr>
              <a:t>ếu</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giảm</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cân</a:t>
            </a:r>
            <a:r>
              <a:rPr lang="en-US" sz="2000" dirty="0">
                <a:solidFill>
                  <a:schemeClr val="tx1"/>
                </a:solidFill>
                <a:effectLst/>
                <a:ea typeface="Times New Roman" panose="02020603050405020304" pitchFamily="18" charset="0"/>
              </a:rPr>
              <a:t> </a:t>
            </a:r>
            <a:endParaRPr lang="en-US" sz="2000" dirty="0">
              <a:solidFill>
                <a:schemeClr val="tx1"/>
              </a:solidFill>
            </a:endParaRPr>
          </a:p>
        </p:txBody>
      </p:sp>
      <p:grpSp>
        <p:nvGrpSpPr>
          <p:cNvPr id="11" name="Group 10">
            <a:extLst>
              <a:ext uri="{FF2B5EF4-FFF2-40B4-BE49-F238E27FC236}">
                <a16:creationId xmlns:a16="http://schemas.microsoft.com/office/drawing/2014/main" id="{30FD5A7F-931C-D519-EB89-A1424A10DD22}"/>
              </a:ext>
            </a:extLst>
          </p:cNvPr>
          <p:cNvGrpSpPr/>
          <p:nvPr/>
        </p:nvGrpSpPr>
        <p:grpSpPr>
          <a:xfrm>
            <a:off x="742240" y="1121184"/>
            <a:ext cx="3268133" cy="1669860"/>
            <a:chOff x="787396" y="1490133"/>
            <a:chExt cx="3268133" cy="1669860"/>
          </a:xfrm>
        </p:grpSpPr>
        <p:sp>
          <p:nvSpPr>
            <p:cNvPr id="5" name="Arrow: Down 4">
              <a:extLst>
                <a:ext uri="{FF2B5EF4-FFF2-40B4-BE49-F238E27FC236}">
                  <a16:creationId xmlns:a16="http://schemas.microsoft.com/office/drawing/2014/main" id="{2FD107A3-3681-D431-BD0E-E89CC0387741}"/>
                </a:ext>
              </a:extLst>
            </p:cNvPr>
            <p:cNvSpPr/>
            <p:nvPr/>
          </p:nvSpPr>
          <p:spPr>
            <a:xfrm>
              <a:off x="2150530" y="1490133"/>
              <a:ext cx="541867" cy="587022"/>
            </a:xfrm>
            <a:prstGeom prst="downArrow">
              <a:avLst/>
            </a:prstGeom>
            <a:solidFill>
              <a:srgbClr val="92D050"/>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321F5C0-E8E7-92E8-C819-015D8AD5C34D}"/>
                </a:ext>
              </a:extLst>
            </p:cNvPr>
            <p:cNvSpPr txBox="1"/>
            <p:nvPr/>
          </p:nvSpPr>
          <p:spPr>
            <a:xfrm>
              <a:off x="787396" y="2201333"/>
              <a:ext cx="3268133" cy="958660"/>
            </a:xfrm>
            <a:prstGeom prst="rect">
              <a:avLst/>
            </a:prstGeom>
            <a:noFill/>
          </p:spPr>
          <p:txBody>
            <a:bodyPr wrap="square">
              <a:spAutoFit/>
            </a:bodyPr>
            <a:lstStyle/>
            <a:p>
              <a:pPr algn="just">
                <a:lnSpc>
                  <a:spcPct val="150000"/>
                </a:lnSpc>
              </a:pPr>
              <a:r>
                <a:rPr lang="en-US" sz="2000" dirty="0"/>
                <a:t>Khi </a:t>
              </a:r>
              <a:r>
                <a:rPr lang="en-US" sz="2000" dirty="0" err="1"/>
                <a:t>các</a:t>
              </a:r>
              <a:r>
                <a:rPr lang="en-US" sz="2000" dirty="0"/>
                <a:t> </a:t>
              </a:r>
              <a:r>
                <a:rPr lang="en-US" sz="2000" dirty="0" err="1"/>
                <a:t>bạn</a:t>
              </a:r>
              <a:r>
                <a:rPr lang="en-US" sz="2000" dirty="0"/>
                <a:t> </a:t>
              </a:r>
              <a:r>
                <a:rPr lang="en-US" sz="2000" dirty="0" err="1"/>
                <a:t>tăng</a:t>
              </a:r>
              <a:r>
                <a:rPr lang="en-US" sz="2000" dirty="0"/>
                <a:t> </a:t>
              </a:r>
              <a:r>
                <a:rPr lang="en-US" sz="2000" dirty="0" err="1"/>
                <a:t>cân</a:t>
              </a:r>
              <a:r>
                <a:rPr lang="en-US" sz="2000" dirty="0"/>
                <a:t> </a:t>
              </a:r>
              <a:r>
                <a:rPr lang="en-US" sz="2000" dirty="0" err="1"/>
                <a:t>nhẹ</a:t>
              </a:r>
              <a:r>
                <a:rPr lang="en-US" sz="2000" dirty="0"/>
                <a:t> </a:t>
              </a:r>
              <a:r>
                <a:rPr lang="en-US" sz="2000" dirty="0" err="1"/>
                <a:t>vẫn</a:t>
              </a:r>
              <a:r>
                <a:rPr lang="en-US" sz="2000" dirty="0"/>
                <a:t> </a:t>
              </a:r>
              <a:r>
                <a:rPr lang="en-US" sz="2000" dirty="0" err="1"/>
                <a:t>có</a:t>
              </a:r>
              <a:r>
                <a:rPr lang="en-US" sz="2000" dirty="0"/>
                <a:t> </a:t>
              </a:r>
              <a:r>
                <a:rPr lang="en-US" sz="2000" dirty="0" err="1"/>
                <a:t>thể</a:t>
              </a:r>
              <a:r>
                <a:rPr lang="en-US" sz="2000" dirty="0"/>
                <a:t> </a:t>
              </a:r>
              <a:r>
                <a:rPr lang="en-US" sz="2000" dirty="0" err="1"/>
                <a:t>mặc</a:t>
              </a:r>
              <a:r>
                <a:rPr lang="en-US" sz="2000" dirty="0"/>
                <a:t> </a:t>
              </a:r>
              <a:r>
                <a:rPr lang="en-US" sz="2000" dirty="0" err="1"/>
                <a:t>vừa</a:t>
              </a:r>
              <a:r>
                <a:rPr lang="en-US" sz="2000" dirty="0"/>
                <a:t>.</a:t>
              </a:r>
            </a:p>
          </p:txBody>
        </p:sp>
      </p:grpSp>
      <p:grpSp>
        <p:nvGrpSpPr>
          <p:cNvPr id="10" name="Group 9">
            <a:extLst>
              <a:ext uri="{FF2B5EF4-FFF2-40B4-BE49-F238E27FC236}">
                <a16:creationId xmlns:a16="http://schemas.microsoft.com/office/drawing/2014/main" id="{91575FEC-55E7-03F7-2803-691CFE977B1D}"/>
              </a:ext>
            </a:extLst>
          </p:cNvPr>
          <p:cNvGrpSpPr/>
          <p:nvPr/>
        </p:nvGrpSpPr>
        <p:grpSpPr>
          <a:xfrm>
            <a:off x="5043315" y="1121184"/>
            <a:ext cx="3268133" cy="1669860"/>
            <a:chOff x="5088471" y="1490133"/>
            <a:chExt cx="3268133" cy="1669860"/>
          </a:xfrm>
        </p:grpSpPr>
        <p:sp>
          <p:nvSpPr>
            <p:cNvPr id="8" name="Arrow: Down 7">
              <a:extLst>
                <a:ext uri="{FF2B5EF4-FFF2-40B4-BE49-F238E27FC236}">
                  <a16:creationId xmlns:a16="http://schemas.microsoft.com/office/drawing/2014/main" id="{58F9D98F-F0CA-F428-5BE5-3C4A88A53268}"/>
                </a:ext>
              </a:extLst>
            </p:cNvPr>
            <p:cNvSpPr/>
            <p:nvPr/>
          </p:nvSpPr>
          <p:spPr>
            <a:xfrm>
              <a:off x="6451605" y="1490133"/>
              <a:ext cx="541867" cy="587022"/>
            </a:xfrm>
            <a:prstGeom prst="downArrow">
              <a:avLst/>
            </a:prstGeom>
            <a:solidFill>
              <a:srgbClr val="92D050"/>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B36011D-64F2-25CF-268D-0DB96FE3AD00}"/>
                </a:ext>
              </a:extLst>
            </p:cNvPr>
            <p:cNvSpPr txBox="1"/>
            <p:nvPr/>
          </p:nvSpPr>
          <p:spPr>
            <a:xfrm>
              <a:off x="5088471" y="2201333"/>
              <a:ext cx="3268133" cy="958660"/>
            </a:xfrm>
            <a:prstGeom prst="rect">
              <a:avLst/>
            </a:prstGeom>
            <a:noFill/>
          </p:spPr>
          <p:txBody>
            <a:bodyPr wrap="square">
              <a:spAutoFit/>
            </a:bodyPr>
            <a:lstStyle/>
            <a:p>
              <a:pPr algn="just">
                <a:lnSpc>
                  <a:spcPct val="150000"/>
                </a:lnSpc>
              </a:pPr>
              <a:r>
                <a:rPr lang="en-US" sz="2000" dirty="0" err="1"/>
                <a:t>Có</a:t>
              </a:r>
              <a:r>
                <a:rPr lang="en-US" sz="2000" dirty="0"/>
                <a:t> </a:t>
              </a:r>
              <a:r>
                <a:rPr lang="en-US" sz="2000" dirty="0" err="1"/>
                <a:t>thể</a:t>
              </a:r>
              <a:r>
                <a:rPr lang="en-US" sz="2000" dirty="0"/>
                <a:t> </a:t>
              </a:r>
              <a:r>
                <a:rPr lang="en-US" sz="2000" dirty="0" err="1"/>
                <a:t>mang</a:t>
              </a:r>
              <a:r>
                <a:rPr lang="en-US" sz="2000" dirty="0"/>
                <a:t> </a:t>
              </a:r>
              <a:r>
                <a:rPr lang="en-US" sz="2000" dirty="0" err="1"/>
                <a:t>tới</a:t>
              </a:r>
              <a:r>
                <a:rPr lang="en-US" sz="2000" dirty="0"/>
                <a:t> </a:t>
              </a:r>
              <a:r>
                <a:rPr lang="en-US" sz="2000" dirty="0" err="1"/>
                <a:t>hiệu</a:t>
              </a:r>
              <a:r>
                <a:rPr lang="en-US" sz="2000" dirty="0"/>
                <a:t> may </a:t>
              </a:r>
              <a:r>
                <a:rPr lang="en-US" sz="2000" dirty="0" err="1"/>
                <a:t>sửa</a:t>
              </a:r>
              <a:r>
                <a:rPr lang="en-US" sz="2000" dirty="0"/>
                <a:t> </a:t>
              </a:r>
              <a:r>
                <a:rPr lang="en-US" sz="2000" dirty="0" err="1"/>
                <a:t>lại</a:t>
              </a:r>
              <a:r>
                <a:rPr lang="en-US" sz="2000" dirty="0"/>
                <a:t> </a:t>
              </a:r>
              <a:r>
                <a:rPr lang="en-US" sz="2000" dirty="0" err="1"/>
                <a:t>một</a:t>
              </a:r>
              <a:r>
                <a:rPr lang="en-US" sz="2000" dirty="0"/>
                <a:t> </a:t>
              </a:r>
              <a:r>
                <a:rPr lang="en-US" sz="2000" dirty="0" err="1"/>
                <a:t>chút</a:t>
              </a:r>
              <a:r>
                <a:rPr lang="en-US" sz="2000" dirty="0"/>
                <a:t>.</a:t>
              </a:r>
            </a:p>
          </p:txBody>
        </p:sp>
      </p:grpSp>
      <p:pic>
        <p:nvPicPr>
          <p:cNvPr id="15362" name="Picture 2" descr="Cách sửa quần áo bị rộng, thủng đơn giản tại nhà mà ai cũng nên biết | TIKI">
            <a:extLst>
              <a:ext uri="{FF2B5EF4-FFF2-40B4-BE49-F238E27FC236}">
                <a16:creationId xmlns:a16="http://schemas.microsoft.com/office/drawing/2014/main" id="{A104BE60-42C9-8467-8290-BC7EBC63E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6763" y="2985643"/>
            <a:ext cx="2876236" cy="18453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364" name="Picture 4" descr="Quần Ống Rộng Nam Mặc Với Áo Gì? 11+ Cách Phối Đồ Quần Ống Rộng 5S Fashion  - 5SFASHION">
            <a:extLst>
              <a:ext uri="{FF2B5EF4-FFF2-40B4-BE49-F238E27FC236}">
                <a16:creationId xmlns:a16="http://schemas.microsoft.com/office/drawing/2014/main" id="{2A03A420-CAF9-F579-A596-1397BEFE78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60" r="8848" b="33059"/>
          <a:stretch/>
        </p:blipFill>
        <p:spPr bwMode="auto">
          <a:xfrm>
            <a:off x="835372" y="2973344"/>
            <a:ext cx="3081867" cy="18576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40589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15364"/>
                                        </p:tgtEl>
                                        <p:attrNameLst>
                                          <p:attrName>style.visibility</p:attrName>
                                        </p:attrNameLst>
                                      </p:cBhvr>
                                      <p:to>
                                        <p:strVal val="visible"/>
                                      </p:to>
                                    </p:set>
                                    <p:animEffect transition="in" filter="wipe(up)">
                                      <p:cBhvr>
                                        <p:cTn id="15" dur="500"/>
                                        <p:tgtEl>
                                          <p:spTgt spid="1536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par>
                                <p:cTn id="26" presetID="22" presetClass="entr" presetSubtype="1" fill="hold" nodeType="withEffect">
                                  <p:stCondLst>
                                    <p:cond delay="0"/>
                                  </p:stCondLst>
                                  <p:childTnLst>
                                    <p:set>
                                      <p:cBhvr>
                                        <p:cTn id="27" dur="1" fill="hold">
                                          <p:stCondLst>
                                            <p:cond delay="0"/>
                                          </p:stCondLst>
                                        </p:cTn>
                                        <p:tgtEl>
                                          <p:spTgt spid="15362"/>
                                        </p:tgtEl>
                                        <p:attrNameLst>
                                          <p:attrName>style.visibility</p:attrName>
                                        </p:attrNameLst>
                                      </p:cBhvr>
                                      <p:to>
                                        <p:strVal val="visible"/>
                                      </p:to>
                                    </p:set>
                                    <p:animEffect transition="in" filter="wipe(up)">
                                      <p:cBhvr>
                                        <p:cTn id="28"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296AC7B-C99B-5E2F-C582-B14D8E29B517}"/>
              </a:ext>
            </a:extLst>
          </p:cNvPr>
          <p:cNvGrpSpPr/>
          <p:nvPr/>
        </p:nvGrpSpPr>
        <p:grpSpPr>
          <a:xfrm>
            <a:off x="295893" y="418206"/>
            <a:ext cx="3136628" cy="546705"/>
            <a:chOff x="9220198" y="2324100"/>
            <a:chExt cx="3136628" cy="546705"/>
          </a:xfrm>
        </p:grpSpPr>
        <p:sp>
          <p:nvSpPr>
            <p:cNvPr id="4" name="TextBox 3">
              <a:extLst>
                <a:ext uri="{FF2B5EF4-FFF2-40B4-BE49-F238E27FC236}">
                  <a16:creationId xmlns:a16="http://schemas.microsoft.com/office/drawing/2014/main" id="{CDE404F4-AAED-491B-C150-08770AF974A0}"/>
                </a:ext>
              </a:extLst>
            </p:cNvPr>
            <p:cNvSpPr txBox="1"/>
            <p:nvPr/>
          </p:nvSpPr>
          <p:spPr>
            <a:xfrm>
              <a:off x="9220198" y="2324100"/>
              <a:ext cx="3136628" cy="496996"/>
            </a:xfrm>
            <a:prstGeom prst="rect">
              <a:avLst/>
            </a:prstGeom>
            <a:noFill/>
          </p:spPr>
          <p:txBody>
            <a:bodyPr wrap="square" rtlCol="0">
              <a:spAutoFit/>
            </a:bodyPr>
            <a:lstStyle/>
            <a:p>
              <a:pPr algn="just">
                <a:lnSpc>
                  <a:spcPct val="150000"/>
                </a:lnSpc>
              </a:pPr>
              <a:r>
                <a:rPr lang="en-US" sz="2000" dirty="0">
                  <a:solidFill>
                    <a:srgbClr val="C00000"/>
                  </a:solidFill>
                  <a:latin typeface="Arial" panose="020B0604020202020204" pitchFamily="34" charset="0"/>
                  <a:cs typeface="Arial" panose="020B0604020202020204" pitchFamily="34" charset="0"/>
                </a:rPr>
                <a:t>        </a:t>
              </a:r>
              <a:r>
                <a:rPr lang="en-US" sz="2000" b="1" u="sng" dirty="0">
                  <a:solidFill>
                    <a:srgbClr val="C00000"/>
                  </a:solidFill>
                  <a:latin typeface="Arial" panose="020B0604020202020204" pitchFamily="34" charset="0"/>
                  <a:cs typeface="Arial" panose="020B0604020202020204" pitchFamily="34" charset="0"/>
                </a:rPr>
                <a:t>TRẢ LỜI CÂU B:</a:t>
              </a:r>
            </a:p>
          </p:txBody>
        </p:sp>
        <p:pic>
          <p:nvPicPr>
            <p:cNvPr id="5" name="Picture 2" descr="https://cdn-icons-png.flaticon.com/128/4151/4151471.png">
              <a:extLst>
                <a:ext uri="{FF2B5EF4-FFF2-40B4-BE49-F238E27FC236}">
                  <a16:creationId xmlns:a16="http://schemas.microsoft.com/office/drawing/2014/main" id="{7F8B91F0-333A-61F5-31B9-19718F3F9C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F9F0AA10-424A-FCDC-F5F5-FEBC163691D1}"/>
              </a:ext>
            </a:extLst>
          </p:cNvPr>
          <p:cNvGrpSpPr/>
          <p:nvPr/>
        </p:nvGrpSpPr>
        <p:grpSpPr>
          <a:xfrm>
            <a:off x="3853372" y="1225261"/>
            <a:ext cx="4830015" cy="679495"/>
            <a:chOff x="359456" y="917362"/>
            <a:chExt cx="4830015" cy="679495"/>
          </a:xfrm>
        </p:grpSpPr>
        <p:sp>
          <p:nvSpPr>
            <p:cNvPr id="7" name="Rounded Rectangle 5">
              <a:extLst>
                <a:ext uri="{FF2B5EF4-FFF2-40B4-BE49-F238E27FC236}">
                  <a16:creationId xmlns:a16="http://schemas.microsoft.com/office/drawing/2014/main" id="{B2157C09-3ACC-F0F7-3D9E-0689A17178E6}"/>
                </a:ext>
              </a:extLst>
            </p:cNvPr>
            <p:cNvSpPr/>
            <p:nvPr/>
          </p:nvSpPr>
          <p:spPr>
            <a:xfrm>
              <a:off x="359456" y="917362"/>
              <a:ext cx="4830015" cy="679495"/>
            </a:xfrm>
            <a:prstGeom prst="roundRect">
              <a:avLst>
                <a:gd name="adj" fmla="val 6937"/>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500">
                <a:solidFill>
                  <a:srgbClr val="000000"/>
                </a:solidFill>
              </a:endParaRPr>
            </a:p>
          </p:txBody>
        </p:sp>
        <p:sp>
          <p:nvSpPr>
            <p:cNvPr id="8" name="TextBox 7">
              <a:extLst>
                <a:ext uri="{FF2B5EF4-FFF2-40B4-BE49-F238E27FC236}">
                  <a16:creationId xmlns:a16="http://schemas.microsoft.com/office/drawing/2014/main" id="{92919D2A-D774-5E28-672C-F933E4E9798E}"/>
                </a:ext>
              </a:extLst>
            </p:cNvPr>
            <p:cNvSpPr txBox="1"/>
            <p:nvPr/>
          </p:nvSpPr>
          <p:spPr>
            <a:xfrm>
              <a:off x="507919" y="1008611"/>
              <a:ext cx="4533087" cy="496996"/>
            </a:xfrm>
            <a:prstGeom prst="rect">
              <a:avLst/>
            </a:prstGeom>
            <a:noFill/>
          </p:spPr>
          <p:txBody>
            <a:bodyPr wrap="square" rtlCol="0">
              <a:spAutoFit/>
            </a:bodyPr>
            <a:lstStyle/>
            <a:p>
              <a:pPr algn="just">
                <a:lnSpc>
                  <a:spcPct val="150000"/>
                </a:lnSpc>
              </a:pPr>
              <a:r>
                <a:rPr lang="vi-VN" sz="2000" dirty="0"/>
                <a:t>Cách tiêu dùng của bạn H là phù hợp</a:t>
              </a:r>
            </a:p>
          </p:txBody>
        </p:sp>
      </p:grpSp>
      <p:grpSp>
        <p:nvGrpSpPr>
          <p:cNvPr id="9" name="Group 8">
            <a:extLst>
              <a:ext uri="{FF2B5EF4-FFF2-40B4-BE49-F238E27FC236}">
                <a16:creationId xmlns:a16="http://schemas.microsoft.com/office/drawing/2014/main" id="{A8D11F80-F534-3938-9DCB-74305AEE94F1}"/>
              </a:ext>
            </a:extLst>
          </p:cNvPr>
          <p:cNvGrpSpPr/>
          <p:nvPr/>
        </p:nvGrpSpPr>
        <p:grpSpPr>
          <a:xfrm>
            <a:off x="3853372" y="1688105"/>
            <a:ext cx="4877868" cy="2512543"/>
            <a:chOff x="-4210818" y="1702674"/>
            <a:chExt cx="8384171" cy="2512543"/>
          </a:xfrm>
        </p:grpSpPr>
        <p:sp>
          <p:nvSpPr>
            <p:cNvPr id="10" name="Rounded Rectangle 11">
              <a:extLst>
                <a:ext uri="{FF2B5EF4-FFF2-40B4-BE49-F238E27FC236}">
                  <a16:creationId xmlns:a16="http://schemas.microsoft.com/office/drawing/2014/main" id="{D54B7954-CB3B-FE6D-85CB-01A374DB5146}"/>
                </a:ext>
              </a:extLst>
            </p:cNvPr>
            <p:cNvSpPr/>
            <p:nvPr/>
          </p:nvSpPr>
          <p:spPr>
            <a:xfrm>
              <a:off x="-4210818" y="2725084"/>
              <a:ext cx="8166098" cy="1490133"/>
            </a:xfrm>
            <a:prstGeom prst="roundRect">
              <a:avLst>
                <a:gd name="adj" fmla="val 11183"/>
              </a:avLst>
            </a:prstGeom>
            <a:solidFill>
              <a:srgbClr val="E7FFF5"/>
            </a:solidFill>
            <a:ln w="28575">
              <a:solidFill>
                <a:schemeClr val="accent4">
                  <a:lumMod val="5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2000" dirty="0">
                  <a:solidFill>
                    <a:schemeClr val="tx1"/>
                  </a:solidFill>
                  <a:latin typeface="Arial (Body)"/>
                </a:rPr>
                <a:t>K</a:t>
              </a:r>
              <a:r>
                <a:rPr lang="vi-VN" sz="2000" dirty="0">
                  <a:solidFill>
                    <a:schemeClr val="tx1"/>
                  </a:solidFill>
                  <a:latin typeface="Arial (Body)"/>
                </a:rPr>
                <a:t>hi bạn biết xây dựng kế hoạch chi tiêu phù hợp với bản thân và gia đình.</a:t>
              </a:r>
            </a:p>
          </p:txBody>
        </p:sp>
        <p:pic>
          <p:nvPicPr>
            <p:cNvPr id="11" name="Picture 12">
              <a:extLst>
                <a:ext uri="{FF2B5EF4-FFF2-40B4-BE49-F238E27FC236}">
                  <a16:creationId xmlns:a16="http://schemas.microsoft.com/office/drawing/2014/main" id="{17669E1F-35B7-CF8C-19C9-FAD5F09D88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880423" flipH="1">
              <a:off x="3217286" y="1514534"/>
              <a:ext cx="767928" cy="1144207"/>
            </a:xfrm>
            <a:prstGeom prst="rect">
              <a:avLst/>
            </a:prstGeom>
          </p:spPr>
        </p:pic>
      </p:grpSp>
      <p:pic>
        <p:nvPicPr>
          <p:cNvPr id="12" name="Picture 5">
            <a:extLst>
              <a:ext uri="{FF2B5EF4-FFF2-40B4-BE49-F238E27FC236}">
                <a16:creationId xmlns:a16="http://schemas.microsoft.com/office/drawing/2014/main" id="{3686910C-1C4A-DD97-8F7E-B2F75916A4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91745" y="3455581"/>
            <a:ext cx="1179406" cy="1026558"/>
          </a:xfrm>
          <a:prstGeom prst="rect">
            <a:avLst/>
          </a:prstGeom>
        </p:spPr>
      </p:pic>
      <p:grpSp>
        <p:nvGrpSpPr>
          <p:cNvPr id="13" name="Group 12">
            <a:extLst>
              <a:ext uri="{FF2B5EF4-FFF2-40B4-BE49-F238E27FC236}">
                <a16:creationId xmlns:a16="http://schemas.microsoft.com/office/drawing/2014/main" id="{3DC4895E-890A-D5D9-7067-E74A51B1F4F5}"/>
              </a:ext>
            </a:extLst>
          </p:cNvPr>
          <p:cNvGrpSpPr/>
          <p:nvPr/>
        </p:nvGrpSpPr>
        <p:grpSpPr>
          <a:xfrm>
            <a:off x="196176" y="1551227"/>
            <a:ext cx="3426807" cy="2911880"/>
            <a:chOff x="4689852" y="1568673"/>
            <a:chExt cx="3834663" cy="3258450"/>
          </a:xfrm>
        </p:grpSpPr>
        <p:grpSp>
          <p:nvGrpSpPr>
            <p:cNvPr id="14" name="Google Shape;796;p23">
              <a:extLst>
                <a:ext uri="{FF2B5EF4-FFF2-40B4-BE49-F238E27FC236}">
                  <a16:creationId xmlns:a16="http://schemas.microsoft.com/office/drawing/2014/main" id="{5C5B136D-25BB-FFB7-A508-7E08787A3C3E}"/>
                </a:ext>
              </a:extLst>
            </p:cNvPr>
            <p:cNvGrpSpPr/>
            <p:nvPr/>
          </p:nvGrpSpPr>
          <p:grpSpPr>
            <a:xfrm>
              <a:off x="4689852" y="1568673"/>
              <a:ext cx="3834663" cy="3258450"/>
              <a:chOff x="2576401" y="1487375"/>
              <a:chExt cx="3834663" cy="3258450"/>
            </a:xfrm>
          </p:grpSpPr>
          <p:sp>
            <p:nvSpPr>
              <p:cNvPr id="27" name="Google Shape;797;p23">
                <a:extLst>
                  <a:ext uri="{FF2B5EF4-FFF2-40B4-BE49-F238E27FC236}">
                    <a16:creationId xmlns:a16="http://schemas.microsoft.com/office/drawing/2014/main" id="{ADDAE157-619C-93CA-E071-93AF0D2A3363}"/>
                  </a:ext>
                </a:extLst>
              </p:cNvPr>
              <p:cNvSpPr/>
              <p:nvPr/>
            </p:nvSpPr>
            <p:spPr>
              <a:xfrm>
                <a:off x="4559942" y="2173883"/>
                <a:ext cx="1851122" cy="2157488"/>
              </a:xfrm>
              <a:custGeom>
                <a:avLst/>
                <a:gdLst/>
                <a:ahLst/>
                <a:cxnLst/>
                <a:rect l="l" t="t" r="r" b="b"/>
                <a:pathLst>
                  <a:path w="11282" h="13149" extrusionOk="0">
                    <a:moveTo>
                      <a:pt x="9476" y="0"/>
                    </a:moveTo>
                    <a:cubicBezTo>
                      <a:pt x="9403" y="0"/>
                      <a:pt x="9329" y="5"/>
                      <a:pt x="9257" y="14"/>
                    </a:cubicBezTo>
                    <a:cubicBezTo>
                      <a:pt x="8572" y="96"/>
                      <a:pt x="7965" y="543"/>
                      <a:pt x="7579" y="1111"/>
                    </a:cubicBezTo>
                    <a:cubicBezTo>
                      <a:pt x="7193" y="1683"/>
                      <a:pt x="7007" y="2368"/>
                      <a:pt x="6924" y="3053"/>
                    </a:cubicBezTo>
                    <a:cubicBezTo>
                      <a:pt x="6538" y="2715"/>
                      <a:pt x="6200" y="2290"/>
                      <a:pt x="5719" y="2099"/>
                    </a:cubicBezTo>
                    <a:cubicBezTo>
                      <a:pt x="5546" y="2032"/>
                      <a:pt x="5362" y="2001"/>
                      <a:pt x="5177" y="2001"/>
                    </a:cubicBezTo>
                    <a:cubicBezTo>
                      <a:pt x="4788" y="2001"/>
                      <a:pt x="4393" y="2139"/>
                      <a:pt x="4076" y="2368"/>
                    </a:cubicBezTo>
                    <a:cubicBezTo>
                      <a:pt x="3607" y="2706"/>
                      <a:pt x="3287" y="3222"/>
                      <a:pt x="3078" y="3760"/>
                    </a:cubicBezTo>
                    <a:cubicBezTo>
                      <a:pt x="2706" y="4740"/>
                      <a:pt x="2671" y="5841"/>
                      <a:pt x="2979" y="6843"/>
                    </a:cubicBezTo>
                    <a:cubicBezTo>
                      <a:pt x="2607" y="6685"/>
                      <a:pt x="2202" y="6562"/>
                      <a:pt x="1804" y="6562"/>
                    </a:cubicBezTo>
                    <a:cubicBezTo>
                      <a:pt x="1622" y="6562"/>
                      <a:pt x="1442" y="6588"/>
                      <a:pt x="1266" y="6648"/>
                    </a:cubicBezTo>
                    <a:cubicBezTo>
                      <a:pt x="737" y="6830"/>
                      <a:pt x="343" y="7311"/>
                      <a:pt x="173" y="7849"/>
                    </a:cubicBezTo>
                    <a:cubicBezTo>
                      <a:pt x="0" y="8382"/>
                      <a:pt x="26" y="8963"/>
                      <a:pt x="134" y="9513"/>
                    </a:cubicBezTo>
                    <a:cubicBezTo>
                      <a:pt x="304" y="10350"/>
                      <a:pt x="676" y="11014"/>
                      <a:pt x="1188" y="11690"/>
                    </a:cubicBezTo>
                    <a:cubicBezTo>
                      <a:pt x="1457" y="12046"/>
                      <a:pt x="2142" y="12609"/>
                      <a:pt x="2818" y="12861"/>
                    </a:cubicBezTo>
                    <a:cubicBezTo>
                      <a:pt x="3293" y="13063"/>
                      <a:pt x="3855" y="13149"/>
                      <a:pt x="4384" y="13149"/>
                    </a:cubicBezTo>
                    <a:cubicBezTo>
                      <a:pt x="4672" y="13149"/>
                      <a:pt x="4950" y="13123"/>
                      <a:pt x="5199" y="13077"/>
                    </a:cubicBezTo>
                    <a:cubicBezTo>
                      <a:pt x="6001" y="12930"/>
                      <a:pt x="6803" y="12718"/>
                      <a:pt x="7488" y="12275"/>
                    </a:cubicBezTo>
                    <a:cubicBezTo>
                      <a:pt x="8173" y="11837"/>
                      <a:pt x="8732" y="11144"/>
                      <a:pt x="8836" y="10337"/>
                    </a:cubicBezTo>
                    <a:cubicBezTo>
                      <a:pt x="8945" y="9531"/>
                      <a:pt x="8507" y="8638"/>
                      <a:pt x="7744" y="8360"/>
                    </a:cubicBezTo>
                    <a:cubicBezTo>
                      <a:pt x="8472" y="8152"/>
                      <a:pt x="9218" y="7935"/>
                      <a:pt x="9846" y="7506"/>
                    </a:cubicBezTo>
                    <a:cubicBezTo>
                      <a:pt x="10475" y="7077"/>
                      <a:pt x="10978" y="6392"/>
                      <a:pt x="10987" y="5633"/>
                    </a:cubicBezTo>
                    <a:cubicBezTo>
                      <a:pt x="10995" y="4876"/>
                      <a:pt x="10386" y="4111"/>
                      <a:pt x="9636" y="4111"/>
                    </a:cubicBezTo>
                    <a:cubicBezTo>
                      <a:pt x="9629" y="4111"/>
                      <a:pt x="9623" y="4111"/>
                      <a:pt x="9617" y="4111"/>
                    </a:cubicBezTo>
                    <a:cubicBezTo>
                      <a:pt x="10081" y="3686"/>
                      <a:pt x="10558" y="3248"/>
                      <a:pt x="10865" y="2693"/>
                    </a:cubicBezTo>
                    <a:cubicBezTo>
                      <a:pt x="11169" y="2138"/>
                      <a:pt x="11282" y="1436"/>
                      <a:pt x="11000" y="872"/>
                    </a:cubicBezTo>
                    <a:cubicBezTo>
                      <a:pt x="10721" y="322"/>
                      <a:pt x="10095" y="0"/>
                      <a:pt x="9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98;p23">
                <a:extLst>
                  <a:ext uri="{FF2B5EF4-FFF2-40B4-BE49-F238E27FC236}">
                    <a16:creationId xmlns:a16="http://schemas.microsoft.com/office/drawing/2014/main" id="{6761BB37-4F72-E17A-4BC3-D2831748D66B}"/>
                  </a:ext>
                </a:extLst>
              </p:cNvPr>
              <p:cNvSpPr/>
              <p:nvPr/>
            </p:nvSpPr>
            <p:spPr>
              <a:xfrm>
                <a:off x="4977194" y="2471687"/>
                <a:ext cx="1091279" cy="1741545"/>
              </a:xfrm>
              <a:custGeom>
                <a:avLst/>
                <a:gdLst/>
                <a:ahLst/>
                <a:cxnLst/>
                <a:rect l="l" t="t" r="r" b="b"/>
                <a:pathLst>
                  <a:path w="6651" h="10614" extrusionOk="0">
                    <a:moveTo>
                      <a:pt x="6585" y="1"/>
                    </a:moveTo>
                    <a:cubicBezTo>
                      <a:pt x="6570" y="1"/>
                      <a:pt x="6554" y="8"/>
                      <a:pt x="6545" y="24"/>
                    </a:cubicBezTo>
                    <a:cubicBezTo>
                      <a:pt x="5946" y="1000"/>
                      <a:pt x="5348" y="1971"/>
                      <a:pt x="4745" y="2942"/>
                    </a:cubicBezTo>
                    <a:cubicBezTo>
                      <a:pt x="4914" y="2361"/>
                      <a:pt x="5058" y="1776"/>
                      <a:pt x="5175" y="1182"/>
                    </a:cubicBezTo>
                    <a:cubicBezTo>
                      <a:pt x="5214" y="987"/>
                      <a:pt x="5248" y="787"/>
                      <a:pt x="5283" y="592"/>
                    </a:cubicBezTo>
                    <a:cubicBezTo>
                      <a:pt x="5288" y="558"/>
                      <a:pt x="5260" y="537"/>
                      <a:pt x="5234" y="537"/>
                    </a:cubicBezTo>
                    <a:cubicBezTo>
                      <a:pt x="5215" y="537"/>
                      <a:pt x="5196" y="549"/>
                      <a:pt x="5192" y="575"/>
                    </a:cubicBezTo>
                    <a:cubicBezTo>
                      <a:pt x="5071" y="1273"/>
                      <a:pt x="4919" y="1967"/>
                      <a:pt x="4732" y="2652"/>
                    </a:cubicBezTo>
                    <a:cubicBezTo>
                      <a:pt x="4676" y="2842"/>
                      <a:pt x="4624" y="3033"/>
                      <a:pt x="4563" y="3224"/>
                    </a:cubicBezTo>
                    <a:cubicBezTo>
                      <a:pt x="4563" y="3233"/>
                      <a:pt x="4563" y="3237"/>
                      <a:pt x="4563" y="3241"/>
                    </a:cubicBezTo>
                    <a:cubicBezTo>
                      <a:pt x="4377" y="3541"/>
                      <a:pt x="4195" y="3840"/>
                      <a:pt x="4008" y="4139"/>
                    </a:cubicBezTo>
                    <a:cubicBezTo>
                      <a:pt x="3250" y="5366"/>
                      <a:pt x="2491" y="6589"/>
                      <a:pt x="1728" y="7811"/>
                    </a:cubicBezTo>
                    <a:lnTo>
                      <a:pt x="2036" y="6350"/>
                    </a:lnTo>
                    <a:cubicBezTo>
                      <a:pt x="2153" y="5782"/>
                      <a:pt x="2270" y="5214"/>
                      <a:pt x="2391" y="4642"/>
                    </a:cubicBezTo>
                    <a:cubicBezTo>
                      <a:pt x="2456" y="4317"/>
                      <a:pt x="2525" y="3991"/>
                      <a:pt x="2591" y="3666"/>
                    </a:cubicBezTo>
                    <a:cubicBezTo>
                      <a:pt x="2598" y="3634"/>
                      <a:pt x="2571" y="3612"/>
                      <a:pt x="2544" y="3612"/>
                    </a:cubicBezTo>
                    <a:cubicBezTo>
                      <a:pt x="2524" y="3612"/>
                      <a:pt x="2505" y="3623"/>
                      <a:pt x="2499" y="3649"/>
                    </a:cubicBezTo>
                    <a:cubicBezTo>
                      <a:pt x="2378" y="4221"/>
                      <a:pt x="2261" y="4798"/>
                      <a:pt x="2140" y="5370"/>
                    </a:cubicBezTo>
                    <a:cubicBezTo>
                      <a:pt x="2023" y="5942"/>
                      <a:pt x="1905" y="6510"/>
                      <a:pt x="1784" y="7078"/>
                    </a:cubicBezTo>
                    <a:cubicBezTo>
                      <a:pt x="1719" y="7404"/>
                      <a:pt x="1650" y="7724"/>
                      <a:pt x="1585" y="8045"/>
                    </a:cubicBezTo>
                    <a:cubicBezTo>
                      <a:pt x="1541" y="8115"/>
                      <a:pt x="1502" y="8180"/>
                      <a:pt x="1459" y="8249"/>
                    </a:cubicBezTo>
                    <a:cubicBezTo>
                      <a:pt x="982" y="9017"/>
                      <a:pt x="501" y="9780"/>
                      <a:pt x="24" y="10547"/>
                    </a:cubicBezTo>
                    <a:cubicBezTo>
                      <a:pt x="0" y="10582"/>
                      <a:pt x="33" y="10614"/>
                      <a:pt x="66" y="10614"/>
                    </a:cubicBezTo>
                    <a:cubicBezTo>
                      <a:pt x="81" y="10614"/>
                      <a:pt x="96" y="10607"/>
                      <a:pt x="106" y="10590"/>
                    </a:cubicBezTo>
                    <a:cubicBezTo>
                      <a:pt x="254" y="10352"/>
                      <a:pt x="405" y="10113"/>
                      <a:pt x="553" y="9875"/>
                    </a:cubicBezTo>
                    <a:cubicBezTo>
                      <a:pt x="557" y="9875"/>
                      <a:pt x="561" y="9875"/>
                      <a:pt x="566" y="9871"/>
                    </a:cubicBezTo>
                    <a:cubicBezTo>
                      <a:pt x="1082" y="9584"/>
                      <a:pt x="1598" y="9298"/>
                      <a:pt x="2114" y="9017"/>
                    </a:cubicBezTo>
                    <a:cubicBezTo>
                      <a:pt x="2634" y="8730"/>
                      <a:pt x="3150" y="8449"/>
                      <a:pt x="3670" y="8171"/>
                    </a:cubicBezTo>
                    <a:cubicBezTo>
                      <a:pt x="3965" y="8015"/>
                      <a:pt x="4255" y="7863"/>
                      <a:pt x="4550" y="7707"/>
                    </a:cubicBezTo>
                    <a:cubicBezTo>
                      <a:pt x="4594" y="7682"/>
                      <a:pt x="4564" y="7622"/>
                      <a:pt x="4522" y="7622"/>
                    </a:cubicBezTo>
                    <a:cubicBezTo>
                      <a:pt x="4515" y="7622"/>
                      <a:pt x="4506" y="7624"/>
                      <a:pt x="4498" y="7629"/>
                    </a:cubicBezTo>
                    <a:cubicBezTo>
                      <a:pt x="3978" y="7902"/>
                      <a:pt x="3453" y="8180"/>
                      <a:pt x="2937" y="8462"/>
                    </a:cubicBezTo>
                    <a:cubicBezTo>
                      <a:pt x="2417" y="8739"/>
                      <a:pt x="1901" y="9025"/>
                      <a:pt x="1385" y="9307"/>
                    </a:cubicBezTo>
                    <a:cubicBezTo>
                      <a:pt x="1138" y="9441"/>
                      <a:pt x="895" y="9580"/>
                      <a:pt x="652" y="9715"/>
                    </a:cubicBezTo>
                    <a:cubicBezTo>
                      <a:pt x="991" y="9177"/>
                      <a:pt x="1329" y="8635"/>
                      <a:pt x="1663" y="8093"/>
                    </a:cubicBezTo>
                    <a:cubicBezTo>
                      <a:pt x="1667" y="8093"/>
                      <a:pt x="1667" y="8089"/>
                      <a:pt x="1667" y="8089"/>
                    </a:cubicBezTo>
                    <a:cubicBezTo>
                      <a:pt x="2001" y="7555"/>
                      <a:pt x="2330" y="7022"/>
                      <a:pt x="2664" y="6489"/>
                    </a:cubicBezTo>
                    <a:cubicBezTo>
                      <a:pt x="2911" y="6090"/>
                      <a:pt x="3159" y="5691"/>
                      <a:pt x="3406" y="5288"/>
                    </a:cubicBezTo>
                    <a:cubicBezTo>
                      <a:pt x="3410" y="5288"/>
                      <a:pt x="3414" y="5288"/>
                      <a:pt x="3419" y="5283"/>
                    </a:cubicBezTo>
                    <a:cubicBezTo>
                      <a:pt x="3813" y="4997"/>
                      <a:pt x="4212" y="4720"/>
                      <a:pt x="4620" y="4451"/>
                    </a:cubicBezTo>
                    <a:cubicBezTo>
                      <a:pt x="5032" y="4182"/>
                      <a:pt x="5448" y="3922"/>
                      <a:pt x="5873" y="3671"/>
                    </a:cubicBezTo>
                    <a:cubicBezTo>
                      <a:pt x="6107" y="3532"/>
                      <a:pt x="6345" y="3397"/>
                      <a:pt x="6584" y="3267"/>
                    </a:cubicBezTo>
                    <a:cubicBezTo>
                      <a:pt x="6628" y="3242"/>
                      <a:pt x="6601" y="3182"/>
                      <a:pt x="6557" y="3182"/>
                    </a:cubicBezTo>
                    <a:cubicBezTo>
                      <a:pt x="6549" y="3182"/>
                      <a:pt x="6541" y="3185"/>
                      <a:pt x="6532" y="3189"/>
                    </a:cubicBezTo>
                    <a:cubicBezTo>
                      <a:pt x="6107" y="3423"/>
                      <a:pt x="5682" y="3671"/>
                      <a:pt x="5270" y="3926"/>
                    </a:cubicBezTo>
                    <a:cubicBezTo>
                      <a:pt x="4849" y="4182"/>
                      <a:pt x="4438" y="4451"/>
                      <a:pt x="4034" y="4733"/>
                    </a:cubicBezTo>
                    <a:cubicBezTo>
                      <a:pt x="3865" y="4846"/>
                      <a:pt x="3700" y="4963"/>
                      <a:pt x="3536" y="5084"/>
                    </a:cubicBezTo>
                    <a:cubicBezTo>
                      <a:pt x="4095" y="4182"/>
                      <a:pt x="4650" y="3280"/>
                      <a:pt x="5205" y="2379"/>
                    </a:cubicBezTo>
                    <a:cubicBezTo>
                      <a:pt x="5682" y="1607"/>
                      <a:pt x="6154" y="839"/>
                      <a:pt x="6627" y="68"/>
                    </a:cubicBezTo>
                    <a:cubicBezTo>
                      <a:pt x="6651" y="32"/>
                      <a:pt x="6618" y="1"/>
                      <a:pt x="65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99;p23">
                <a:extLst>
                  <a:ext uri="{FF2B5EF4-FFF2-40B4-BE49-F238E27FC236}">
                    <a16:creationId xmlns:a16="http://schemas.microsoft.com/office/drawing/2014/main" id="{468DDED4-1A03-D89C-6880-C6F4ACD0266A}"/>
                  </a:ext>
                </a:extLst>
              </p:cNvPr>
              <p:cNvSpPr/>
              <p:nvPr/>
            </p:nvSpPr>
            <p:spPr>
              <a:xfrm>
                <a:off x="3487852" y="1579916"/>
                <a:ext cx="868790" cy="1144622"/>
              </a:xfrm>
              <a:custGeom>
                <a:avLst/>
                <a:gdLst/>
                <a:ahLst/>
                <a:cxnLst/>
                <a:rect l="l" t="t" r="r" b="b"/>
                <a:pathLst>
                  <a:path w="5295" h="6976" extrusionOk="0">
                    <a:moveTo>
                      <a:pt x="989" y="0"/>
                    </a:moveTo>
                    <a:cubicBezTo>
                      <a:pt x="648" y="0"/>
                      <a:pt x="332" y="253"/>
                      <a:pt x="213" y="573"/>
                    </a:cubicBezTo>
                    <a:cubicBezTo>
                      <a:pt x="87" y="898"/>
                      <a:pt x="143" y="1271"/>
                      <a:pt x="304" y="1579"/>
                    </a:cubicBezTo>
                    <a:cubicBezTo>
                      <a:pt x="468" y="1887"/>
                      <a:pt x="729" y="2134"/>
                      <a:pt x="1015" y="2329"/>
                    </a:cubicBezTo>
                    <a:cubicBezTo>
                      <a:pt x="772" y="2420"/>
                      <a:pt x="503" y="2472"/>
                      <a:pt x="308" y="2641"/>
                    </a:cubicBezTo>
                    <a:cubicBezTo>
                      <a:pt x="87" y="2832"/>
                      <a:pt x="0" y="3148"/>
                      <a:pt x="39" y="3439"/>
                    </a:cubicBezTo>
                    <a:cubicBezTo>
                      <a:pt x="78" y="3725"/>
                      <a:pt x="230" y="3989"/>
                      <a:pt x="425" y="4211"/>
                    </a:cubicBezTo>
                    <a:cubicBezTo>
                      <a:pt x="772" y="4605"/>
                      <a:pt x="1253" y="4883"/>
                      <a:pt x="1773" y="4982"/>
                    </a:cubicBezTo>
                    <a:cubicBezTo>
                      <a:pt x="1544" y="5169"/>
                      <a:pt x="1327" y="5407"/>
                      <a:pt x="1279" y="5698"/>
                    </a:cubicBezTo>
                    <a:cubicBezTo>
                      <a:pt x="1236" y="5980"/>
                      <a:pt x="1357" y="6266"/>
                      <a:pt x="1557" y="6469"/>
                    </a:cubicBezTo>
                    <a:cubicBezTo>
                      <a:pt x="1756" y="6673"/>
                      <a:pt x="2021" y="6799"/>
                      <a:pt x="2289" y="6881"/>
                    </a:cubicBezTo>
                    <a:cubicBezTo>
                      <a:pt x="2514" y="6948"/>
                      <a:pt x="2732" y="6975"/>
                      <a:pt x="2951" y="6975"/>
                    </a:cubicBezTo>
                    <a:cubicBezTo>
                      <a:pt x="3133" y="6975"/>
                      <a:pt x="3317" y="6956"/>
                      <a:pt x="3508" y="6925"/>
                    </a:cubicBezTo>
                    <a:cubicBezTo>
                      <a:pt x="3733" y="6890"/>
                      <a:pt x="4145" y="6717"/>
                      <a:pt x="4414" y="6474"/>
                    </a:cubicBezTo>
                    <a:cubicBezTo>
                      <a:pt x="4726" y="6222"/>
                      <a:pt x="4965" y="5810"/>
                      <a:pt x="5073" y="5464"/>
                    </a:cubicBezTo>
                    <a:cubicBezTo>
                      <a:pt x="5199" y="5073"/>
                      <a:pt x="5294" y="4666"/>
                      <a:pt x="5259" y="4254"/>
                    </a:cubicBezTo>
                    <a:cubicBezTo>
                      <a:pt x="5225" y="3846"/>
                      <a:pt x="5047" y="3434"/>
                      <a:pt x="4713" y="3196"/>
                    </a:cubicBezTo>
                    <a:cubicBezTo>
                      <a:pt x="4547" y="3077"/>
                      <a:pt x="4339" y="3013"/>
                      <a:pt x="4134" y="3013"/>
                    </a:cubicBezTo>
                    <a:cubicBezTo>
                      <a:pt x="3928" y="3013"/>
                      <a:pt x="3725" y="3078"/>
                      <a:pt x="3573" y="3218"/>
                    </a:cubicBezTo>
                    <a:cubicBezTo>
                      <a:pt x="3655" y="2845"/>
                      <a:pt x="3733" y="2459"/>
                      <a:pt x="3690" y="2077"/>
                    </a:cubicBezTo>
                    <a:cubicBezTo>
                      <a:pt x="3646" y="1696"/>
                      <a:pt x="3460" y="1310"/>
                      <a:pt x="3122" y="1128"/>
                    </a:cubicBezTo>
                    <a:cubicBezTo>
                      <a:pt x="3009" y="1066"/>
                      <a:pt x="2878" y="1036"/>
                      <a:pt x="2748" y="1036"/>
                    </a:cubicBezTo>
                    <a:cubicBezTo>
                      <a:pt x="2493" y="1036"/>
                      <a:pt x="2239" y="1153"/>
                      <a:pt x="2125" y="1379"/>
                    </a:cubicBezTo>
                    <a:cubicBezTo>
                      <a:pt x="2042" y="1072"/>
                      <a:pt x="1960" y="755"/>
                      <a:pt x="1786" y="491"/>
                    </a:cubicBezTo>
                    <a:cubicBezTo>
                      <a:pt x="1609" y="222"/>
                      <a:pt x="1327" y="5"/>
                      <a:pt x="1006" y="1"/>
                    </a:cubicBezTo>
                    <a:cubicBezTo>
                      <a:pt x="1000" y="0"/>
                      <a:pt x="995" y="0"/>
                      <a:pt x="9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00;p23">
                <a:extLst>
                  <a:ext uri="{FF2B5EF4-FFF2-40B4-BE49-F238E27FC236}">
                    <a16:creationId xmlns:a16="http://schemas.microsoft.com/office/drawing/2014/main" id="{0580EA29-0606-EFFE-6258-8F5AD310DA8A}"/>
                  </a:ext>
                </a:extLst>
              </p:cNvPr>
              <p:cNvSpPr/>
              <p:nvPr/>
            </p:nvSpPr>
            <p:spPr>
              <a:xfrm>
                <a:off x="3633718" y="1750394"/>
                <a:ext cx="540799" cy="892923"/>
              </a:xfrm>
              <a:custGeom>
                <a:avLst/>
                <a:gdLst/>
                <a:ahLst/>
                <a:cxnLst/>
                <a:rect l="l" t="t" r="r" b="b"/>
                <a:pathLst>
                  <a:path w="3296" h="5442" extrusionOk="0">
                    <a:moveTo>
                      <a:pt x="120" y="1"/>
                    </a:moveTo>
                    <a:cubicBezTo>
                      <a:pt x="104" y="1"/>
                      <a:pt x="86" y="22"/>
                      <a:pt x="95" y="41"/>
                    </a:cubicBezTo>
                    <a:cubicBezTo>
                      <a:pt x="390" y="535"/>
                      <a:pt x="681" y="1034"/>
                      <a:pt x="971" y="1528"/>
                    </a:cubicBezTo>
                    <a:cubicBezTo>
                      <a:pt x="754" y="1320"/>
                      <a:pt x="525" y="1116"/>
                      <a:pt x="286" y="921"/>
                    </a:cubicBezTo>
                    <a:cubicBezTo>
                      <a:pt x="208" y="861"/>
                      <a:pt x="130" y="796"/>
                      <a:pt x="52" y="735"/>
                    </a:cubicBezTo>
                    <a:cubicBezTo>
                      <a:pt x="47" y="732"/>
                      <a:pt x="42" y="730"/>
                      <a:pt x="37" y="730"/>
                    </a:cubicBezTo>
                    <a:cubicBezTo>
                      <a:pt x="16" y="730"/>
                      <a:pt x="1" y="756"/>
                      <a:pt x="22" y="774"/>
                    </a:cubicBezTo>
                    <a:cubicBezTo>
                      <a:pt x="303" y="991"/>
                      <a:pt x="577" y="1225"/>
                      <a:pt x="837" y="1468"/>
                    </a:cubicBezTo>
                    <a:cubicBezTo>
                      <a:pt x="910" y="1537"/>
                      <a:pt x="984" y="1606"/>
                      <a:pt x="1054" y="1676"/>
                    </a:cubicBezTo>
                    <a:cubicBezTo>
                      <a:pt x="1058" y="1680"/>
                      <a:pt x="1058" y="1680"/>
                      <a:pt x="1062" y="1680"/>
                    </a:cubicBezTo>
                    <a:cubicBezTo>
                      <a:pt x="1153" y="1836"/>
                      <a:pt x="1240" y="1988"/>
                      <a:pt x="1331" y="2140"/>
                    </a:cubicBezTo>
                    <a:cubicBezTo>
                      <a:pt x="1700" y="2768"/>
                      <a:pt x="2064" y="3397"/>
                      <a:pt x="2428" y="4026"/>
                    </a:cubicBezTo>
                    <a:cubicBezTo>
                      <a:pt x="2237" y="3865"/>
                      <a:pt x="2042" y="3705"/>
                      <a:pt x="1851" y="3544"/>
                    </a:cubicBezTo>
                    <a:cubicBezTo>
                      <a:pt x="1626" y="3358"/>
                      <a:pt x="1400" y="3167"/>
                      <a:pt x="1175" y="2981"/>
                    </a:cubicBezTo>
                    <a:cubicBezTo>
                      <a:pt x="1045" y="2877"/>
                      <a:pt x="915" y="2768"/>
                      <a:pt x="785" y="2660"/>
                    </a:cubicBezTo>
                    <a:cubicBezTo>
                      <a:pt x="781" y="2657"/>
                      <a:pt x="776" y="2655"/>
                      <a:pt x="772" y="2655"/>
                    </a:cubicBezTo>
                    <a:cubicBezTo>
                      <a:pt x="753" y="2655"/>
                      <a:pt x="737" y="2681"/>
                      <a:pt x="754" y="2699"/>
                    </a:cubicBezTo>
                    <a:cubicBezTo>
                      <a:pt x="984" y="2885"/>
                      <a:pt x="1210" y="3076"/>
                      <a:pt x="1439" y="3267"/>
                    </a:cubicBezTo>
                    <a:cubicBezTo>
                      <a:pt x="1665" y="3453"/>
                      <a:pt x="1890" y="3640"/>
                      <a:pt x="2116" y="3826"/>
                    </a:cubicBezTo>
                    <a:cubicBezTo>
                      <a:pt x="2246" y="3935"/>
                      <a:pt x="2372" y="4039"/>
                      <a:pt x="2497" y="4143"/>
                    </a:cubicBezTo>
                    <a:cubicBezTo>
                      <a:pt x="2519" y="4177"/>
                      <a:pt x="2541" y="4212"/>
                      <a:pt x="2558" y="4247"/>
                    </a:cubicBezTo>
                    <a:cubicBezTo>
                      <a:pt x="2788" y="4641"/>
                      <a:pt x="3018" y="5036"/>
                      <a:pt x="3247" y="5430"/>
                    </a:cubicBezTo>
                    <a:cubicBezTo>
                      <a:pt x="3251" y="5438"/>
                      <a:pt x="3257" y="5441"/>
                      <a:pt x="3264" y="5441"/>
                    </a:cubicBezTo>
                    <a:cubicBezTo>
                      <a:pt x="3279" y="5441"/>
                      <a:pt x="3296" y="5423"/>
                      <a:pt x="3286" y="5404"/>
                    </a:cubicBezTo>
                    <a:cubicBezTo>
                      <a:pt x="3213" y="5283"/>
                      <a:pt x="3143" y="5157"/>
                      <a:pt x="3070" y="5036"/>
                    </a:cubicBezTo>
                    <a:cubicBezTo>
                      <a:pt x="3074" y="5036"/>
                      <a:pt x="3074" y="5032"/>
                      <a:pt x="3074" y="5027"/>
                    </a:cubicBezTo>
                    <a:cubicBezTo>
                      <a:pt x="3065" y="4732"/>
                      <a:pt x="3061" y="4433"/>
                      <a:pt x="3057" y="4138"/>
                    </a:cubicBezTo>
                    <a:cubicBezTo>
                      <a:pt x="3052" y="3839"/>
                      <a:pt x="3048" y="3540"/>
                      <a:pt x="3048" y="3245"/>
                    </a:cubicBezTo>
                    <a:cubicBezTo>
                      <a:pt x="3048" y="3076"/>
                      <a:pt x="3048" y="2911"/>
                      <a:pt x="3048" y="2742"/>
                    </a:cubicBezTo>
                    <a:cubicBezTo>
                      <a:pt x="3048" y="2728"/>
                      <a:pt x="3038" y="2722"/>
                      <a:pt x="3027" y="2722"/>
                    </a:cubicBezTo>
                    <a:cubicBezTo>
                      <a:pt x="3014" y="2722"/>
                      <a:pt x="3000" y="2730"/>
                      <a:pt x="3000" y="2747"/>
                    </a:cubicBezTo>
                    <a:cubicBezTo>
                      <a:pt x="3000" y="3046"/>
                      <a:pt x="3000" y="3341"/>
                      <a:pt x="3005" y="3640"/>
                    </a:cubicBezTo>
                    <a:cubicBezTo>
                      <a:pt x="3005" y="3939"/>
                      <a:pt x="3009" y="4234"/>
                      <a:pt x="3013" y="4533"/>
                    </a:cubicBezTo>
                    <a:cubicBezTo>
                      <a:pt x="3018" y="4672"/>
                      <a:pt x="3022" y="4810"/>
                      <a:pt x="3022" y="4954"/>
                    </a:cubicBezTo>
                    <a:cubicBezTo>
                      <a:pt x="2862" y="4676"/>
                      <a:pt x="2701" y="4399"/>
                      <a:pt x="2541" y="4121"/>
                    </a:cubicBezTo>
                    <a:cubicBezTo>
                      <a:pt x="2541" y="4117"/>
                      <a:pt x="2541" y="4117"/>
                      <a:pt x="2536" y="4117"/>
                    </a:cubicBezTo>
                    <a:cubicBezTo>
                      <a:pt x="2380" y="3844"/>
                      <a:pt x="2220" y="3570"/>
                      <a:pt x="2059" y="3297"/>
                    </a:cubicBezTo>
                    <a:cubicBezTo>
                      <a:pt x="1942" y="3089"/>
                      <a:pt x="1821" y="2885"/>
                      <a:pt x="1700" y="2682"/>
                    </a:cubicBezTo>
                    <a:cubicBezTo>
                      <a:pt x="1700" y="2677"/>
                      <a:pt x="1704" y="2677"/>
                      <a:pt x="1700" y="2677"/>
                    </a:cubicBezTo>
                    <a:cubicBezTo>
                      <a:pt x="1665" y="2430"/>
                      <a:pt x="1639" y="2187"/>
                      <a:pt x="1613" y="1945"/>
                    </a:cubicBezTo>
                    <a:cubicBezTo>
                      <a:pt x="1591" y="1697"/>
                      <a:pt x="1574" y="1450"/>
                      <a:pt x="1561" y="1199"/>
                    </a:cubicBezTo>
                    <a:cubicBezTo>
                      <a:pt x="1556" y="1064"/>
                      <a:pt x="1552" y="926"/>
                      <a:pt x="1552" y="787"/>
                    </a:cubicBezTo>
                    <a:cubicBezTo>
                      <a:pt x="1552" y="773"/>
                      <a:pt x="1542" y="766"/>
                      <a:pt x="1531" y="766"/>
                    </a:cubicBezTo>
                    <a:cubicBezTo>
                      <a:pt x="1518" y="766"/>
                      <a:pt x="1504" y="775"/>
                      <a:pt x="1504" y="791"/>
                    </a:cubicBezTo>
                    <a:cubicBezTo>
                      <a:pt x="1509" y="1038"/>
                      <a:pt x="1517" y="1286"/>
                      <a:pt x="1535" y="1528"/>
                    </a:cubicBezTo>
                    <a:cubicBezTo>
                      <a:pt x="1548" y="1775"/>
                      <a:pt x="1574" y="2023"/>
                      <a:pt x="1600" y="2270"/>
                    </a:cubicBezTo>
                    <a:cubicBezTo>
                      <a:pt x="1613" y="2374"/>
                      <a:pt x="1626" y="2474"/>
                      <a:pt x="1639" y="2578"/>
                    </a:cubicBezTo>
                    <a:cubicBezTo>
                      <a:pt x="1370" y="2114"/>
                      <a:pt x="1101" y="1654"/>
                      <a:pt x="828" y="1190"/>
                    </a:cubicBezTo>
                    <a:cubicBezTo>
                      <a:pt x="598" y="800"/>
                      <a:pt x="368" y="405"/>
                      <a:pt x="134" y="11"/>
                    </a:cubicBezTo>
                    <a:cubicBezTo>
                      <a:pt x="131" y="4"/>
                      <a:pt x="125"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01;p23">
                <a:extLst>
                  <a:ext uri="{FF2B5EF4-FFF2-40B4-BE49-F238E27FC236}">
                    <a16:creationId xmlns:a16="http://schemas.microsoft.com/office/drawing/2014/main" id="{0C922DB8-4DC4-05A4-7C60-A2F93123BBDD}"/>
                  </a:ext>
                </a:extLst>
              </p:cNvPr>
              <p:cNvSpPr/>
              <p:nvPr/>
            </p:nvSpPr>
            <p:spPr>
              <a:xfrm>
                <a:off x="2732926" y="2215887"/>
                <a:ext cx="1674083" cy="2168481"/>
              </a:xfrm>
              <a:custGeom>
                <a:avLst/>
                <a:gdLst/>
                <a:ahLst/>
                <a:cxnLst/>
                <a:rect l="l" t="t" r="r" b="b"/>
                <a:pathLst>
                  <a:path w="10203" h="13216" extrusionOk="0">
                    <a:moveTo>
                      <a:pt x="1764" y="1"/>
                    </a:moveTo>
                    <a:cubicBezTo>
                      <a:pt x="1757" y="1"/>
                      <a:pt x="1750" y="1"/>
                      <a:pt x="1744" y="1"/>
                    </a:cubicBezTo>
                    <a:cubicBezTo>
                      <a:pt x="1076" y="5"/>
                      <a:pt x="478" y="512"/>
                      <a:pt x="257" y="1137"/>
                    </a:cubicBezTo>
                    <a:cubicBezTo>
                      <a:pt x="40" y="1765"/>
                      <a:pt x="166" y="2481"/>
                      <a:pt x="495" y="3057"/>
                    </a:cubicBezTo>
                    <a:cubicBezTo>
                      <a:pt x="825" y="3634"/>
                      <a:pt x="1341" y="4089"/>
                      <a:pt x="1900" y="4449"/>
                    </a:cubicBezTo>
                    <a:cubicBezTo>
                      <a:pt x="1440" y="4640"/>
                      <a:pt x="929" y="4753"/>
                      <a:pt x="560" y="5087"/>
                    </a:cubicBezTo>
                    <a:cubicBezTo>
                      <a:pt x="148" y="5464"/>
                      <a:pt x="1" y="6075"/>
                      <a:pt x="92" y="6621"/>
                    </a:cubicBezTo>
                    <a:cubicBezTo>
                      <a:pt x="187" y="7172"/>
                      <a:pt x="495" y="7666"/>
                      <a:pt x="872" y="8074"/>
                    </a:cubicBezTo>
                    <a:cubicBezTo>
                      <a:pt x="1557" y="8815"/>
                      <a:pt x="2498" y="9318"/>
                      <a:pt x="3495" y="9474"/>
                    </a:cubicBezTo>
                    <a:cubicBezTo>
                      <a:pt x="3066" y="9843"/>
                      <a:pt x="2672" y="10311"/>
                      <a:pt x="2598" y="10870"/>
                    </a:cubicBezTo>
                    <a:cubicBezTo>
                      <a:pt x="2529" y="11408"/>
                      <a:pt x="2780" y="11954"/>
                      <a:pt x="3170" y="12331"/>
                    </a:cubicBezTo>
                    <a:cubicBezTo>
                      <a:pt x="3561" y="12704"/>
                      <a:pt x="4072" y="12930"/>
                      <a:pt x="4597" y="13069"/>
                    </a:cubicBezTo>
                    <a:cubicBezTo>
                      <a:pt x="4982" y="13172"/>
                      <a:pt x="5353" y="13216"/>
                      <a:pt x="5725" y="13216"/>
                    </a:cubicBezTo>
                    <a:cubicBezTo>
                      <a:pt x="6119" y="13216"/>
                      <a:pt x="6514" y="13166"/>
                      <a:pt x="6929" y="13086"/>
                    </a:cubicBezTo>
                    <a:cubicBezTo>
                      <a:pt x="7350" y="13004"/>
                      <a:pt x="8126" y="12652"/>
                      <a:pt x="8633" y="12175"/>
                    </a:cubicBezTo>
                    <a:cubicBezTo>
                      <a:pt x="9214" y="11672"/>
                      <a:pt x="9644" y="10875"/>
                      <a:pt x="9834" y="10203"/>
                    </a:cubicBezTo>
                    <a:cubicBezTo>
                      <a:pt x="10042" y="9448"/>
                      <a:pt x="10203" y="8663"/>
                      <a:pt x="10116" y="7883"/>
                    </a:cubicBezTo>
                    <a:cubicBezTo>
                      <a:pt x="10025" y="7107"/>
                      <a:pt x="9661" y="6327"/>
                      <a:pt x="9011" y="5893"/>
                    </a:cubicBezTo>
                    <a:cubicBezTo>
                      <a:pt x="8701" y="5688"/>
                      <a:pt x="8323" y="5579"/>
                      <a:pt x="7951" y="5579"/>
                    </a:cubicBezTo>
                    <a:cubicBezTo>
                      <a:pt x="7538" y="5579"/>
                      <a:pt x="7133" y="5714"/>
                      <a:pt x="6838" y="6001"/>
                    </a:cubicBezTo>
                    <a:lnTo>
                      <a:pt x="6838" y="6001"/>
                    </a:lnTo>
                    <a:cubicBezTo>
                      <a:pt x="6964" y="5277"/>
                      <a:pt x="7094" y="4545"/>
                      <a:pt x="6990" y="3816"/>
                    </a:cubicBezTo>
                    <a:cubicBezTo>
                      <a:pt x="6886" y="3092"/>
                      <a:pt x="6509" y="2364"/>
                      <a:pt x="5854" y="2034"/>
                    </a:cubicBezTo>
                    <a:cubicBezTo>
                      <a:pt x="5647" y="1930"/>
                      <a:pt x="5413" y="1879"/>
                      <a:pt x="5179" y="1879"/>
                    </a:cubicBezTo>
                    <a:cubicBezTo>
                      <a:pt x="4673" y="1879"/>
                      <a:pt x="4170" y="2118"/>
                      <a:pt x="3959" y="2572"/>
                    </a:cubicBezTo>
                    <a:cubicBezTo>
                      <a:pt x="3786" y="1986"/>
                      <a:pt x="3608" y="1388"/>
                      <a:pt x="3261" y="890"/>
                    </a:cubicBezTo>
                    <a:cubicBezTo>
                      <a:pt x="2914" y="392"/>
                      <a:pt x="2367" y="1"/>
                      <a:pt x="17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02;p23">
                <a:extLst>
                  <a:ext uri="{FF2B5EF4-FFF2-40B4-BE49-F238E27FC236}">
                    <a16:creationId xmlns:a16="http://schemas.microsoft.com/office/drawing/2014/main" id="{7F229372-2DD0-067C-BACA-58DB9598B616}"/>
                  </a:ext>
                </a:extLst>
              </p:cNvPr>
              <p:cNvSpPr/>
              <p:nvPr/>
            </p:nvSpPr>
            <p:spPr>
              <a:xfrm>
                <a:off x="2999882" y="2542241"/>
                <a:ext cx="1077169" cy="1675585"/>
              </a:xfrm>
              <a:custGeom>
                <a:avLst/>
                <a:gdLst/>
                <a:ahLst/>
                <a:cxnLst/>
                <a:rect l="l" t="t" r="r" b="b"/>
                <a:pathLst>
                  <a:path w="6565" h="10212" extrusionOk="0">
                    <a:moveTo>
                      <a:pt x="180" y="0"/>
                    </a:moveTo>
                    <a:cubicBezTo>
                      <a:pt x="149" y="0"/>
                      <a:pt x="117" y="38"/>
                      <a:pt x="139" y="76"/>
                    </a:cubicBezTo>
                    <a:cubicBezTo>
                      <a:pt x="728" y="1003"/>
                      <a:pt x="1314" y="1936"/>
                      <a:pt x="1899" y="2872"/>
                    </a:cubicBezTo>
                    <a:cubicBezTo>
                      <a:pt x="1470" y="2478"/>
                      <a:pt x="1019" y="2105"/>
                      <a:pt x="559" y="1749"/>
                    </a:cubicBezTo>
                    <a:cubicBezTo>
                      <a:pt x="403" y="1632"/>
                      <a:pt x="251" y="1519"/>
                      <a:pt x="95" y="1407"/>
                    </a:cubicBezTo>
                    <a:cubicBezTo>
                      <a:pt x="86" y="1400"/>
                      <a:pt x="77" y="1397"/>
                      <a:pt x="68" y="1397"/>
                    </a:cubicBezTo>
                    <a:cubicBezTo>
                      <a:pt x="30" y="1397"/>
                      <a:pt x="0" y="1448"/>
                      <a:pt x="39" y="1476"/>
                    </a:cubicBezTo>
                    <a:cubicBezTo>
                      <a:pt x="594" y="1879"/>
                      <a:pt x="1127" y="2308"/>
                      <a:pt x="1639" y="2759"/>
                    </a:cubicBezTo>
                    <a:cubicBezTo>
                      <a:pt x="1782" y="2885"/>
                      <a:pt x="1925" y="3015"/>
                      <a:pt x="2068" y="3150"/>
                    </a:cubicBezTo>
                    <a:cubicBezTo>
                      <a:pt x="2072" y="3150"/>
                      <a:pt x="2072" y="3154"/>
                      <a:pt x="2077" y="3154"/>
                    </a:cubicBezTo>
                    <a:cubicBezTo>
                      <a:pt x="2259" y="3440"/>
                      <a:pt x="2441" y="3731"/>
                      <a:pt x="2619" y="4017"/>
                    </a:cubicBezTo>
                    <a:cubicBezTo>
                      <a:pt x="3356" y="5196"/>
                      <a:pt x="4093" y="6371"/>
                      <a:pt x="4825" y="7550"/>
                    </a:cubicBezTo>
                    <a:cubicBezTo>
                      <a:pt x="4448" y="7255"/>
                      <a:pt x="4071" y="6961"/>
                      <a:pt x="3694" y="6666"/>
                    </a:cubicBezTo>
                    <a:cubicBezTo>
                      <a:pt x="3252" y="6323"/>
                      <a:pt x="2809" y="5976"/>
                      <a:pt x="2367" y="5634"/>
                    </a:cubicBezTo>
                    <a:cubicBezTo>
                      <a:pt x="2116" y="5434"/>
                      <a:pt x="1864" y="5239"/>
                      <a:pt x="1608" y="5040"/>
                    </a:cubicBezTo>
                    <a:cubicBezTo>
                      <a:pt x="1600" y="5034"/>
                      <a:pt x="1592" y="5031"/>
                      <a:pt x="1584" y="5031"/>
                    </a:cubicBezTo>
                    <a:cubicBezTo>
                      <a:pt x="1548" y="5031"/>
                      <a:pt x="1517" y="5085"/>
                      <a:pt x="1552" y="5114"/>
                    </a:cubicBezTo>
                    <a:lnTo>
                      <a:pt x="2892" y="6159"/>
                    </a:lnTo>
                    <a:cubicBezTo>
                      <a:pt x="3334" y="6501"/>
                      <a:pt x="3776" y="6848"/>
                      <a:pt x="4218" y="7190"/>
                    </a:cubicBezTo>
                    <a:cubicBezTo>
                      <a:pt x="4470" y="7386"/>
                      <a:pt x="4717" y="7581"/>
                      <a:pt x="4969" y="7776"/>
                    </a:cubicBezTo>
                    <a:cubicBezTo>
                      <a:pt x="5008" y="7841"/>
                      <a:pt x="5047" y="7906"/>
                      <a:pt x="5090" y="7971"/>
                    </a:cubicBezTo>
                    <a:cubicBezTo>
                      <a:pt x="5550" y="8708"/>
                      <a:pt x="6009" y="9449"/>
                      <a:pt x="6469" y="10191"/>
                    </a:cubicBezTo>
                    <a:cubicBezTo>
                      <a:pt x="6477" y="10205"/>
                      <a:pt x="6489" y="10212"/>
                      <a:pt x="6502" y="10212"/>
                    </a:cubicBezTo>
                    <a:cubicBezTo>
                      <a:pt x="6532" y="10212"/>
                      <a:pt x="6564" y="10173"/>
                      <a:pt x="6542" y="10139"/>
                    </a:cubicBezTo>
                    <a:cubicBezTo>
                      <a:pt x="6399" y="9909"/>
                      <a:pt x="6256" y="9675"/>
                      <a:pt x="6113" y="9445"/>
                    </a:cubicBezTo>
                    <a:cubicBezTo>
                      <a:pt x="6113" y="9441"/>
                      <a:pt x="6113" y="9436"/>
                      <a:pt x="6113" y="9432"/>
                    </a:cubicBezTo>
                    <a:cubicBezTo>
                      <a:pt x="6083" y="8864"/>
                      <a:pt x="6057" y="8296"/>
                      <a:pt x="6031" y="7728"/>
                    </a:cubicBezTo>
                    <a:cubicBezTo>
                      <a:pt x="6005" y="7160"/>
                      <a:pt x="5983" y="6592"/>
                      <a:pt x="5966" y="6024"/>
                    </a:cubicBezTo>
                    <a:cubicBezTo>
                      <a:pt x="5953" y="5708"/>
                      <a:pt x="5944" y="5387"/>
                      <a:pt x="5935" y="5066"/>
                    </a:cubicBezTo>
                    <a:cubicBezTo>
                      <a:pt x="5935" y="5040"/>
                      <a:pt x="5917" y="5028"/>
                      <a:pt x="5896" y="5028"/>
                    </a:cubicBezTo>
                    <a:cubicBezTo>
                      <a:pt x="5872" y="5028"/>
                      <a:pt x="5844" y="5046"/>
                      <a:pt x="5844" y="5079"/>
                    </a:cubicBezTo>
                    <a:cubicBezTo>
                      <a:pt x="5862" y="5647"/>
                      <a:pt x="5879" y="6215"/>
                      <a:pt x="5901" y="6783"/>
                    </a:cubicBezTo>
                    <a:cubicBezTo>
                      <a:pt x="5922" y="7351"/>
                      <a:pt x="5948" y="7919"/>
                      <a:pt x="5974" y="8487"/>
                    </a:cubicBezTo>
                    <a:cubicBezTo>
                      <a:pt x="5987" y="8756"/>
                      <a:pt x="6000" y="9024"/>
                      <a:pt x="6013" y="9289"/>
                    </a:cubicBezTo>
                    <a:cubicBezTo>
                      <a:pt x="5693" y="8769"/>
                      <a:pt x="5367" y="8248"/>
                      <a:pt x="5042" y="7728"/>
                    </a:cubicBezTo>
                    <a:cubicBezTo>
                      <a:pt x="5042" y="7724"/>
                      <a:pt x="5042" y="7724"/>
                      <a:pt x="5042" y="7719"/>
                    </a:cubicBezTo>
                    <a:cubicBezTo>
                      <a:pt x="4721" y="7208"/>
                      <a:pt x="4401" y="6692"/>
                      <a:pt x="4080" y="6180"/>
                    </a:cubicBezTo>
                    <a:cubicBezTo>
                      <a:pt x="3841" y="5794"/>
                      <a:pt x="3598" y="5413"/>
                      <a:pt x="3360" y="5027"/>
                    </a:cubicBezTo>
                    <a:cubicBezTo>
                      <a:pt x="3360" y="5023"/>
                      <a:pt x="3360" y="5018"/>
                      <a:pt x="3360" y="5014"/>
                    </a:cubicBezTo>
                    <a:cubicBezTo>
                      <a:pt x="3278" y="4554"/>
                      <a:pt x="3208" y="4086"/>
                      <a:pt x="3148" y="3622"/>
                    </a:cubicBezTo>
                    <a:cubicBezTo>
                      <a:pt x="3091" y="3150"/>
                      <a:pt x="3043" y="2677"/>
                      <a:pt x="3009" y="2209"/>
                    </a:cubicBezTo>
                    <a:cubicBezTo>
                      <a:pt x="2987" y="1944"/>
                      <a:pt x="2974" y="1680"/>
                      <a:pt x="2961" y="1420"/>
                    </a:cubicBezTo>
                    <a:cubicBezTo>
                      <a:pt x="2959" y="1392"/>
                      <a:pt x="2940" y="1380"/>
                      <a:pt x="2920" y="1380"/>
                    </a:cubicBezTo>
                    <a:cubicBezTo>
                      <a:pt x="2896" y="1380"/>
                      <a:pt x="2870" y="1397"/>
                      <a:pt x="2870" y="1428"/>
                    </a:cubicBezTo>
                    <a:cubicBezTo>
                      <a:pt x="2892" y="1901"/>
                      <a:pt x="2926" y="2369"/>
                      <a:pt x="2970" y="2837"/>
                    </a:cubicBezTo>
                    <a:cubicBezTo>
                      <a:pt x="3017" y="3310"/>
                      <a:pt x="3074" y="3778"/>
                      <a:pt x="3143" y="4246"/>
                    </a:cubicBezTo>
                    <a:cubicBezTo>
                      <a:pt x="3169" y="4442"/>
                      <a:pt x="3204" y="4637"/>
                      <a:pt x="3234" y="4827"/>
                    </a:cubicBezTo>
                    <a:cubicBezTo>
                      <a:pt x="2692" y="3965"/>
                      <a:pt x="2150" y="3098"/>
                      <a:pt x="1608" y="2230"/>
                    </a:cubicBezTo>
                    <a:cubicBezTo>
                      <a:pt x="1140" y="1493"/>
                      <a:pt x="676" y="756"/>
                      <a:pt x="212" y="19"/>
                    </a:cubicBezTo>
                    <a:cubicBezTo>
                      <a:pt x="204" y="6"/>
                      <a:pt x="192" y="0"/>
                      <a:pt x="1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03;p23">
                <a:extLst>
                  <a:ext uri="{FF2B5EF4-FFF2-40B4-BE49-F238E27FC236}">
                    <a16:creationId xmlns:a16="http://schemas.microsoft.com/office/drawing/2014/main" id="{408B852A-9A57-24A4-96AD-13B3D95C251C}"/>
                  </a:ext>
                </a:extLst>
              </p:cNvPr>
              <p:cNvSpPr/>
              <p:nvPr/>
            </p:nvSpPr>
            <p:spPr>
              <a:xfrm>
                <a:off x="3893946" y="1487375"/>
                <a:ext cx="1533961" cy="3179542"/>
              </a:xfrm>
              <a:custGeom>
                <a:avLst/>
                <a:gdLst/>
                <a:ahLst/>
                <a:cxnLst/>
                <a:rect l="l" t="t" r="r" b="b"/>
                <a:pathLst>
                  <a:path w="9349" h="19378" extrusionOk="0">
                    <a:moveTo>
                      <a:pt x="994" y="1"/>
                    </a:moveTo>
                    <a:cubicBezTo>
                      <a:pt x="447" y="1"/>
                      <a:pt x="1" y="443"/>
                      <a:pt x="1" y="994"/>
                    </a:cubicBezTo>
                    <a:lnTo>
                      <a:pt x="1" y="18454"/>
                    </a:lnTo>
                    <a:cubicBezTo>
                      <a:pt x="1" y="18961"/>
                      <a:pt x="413" y="19377"/>
                      <a:pt x="924" y="19377"/>
                    </a:cubicBezTo>
                    <a:lnTo>
                      <a:pt x="8369" y="19377"/>
                    </a:lnTo>
                    <a:cubicBezTo>
                      <a:pt x="8911" y="19377"/>
                      <a:pt x="9349" y="18935"/>
                      <a:pt x="9349" y="18393"/>
                    </a:cubicBezTo>
                    <a:lnTo>
                      <a:pt x="9349" y="1189"/>
                    </a:lnTo>
                    <a:cubicBezTo>
                      <a:pt x="9349" y="534"/>
                      <a:pt x="8820" y="1"/>
                      <a:pt x="8165" y="1"/>
                    </a:cubicBezTo>
                    <a:close/>
                  </a:path>
                </a:pathLst>
              </a:custGeom>
              <a:solidFill>
                <a:srgbClr val="02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804;p23">
                <a:extLst>
                  <a:ext uri="{FF2B5EF4-FFF2-40B4-BE49-F238E27FC236}">
                    <a16:creationId xmlns:a16="http://schemas.microsoft.com/office/drawing/2014/main" id="{530CE2D8-AC9C-0ED5-D99B-AC353D72336B}"/>
                  </a:ext>
                </a:extLst>
              </p:cNvPr>
              <p:cNvGrpSpPr/>
              <p:nvPr/>
            </p:nvGrpSpPr>
            <p:grpSpPr>
              <a:xfrm>
                <a:off x="3958935" y="1568657"/>
                <a:ext cx="1404554" cy="3032919"/>
                <a:chOff x="3964789" y="1898638"/>
                <a:chExt cx="1121938" cy="2422653"/>
              </a:xfrm>
            </p:grpSpPr>
            <p:sp>
              <p:nvSpPr>
                <p:cNvPr id="89" name="Google Shape;805;p23">
                  <a:extLst>
                    <a:ext uri="{FF2B5EF4-FFF2-40B4-BE49-F238E27FC236}">
                      <a16:creationId xmlns:a16="http://schemas.microsoft.com/office/drawing/2014/main" id="{01AFFF27-7E26-719E-D3E2-99D9695F1E01}"/>
                    </a:ext>
                  </a:extLst>
                </p:cNvPr>
                <p:cNvSpPr/>
                <p:nvPr/>
              </p:nvSpPr>
              <p:spPr>
                <a:xfrm>
                  <a:off x="3964789" y="1898638"/>
                  <a:ext cx="1121938" cy="1674256"/>
                </a:xfrm>
                <a:custGeom>
                  <a:avLst/>
                  <a:gdLst/>
                  <a:ahLst/>
                  <a:cxnLst/>
                  <a:rect l="l" t="t" r="r" b="b"/>
                  <a:pathLst>
                    <a:path w="8560" h="12774" extrusionOk="0">
                      <a:moveTo>
                        <a:pt x="789" y="0"/>
                      </a:moveTo>
                      <a:cubicBezTo>
                        <a:pt x="356" y="0"/>
                        <a:pt x="0" y="356"/>
                        <a:pt x="0" y="789"/>
                      </a:cubicBezTo>
                      <a:lnTo>
                        <a:pt x="0" y="12773"/>
                      </a:lnTo>
                      <a:cubicBezTo>
                        <a:pt x="4661" y="12730"/>
                        <a:pt x="7471" y="8099"/>
                        <a:pt x="8559" y="5862"/>
                      </a:cubicBezTo>
                      <a:lnTo>
                        <a:pt x="8559" y="937"/>
                      </a:lnTo>
                      <a:cubicBezTo>
                        <a:pt x="8559" y="421"/>
                        <a:pt x="8143" y="0"/>
                        <a:pt x="762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06;p23">
                  <a:extLst>
                    <a:ext uri="{FF2B5EF4-FFF2-40B4-BE49-F238E27FC236}">
                      <a16:creationId xmlns:a16="http://schemas.microsoft.com/office/drawing/2014/main" id="{B80AC984-1714-C90A-DED1-AD34D8EB2DDB}"/>
                    </a:ext>
                  </a:extLst>
                </p:cNvPr>
                <p:cNvSpPr/>
                <p:nvPr/>
              </p:nvSpPr>
              <p:spPr>
                <a:xfrm>
                  <a:off x="3964789" y="2666957"/>
                  <a:ext cx="1121938" cy="1654334"/>
                </a:xfrm>
                <a:custGeom>
                  <a:avLst/>
                  <a:gdLst/>
                  <a:ahLst/>
                  <a:cxnLst/>
                  <a:rect l="l" t="t" r="r" b="b"/>
                  <a:pathLst>
                    <a:path w="8560" h="12622" extrusionOk="0">
                      <a:moveTo>
                        <a:pt x="8559" y="0"/>
                      </a:moveTo>
                      <a:cubicBezTo>
                        <a:pt x="7471" y="2237"/>
                        <a:pt x="4661" y="6868"/>
                        <a:pt x="0" y="6911"/>
                      </a:cubicBezTo>
                      <a:lnTo>
                        <a:pt x="0" y="11772"/>
                      </a:lnTo>
                      <a:cubicBezTo>
                        <a:pt x="0" y="12240"/>
                        <a:pt x="382" y="12621"/>
                        <a:pt x="854" y="12621"/>
                      </a:cubicBezTo>
                      <a:lnTo>
                        <a:pt x="7649" y="12621"/>
                      </a:lnTo>
                      <a:cubicBezTo>
                        <a:pt x="8152" y="12621"/>
                        <a:pt x="8559" y="12214"/>
                        <a:pt x="8559" y="11715"/>
                      </a:cubicBezTo>
                      <a:lnTo>
                        <a:pt x="855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807;p23">
                <a:extLst>
                  <a:ext uri="{FF2B5EF4-FFF2-40B4-BE49-F238E27FC236}">
                    <a16:creationId xmlns:a16="http://schemas.microsoft.com/office/drawing/2014/main" id="{8E73F1DF-B31B-2D49-809C-2733069AB1CF}"/>
                  </a:ext>
                </a:extLst>
              </p:cNvPr>
              <p:cNvSpPr/>
              <p:nvPr/>
            </p:nvSpPr>
            <p:spPr>
              <a:xfrm>
                <a:off x="4092517" y="2219298"/>
                <a:ext cx="518100" cy="518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08;p23">
                <a:extLst>
                  <a:ext uri="{FF2B5EF4-FFF2-40B4-BE49-F238E27FC236}">
                    <a16:creationId xmlns:a16="http://schemas.microsoft.com/office/drawing/2014/main" id="{F60F0C5B-BF7A-7F57-C20A-321752F3763D}"/>
                  </a:ext>
                </a:extLst>
              </p:cNvPr>
              <p:cNvSpPr/>
              <p:nvPr/>
            </p:nvSpPr>
            <p:spPr>
              <a:xfrm>
                <a:off x="4712889" y="2219298"/>
                <a:ext cx="518100" cy="518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09;p23">
                <a:extLst>
                  <a:ext uri="{FF2B5EF4-FFF2-40B4-BE49-F238E27FC236}">
                    <a16:creationId xmlns:a16="http://schemas.microsoft.com/office/drawing/2014/main" id="{E6CE534A-37D0-882B-49D1-F926E2FFDC06}"/>
                  </a:ext>
                </a:extLst>
              </p:cNvPr>
              <p:cNvSpPr/>
              <p:nvPr/>
            </p:nvSpPr>
            <p:spPr>
              <a:xfrm>
                <a:off x="4092517" y="2788006"/>
                <a:ext cx="518100" cy="518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10;p23">
                <a:extLst>
                  <a:ext uri="{FF2B5EF4-FFF2-40B4-BE49-F238E27FC236}">
                    <a16:creationId xmlns:a16="http://schemas.microsoft.com/office/drawing/2014/main" id="{CF5F9FB4-45A3-9F6B-BAB2-38D36A403111}"/>
                  </a:ext>
                </a:extLst>
              </p:cNvPr>
              <p:cNvSpPr/>
              <p:nvPr/>
            </p:nvSpPr>
            <p:spPr>
              <a:xfrm>
                <a:off x="4712889" y="2788006"/>
                <a:ext cx="518100" cy="518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11;p23">
                <a:extLst>
                  <a:ext uri="{FF2B5EF4-FFF2-40B4-BE49-F238E27FC236}">
                    <a16:creationId xmlns:a16="http://schemas.microsoft.com/office/drawing/2014/main" id="{756BD158-D39A-529A-BD41-6C6591D69154}"/>
                  </a:ext>
                </a:extLst>
              </p:cNvPr>
              <p:cNvSpPr/>
              <p:nvPr/>
            </p:nvSpPr>
            <p:spPr>
              <a:xfrm>
                <a:off x="3921019" y="3354105"/>
                <a:ext cx="12306" cy="14439"/>
              </a:xfrm>
              <a:custGeom>
                <a:avLst/>
                <a:gdLst/>
                <a:ahLst/>
                <a:cxnLst/>
                <a:rect l="l" t="t" r="r" b="b"/>
                <a:pathLst>
                  <a:path w="75" h="88" extrusionOk="0">
                    <a:moveTo>
                      <a:pt x="27" y="1"/>
                    </a:moveTo>
                    <a:cubicBezTo>
                      <a:pt x="22" y="5"/>
                      <a:pt x="14" y="5"/>
                      <a:pt x="9" y="14"/>
                    </a:cubicBezTo>
                    <a:cubicBezTo>
                      <a:pt x="9" y="14"/>
                      <a:pt x="9" y="18"/>
                      <a:pt x="5" y="18"/>
                    </a:cubicBezTo>
                    <a:cubicBezTo>
                      <a:pt x="1" y="27"/>
                      <a:pt x="1" y="31"/>
                      <a:pt x="1" y="40"/>
                    </a:cubicBezTo>
                    <a:lnTo>
                      <a:pt x="1" y="49"/>
                    </a:lnTo>
                    <a:cubicBezTo>
                      <a:pt x="1" y="53"/>
                      <a:pt x="1" y="57"/>
                      <a:pt x="5" y="62"/>
                    </a:cubicBezTo>
                    <a:cubicBezTo>
                      <a:pt x="5" y="66"/>
                      <a:pt x="9" y="70"/>
                      <a:pt x="9" y="75"/>
                    </a:cubicBezTo>
                    <a:cubicBezTo>
                      <a:pt x="14" y="79"/>
                      <a:pt x="18" y="79"/>
                      <a:pt x="22" y="83"/>
                    </a:cubicBezTo>
                    <a:cubicBezTo>
                      <a:pt x="27" y="83"/>
                      <a:pt x="31" y="88"/>
                      <a:pt x="35" y="88"/>
                    </a:cubicBezTo>
                    <a:lnTo>
                      <a:pt x="48" y="83"/>
                    </a:lnTo>
                    <a:cubicBezTo>
                      <a:pt x="53" y="83"/>
                      <a:pt x="57" y="79"/>
                      <a:pt x="61" y="75"/>
                    </a:cubicBezTo>
                    <a:cubicBezTo>
                      <a:pt x="66" y="70"/>
                      <a:pt x="66" y="70"/>
                      <a:pt x="70" y="66"/>
                    </a:cubicBezTo>
                    <a:cubicBezTo>
                      <a:pt x="74" y="62"/>
                      <a:pt x="74" y="57"/>
                      <a:pt x="74" y="49"/>
                    </a:cubicBezTo>
                    <a:lnTo>
                      <a:pt x="74" y="40"/>
                    </a:lnTo>
                    <a:cubicBezTo>
                      <a:pt x="74" y="31"/>
                      <a:pt x="74" y="27"/>
                      <a:pt x="70" y="23"/>
                    </a:cubicBezTo>
                    <a:cubicBezTo>
                      <a:pt x="70" y="18"/>
                      <a:pt x="66" y="14"/>
                      <a:pt x="61" y="14"/>
                    </a:cubicBezTo>
                    <a:cubicBezTo>
                      <a:pt x="61" y="10"/>
                      <a:pt x="57" y="5"/>
                      <a:pt x="53" y="5"/>
                    </a:cubicBezTo>
                    <a:cubicBezTo>
                      <a:pt x="48" y="1"/>
                      <a:pt x="44" y="1"/>
                      <a:pt x="35" y="1"/>
                    </a:cubicBezTo>
                    <a:close/>
                  </a:path>
                </a:pathLst>
              </a:custGeom>
              <a:solidFill>
                <a:srgbClr val="FED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12;p23">
                <a:extLst>
                  <a:ext uri="{FF2B5EF4-FFF2-40B4-BE49-F238E27FC236}">
                    <a16:creationId xmlns:a16="http://schemas.microsoft.com/office/drawing/2014/main" id="{67F84919-CE13-F95E-878A-A28F3DE1DC13}"/>
                  </a:ext>
                </a:extLst>
              </p:cNvPr>
              <p:cNvSpPr/>
              <p:nvPr/>
            </p:nvSpPr>
            <p:spPr>
              <a:xfrm>
                <a:off x="4299549" y="1508049"/>
                <a:ext cx="687977" cy="111903"/>
              </a:xfrm>
              <a:custGeom>
                <a:avLst/>
                <a:gdLst/>
                <a:ahLst/>
                <a:cxnLst/>
                <a:rect l="l" t="t" r="r" b="b"/>
                <a:pathLst>
                  <a:path w="4193" h="682" extrusionOk="0">
                    <a:moveTo>
                      <a:pt x="338" y="1"/>
                    </a:moveTo>
                    <a:cubicBezTo>
                      <a:pt x="152" y="1"/>
                      <a:pt x="0" y="152"/>
                      <a:pt x="0" y="339"/>
                    </a:cubicBezTo>
                    <a:cubicBezTo>
                      <a:pt x="0" y="530"/>
                      <a:pt x="152" y="681"/>
                      <a:pt x="338" y="681"/>
                    </a:cubicBezTo>
                    <a:lnTo>
                      <a:pt x="3850" y="681"/>
                    </a:lnTo>
                    <a:cubicBezTo>
                      <a:pt x="4041" y="681"/>
                      <a:pt x="4193" y="530"/>
                      <a:pt x="4193" y="339"/>
                    </a:cubicBezTo>
                    <a:cubicBezTo>
                      <a:pt x="4193" y="152"/>
                      <a:pt x="4041" y="1"/>
                      <a:pt x="3850" y="1"/>
                    </a:cubicBezTo>
                    <a:close/>
                  </a:path>
                </a:pathLst>
              </a:custGeom>
              <a:solidFill>
                <a:srgbClr val="02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13;p23">
                <a:extLst>
                  <a:ext uri="{FF2B5EF4-FFF2-40B4-BE49-F238E27FC236}">
                    <a16:creationId xmlns:a16="http://schemas.microsoft.com/office/drawing/2014/main" id="{09E0D054-BAC9-6A25-E1EE-57CF8A26DA3D}"/>
                  </a:ext>
                </a:extLst>
              </p:cNvPr>
              <p:cNvSpPr/>
              <p:nvPr/>
            </p:nvSpPr>
            <p:spPr>
              <a:xfrm>
                <a:off x="4096748" y="1763521"/>
                <a:ext cx="1090787" cy="147344"/>
              </a:xfrm>
              <a:custGeom>
                <a:avLst/>
                <a:gdLst/>
                <a:ahLst/>
                <a:cxnLst/>
                <a:rect l="l" t="t" r="r" b="b"/>
                <a:pathLst>
                  <a:path w="6648" h="898" extrusionOk="0">
                    <a:moveTo>
                      <a:pt x="451" y="0"/>
                    </a:moveTo>
                    <a:cubicBezTo>
                      <a:pt x="204" y="0"/>
                      <a:pt x="0" y="200"/>
                      <a:pt x="0" y="447"/>
                    </a:cubicBezTo>
                    <a:cubicBezTo>
                      <a:pt x="0" y="694"/>
                      <a:pt x="204" y="898"/>
                      <a:pt x="451" y="898"/>
                    </a:cubicBezTo>
                    <a:lnTo>
                      <a:pt x="6201" y="898"/>
                    </a:lnTo>
                    <a:cubicBezTo>
                      <a:pt x="6448" y="898"/>
                      <a:pt x="6647" y="694"/>
                      <a:pt x="6647" y="447"/>
                    </a:cubicBezTo>
                    <a:cubicBezTo>
                      <a:pt x="6647" y="200"/>
                      <a:pt x="6448" y="0"/>
                      <a:pt x="6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14;p23">
                <a:extLst>
                  <a:ext uri="{FF2B5EF4-FFF2-40B4-BE49-F238E27FC236}">
                    <a16:creationId xmlns:a16="http://schemas.microsoft.com/office/drawing/2014/main" id="{403BED03-7DB1-AE65-0D07-5583513560E3}"/>
                  </a:ext>
                </a:extLst>
              </p:cNvPr>
              <p:cNvSpPr/>
              <p:nvPr/>
            </p:nvSpPr>
            <p:spPr>
              <a:xfrm>
                <a:off x="5084173" y="1781241"/>
                <a:ext cx="65631" cy="111082"/>
              </a:xfrm>
              <a:custGeom>
                <a:avLst/>
                <a:gdLst/>
                <a:ahLst/>
                <a:cxnLst/>
                <a:rect l="l" t="t" r="r" b="b"/>
                <a:pathLst>
                  <a:path w="400" h="677" extrusionOk="0">
                    <a:moveTo>
                      <a:pt x="200" y="66"/>
                    </a:moveTo>
                    <a:cubicBezTo>
                      <a:pt x="274" y="66"/>
                      <a:pt x="339" y="126"/>
                      <a:pt x="339" y="200"/>
                    </a:cubicBezTo>
                    <a:cubicBezTo>
                      <a:pt x="339" y="274"/>
                      <a:pt x="274" y="339"/>
                      <a:pt x="200" y="339"/>
                    </a:cubicBezTo>
                    <a:cubicBezTo>
                      <a:pt x="126" y="339"/>
                      <a:pt x="66" y="274"/>
                      <a:pt x="66" y="200"/>
                    </a:cubicBezTo>
                    <a:cubicBezTo>
                      <a:pt x="66" y="126"/>
                      <a:pt x="126" y="66"/>
                      <a:pt x="200" y="66"/>
                    </a:cubicBezTo>
                    <a:close/>
                    <a:moveTo>
                      <a:pt x="200" y="1"/>
                    </a:moveTo>
                    <a:cubicBezTo>
                      <a:pt x="92" y="1"/>
                      <a:pt x="0" y="92"/>
                      <a:pt x="0" y="200"/>
                    </a:cubicBezTo>
                    <a:cubicBezTo>
                      <a:pt x="0" y="308"/>
                      <a:pt x="92" y="399"/>
                      <a:pt x="200" y="399"/>
                    </a:cubicBezTo>
                    <a:cubicBezTo>
                      <a:pt x="213" y="399"/>
                      <a:pt x="222" y="395"/>
                      <a:pt x="230" y="395"/>
                    </a:cubicBezTo>
                    <a:lnTo>
                      <a:pt x="308" y="677"/>
                    </a:lnTo>
                    <a:lnTo>
                      <a:pt x="369" y="660"/>
                    </a:lnTo>
                    <a:lnTo>
                      <a:pt x="291" y="378"/>
                    </a:lnTo>
                    <a:cubicBezTo>
                      <a:pt x="356" y="343"/>
                      <a:pt x="399" y="278"/>
                      <a:pt x="399" y="200"/>
                    </a:cubicBezTo>
                    <a:cubicBezTo>
                      <a:pt x="399" y="92"/>
                      <a:pt x="308" y="1"/>
                      <a:pt x="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15;p23">
                <a:extLst>
                  <a:ext uri="{FF2B5EF4-FFF2-40B4-BE49-F238E27FC236}">
                    <a16:creationId xmlns:a16="http://schemas.microsoft.com/office/drawing/2014/main" id="{B4B8C57E-F21F-0299-86BC-DADDFD29595B}"/>
                  </a:ext>
                </a:extLst>
              </p:cNvPr>
              <p:cNvSpPr/>
              <p:nvPr/>
            </p:nvSpPr>
            <p:spPr>
              <a:xfrm>
                <a:off x="5602825" y="1869680"/>
                <a:ext cx="336523" cy="296493"/>
              </a:xfrm>
              <a:custGeom>
                <a:avLst/>
                <a:gdLst/>
                <a:ahLst/>
                <a:cxnLst/>
                <a:rect l="l" t="t" r="r" b="b"/>
                <a:pathLst>
                  <a:path w="2051" h="1807" extrusionOk="0">
                    <a:moveTo>
                      <a:pt x="1026" y="0"/>
                    </a:moveTo>
                    <a:cubicBezTo>
                      <a:pt x="911" y="0"/>
                      <a:pt x="794" y="22"/>
                      <a:pt x="681" y="69"/>
                    </a:cubicBezTo>
                    <a:cubicBezTo>
                      <a:pt x="221" y="259"/>
                      <a:pt x="0" y="788"/>
                      <a:pt x="191" y="1248"/>
                    </a:cubicBezTo>
                    <a:cubicBezTo>
                      <a:pt x="335" y="1595"/>
                      <a:pt x="673" y="1806"/>
                      <a:pt x="1027" y="1806"/>
                    </a:cubicBezTo>
                    <a:cubicBezTo>
                      <a:pt x="1142" y="1806"/>
                      <a:pt x="1258" y="1784"/>
                      <a:pt x="1370" y="1738"/>
                    </a:cubicBezTo>
                    <a:cubicBezTo>
                      <a:pt x="1834" y="1547"/>
                      <a:pt x="2051" y="1018"/>
                      <a:pt x="1860" y="559"/>
                    </a:cubicBezTo>
                    <a:cubicBezTo>
                      <a:pt x="1716" y="211"/>
                      <a:pt x="1381"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16;p23">
                <a:extLst>
                  <a:ext uri="{FF2B5EF4-FFF2-40B4-BE49-F238E27FC236}">
                    <a16:creationId xmlns:a16="http://schemas.microsoft.com/office/drawing/2014/main" id="{5C993032-9F47-23C6-862E-9F54CC13C857}"/>
                  </a:ext>
                </a:extLst>
              </p:cNvPr>
              <p:cNvSpPr/>
              <p:nvPr/>
            </p:nvSpPr>
            <p:spPr>
              <a:xfrm>
                <a:off x="5468281" y="1551530"/>
                <a:ext cx="191643" cy="169331"/>
              </a:xfrm>
              <a:custGeom>
                <a:avLst/>
                <a:gdLst/>
                <a:ahLst/>
                <a:cxnLst/>
                <a:rect l="l" t="t" r="r" b="b"/>
                <a:pathLst>
                  <a:path w="1168" h="1032" extrusionOk="0">
                    <a:moveTo>
                      <a:pt x="583" y="0"/>
                    </a:moveTo>
                    <a:cubicBezTo>
                      <a:pt x="518" y="0"/>
                      <a:pt x="451" y="13"/>
                      <a:pt x="387" y="39"/>
                    </a:cubicBezTo>
                    <a:cubicBezTo>
                      <a:pt x="126" y="148"/>
                      <a:pt x="1" y="451"/>
                      <a:pt x="109" y="711"/>
                    </a:cubicBezTo>
                    <a:cubicBezTo>
                      <a:pt x="191" y="911"/>
                      <a:pt x="382" y="1032"/>
                      <a:pt x="585" y="1032"/>
                    </a:cubicBezTo>
                    <a:cubicBezTo>
                      <a:pt x="650" y="1032"/>
                      <a:pt x="717" y="1019"/>
                      <a:pt x="781" y="993"/>
                    </a:cubicBezTo>
                    <a:cubicBezTo>
                      <a:pt x="1041" y="885"/>
                      <a:pt x="1167" y="581"/>
                      <a:pt x="1059" y="321"/>
                    </a:cubicBezTo>
                    <a:cubicBezTo>
                      <a:pt x="977" y="121"/>
                      <a:pt x="786" y="0"/>
                      <a:pt x="5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17;p23">
                <a:extLst>
                  <a:ext uri="{FF2B5EF4-FFF2-40B4-BE49-F238E27FC236}">
                    <a16:creationId xmlns:a16="http://schemas.microsoft.com/office/drawing/2014/main" id="{41193B21-0E07-F0D2-5059-6FF16A4AFC43}"/>
                  </a:ext>
                </a:extLst>
              </p:cNvPr>
              <p:cNvSpPr/>
              <p:nvPr/>
            </p:nvSpPr>
            <p:spPr>
              <a:xfrm>
                <a:off x="5927865" y="1636195"/>
                <a:ext cx="89094" cy="78594"/>
              </a:xfrm>
              <a:custGeom>
                <a:avLst/>
                <a:gdLst/>
                <a:ahLst/>
                <a:cxnLst/>
                <a:rect l="l" t="t" r="r" b="b"/>
                <a:pathLst>
                  <a:path w="543" h="479" extrusionOk="0">
                    <a:moveTo>
                      <a:pt x="272" y="1"/>
                    </a:moveTo>
                    <a:cubicBezTo>
                      <a:pt x="242" y="1"/>
                      <a:pt x="212" y="6"/>
                      <a:pt x="183" y="17"/>
                    </a:cubicBezTo>
                    <a:cubicBezTo>
                      <a:pt x="61" y="69"/>
                      <a:pt x="1" y="208"/>
                      <a:pt x="53" y="330"/>
                    </a:cubicBezTo>
                    <a:cubicBezTo>
                      <a:pt x="92" y="421"/>
                      <a:pt x="181" y="478"/>
                      <a:pt x="274" y="478"/>
                    </a:cubicBezTo>
                    <a:cubicBezTo>
                      <a:pt x="304" y="478"/>
                      <a:pt x="335" y="472"/>
                      <a:pt x="365" y="460"/>
                    </a:cubicBezTo>
                    <a:cubicBezTo>
                      <a:pt x="486" y="408"/>
                      <a:pt x="543" y="269"/>
                      <a:pt x="495" y="148"/>
                    </a:cubicBezTo>
                    <a:cubicBezTo>
                      <a:pt x="455" y="55"/>
                      <a:pt x="366" y="1"/>
                      <a:pt x="2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818;p23">
                <a:extLst>
                  <a:ext uri="{FF2B5EF4-FFF2-40B4-BE49-F238E27FC236}">
                    <a16:creationId xmlns:a16="http://schemas.microsoft.com/office/drawing/2014/main" id="{44F949D9-23E7-DC66-C3B0-BC29A180F31C}"/>
                  </a:ext>
                </a:extLst>
              </p:cNvPr>
              <p:cNvGrpSpPr/>
              <p:nvPr/>
            </p:nvGrpSpPr>
            <p:grpSpPr>
              <a:xfrm>
                <a:off x="5617733" y="4199574"/>
                <a:ext cx="391601" cy="380417"/>
                <a:chOff x="5289813" y="4000177"/>
                <a:chExt cx="312806" cy="303872"/>
              </a:xfrm>
            </p:grpSpPr>
            <p:sp>
              <p:nvSpPr>
                <p:cNvPr id="86" name="Google Shape;819;p23">
                  <a:extLst>
                    <a:ext uri="{FF2B5EF4-FFF2-40B4-BE49-F238E27FC236}">
                      <a16:creationId xmlns:a16="http://schemas.microsoft.com/office/drawing/2014/main" id="{A99B6AB9-B764-76A8-8045-BAE77CA8DFE9}"/>
                    </a:ext>
                  </a:extLst>
                </p:cNvPr>
                <p:cNvSpPr/>
                <p:nvPr/>
              </p:nvSpPr>
              <p:spPr>
                <a:xfrm>
                  <a:off x="5289813" y="4168918"/>
                  <a:ext cx="150203" cy="135131"/>
                </a:xfrm>
                <a:custGeom>
                  <a:avLst/>
                  <a:gdLst/>
                  <a:ahLst/>
                  <a:cxnLst/>
                  <a:rect l="l" t="t" r="r" b="b"/>
                  <a:pathLst>
                    <a:path w="1146" h="1031" extrusionOk="0">
                      <a:moveTo>
                        <a:pt x="575" y="1"/>
                      </a:moveTo>
                      <a:cubicBezTo>
                        <a:pt x="454" y="1"/>
                        <a:pt x="332" y="44"/>
                        <a:pt x="235" y="131"/>
                      </a:cubicBezTo>
                      <a:cubicBezTo>
                        <a:pt x="22" y="318"/>
                        <a:pt x="1" y="643"/>
                        <a:pt x="187" y="855"/>
                      </a:cubicBezTo>
                      <a:cubicBezTo>
                        <a:pt x="291" y="971"/>
                        <a:pt x="434" y="1030"/>
                        <a:pt x="578" y="1030"/>
                      </a:cubicBezTo>
                      <a:cubicBezTo>
                        <a:pt x="698" y="1030"/>
                        <a:pt x="819" y="988"/>
                        <a:pt x="916" y="903"/>
                      </a:cubicBezTo>
                      <a:cubicBezTo>
                        <a:pt x="1128" y="712"/>
                        <a:pt x="1145" y="387"/>
                        <a:pt x="959" y="175"/>
                      </a:cubicBezTo>
                      <a:cubicBezTo>
                        <a:pt x="858" y="60"/>
                        <a:pt x="717"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20;p23">
                  <a:extLst>
                    <a:ext uri="{FF2B5EF4-FFF2-40B4-BE49-F238E27FC236}">
                      <a16:creationId xmlns:a16="http://schemas.microsoft.com/office/drawing/2014/main" id="{6A4172A3-C159-F691-97B2-C6E041642DC8}"/>
                    </a:ext>
                  </a:extLst>
                </p:cNvPr>
                <p:cNvSpPr/>
                <p:nvPr/>
              </p:nvSpPr>
              <p:spPr>
                <a:xfrm>
                  <a:off x="5492259" y="4000177"/>
                  <a:ext cx="91092" cy="81655"/>
                </a:xfrm>
                <a:custGeom>
                  <a:avLst/>
                  <a:gdLst/>
                  <a:ahLst/>
                  <a:cxnLst/>
                  <a:rect l="l" t="t" r="r" b="b"/>
                  <a:pathLst>
                    <a:path w="695" h="623" extrusionOk="0">
                      <a:moveTo>
                        <a:pt x="348" y="1"/>
                      </a:moveTo>
                      <a:cubicBezTo>
                        <a:pt x="275" y="1"/>
                        <a:pt x="202" y="26"/>
                        <a:pt x="144" y="78"/>
                      </a:cubicBezTo>
                      <a:cubicBezTo>
                        <a:pt x="14" y="190"/>
                        <a:pt x="1" y="390"/>
                        <a:pt x="114" y="516"/>
                      </a:cubicBezTo>
                      <a:cubicBezTo>
                        <a:pt x="177" y="586"/>
                        <a:pt x="264" y="623"/>
                        <a:pt x="351" y="623"/>
                      </a:cubicBezTo>
                      <a:cubicBezTo>
                        <a:pt x="424" y="623"/>
                        <a:pt x="497" y="597"/>
                        <a:pt x="556" y="546"/>
                      </a:cubicBezTo>
                      <a:cubicBezTo>
                        <a:pt x="686" y="433"/>
                        <a:pt x="694" y="234"/>
                        <a:pt x="582" y="104"/>
                      </a:cubicBezTo>
                      <a:cubicBezTo>
                        <a:pt x="521" y="36"/>
                        <a:pt x="434" y="1"/>
                        <a:pt x="3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21;p23">
                  <a:extLst>
                    <a:ext uri="{FF2B5EF4-FFF2-40B4-BE49-F238E27FC236}">
                      <a16:creationId xmlns:a16="http://schemas.microsoft.com/office/drawing/2014/main" id="{91C9F9C7-7F5B-3D99-85CB-E8F0EFDAFC79}"/>
                    </a:ext>
                  </a:extLst>
                </p:cNvPr>
                <p:cNvSpPr/>
                <p:nvPr/>
              </p:nvSpPr>
              <p:spPr>
                <a:xfrm>
                  <a:off x="5560546" y="4217487"/>
                  <a:ext cx="42073" cy="38010"/>
                </a:xfrm>
                <a:custGeom>
                  <a:avLst/>
                  <a:gdLst/>
                  <a:ahLst/>
                  <a:cxnLst/>
                  <a:rect l="l" t="t" r="r" b="b"/>
                  <a:pathLst>
                    <a:path w="321" h="290" extrusionOk="0">
                      <a:moveTo>
                        <a:pt x="162" y="1"/>
                      </a:moveTo>
                      <a:cubicBezTo>
                        <a:pt x="128" y="1"/>
                        <a:pt x="93" y="13"/>
                        <a:pt x="65" y="37"/>
                      </a:cubicBezTo>
                      <a:cubicBezTo>
                        <a:pt x="4" y="89"/>
                        <a:pt x="0" y="180"/>
                        <a:pt x="52" y="241"/>
                      </a:cubicBezTo>
                      <a:cubicBezTo>
                        <a:pt x="80" y="273"/>
                        <a:pt x="119" y="290"/>
                        <a:pt x="159" y="290"/>
                      </a:cubicBezTo>
                      <a:cubicBezTo>
                        <a:pt x="193" y="290"/>
                        <a:pt x="228" y="278"/>
                        <a:pt x="256" y="254"/>
                      </a:cubicBezTo>
                      <a:cubicBezTo>
                        <a:pt x="317" y="202"/>
                        <a:pt x="321" y="111"/>
                        <a:pt x="269" y="50"/>
                      </a:cubicBezTo>
                      <a:cubicBezTo>
                        <a:pt x="241" y="17"/>
                        <a:pt x="202" y="1"/>
                        <a:pt x="1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822;p23">
                <a:extLst>
                  <a:ext uri="{FF2B5EF4-FFF2-40B4-BE49-F238E27FC236}">
                    <a16:creationId xmlns:a16="http://schemas.microsoft.com/office/drawing/2014/main" id="{8CA29202-22A9-BCB5-66E2-99753DB63533}"/>
                  </a:ext>
                </a:extLst>
              </p:cNvPr>
              <p:cNvSpPr/>
              <p:nvPr/>
            </p:nvSpPr>
            <p:spPr>
              <a:xfrm>
                <a:off x="3013336" y="4666739"/>
                <a:ext cx="3324374" cy="79087"/>
              </a:xfrm>
              <a:custGeom>
                <a:avLst/>
                <a:gdLst/>
                <a:ahLst/>
                <a:cxnLst/>
                <a:rect l="l" t="t" r="r" b="b"/>
                <a:pathLst>
                  <a:path w="20261" h="482" extrusionOk="0">
                    <a:moveTo>
                      <a:pt x="10128" y="0"/>
                    </a:moveTo>
                    <a:cubicBezTo>
                      <a:pt x="4535" y="0"/>
                      <a:pt x="0" y="109"/>
                      <a:pt x="0" y="239"/>
                    </a:cubicBezTo>
                    <a:cubicBezTo>
                      <a:pt x="0" y="373"/>
                      <a:pt x="4535" y="481"/>
                      <a:pt x="10128" y="481"/>
                    </a:cubicBezTo>
                    <a:cubicBezTo>
                      <a:pt x="15726" y="481"/>
                      <a:pt x="20261" y="373"/>
                      <a:pt x="20261" y="239"/>
                    </a:cubicBezTo>
                    <a:cubicBezTo>
                      <a:pt x="20261" y="109"/>
                      <a:pt x="15726" y="0"/>
                      <a:pt x="10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823;p23">
                <a:extLst>
                  <a:ext uri="{FF2B5EF4-FFF2-40B4-BE49-F238E27FC236}">
                    <a16:creationId xmlns:a16="http://schemas.microsoft.com/office/drawing/2014/main" id="{044A5152-228A-EA0D-BFDE-D8848E78AEF0}"/>
                  </a:ext>
                </a:extLst>
              </p:cNvPr>
              <p:cNvGrpSpPr/>
              <p:nvPr/>
            </p:nvGrpSpPr>
            <p:grpSpPr>
              <a:xfrm>
                <a:off x="3956801" y="3395486"/>
                <a:ext cx="1341219" cy="1160399"/>
                <a:chOff x="3963085" y="3357883"/>
                <a:chExt cx="1071347" cy="926910"/>
              </a:xfrm>
            </p:grpSpPr>
            <p:grpSp>
              <p:nvGrpSpPr>
                <p:cNvPr id="73" name="Google Shape;824;p23">
                  <a:extLst>
                    <a:ext uri="{FF2B5EF4-FFF2-40B4-BE49-F238E27FC236}">
                      <a16:creationId xmlns:a16="http://schemas.microsoft.com/office/drawing/2014/main" id="{1025E32C-404B-C0DB-1D5A-CFBCEA73E389}"/>
                    </a:ext>
                  </a:extLst>
                </p:cNvPr>
                <p:cNvGrpSpPr/>
                <p:nvPr/>
              </p:nvGrpSpPr>
              <p:grpSpPr>
                <a:xfrm>
                  <a:off x="3963085" y="3357883"/>
                  <a:ext cx="1071347" cy="926910"/>
                  <a:chOff x="3963085" y="3357883"/>
                  <a:chExt cx="1071347" cy="926910"/>
                </a:xfrm>
              </p:grpSpPr>
              <p:sp>
                <p:nvSpPr>
                  <p:cNvPr id="76" name="Google Shape;825;p23">
                    <a:extLst>
                      <a:ext uri="{FF2B5EF4-FFF2-40B4-BE49-F238E27FC236}">
                        <a16:creationId xmlns:a16="http://schemas.microsoft.com/office/drawing/2014/main" id="{D5917A13-F0E6-8E4C-D220-308DF9FA14D8}"/>
                      </a:ext>
                    </a:extLst>
                  </p:cNvPr>
                  <p:cNvSpPr/>
                  <p:nvPr/>
                </p:nvSpPr>
                <p:spPr>
                  <a:xfrm>
                    <a:off x="4091532" y="3416339"/>
                    <a:ext cx="942900" cy="573551"/>
                  </a:xfrm>
                  <a:custGeom>
                    <a:avLst/>
                    <a:gdLst/>
                    <a:ahLst/>
                    <a:cxnLst/>
                    <a:rect l="l" t="t" r="r" b="b"/>
                    <a:pathLst>
                      <a:path w="7194" h="4376" extrusionOk="0">
                        <a:moveTo>
                          <a:pt x="6976" y="174"/>
                        </a:moveTo>
                        <a:lnTo>
                          <a:pt x="6122" y="4202"/>
                        </a:lnTo>
                        <a:lnTo>
                          <a:pt x="1297" y="4202"/>
                        </a:lnTo>
                        <a:lnTo>
                          <a:pt x="226" y="174"/>
                        </a:lnTo>
                        <a:close/>
                        <a:moveTo>
                          <a:pt x="0" y="1"/>
                        </a:moveTo>
                        <a:lnTo>
                          <a:pt x="1167" y="4376"/>
                        </a:lnTo>
                        <a:lnTo>
                          <a:pt x="6261" y="4376"/>
                        </a:lnTo>
                        <a:lnTo>
                          <a:pt x="71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6;p23">
                    <a:extLst>
                      <a:ext uri="{FF2B5EF4-FFF2-40B4-BE49-F238E27FC236}">
                        <a16:creationId xmlns:a16="http://schemas.microsoft.com/office/drawing/2014/main" id="{FEC19280-FC1B-99AD-B755-D5F4A177F65E}"/>
                      </a:ext>
                    </a:extLst>
                  </p:cNvPr>
                  <p:cNvSpPr/>
                  <p:nvPr/>
                </p:nvSpPr>
                <p:spPr>
                  <a:xfrm>
                    <a:off x="4139241" y="3539736"/>
                    <a:ext cx="853643" cy="29097"/>
                  </a:xfrm>
                  <a:custGeom>
                    <a:avLst/>
                    <a:gdLst/>
                    <a:ahLst/>
                    <a:cxnLst/>
                    <a:rect l="l" t="t" r="r" b="b"/>
                    <a:pathLst>
                      <a:path w="6513" h="222" extrusionOk="0">
                        <a:moveTo>
                          <a:pt x="0" y="1"/>
                        </a:moveTo>
                        <a:lnTo>
                          <a:pt x="0" y="174"/>
                        </a:lnTo>
                        <a:lnTo>
                          <a:pt x="6508" y="222"/>
                        </a:lnTo>
                        <a:lnTo>
                          <a:pt x="6513" y="48"/>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7;p23">
                    <a:extLst>
                      <a:ext uri="{FF2B5EF4-FFF2-40B4-BE49-F238E27FC236}">
                        <a16:creationId xmlns:a16="http://schemas.microsoft.com/office/drawing/2014/main" id="{34F6DE48-BAD0-4E0D-A00D-E28788B7A73A}"/>
                      </a:ext>
                    </a:extLst>
                  </p:cNvPr>
                  <p:cNvSpPr/>
                  <p:nvPr/>
                </p:nvSpPr>
                <p:spPr>
                  <a:xfrm>
                    <a:off x="4178430" y="3686863"/>
                    <a:ext cx="774085" cy="28048"/>
                  </a:xfrm>
                  <a:custGeom>
                    <a:avLst/>
                    <a:gdLst/>
                    <a:ahLst/>
                    <a:cxnLst/>
                    <a:rect l="l" t="t" r="r" b="b"/>
                    <a:pathLst>
                      <a:path w="5906" h="214" extrusionOk="0">
                        <a:moveTo>
                          <a:pt x="1" y="1"/>
                        </a:moveTo>
                        <a:lnTo>
                          <a:pt x="1" y="174"/>
                        </a:lnTo>
                        <a:lnTo>
                          <a:pt x="5902" y="213"/>
                        </a:lnTo>
                        <a:lnTo>
                          <a:pt x="5906" y="4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8;p23">
                    <a:extLst>
                      <a:ext uri="{FF2B5EF4-FFF2-40B4-BE49-F238E27FC236}">
                        <a16:creationId xmlns:a16="http://schemas.microsoft.com/office/drawing/2014/main" id="{0B5C4421-8848-68CE-2476-FC066D049DA8}"/>
                      </a:ext>
                    </a:extLst>
                  </p:cNvPr>
                  <p:cNvSpPr/>
                  <p:nvPr/>
                </p:nvSpPr>
                <p:spPr>
                  <a:xfrm>
                    <a:off x="4226794" y="3844275"/>
                    <a:ext cx="702522" cy="23461"/>
                  </a:xfrm>
                  <a:custGeom>
                    <a:avLst/>
                    <a:gdLst/>
                    <a:ahLst/>
                    <a:cxnLst/>
                    <a:rect l="l" t="t" r="r" b="b"/>
                    <a:pathLst>
                      <a:path w="5360" h="179" extrusionOk="0">
                        <a:moveTo>
                          <a:pt x="0" y="1"/>
                        </a:moveTo>
                        <a:lnTo>
                          <a:pt x="0" y="174"/>
                        </a:lnTo>
                        <a:lnTo>
                          <a:pt x="5359" y="178"/>
                        </a:lnTo>
                        <a:lnTo>
                          <a:pt x="5359" y="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29;p23">
                    <a:extLst>
                      <a:ext uri="{FF2B5EF4-FFF2-40B4-BE49-F238E27FC236}">
                        <a16:creationId xmlns:a16="http://schemas.microsoft.com/office/drawing/2014/main" id="{0081C5B7-B855-B91D-1031-013CC97119F1}"/>
                      </a:ext>
                    </a:extLst>
                  </p:cNvPr>
                  <p:cNvSpPr/>
                  <p:nvPr/>
                </p:nvSpPr>
                <p:spPr>
                  <a:xfrm>
                    <a:off x="3963085" y="3357883"/>
                    <a:ext cx="907642" cy="814453"/>
                  </a:xfrm>
                  <a:custGeom>
                    <a:avLst/>
                    <a:gdLst/>
                    <a:ahLst/>
                    <a:cxnLst/>
                    <a:rect l="l" t="t" r="r" b="b"/>
                    <a:pathLst>
                      <a:path w="6925" h="6214" extrusionOk="0">
                        <a:moveTo>
                          <a:pt x="113" y="0"/>
                        </a:moveTo>
                        <a:cubicBezTo>
                          <a:pt x="0" y="0"/>
                          <a:pt x="0" y="178"/>
                          <a:pt x="113" y="178"/>
                        </a:cubicBezTo>
                        <a:lnTo>
                          <a:pt x="908" y="178"/>
                        </a:lnTo>
                        <a:cubicBezTo>
                          <a:pt x="957" y="364"/>
                          <a:pt x="1010" y="547"/>
                          <a:pt x="1058" y="733"/>
                        </a:cubicBezTo>
                        <a:lnTo>
                          <a:pt x="1362" y="1860"/>
                        </a:lnTo>
                        <a:cubicBezTo>
                          <a:pt x="1483" y="2311"/>
                          <a:pt x="1605" y="2758"/>
                          <a:pt x="1730" y="3209"/>
                        </a:cubicBezTo>
                        <a:cubicBezTo>
                          <a:pt x="1843" y="3629"/>
                          <a:pt x="1956" y="4050"/>
                          <a:pt x="2068" y="4466"/>
                        </a:cubicBezTo>
                        <a:cubicBezTo>
                          <a:pt x="2147" y="4748"/>
                          <a:pt x="2220" y="5030"/>
                          <a:pt x="2298" y="5312"/>
                        </a:cubicBezTo>
                        <a:cubicBezTo>
                          <a:pt x="2311" y="5368"/>
                          <a:pt x="2329" y="5424"/>
                          <a:pt x="2342" y="5481"/>
                        </a:cubicBezTo>
                        <a:cubicBezTo>
                          <a:pt x="2407" y="5715"/>
                          <a:pt x="2554" y="5923"/>
                          <a:pt x="2758" y="6057"/>
                        </a:cubicBezTo>
                        <a:cubicBezTo>
                          <a:pt x="2927" y="6166"/>
                          <a:pt x="3126" y="6213"/>
                          <a:pt x="3326" y="6213"/>
                        </a:cubicBezTo>
                        <a:lnTo>
                          <a:pt x="6812" y="6213"/>
                        </a:lnTo>
                        <a:cubicBezTo>
                          <a:pt x="6924" y="6213"/>
                          <a:pt x="6924" y="6036"/>
                          <a:pt x="6812" y="6036"/>
                        </a:cubicBezTo>
                        <a:lnTo>
                          <a:pt x="3291" y="6036"/>
                        </a:lnTo>
                        <a:cubicBezTo>
                          <a:pt x="2975" y="6036"/>
                          <a:pt x="2693" y="5849"/>
                          <a:pt x="2558" y="5567"/>
                        </a:cubicBezTo>
                        <a:cubicBezTo>
                          <a:pt x="2528" y="5502"/>
                          <a:pt x="2511" y="5429"/>
                          <a:pt x="2493" y="5364"/>
                        </a:cubicBezTo>
                        <a:cubicBezTo>
                          <a:pt x="2467" y="5273"/>
                          <a:pt x="2446" y="5177"/>
                          <a:pt x="2420" y="5086"/>
                        </a:cubicBezTo>
                        <a:cubicBezTo>
                          <a:pt x="2329" y="4761"/>
                          <a:pt x="2242" y="4436"/>
                          <a:pt x="2155" y="4106"/>
                        </a:cubicBezTo>
                        <a:cubicBezTo>
                          <a:pt x="2038" y="3673"/>
                          <a:pt x="1917" y="3235"/>
                          <a:pt x="1800" y="2801"/>
                        </a:cubicBezTo>
                        <a:cubicBezTo>
                          <a:pt x="1683" y="2363"/>
                          <a:pt x="1566" y="1925"/>
                          <a:pt x="1444" y="1487"/>
                        </a:cubicBezTo>
                        <a:cubicBezTo>
                          <a:pt x="1353" y="1149"/>
                          <a:pt x="1262" y="811"/>
                          <a:pt x="1171" y="473"/>
                        </a:cubicBezTo>
                        <a:cubicBezTo>
                          <a:pt x="1136" y="339"/>
                          <a:pt x="1097" y="200"/>
                          <a:pt x="1063" y="65"/>
                        </a:cubicBezTo>
                        <a:cubicBezTo>
                          <a:pt x="1050" y="26"/>
                          <a:pt x="1015" y="0"/>
                          <a:pt x="9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0;p23">
                    <a:extLst>
                      <a:ext uri="{FF2B5EF4-FFF2-40B4-BE49-F238E27FC236}">
                        <a16:creationId xmlns:a16="http://schemas.microsoft.com/office/drawing/2014/main" id="{AFE9A2C5-6662-D6F1-3934-6C0B94FE66C8}"/>
                      </a:ext>
                    </a:extLst>
                  </p:cNvPr>
                  <p:cNvSpPr/>
                  <p:nvPr/>
                </p:nvSpPr>
                <p:spPr>
                  <a:xfrm>
                    <a:off x="4700082" y="4163687"/>
                    <a:ext cx="121237" cy="121106"/>
                  </a:xfrm>
                  <a:custGeom>
                    <a:avLst/>
                    <a:gdLst/>
                    <a:ahLst/>
                    <a:cxnLst/>
                    <a:rect l="l" t="t" r="r" b="b"/>
                    <a:pathLst>
                      <a:path w="925" h="924" extrusionOk="0">
                        <a:moveTo>
                          <a:pt x="465" y="0"/>
                        </a:moveTo>
                        <a:cubicBezTo>
                          <a:pt x="209" y="0"/>
                          <a:pt x="1" y="208"/>
                          <a:pt x="1" y="460"/>
                        </a:cubicBezTo>
                        <a:cubicBezTo>
                          <a:pt x="1" y="716"/>
                          <a:pt x="209" y="924"/>
                          <a:pt x="465" y="924"/>
                        </a:cubicBezTo>
                        <a:cubicBezTo>
                          <a:pt x="716" y="924"/>
                          <a:pt x="924" y="716"/>
                          <a:pt x="924" y="460"/>
                        </a:cubicBezTo>
                        <a:cubicBezTo>
                          <a:pt x="924" y="208"/>
                          <a:pt x="716" y="0"/>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1;p23">
                    <a:extLst>
                      <a:ext uri="{FF2B5EF4-FFF2-40B4-BE49-F238E27FC236}">
                        <a16:creationId xmlns:a16="http://schemas.microsoft.com/office/drawing/2014/main" id="{499AC828-EDC8-6802-34EB-03D77912C2F8}"/>
                      </a:ext>
                    </a:extLst>
                  </p:cNvPr>
                  <p:cNvSpPr/>
                  <p:nvPr/>
                </p:nvSpPr>
                <p:spPr>
                  <a:xfrm>
                    <a:off x="4369921" y="4163687"/>
                    <a:ext cx="120582" cy="121106"/>
                  </a:xfrm>
                  <a:custGeom>
                    <a:avLst/>
                    <a:gdLst/>
                    <a:ahLst/>
                    <a:cxnLst/>
                    <a:rect l="l" t="t" r="r" b="b"/>
                    <a:pathLst>
                      <a:path w="920" h="924" extrusionOk="0">
                        <a:moveTo>
                          <a:pt x="460" y="0"/>
                        </a:moveTo>
                        <a:cubicBezTo>
                          <a:pt x="205" y="0"/>
                          <a:pt x="1" y="204"/>
                          <a:pt x="1" y="460"/>
                        </a:cubicBezTo>
                        <a:cubicBezTo>
                          <a:pt x="1" y="716"/>
                          <a:pt x="205" y="924"/>
                          <a:pt x="460" y="924"/>
                        </a:cubicBezTo>
                        <a:cubicBezTo>
                          <a:pt x="716" y="924"/>
                          <a:pt x="920" y="716"/>
                          <a:pt x="920" y="460"/>
                        </a:cubicBezTo>
                        <a:cubicBezTo>
                          <a:pt x="920" y="208"/>
                          <a:pt x="716" y="0"/>
                          <a:pt x="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2;p23">
                    <a:extLst>
                      <a:ext uri="{FF2B5EF4-FFF2-40B4-BE49-F238E27FC236}">
                        <a16:creationId xmlns:a16="http://schemas.microsoft.com/office/drawing/2014/main" id="{035A9760-BCDE-C9F6-761D-F067F3A4298C}"/>
                      </a:ext>
                    </a:extLst>
                  </p:cNvPr>
                  <p:cNvSpPr/>
                  <p:nvPr/>
                </p:nvSpPr>
                <p:spPr>
                  <a:xfrm>
                    <a:off x="4731407" y="3426563"/>
                    <a:ext cx="77985" cy="553105"/>
                  </a:xfrm>
                  <a:custGeom>
                    <a:avLst/>
                    <a:gdLst/>
                    <a:ahLst/>
                    <a:cxnLst/>
                    <a:rect l="l" t="t" r="r" b="b"/>
                    <a:pathLst>
                      <a:path w="595" h="4220" extrusionOk="0">
                        <a:moveTo>
                          <a:pt x="421" y="1"/>
                        </a:moveTo>
                        <a:lnTo>
                          <a:pt x="0" y="4202"/>
                        </a:lnTo>
                        <a:lnTo>
                          <a:pt x="169" y="4220"/>
                        </a:lnTo>
                        <a:lnTo>
                          <a:pt x="594" y="18"/>
                        </a:lnTo>
                        <a:lnTo>
                          <a:pt x="4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3;p23">
                    <a:extLst>
                      <a:ext uri="{FF2B5EF4-FFF2-40B4-BE49-F238E27FC236}">
                        <a16:creationId xmlns:a16="http://schemas.microsoft.com/office/drawing/2014/main" id="{A8C820CC-7E65-8E92-0074-124C25C7E0B7}"/>
                      </a:ext>
                    </a:extLst>
                  </p:cNvPr>
                  <p:cNvSpPr/>
                  <p:nvPr/>
                </p:nvSpPr>
                <p:spPr>
                  <a:xfrm>
                    <a:off x="4345542" y="3426563"/>
                    <a:ext cx="77330" cy="553105"/>
                  </a:xfrm>
                  <a:custGeom>
                    <a:avLst/>
                    <a:gdLst/>
                    <a:ahLst/>
                    <a:cxnLst/>
                    <a:rect l="l" t="t" r="r" b="b"/>
                    <a:pathLst>
                      <a:path w="590" h="4220" extrusionOk="0">
                        <a:moveTo>
                          <a:pt x="174" y="1"/>
                        </a:moveTo>
                        <a:lnTo>
                          <a:pt x="0" y="18"/>
                        </a:lnTo>
                        <a:lnTo>
                          <a:pt x="421" y="4220"/>
                        </a:lnTo>
                        <a:lnTo>
                          <a:pt x="590" y="4202"/>
                        </a:lnTo>
                        <a:lnTo>
                          <a:pt x="1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4;p23">
                    <a:extLst>
                      <a:ext uri="{FF2B5EF4-FFF2-40B4-BE49-F238E27FC236}">
                        <a16:creationId xmlns:a16="http://schemas.microsoft.com/office/drawing/2014/main" id="{3A3BB5CE-423C-3B59-8F08-A8B52C49AD81}"/>
                      </a:ext>
                    </a:extLst>
                  </p:cNvPr>
                  <p:cNvSpPr/>
                  <p:nvPr/>
                </p:nvSpPr>
                <p:spPr>
                  <a:xfrm>
                    <a:off x="4566523" y="3427742"/>
                    <a:ext cx="22937" cy="550746"/>
                  </a:xfrm>
                  <a:custGeom>
                    <a:avLst/>
                    <a:gdLst/>
                    <a:ahLst/>
                    <a:cxnLst/>
                    <a:rect l="l" t="t" r="r" b="b"/>
                    <a:pathLst>
                      <a:path w="175" h="4202" extrusionOk="0">
                        <a:moveTo>
                          <a:pt x="1" y="1"/>
                        </a:moveTo>
                        <a:lnTo>
                          <a:pt x="1" y="4202"/>
                        </a:lnTo>
                        <a:lnTo>
                          <a:pt x="174" y="4202"/>
                        </a:lnTo>
                        <a:lnTo>
                          <a:pt x="1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835;p23">
                  <a:extLst>
                    <a:ext uri="{FF2B5EF4-FFF2-40B4-BE49-F238E27FC236}">
                      <a16:creationId xmlns:a16="http://schemas.microsoft.com/office/drawing/2014/main" id="{79A1DFA9-82EE-8E6E-7AE6-1741E9CB6B75}"/>
                    </a:ext>
                  </a:extLst>
                </p:cNvPr>
                <p:cNvSpPr/>
                <p:nvPr/>
              </p:nvSpPr>
              <p:spPr>
                <a:xfrm>
                  <a:off x="4742155" y="4205822"/>
                  <a:ext cx="37092" cy="37092"/>
                </a:xfrm>
                <a:custGeom>
                  <a:avLst/>
                  <a:gdLst/>
                  <a:ahLst/>
                  <a:cxnLst/>
                  <a:rect l="l" t="t" r="r" b="b"/>
                  <a:pathLst>
                    <a:path w="283" h="283" extrusionOk="0">
                      <a:moveTo>
                        <a:pt x="144" y="0"/>
                      </a:moveTo>
                      <a:cubicBezTo>
                        <a:pt x="66" y="0"/>
                        <a:pt x="1" y="65"/>
                        <a:pt x="1" y="139"/>
                      </a:cubicBezTo>
                      <a:cubicBezTo>
                        <a:pt x="1" y="217"/>
                        <a:pt x="66" y="282"/>
                        <a:pt x="144" y="282"/>
                      </a:cubicBezTo>
                      <a:cubicBezTo>
                        <a:pt x="217" y="282"/>
                        <a:pt x="282" y="217"/>
                        <a:pt x="282" y="139"/>
                      </a:cubicBezTo>
                      <a:cubicBezTo>
                        <a:pt x="282" y="65"/>
                        <a:pt x="217"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36;p23">
                  <a:extLst>
                    <a:ext uri="{FF2B5EF4-FFF2-40B4-BE49-F238E27FC236}">
                      <a16:creationId xmlns:a16="http://schemas.microsoft.com/office/drawing/2014/main" id="{4F1D3A76-ACE8-9177-2439-86840F1695B9}"/>
                    </a:ext>
                  </a:extLst>
                </p:cNvPr>
                <p:cNvSpPr/>
                <p:nvPr/>
              </p:nvSpPr>
              <p:spPr>
                <a:xfrm>
                  <a:off x="4410814" y="4205822"/>
                  <a:ext cx="36568" cy="37092"/>
                </a:xfrm>
                <a:custGeom>
                  <a:avLst/>
                  <a:gdLst/>
                  <a:ahLst/>
                  <a:cxnLst/>
                  <a:rect l="l" t="t" r="r" b="b"/>
                  <a:pathLst>
                    <a:path w="279" h="283" extrusionOk="0">
                      <a:moveTo>
                        <a:pt x="140" y="0"/>
                      </a:moveTo>
                      <a:cubicBezTo>
                        <a:pt x="62" y="0"/>
                        <a:pt x="1" y="61"/>
                        <a:pt x="1" y="139"/>
                      </a:cubicBezTo>
                      <a:cubicBezTo>
                        <a:pt x="1" y="217"/>
                        <a:pt x="62" y="278"/>
                        <a:pt x="140" y="282"/>
                      </a:cubicBezTo>
                      <a:cubicBezTo>
                        <a:pt x="218" y="282"/>
                        <a:pt x="278" y="217"/>
                        <a:pt x="278" y="139"/>
                      </a:cubicBezTo>
                      <a:cubicBezTo>
                        <a:pt x="278" y="61"/>
                        <a:pt x="218" y="0"/>
                        <a:pt x="1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837;p23">
                <a:extLst>
                  <a:ext uri="{FF2B5EF4-FFF2-40B4-BE49-F238E27FC236}">
                    <a16:creationId xmlns:a16="http://schemas.microsoft.com/office/drawing/2014/main" id="{5851F856-E7A1-6617-3806-6527D6379687}"/>
                  </a:ext>
                </a:extLst>
              </p:cNvPr>
              <p:cNvSpPr/>
              <p:nvPr/>
            </p:nvSpPr>
            <p:spPr>
              <a:xfrm>
                <a:off x="3363316" y="3756099"/>
                <a:ext cx="196565" cy="866014"/>
              </a:xfrm>
              <a:custGeom>
                <a:avLst/>
                <a:gdLst/>
                <a:ahLst/>
                <a:cxnLst/>
                <a:rect l="l" t="t" r="r" b="b"/>
                <a:pathLst>
                  <a:path w="1198" h="5278" extrusionOk="0">
                    <a:moveTo>
                      <a:pt x="1197" y="1"/>
                    </a:moveTo>
                    <a:lnTo>
                      <a:pt x="243" y="555"/>
                    </a:lnTo>
                    <a:cubicBezTo>
                      <a:pt x="269" y="972"/>
                      <a:pt x="274" y="1392"/>
                      <a:pt x="252" y="1809"/>
                    </a:cubicBezTo>
                    <a:cubicBezTo>
                      <a:pt x="247" y="1900"/>
                      <a:pt x="243" y="1991"/>
                      <a:pt x="221" y="2077"/>
                    </a:cubicBezTo>
                    <a:cubicBezTo>
                      <a:pt x="187" y="2220"/>
                      <a:pt x="113" y="2346"/>
                      <a:pt x="74" y="2485"/>
                    </a:cubicBezTo>
                    <a:cubicBezTo>
                      <a:pt x="31" y="2628"/>
                      <a:pt x="22" y="2780"/>
                      <a:pt x="18" y="2931"/>
                    </a:cubicBezTo>
                    <a:cubicBezTo>
                      <a:pt x="0" y="3369"/>
                      <a:pt x="44" y="3643"/>
                      <a:pt x="109" y="4076"/>
                    </a:cubicBezTo>
                    <a:cubicBezTo>
                      <a:pt x="126" y="4193"/>
                      <a:pt x="130" y="4484"/>
                      <a:pt x="130" y="4605"/>
                    </a:cubicBezTo>
                    <a:cubicBezTo>
                      <a:pt x="130" y="4757"/>
                      <a:pt x="96" y="4904"/>
                      <a:pt x="26" y="5039"/>
                    </a:cubicBezTo>
                    <a:cubicBezTo>
                      <a:pt x="382" y="5086"/>
                      <a:pt x="729" y="5164"/>
                      <a:pt x="1067" y="5277"/>
                    </a:cubicBezTo>
                    <a:cubicBezTo>
                      <a:pt x="924" y="5065"/>
                      <a:pt x="768" y="4995"/>
                      <a:pt x="698" y="4748"/>
                    </a:cubicBezTo>
                    <a:cubicBezTo>
                      <a:pt x="607" y="4410"/>
                      <a:pt x="642" y="3898"/>
                      <a:pt x="668" y="3551"/>
                    </a:cubicBezTo>
                    <a:cubicBezTo>
                      <a:pt x="694" y="3222"/>
                      <a:pt x="746" y="2897"/>
                      <a:pt x="820" y="2576"/>
                    </a:cubicBezTo>
                    <a:cubicBezTo>
                      <a:pt x="876" y="2346"/>
                      <a:pt x="946" y="2121"/>
                      <a:pt x="989" y="1887"/>
                    </a:cubicBezTo>
                    <a:cubicBezTo>
                      <a:pt x="1024" y="1704"/>
                      <a:pt x="1041" y="1522"/>
                      <a:pt x="1058" y="1336"/>
                    </a:cubicBezTo>
                    <a:cubicBezTo>
                      <a:pt x="1106" y="889"/>
                      <a:pt x="1154" y="447"/>
                      <a:pt x="1197" y="1"/>
                    </a:cubicBezTo>
                    <a:close/>
                  </a:path>
                </a:pathLst>
              </a:custGeom>
              <a:solidFill>
                <a:srgbClr val="FFA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38;p23">
                <a:extLst>
                  <a:ext uri="{FF2B5EF4-FFF2-40B4-BE49-F238E27FC236}">
                    <a16:creationId xmlns:a16="http://schemas.microsoft.com/office/drawing/2014/main" id="{44A5E7B0-7286-55E6-A67B-8C4DFC5CA421}"/>
                  </a:ext>
                </a:extLst>
              </p:cNvPr>
              <p:cNvSpPr/>
              <p:nvPr/>
            </p:nvSpPr>
            <p:spPr>
              <a:xfrm>
                <a:off x="3349041" y="4529405"/>
                <a:ext cx="284674" cy="148656"/>
              </a:xfrm>
              <a:custGeom>
                <a:avLst/>
                <a:gdLst/>
                <a:ahLst/>
                <a:cxnLst/>
                <a:rect l="l" t="t" r="r" b="b"/>
                <a:pathLst>
                  <a:path w="1735" h="906" extrusionOk="0">
                    <a:moveTo>
                      <a:pt x="187" y="0"/>
                    </a:moveTo>
                    <a:cubicBezTo>
                      <a:pt x="196" y="26"/>
                      <a:pt x="144" y="78"/>
                      <a:pt x="126" y="100"/>
                    </a:cubicBezTo>
                    <a:cubicBezTo>
                      <a:pt x="105" y="122"/>
                      <a:pt x="79" y="135"/>
                      <a:pt x="61" y="161"/>
                    </a:cubicBezTo>
                    <a:cubicBezTo>
                      <a:pt x="40" y="187"/>
                      <a:pt x="31" y="222"/>
                      <a:pt x="27" y="256"/>
                    </a:cubicBezTo>
                    <a:cubicBezTo>
                      <a:pt x="5" y="382"/>
                      <a:pt x="1" y="512"/>
                      <a:pt x="14" y="638"/>
                    </a:cubicBezTo>
                    <a:cubicBezTo>
                      <a:pt x="14" y="655"/>
                      <a:pt x="14" y="672"/>
                      <a:pt x="27" y="681"/>
                    </a:cubicBezTo>
                    <a:cubicBezTo>
                      <a:pt x="35" y="694"/>
                      <a:pt x="53" y="698"/>
                      <a:pt x="70" y="703"/>
                    </a:cubicBezTo>
                    <a:cubicBezTo>
                      <a:pt x="114" y="715"/>
                      <a:pt x="157" y="725"/>
                      <a:pt x="200" y="725"/>
                    </a:cubicBezTo>
                    <a:cubicBezTo>
                      <a:pt x="218" y="725"/>
                      <a:pt x="235" y="724"/>
                      <a:pt x="252" y="720"/>
                    </a:cubicBezTo>
                    <a:cubicBezTo>
                      <a:pt x="312" y="706"/>
                      <a:pt x="375" y="660"/>
                      <a:pt x="434" y="660"/>
                    </a:cubicBezTo>
                    <a:cubicBezTo>
                      <a:pt x="447" y="660"/>
                      <a:pt x="460" y="663"/>
                      <a:pt x="473" y="668"/>
                    </a:cubicBezTo>
                    <a:cubicBezTo>
                      <a:pt x="495" y="681"/>
                      <a:pt x="512" y="694"/>
                      <a:pt x="530" y="711"/>
                    </a:cubicBezTo>
                    <a:cubicBezTo>
                      <a:pt x="681" y="833"/>
                      <a:pt x="889" y="855"/>
                      <a:pt x="1085" y="868"/>
                    </a:cubicBezTo>
                    <a:cubicBezTo>
                      <a:pt x="1254" y="881"/>
                      <a:pt x="1427" y="894"/>
                      <a:pt x="1596" y="902"/>
                    </a:cubicBezTo>
                    <a:cubicBezTo>
                      <a:pt x="1609" y="904"/>
                      <a:pt x="1621" y="905"/>
                      <a:pt x="1634" y="905"/>
                    </a:cubicBezTo>
                    <a:cubicBezTo>
                      <a:pt x="1651" y="905"/>
                      <a:pt x="1668" y="903"/>
                      <a:pt x="1683" y="898"/>
                    </a:cubicBezTo>
                    <a:cubicBezTo>
                      <a:pt x="1709" y="889"/>
                      <a:pt x="1735" y="868"/>
                      <a:pt x="1735" y="837"/>
                    </a:cubicBezTo>
                    <a:cubicBezTo>
                      <a:pt x="1735" y="803"/>
                      <a:pt x="1705" y="781"/>
                      <a:pt x="1679" y="764"/>
                    </a:cubicBezTo>
                    <a:cubicBezTo>
                      <a:pt x="1566" y="681"/>
                      <a:pt x="1444" y="607"/>
                      <a:pt x="1323" y="538"/>
                    </a:cubicBezTo>
                    <a:cubicBezTo>
                      <a:pt x="1280" y="512"/>
                      <a:pt x="1236" y="490"/>
                      <a:pt x="1193" y="482"/>
                    </a:cubicBezTo>
                    <a:cubicBezTo>
                      <a:pt x="1176" y="480"/>
                      <a:pt x="1158" y="478"/>
                      <a:pt x="1141" y="478"/>
                    </a:cubicBezTo>
                    <a:cubicBezTo>
                      <a:pt x="1125" y="478"/>
                      <a:pt x="1108" y="480"/>
                      <a:pt x="1093" y="482"/>
                    </a:cubicBezTo>
                    <a:cubicBezTo>
                      <a:pt x="1081" y="483"/>
                      <a:pt x="1070" y="483"/>
                      <a:pt x="1058" y="483"/>
                    </a:cubicBezTo>
                    <a:cubicBezTo>
                      <a:pt x="909" y="483"/>
                      <a:pt x="803" y="406"/>
                      <a:pt x="638" y="317"/>
                    </a:cubicBezTo>
                    <a:cubicBezTo>
                      <a:pt x="486" y="239"/>
                      <a:pt x="295" y="126"/>
                      <a:pt x="187" y="0"/>
                    </a:cubicBezTo>
                    <a:close/>
                  </a:path>
                </a:pathLst>
              </a:custGeom>
              <a:solidFill>
                <a:srgbClr val="02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39;p23">
                <a:extLst>
                  <a:ext uri="{FF2B5EF4-FFF2-40B4-BE49-F238E27FC236}">
                    <a16:creationId xmlns:a16="http://schemas.microsoft.com/office/drawing/2014/main" id="{82133BBD-183D-EB4E-A1FD-77707750CEAD}"/>
                  </a:ext>
                </a:extLst>
              </p:cNvPr>
              <p:cNvSpPr/>
              <p:nvPr/>
            </p:nvSpPr>
            <p:spPr>
              <a:xfrm>
                <a:off x="2626692" y="3786333"/>
                <a:ext cx="720421" cy="305991"/>
              </a:xfrm>
              <a:custGeom>
                <a:avLst/>
                <a:gdLst/>
                <a:ahLst/>
                <a:cxnLst/>
                <a:rect l="l" t="t" r="r" b="b"/>
                <a:pathLst>
                  <a:path w="4584" h="1947" extrusionOk="0">
                    <a:moveTo>
                      <a:pt x="3621" y="1"/>
                    </a:moveTo>
                    <a:cubicBezTo>
                      <a:pt x="3543" y="369"/>
                      <a:pt x="3465" y="742"/>
                      <a:pt x="3387" y="1111"/>
                    </a:cubicBezTo>
                    <a:cubicBezTo>
                      <a:pt x="3378" y="1154"/>
                      <a:pt x="3370" y="1197"/>
                      <a:pt x="3339" y="1232"/>
                    </a:cubicBezTo>
                    <a:cubicBezTo>
                      <a:pt x="3308" y="1266"/>
                      <a:pt x="3264" y="1277"/>
                      <a:pt x="3218" y="1277"/>
                    </a:cubicBezTo>
                    <a:cubicBezTo>
                      <a:pt x="3181" y="1277"/>
                      <a:pt x="3142" y="1270"/>
                      <a:pt x="3105" y="1262"/>
                    </a:cubicBezTo>
                    <a:cubicBezTo>
                      <a:pt x="2828" y="1193"/>
                      <a:pt x="2611" y="1111"/>
                      <a:pt x="2273" y="1072"/>
                    </a:cubicBezTo>
                    <a:cubicBezTo>
                      <a:pt x="2130" y="1054"/>
                      <a:pt x="1956" y="1054"/>
                      <a:pt x="1809" y="1046"/>
                    </a:cubicBezTo>
                    <a:cubicBezTo>
                      <a:pt x="1657" y="1037"/>
                      <a:pt x="1497" y="1037"/>
                      <a:pt x="1271" y="1007"/>
                    </a:cubicBezTo>
                    <a:cubicBezTo>
                      <a:pt x="1098" y="981"/>
                      <a:pt x="1050" y="1011"/>
                      <a:pt x="911" y="907"/>
                    </a:cubicBezTo>
                    <a:cubicBezTo>
                      <a:pt x="859" y="866"/>
                      <a:pt x="810" y="811"/>
                      <a:pt x="779" y="811"/>
                    </a:cubicBezTo>
                    <a:cubicBezTo>
                      <a:pt x="777" y="811"/>
                      <a:pt x="775" y="811"/>
                      <a:pt x="773" y="812"/>
                    </a:cubicBezTo>
                    <a:cubicBezTo>
                      <a:pt x="742" y="816"/>
                      <a:pt x="729" y="885"/>
                      <a:pt x="703" y="907"/>
                    </a:cubicBezTo>
                    <a:cubicBezTo>
                      <a:pt x="591" y="1024"/>
                      <a:pt x="66" y="1575"/>
                      <a:pt x="1" y="1718"/>
                    </a:cubicBezTo>
                    <a:cubicBezTo>
                      <a:pt x="245" y="1550"/>
                      <a:pt x="638" y="1491"/>
                      <a:pt x="1038" y="1491"/>
                    </a:cubicBezTo>
                    <a:cubicBezTo>
                      <a:pt x="1434" y="1491"/>
                      <a:pt x="1838" y="1549"/>
                      <a:pt x="2112" y="1618"/>
                    </a:cubicBezTo>
                    <a:cubicBezTo>
                      <a:pt x="2607" y="1739"/>
                      <a:pt x="3105" y="1848"/>
                      <a:pt x="3608" y="1934"/>
                    </a:cubicBezTo>
                    <a:cubicBezTo>
                      <a:pt x="3639" y="1941"/>
                      <a:pt x="3670" y="1947"/>
                      <a:pt x="3702" y="1947"/>
                    </a:cubicBezTo>
                    <a:cubicBezTo>
                      <a:pt x="3715" y="1947"/>
                      <a:pt x="3729" y="1946"/>
                      <a:pt x="3743" y="1943"/>
                    </a:cubicBezTo>
                    <a:cubicBezTo>
                      <a:pt x="3868" y="1921"/>
                      <a:pt x="3938" y="1787"/>
                      <a:pt x="3985" y="1670"/>
                    </a:cubicBezTo>
                    <a:cubicBezTo>
                      <a:pt x="4211" y="1124"/>
                      <a:pt x="4410" y="569"/>
                      <a:pt x="4584" y="5"/>
                    </a:cubicBezTo>
                    <a:lnTo>
                      <a:pt x="3621" y="1"/>
                    </a:lnTo>
                    <a:close/>
                  </a:path>
                </a:pathLst>
              </a:custGeom>
              <a:solidFill>
                <a:srgbClr val="FFA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40;p23">
                <a:extLst>
                  <a:ext uri="{FF2B5EF4-FFF2-40B4-BE49-F238E27FC236}">
                    <a16:creationId xmlns:a16="http://schemas.microsoft.com/office/drawing/2014/main" id="{B5D0DCD0-2D40-D81D-9737-33A2CBC8C6E0}"/>
                  </a:ext>
                </a:extLst>
              </p:cNvPr>
              <p:cNvSpPr/>
              <p:nvPr/>
            </p:nvSpPr>
            <p:spPr>
              <a:xfrm>
                <a:off x="2576401" y="3868999"/>
                <a:ext cx="184820" cy="259943"/>
              </a:xfrm>
              <a:custGeom>
                <a:avLst/>
                <a:gdLst/>
                <a:ahLst/>
                <a:cxnLst/>
                <a:rect l="l" t="t" r="r" b="b"/>
                <a:pathLst>
                  <a:path w="1176" h="1654" extrusionOk="0">
                    <a:moveTo>
                      <a:pt x="561" y="1"/>
                    </a:moveTo>
                    <a:cubicBezTo>
                      <a:pt x="553" y="1"/>
                      <a:pt x="545" y="3"/>
                      <a:pt x="538" y="8"/>
                    </a:cubicBezTo>
                    <a:cubicBezTo>
                      <a:pt x="520" y="12"/>
                      <a:pt x="512" y="30"/>
                      <a:pt x="507" y="47"/>
                    </a:cubicBezTo>
                    <a:cubicBezTo>
                      <a:pt x="481" y="99"/>
                      <a:pt x="455" y="160"/>
                      <a:pt x="455" y="220"/>
                    </a:cubicBezTo>
                    <a:cubicBezTo>
                      <a:pt x="460" y="299"/>
                      <a:pt x="507" y="385"/>
                      <a:pt x="460" y="450"/>
                    </a:cubicBezTo>
                    <a:cubicBezTo>
                      <a:pt x="447" y="468"/>
                      <a:pt x="429" y="481"/>
                      <a:pt x="412" y="498"/>
                    </a:cubicBezTo>
                    <a:cubicBezTo>
                      <a:pt x="260" y="619"/>
                      <a:pt x="204" y="819"/>
                      <a:pt x="152" y="1010"/>
                    </a:cubicBezTo>
                    <a:cubicBezTo>
                      <a:pt x="104" y="1174"/>
                      <a:pt x="61" y="1339"/>
                      <a:pt x="17" y="1508"/>
                    </a:cubicBezTo>
                    <a:cubicBezTo>
                      <a:pt x="9" y="1534"/>
                      <a:pt x="0" y="1565"/>
                      <a:pt x="4" y="1591"/>
                    </a:cubicBezTo>
                    <a:cubicBezTo>
                      <a:pt x="9" y="1621"/>
                      <a:pt x="26" y="1647"/>
                      <a:pt x="56" y="1651"/>
                    </a:cubicBezTo>
                    <a:cubicBezTo>
                      <a:pt x="61" y="1653"/>
                      <a:pt x="66" y="1653"/>
                      <a:pt x="70" y="1653"/>
                    </a:cubicBezTo>
                    <a:cubicBezTo>
                      <a:pt x="96" y="1653"/>
                      <a:pt x="121" y="1634"/>
                      <a:pt x="139" y="1612"/>
                    </a:cubicBezTo>
                    <a:cubicBezTo>
                      <a:pt x="243" y="1517"/>
                      <a:pt x="334" y="1413"/>
                      <a:pt x="429" y="1304"/>
                    </a:cubicBezTo>
                    <a:cubicBezTo>
                      <a:pt x="460" y="1270"/>
                      <a:pt x="490" y="1235"/>
                      <a:pt x="507" y="1192"/>
                    </a:cubicBezTo>
                    <a:cubicBezTo>
                      <a:pt x="520" y="1157"/>
                      <a:pt x="525" y="1127"/>
                      <a:pt x="529" y="1092"/>
                    </a:cubicBezTo>
                    <a:cubicBezTo>
                      <a:pt x="551" y="927"/>
                      <a:pt x="650" y="836"/>
                      <a:pt x="776" y="676"/>
                    </a:cubicBezTo>
                    <a:cubicBezTo>
                      <a:pt x="885" y="546"/>
                      <a:pt x="1028" y="381"/>
                      <a:pt x="1175" y="294"/>
                    </a:cubicBezTo>
                    <a:lnTo>
                      <a:pt x="1175" y="294"/>
                    </a:lnTo>
                    <a:cubicBezTo>
                      <a:pt x="1174" y="294"/>
                      <a:pt x="1173" y="294"/>
                      <a:pt x="1172" y="294"/>
                    </a:cubicBezTo>
                    <a:cubicBezTo>
                      <a:pt x="1142" y="294"/>
                      <a:pt x="1105" y="241"/>
                      <a:pt x="1088" y="216"/>
                    </a:cubicBezTo>
                    <a:cubicBezTo>
                      <a:pt x="1075" y="190"/>
                      <a:pt x="1062" y="164"/>
                      <a:pt x="1041" y="142"/>
                    </a:cubicBezTo>
                    <a:cubicBezTo>
                      <a:pt x="1019" y="116"/>
                      <a:pt x="984" y="103"/>
                      <a:pt x="954" y="90"/>
                    </a:cubicBezTo>
                    <a:cubicBezTo>
                      <a:pt x="833" y="47"/>
                      <a:pt x="707" y="17"/>
                      <a:pt x="581" y="4"/>
                    </a:cubicBezTo>
                    <a:cubicBezTo>
                      <a:pt x="574" y="2"/>
                      <a:pt x="567" y="1"/>
                      <a:pt x="561" y="1"/>
                    </a:cubicBezTo>
                    <a:close/>
                  </a:path>
                </a:pathLst>
              </a:custGeom>
              <a:solidFill>
                <a:srgbClr val="022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41;p23">
                <a:extLst>
                  <a:ext uri="{FF2B5EF4-FFF2-40B4-BE49-F238E27FC236}">
                    <a16:creationId xmlns:a16="http://schemas.microsoft.com/office/drawing/2014/main" id="{B028DB9F-73DB-9D4F-38D0-BC5AF301CBAB}"/>
                  </a:ext>
                </a:extLst>
              </p:cNvPr>
              <p:cNvSpPr/>
              <p:nvPr/>
            </p:nvSpPr>
            <p:spPr>
              <a:xfrm>
                <a:off x="3918230" y="3336548"/>
                <a:ext cx="219208" cy="75641"/>
              </a:xfrm>
              <a:custGeom>
                <a:avLst/>
                <a:gdLst/>
                <a:ahLst/>
                <a:cxnLst/>
                <a:rect l="l" t="t" r="r" b="b"/>
                <a:pathLst>
                  <a:path w="1336" h="461" extrusionOk="0">
                    <a:moveTo>
                      <a:pt x="778" y="0"/>
                    </a:moveTo>
                    <a:cubicBezTo>
                      <a:pt x="733" y="0"/>
                      <a:pt x="689" y="6"/>
                      <a:pt x="646" y="21"/>
                    </a:cubicBezTo>
                    <a:cubicBezTo>
                      <a:pt x="564" y="47"/>
                      <a:pt x="499" y="99"/>
                      <a:pt x="421" y="138"/>
                    </a:cubicBezTo>
                    <a:cubicBezTo>
                      <a:pt x="379" y="158"/>
                      <a:pt x="329" y="172"/>
                      <a:pt x="282" y="172"/>
                    </a:cubicBezTo>
                    <a:cubicBezTo>
                      <a:pt x="246" y="172"/>
                      <a:pt x="211" y="163"/>
                      <a:pt x="182" y="143"/>
                    </a:cubicBezTo>
                    <a:lnTo>
                      <a:pt x="0" y="260"/>
                    </a:lnTo>
                    <a:cubicBezTo>
                      <a:pt x="95" y="389"/>
                      <a:pt x="256" y="461"/>
                      <a:pt x="416" y="461"/>
                    </a:cubicBezTo>
                    <a:cubicBezTo>
                      <a:pt x="498" y="461"/>
                      <a:pt x="579" y="442"/>
                      <a:pt x="651" y="403"/>
                    </a:cubicBezTo>
                    <a:cubicBezTo>
                      <a:pt x="772" y="342"/>
                      <a:pt x="872" y="225"/>
                      <a:pt x="1010" y="208"/>
                    </a:cubicBezTo>
                    <a:cubicBezTo>
                      <a:pt x="1020" y="207"/>
                      <a:pt x="1029" y="206"/>
                      <a:pt x="1038" y="206"/>
                    </a:cubicBezTo>
                    <a:cubicBezTo>
                      <a:pt x="1116" y="206"/>
                      <a:pt x="1197" y="237"/>
                      <a:pt x="1271" y="268"/>
                    </a:cubicBezTo>
                    <a:cubicBezTo>
                      <a:pt x="1280" y="271"/>
                      <a:pt x="1289" y="274"/>
                      <a:pt x="1298" y="274"/>
                    </a:cubicBezTo>
                    <a:cubicBezTo>
                      <a:pt x="1302" y="274"/>
                      <a:pt x="1306" y="274"/>
                      <a:pt x="1310" y="273"/>
                    </a:cubicBezTo>
                    <a:cubicBezTo>
                      <a:pt x="1336" y="264"/>
                      <a:pt x="1327" y="225"/>
                      <a:pt x="1314" y="199"/>
                    </a:cubicBezTo>
                    <a:cubicBezTo>
                      <a:pt x="1262" y="121"/>
                      <a:pt x="1167" y="86"/>
                      <a:pt x="1075" y="60"/>
                    </a:cubicBezTo>
                    <a:cubicBezTo>
                      <a:pt x="980" y="30"/>
                      <a:pt x="878" y="0"/>
                      <a:pt x="778" y="0"/>
                    </a:cubicBezTo>
                    <a:close/>
                  </a:path>
                </a:pathLst>
              </a:custGeom>
              <a:solidFill>
                <a:srgbClr val="FFA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42;p23">
                <a:extLst>
                  <a:ext uri="{FF2B5EF4-FFF2-40B4-BE49-F238E27FC236}">
                    <a16:creationId xmlns:a16="http://schemas.microsoft.com/office/drawing/2014/main" id="{435C2AAF-EC0D-8F90-6EC4-826DF4B7BDB4}"/>
                  </a:ext>
                </a:extLst>
              </p:cNvPr>
              <p:cNvSpPr/>
              <p:nvPr/>
            </p:nvSpPr>
            <p:spPr>
              <a:xfrm>
                <a:off x="3441582" y="2694014"/>
                <a:ext cx="138810" cy="244151"/>
              </a:xfrm>
              <a:custGeom>
                <a:avLst/>
                <a:gdLst/>
                <a:ahLst/>
                <a:cxnLst/>
                <a:rect l="l" t="t" r="r" b="b"/>
                <a:pathLst>
                  <a:path w="846" h="1488" extrusionOk="0">
                    <a:moveTo>
                      <a:pt x="130" y="0"/>
                    </a:moveTo>
                    <a:cubicBezTo>
                      <a:pt x="130" y="239"/>
                      <a:pt x="200" y="477"/>
                      <a:pt x="174" y="716"/>
                    </a:cubicBezTo>
                    <a:cubicBezTo>
                      <a:pt x="161" y="837"/>
                      <a:pt x="152" y="919"/>
                      <a:pt x="117" y="1037"/>
                    </a:cubicBezTo>
                    <a:cubicBezTo>
                      <a:pt x="100" y="1097"/>
                      <a:pt x="52" y="1193"/>
                      <a:pt x="0" y="1227"/>
                    </a:cubicBezTo>
                    <a:cubicBezTo>
                      <a:pt x="234" y="1275"/>
                      <a:pt x="447" y="1383"/>
                      <a:pt x="659" y="1487"/>
                    </a:cubicBezTo>
                    <a:cubicBezTo>
                      <a:pt x="642" y="1349"/>
                      <a:pt x="638" y="1206"/>
                      <a:pt x="638" y="1067"/>
                    </a:cubicBezTo>
                    <a:cubicBezTo>
                      <a:pt x="642" y="980"/>
                      <a:pt x="655" y="893"/>
                      <a:pt x="681" y="811"/>
                    </a:cubicBezTo>
                    <a:cubicBezTo>
                      <a:pt x="750" y="577"/>
                      <a:pt x="846" y="629"/>
                      <a:pt x="841" y="534"/>
                    </a:cubicBezTo>
                    <a:lnTo>
                      <a:pt x="130" y="0"/>
                    </a:lnTo>
                    <a:close/>
                  </a:path>
                </a:pathLst>
              </a:custGeom>
              <a:solidFill>
                <a:srgbClr val="F295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43;p23">
                <a:extLst>
                  <a:ext uri="{FF2B5EF4-FFF2-40B4-BE49-F238E27FC236}">
                    <a16:creationId xmlns:a16="http://schemas.microsoft.com/office/drawing/2014/main" id="{E2B546C6-766C-809F-137C-574C687233C6}"/>
                  </a:ext>
                </a:extLst>
              </p:cNvPr>
              <p:cNvSpPr/>
              <p:nvPr/>
            </p:nvSpPr>
            <p:spPr>
              <a:xfrm>
                <a:off x="3452903" y="2534529"/>
                <a:ext cx="242835" cy="289601"/>
              </a:xfrm>
              <a:custGeom>
                <a:avLst/>
                <a:gdLst/>
                <a:ahLst/>
                <a:cxnLst/>
                <a:rect l="l" t="t" r="r" b="b"/>
                <a:pathLst>
                  <a:path w="1480" h="1765" extrusionOk="0">
                    <a:moveTo>
                      <a:pt x="766" y="1"/>
                    </a:moveTo>
                    <a:cubicBezTo>
                      <a:pt x="707" y="1"/>
                      <a:pt x="648" y="13"/>
                      <a:pt x="595" y="40"/>
                    </a:cubicBezTo>
                    <a:lnTo>
                      <a:pt x="269" y="162"/>
                    </a:lnTo>
                    <a:cubicBezTo>
                      <a:pt x="144" y="274"/>
                      <a:pt x="79" y="443"/>
                      <a:pt x="48" y="608"/>
                    </a:cubicBezTo>
                    <a:cubicBezTo>
                      <a:pt x="1" y="842"/>
                      <a:pt x="57" y="738"/>
                      <a:pt x="200" y="933"/>
                    </a:cubicBezTo>
                    <a:cubicBezTo>
                      <a:pt x="308" y="1081"/>
                      <a:pt x="252" y="1328"/>
                      <a:pt x="577" y="1558"/>
                    </a:cubicBezTo>
                    <a:cubicBezTo>
                      <a:pt x="694" y="1640"/>
                      <a:pt x="863" y="1701"/>
                      <a:pt x="998" y="1740"/>
                    </a:cubicBezTo>
                    <a:cubicBezTo>
                      <a:pt x="1038" y="1753"/>
                      <a:pt x="1082" y="1764"/>
                      <a:pt x="1124" y="1764"/>
                    </a:cubicBezTo>
                    <a:cubicBezTo>
                      <a:pt x="1135" y="1764"/>
                      <a:pt x="1147" y="1763"/>
                      <a:pt x="1158" y="1761"/>
                    </a:cubicBezTo>
                    <a:cubicBezTo>
                      <a:pt x="1176" y="1761"/>
                      <a:pt x="1193" y="1753"/>
                      <a:pt x="1206" y="1744"/>
                    </a:cubicBezTo>
                    <a:cubicBezTo>
                      <a:pt x="1223" y="1727"/>
                      <a:pt x="1228" y="1705"/>
                      <a:pt x="1232" y="1683"/>
                    </a:cubicBezTo>
                    <a:cubicBezTo>
                      <a:pt x="1262" y="1553"/>
                      <a:pt x="1297" y="1423"/>
                      <a:pt x="1327" y="1293"/>
                    </a:cubicBezTo>
                    <a:cubicBezTo>
                      <a:pt x="1332" y="1267"/>
                      <a:pt x="1340" y="1241"/>
                      <a:pt x="1358" y="1224"/>
                    </a:cubicBezTo>
                    <a:cubicBezTo>
                      <a:pt x="1388" y="1193"/>
                      <a:pt x="1440" y="1193"/>
                      <a:pt x="1462" y="1159"/>
                    </a:cubicBezTo>
                    <a:cubicBezTo>
                      <a:pt x="1479" y="1128"/>
                      <a:pt x="1475" y="1085"/>
                      <a:pt x="1449" y="1063"/>
                    </a:cubicBezTo>
                    <a:cubicBezTo>
                      <a:pt x="1414" y="1029"/>
                      <a:pt x="1379" y="1011"/>
                      <a:pt x="1358" y="985"/>
                    </a:cubicBezTo>
                    <a:cubicBezTo>
                      <a:pt x="1297" y="907"/>
                      <a:pt x="1284" y="877"/>
                      <a:pt x="1271" y="795"/>
                    </a:cubicBezTo>
                    <a:cubicBezTo>
                      <a:pt x="1262" y="734"/>
                      <a:pt x="1297" y="625"/>
                      <a:pt x="1301" y="565"/>
                    </a:cubicBezTo>
                    <a:cubicBezTo>
                      <a:pt x="1306" y="391"/>
                      <a:pt x="1206" y="244"/>
                      <a:pt x="1080" y="127"/>
                    </a:cubicBezTo>
                    <a:cubicBezTo>
                      <a:pt x="995" y="47"/>
                      <a:pt x="879" y="1"/>
                      <a:pt x="766" y="1"/>
                    </a:cubicBezTo>
                    <a:close/>
                  </a:path>
                </a:pathLst>
              </a:custGeom>
              <a:solidFill>
                <a:srgbClr val="FFA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44;p23">
                <a:extLst>
                  <a:ext uri="{FF2B5EF4-FFF2-40B4-BE49-F238E27FC236}">
                    <a16:creationId xmlns:a16="http://schemas.microsoft.com/office/drawing/2014/main" id="{1795B4E8-B0C0-F8BD-227B-5C3DA89A2336}"/>
                  </a:ext>
                </a:extLst>
              </p:cNvPr>
              <p:cNvSpPr/>
              <p:nvPr/>
            </p:nvSpPr>
            <p:spPr>
              <a:xfrm>
                <a:off x="3629288" y="2752262"/>
                <a:ext cx="39379" cy="29370"/>
              </a:xfrm>
              <a:custGeom>
                <a:avLst/>
                <a:gdLst/>
                <a:ahLst/>
                <a:cxnLst/>
                <a:rect l="l" t="t" r="r" b="b"/>
                <a:pathLst>
                  <a:path w="240" h="179" extrusionOk="0">
                    <a:moveTo>
                      <a:pt x="18" y="1"/>
                    </a:moveTo>
                    <a:cubicBezTo>
                      <a:pt x="14" y="1"/>
                      <a:pt x="10" y="5"/>
                      <a:pt x="10" y="5"/>
                    </a:cubicBezTo>
                    <a:cubicBezTo>
                      <a:pt x="1" y="14"/>
                      <a:pt x="10" y="27"/>
                      <a:pt x="14" y="31"/>
                    </a:cubicBezTo>
                    <a:cubicBezTo>
                      <a:pt x="62" y="92"/>
                      <a:pt x="135" y="148"/>
                      <a:pt x="200" y="179"/>
                    </a:cubicBezTo>
                    <a:lnTo>
                      <a:pt x="239" y="31"/>
                    </a:lnTo>
                    <a:cubicBezTo>
                      <a:pt x="174" y="23"/>
                      <a:pt x="114" y="14"/>
                      <a:pt x="49" y="5"/>
                    </a:cubicBezTo>
                    <a:cubicBezTo>
                      <a:pt x="40" y="1"/>
                      <a:pt x="27" y="1"/>
                      <a:pt x="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45;p23">
                <a:extLst>
                  <a:ext uri="{FF2B5EF4-FFF2-40B4-BE49-F238E27FC236}">
                    <a16:creationId xmlns:a16="http://schemas.microsoft.com/office/drawing/2014/main" id="{DE8D4122-1217-9418-B7BB-B4B10CE6FE61}"/>
                  </a:ext>
                </a:extLst>
              </p:cNvPr>
              <p:cNvSpPr/>
              <p:nvPr/>
            </p:nvSpPr>
            <p:spPr>
              <a:xfrm>
                <a:off x="3607957" y="2627070"/>
                <a:ext cx="50700" cy="14767"/>
              </a:xfrm>
              <a:custGeom>
                <a:avLst/>
                <a:gdLst/>
                <a:ahLst/>
                <a:cxnLst/>
                <a:rect l="l" t="t" r="r" b="b"/>
                <a:pathLst>
                  <a:path w="309" h="90" extrusionOk="0">
                    <a:moveTo>
                      <a:pt x="231" y="1"/>
                    </a:moveTo>
                    <a:cubicBezTo>
                      <a:pt x="205" y="1"/>
                      <a:pt x="179" y="1"/>
                      <a:pt x="157" y="5"/>
                    </a:cubicBezTo>
                    <a:cubicBezTo>
                      <a:pt x="105" y="14"/>
                      <a:pt x="57" y="27"/>
                      <a:pt x="14" y="48"/>
                    </a:cubicBezTo>
                    <a:cubicBezTo>
                      <a:pt x="1" y="53"/>
                      <a:pt x="1" y="70"/>
                      <a:pt x="5" y="79"/>
                    </a:cubicBezTo>
                    <a:cubicBezTo>
                      <a:pt x="8" y="85"/>
                      <a:pt x="16" y="89"/>
                      <a:pt x="25" y="89"/>
                    </a:cubicBezTo>
                    <a:cubicBezTo>
                      <a:pt x="29" y="89"/>
                      <a:pt x="32" y="89"/>
                      <a:pt x="36" y="87"/>
                    </a:cubicBezTo>
                    <a:cubicBezTo>
                      <a:pt x="75" y="66"/>
                      <a:pt x="114" y="57"/>
                      <a:pt x="157" y="48"/>
                    </a:cubicBezTo>
                    <a:cubicBezTo>
                      <a:pt x="179" y="44"/>
                      <a:pt x="200" y="44"/>
                      <a:pt x="218" y="44"/>
                    </a:cubicBezTo>
                    <a:cubicBezTo>
                      <a:pt x="226" y="44"/>
                      <a:pt x="235" y="43"/>
                      <a:pt x="243" y="43"/>
                    </a:cubicBezTo>
                    <a:cubicBezTo>
                      <a:pt x="255" y="43"/>
                      <a:pt x="266" y="45"/>
                      <a:pt x="274" y="53"/>
                    </a:cubicBezTo>
                    <a:cubicBezTo>
                      <a:pt x="277" y="55"/>
                      <a:pt x="280" y="56"/>
                      <a:pt x="283" y="56"/>
                    </a:cubicBezTo>
                    <a:cubicBezTo>
                      <a:pt x="292" y="56"/>
                      <a:pt x="301" y="50"/>
                      <a:pt x="304" y="44"/>
                    </a:cubicBezTo>
                    <a:cubicBezTo>
                      <a:pt x="309" y="35"/>
                      <a:pt x="304" y="22"/>
                      <a:pt x="296" y="18"/>
                    </a:cubicBezTo>
                    <a:cubicBezTo>
                      <a:pt x="278" y="1"/>
                      <a:pt x="252" y="1"/>
                      <a:pt x="231" y="1"/>
                    </a:cubicBezTo>
                    <a:close/>
                  </a:path>
                </a:pathLst>
              </a:custGeom>
              <a:solidFill>
                <a:srgbClr val="021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46;p23">
                <a:extLst>
                  <a:ext uri="{FF2B5EF4-FFF2-40B4-BE49-F238E27FC236}">
                    <a16:creationId xmlns:a16="http://schemas.microsoft.com/office/drawing/2014/main" id="{CEA6DA09-7A0B-35C2-69F7-B7E3960EBF81}"/>
                  </a:ext>
                </a:extLst>
              </p:cNvPr>
              <p:cNvSpPr/>
              <p:nvPr/>
            </p:nvSpPr>
            <p:spPr>
              <a:xfrm>
                <a:off x="3611403" y="2658245"/>
                <a:ext cx="47254" cy="15752"/>
              </a:xfrm>
              <a:custGeom>
                <a:avLst/>
                <a:gdLst/>
                <a:ahLst/>
                <a:cxnLst/>
                <a:rect l="l" t="t" r="r" b="b"/>
                <a:pathLst>
                  <a:path w="288" h="96" extrusionOk="0">
                    <a:moveTo>
                      <a:pt x="180" y="1"/>
                    </a:moveTo>
                    <a:cubicBezTo>
                      <a:pt x="176" y="1"/>
                      <a:pt x="171" y="1"/>
                      <a:pt x="166" y="2"/>
                    </a:cubicBezTo>
                    <a:cubicBezTo>
                      <a:pt x="106" y="6"/>
                      <a:pt x="54" y="32"/>
                      <a:pt x="15" y="71"/>
                    </a:cubicBezTo>
                    <a:cubicBezTo>
                      <a:pt x="1" y="85"/>
                      <a:pt x="5" y="95"/>
                      <a:pt x="15" y="95"/>
                    </a:cubicBezTo>
                    <a:cubicBezTo>
                      <a:pt x="21" y="95"/>
                      <a:pt x="28" y="92"/>
                      <a:pt x="36" y="84"/>
                    </a:cubicBezTo>
                    <a:cubicBezTo>
                      <a:pt x="67" y="58"/>
                      <a:pt x="106" y="49"/>
                      <a:pt x="145" y="41"/>
                    </a:cubicBezTo>
                    <a:cubicBezTo>
                      <a:pt x="149" y="40"/>
                      <a:pt x="155" y="40"/>
                      <a:pt x="161" y="40"/>
                    </a:cubicBezTo>
                    <a:cubicBezTo>
                      <a:pt x="192" y="40"/>
                      <a:pt x="233" y="50"/>
                      <a:pt x="244" y="75"/>
                    </a:cubicBezTo>
                    <a:cubicBezTo>
                      <a:pt x="249" y="88"/>
                      <a:pt x="257" y="93"/>
                      <a:pt x="270" y="93"/>
                    </a:cubicBezTo>
                    <a:cubicBezTo>
                      <a:pt x="279" y="88"/>
                      <a:pt x="288" y="75"/>
                      <a:pt x="283" y="62"/>
                    </a:cubicBezTo>
                    <a:cubicBezTo>
                      <a:pt x="268" y="19"/>
                      <a:pt x="224" y="1"/>
                      <a:pt x="180" y="1"/>
                    </a:cubicBezTo>
                    <a:close/>
                  </a:path>
                </a:pathLst>
              </a:custGeom>
              <a:solidFill>
                <a:srgbClr val="DD71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47;p23">
                <a:extLst>
                  <a:ext uri="{FF2B5EF4-FFF2-40B4-BE49-F238E27FC236}">
                    <a16:creationId xmlns:a16="http://schemas.microsoft.com/office/drawing/2014/main" id="{BEE7CEB3-7D94-1308-EC82-7663AD1B2E50}"/>
                  </a:ext>
                </a:extLst>
              </p:cNvPr>
              <p:cNvSpPr/>
              <p:nvPr/>
            </p:nvSpPr>
            <p:spPr>
              <a:xfrm>
                <a:off x="3312780" y="2462498"/>
                <a:ext cx="182946" cy="175566"/>
              </a:xfrm>
              <a:custGeom>
                <a:avLst/>
                <a:gdLst/>
                <a:ahLst/>
                <a:cxnLst/>
                <a:rect l="l" t="t" r="r" b="b"/>
                <a:pathLst>
                  <a:path w="1115" h="1070" extrusionOk="0">
                    <a:moveTo>
                      <a:pt x="586" y="1"/>
                    </a:moveTo>
                    <a:cubicBezTo>
                      <a:pt x="554" y="1"/>
                      <a:pt x="522" y="4"/>
                      <a:pt x="490" y="11"/>
                    </a:cubicBezTo>
                    <a:cubicBezTo>
                      <a:pt x="347" y="33"/>
                      <a:pt x="217" y="115"/>
                      <a:pt x="126" y="232"/>
                    </a:cubicBezTo>
                    <a:cubicBezTo>
                      <a:pt x="40" y="349"/>
                      <a:pt x="1" y="496"/>
                      <a:pt x="18" y="640"/>
                    </a:cubicBezTo>
                    <a:cubicBezTo>
                      <a:pt x="22" y="705"/>
                      <a:pt x="40" y="765"/>
                      <a:pt x="70" y="817"/>
                    </a:cubicBezTo>
                    <a:cubicBezTo>
                      <a:pt x="135" y="934"/>
                      <a:pt x="252" y="1012"/>
                      <a:pt x="373" y="1047"/>
                    </a:cubicBezTo>
                    <a:cubicBezTo>
                      <a:pt x="432" y="1063"/>
                      <a:pt x="492" y="1070"/>
                      <a:pt x="553" y="1070"/>
                    </a:cubicBezTo>
                    <a:cubicBezTo>
                      <a:pt x="622" y="1070"/>
                      <a:pt x="692" y="1061"/>
                      <a:pt x="759" y="1047"/>
                    </a:cubicBezTo>
                    <a:lnTo>
                      <a:pt x="1115" y="479"/>
                    </a:lnTo>
                    <a:cubicBezTo>
                      <a:pt x="1071" y="414"/>
                      <a:pt x="1028" y="345"/>
                      <a:pt x="985" y="280"/>
                    </a:cubicBezTo>
                    <a:cubicBezTo>
                      <a:pt x="933" y="197"/>
                      <a:pt x="876" y="111"/>
                      <a:pt x="794" y="59"/>
                    </a:cubicBezTo>
                    <a:cubicBezTo>
                      <a:pt x="733" y="19"/>
                      <a:pt x="660" y="1"/>
                      <a:pt x="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48;p23">
                <a:extLst>
                  <a:ext uri="{FF2B5EF4-FFF2-40B4-BE49-F238E27FC236}">
                    <a16:creationId xmlns:a16="http://schemas.microsoft.com/office/drawing/2014/main" id="{4366EE77-3A02-A9EF-BB70-0BDDA506FA44}"/>
                  </a:ext>
                </a:extLst>
              </p:cNvPr>
              <p:cNvSpPr/>
              <p:nvPr/>
            </p:nvSpPr>
            <p:spPr>
              <a:xfrm>
                <a:off x="3410243" y="2517793"/>
                <a:ext cx="274009" cy="287304"/>
              </a:xfrm>
              <a:custGeom>
                <a:avLst/>
                <a:gdLst/>
                <a:ahLst/>
                <a:cxnLst/>
                <a:rect l="l" t="t" r="r" b="b"/>
                <a:pathLst>
                  <a:path w="1670" h="1751" extrusionOk="0">
                    <a:moveTo>
                      <a:pt x="842" y="1"/>
                    </a:moveTo>
                    <a:cubicBezTo>
                      <a:pt x="732" y="1"/>
                      <a:pt x="620" y="16"/>
                      <a:pt x="512" y="42"/>
                    </a:cubicBezTo>
                    <a:cubicBezTo>
                      <a:pt x="447" y="60"/>
                      <a:pt x="378" y="81"/>
                      <a:pt x="321" y="116"/>
                    </a:cubicBezTo>
                    <a:cubicBezTo>
                      <a:pt x="183" y="190"/>
                      <a:pt x="87" y="333"/>
                      <a:pt x="44" y="485"/>
                    </a:cubicBezTo>
                    <a:cubicBezTo>
                      <a:pt x="1" y="636"/>
                      <a:pt x="5" y="797"/>
                      <a:pt x="31" y="953"/>
                    </a:cubicBezTo>
                    <a:cubicBezTo>
                      <a:pt x="31" y="957"/>
                      <a:pt x="31" y="957"/>
                      <a:pt x="31" y="962"/>
                    </a:cubicBezTo>
                    <a:cubicBezTo>
                      <a:pt x="61" y="1144"/>
                      <a:pt x="131" y="1334"/>
                      <a:pt x="282" y="1443"/>
                    </a:cubicBezTo>
                    <a:cubicBezTo>
                      <a:pt x="311" y="1487"/>
                      <a:pt x="359" y="1509"/>
                      <a:pt x="407" y="1509"/>
                    </a:cubicBezTo>
                    <a:cubicBezTo>
                      <a:pt x="440" y="1509"/>
                      <a:pt x="473" y="1499"/>
                      <a:pt x="499" y="1478"/>
                    </a:cubicBezTo>
                    <a:cubicBezTo>
                      <a:pt x="694" y="1321"/>
                      <a:pt x="829" y="1074"/>
                      <a:pt x="993" y="888"/>
                    </a:cubicBezTo>
                    <a:lnTo>
                      <a:pt x="993" y="888"/>
                    </a:lnTo>
                    <a:cubicBezTo>
                      <a:pt x="967" y="1404"/>
                      <a:pt x="1306" y="1751"/>
                      <a:pt x="1306" y="1751"/>
                    </a:cubicBezTo>
                    <a:cubicBezTo>
                      <a:pt x="1306" y="1751"/>
                      <a:pt x="1206" y="1521"/>
                      <a:pt x="1271" y="1074"/>
                    </a:cubicBezTo>
                    <a:cubicBezTo>
                      <a:pt x="1297" y="884"/>
                      <a:pt x="1314" y="736"/>
                      <a:pt x="1327" y="632"/>
                    </a:cubicBezTo>
                    <a:lnTo>
                      <a:pt x="1505" y="606"/>
                    </a:lnTo>
                    <a:cubicBezTo>
                      <a:pt x="1492" y="511"/>
                      <a:pt x="1427" y="372"/>
                      <a:pt x="1427" y="372"/>
                    </a:cubicBezTo>
                    <a:lnTo>
                      <a:pt x="1427" y="372"/>
                    </a:lnTo>
                    <a:cubicBezTo>
                      <a:pt x="1505" y="450"/>
                      <a:pt x="1557" y="589"/>
                      <a:pt x="1557" y="589"/>
                    </a:cubicBezTo>
                    <a:lnTo>
                      <a:pt x="1670" y="550"/>
                    </a:lnTo>
                    <a:cubicBezTo>
                      <a:pt x="1514" y="60"/>
                      <a:pt x="1123" y="38"/>
                      <a:pt x="1123" y="38"/>
                    </a:cubicBezTo>
                    <a:cubicBezTo>
                      <a:pt x="1102" y="34"/>
                      <a:pt x="1076" y="25"/>
                      <a:pt x="1054" y="21"/>
                    </a:cubicBezTo>
                    <a:cubicBezTo>
                      <a:pt x="984" y="7"/>
                      <a:pt x="914" y="1"/>
                      <a:pt x="8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49;p23">
                <a:extLst>
                  <a:ext uri="{FF2B5EF4-FFF2-40B4-BE49-F238E27FC236}">
                    <a16:creationId xmlns:a16="http://schemas.microsoft.com/office/drawing/2014/main" id="{7F011CB1-40B9-00D4-C81B-ED9F6D350F56}"/>
                  </a:ext>
                </a:extLst>
              </p:cNvPr>
              <p:cNvSpPr/>
              <p:nvPr/>
            </p:nvSpPr>
            <p:spPr>
              <a:xfrm>
                <a:off x="3524113" y="2665957"/>
                <a:ext cx="51356" cy="69406"/>
              </a:xfrm>
              <a:custGeom>
                <a:avLst/>
                <a:gdLst/>
                <a:ahLst/>
                <a:cxnLst/>
                <a:rect l="l" t="t" r="r" b="b"/>
                <a:pathLst>
                  <a:path w="313" h="423" extrusionOk="0">
                    <a:moveTo>
                      <a:pt x="139" y="1"/>
                    </a:moveTo>
                    <a:cubicBezTo>
                      <a:pt x="121" y="1"/>
                      <a:pt x="103" y="5"/>
                      <a:pt x="87" y="15"/>
                    </a:cubicBezTo>
                    <a:cubicBezTo>
                      <a:pt x="61" y="33"/>
                      <a:pt x="48" y="54"/>
                      <a:pt x="35" y="80"/>
                    </a:cubicBezTo>
                    <a:cubicBezTo>
                      <a:pt x="0" y="158"/>
                      <a:pt x="18" y="258"/>
                      <a:pt x="74" y="323"/>
                    </a:cubicBezTo>
                    <a:cubicBezTo>
                      <a:pt x="91" y="349"/>
                      <a:pt x="117" y="366"/>
                      <a:pt x="143" y="384"/>
                    </a:cubicBezTo>
                    <a:cubicBezTo>
                      <a:pt x="165" y="405"/>
                      <a:pt x="191" y="423"/>
                      <a:pt x="217" y="423"/>
                    </a:cubicBezTo>
                    <a:cubicBezTo>
                      <a:pt x="260" y="423"/>
                      <a:pt x="291" y="388"/>
                      <a:pt x="304" y="345"/>
                    </a:cubicBezTo>
                    <a:cubicBezTo>
                      <a:pt x="312" y="306"/>
                      <a:pt x="304" y="267"/>
                      <a:pt x="295" y="228"/>
                    </a:cubicBezTo>
                    <a:cubicBezTo>
                      <a:pt x="282" y="72"/>
                      <a:pt x="239" y="37"/>
                      <a:pt x="204" y="20"/>
                    </a:cubicBezTo>
                    <a:cubicBezTo>
                      <a:pt x="185" y="8"/>
                      <a:pt x="162" y="1"/>
                      <a:pt x="139" y="1"/>
                    </a:cubicBezTo>
                    <a:close/>
                  </a:path>
                </a:pathLst>
              </a:custGeom>
              <a:solidFill>
                <a:srgbClr val="FFA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50;p23">
                <a:extLst>
                  <a:ext uri="{FF2B5EF4-FFF2-40B4-BE49-F238E27FC236}">
                    <a16:creationId xmlns:a16="http://schemas.microsoft.com/office/drawing/2014/main" id="{5038185C-6F99-FA88-995D-66D5424BE2EC}"/>
                  </a:ext>
                </a:extLst>
              </p:cNvPr>
              <p:cNvSpPr/>
              <p:nvPr/>
            </p:nvSpPr>
            <p:spPr>
              <a:xfrm>
                <a:off x="3549709" y="2691553"/>
                <a:ext cx="22150" cy="30355"/>
              </a:xfrm>
              <a:custGeom>
                <a:avLst/>
                <a:gdLst/>
                <a:ahLst/>
                <a:cxnLst/>
                <a:rect l="l" t="t" r="r" b="b"/>
                <a:pathLst>
                  <a:path w="135" h="185" extrusionOk="0">
                    <a:moveTo>
                      <a:pt x="61" y="0"/>
                    </a:moveTo>
                    <a:cubicBezTo>
                      <a:pt x="52" y="0"/>
                      <a:pt x="44" y="2"/>
                      <a:pt x="35" y="7"/>
                    </a:cubicBezTo>
                    <a:cubicBezTo>
                      <a:pt x="26" y="11"/>
                      <a:pt x="18" y="24"/>
                      <a:pt x="13" y="33"/>
                    </a:cubicBezTo>
                    <a:cubicBezTo>
                      <a:pt x="0" y="67"/>
                      <a:pt x="5" y="111"/>
                      <a:pt x="31" y="141"/>
                    </a:cubicBezTo>
                    <a:cubicBezTo>
                      <a:pt x="39" y="154"/>
                      <a:pt x="48" y="158"/>
                      <a:pt x="61" y="167"/>
                    </a:cubicBezTo>
                    <a:cubicBezTo>
                      <a:pt x="70" y="176"/>
                      <a:pt x="83" y="184"/>
                      <a:pt x="96" y="184"/>
                    </a:cubicBezTo>
                    <a:cubicBezTo>
                      <a:pt x="113" y="184"/>
                      <a:pt x="126" y="167"/>
                      <a:pt x="130" y="150"/>
                    </a:cubicBezTo>
                    <a:cubicBezTo>
                      <a:pt x="135" y="132"/>
                      <a:pt x="130" y="115"/>
                      <a:pt x="126" y="98"/>
                    </a:cubicBezTo>
                    <a:cubicBezTo>
                      <a:pt x="122" y="33"/>
                      <a:pt x="104" y="15"/>
                      <a:pt x="87" y="7"/>
                    </a:cubicBezTo>
                    <a:cubicBezTo>
                      <a:pt x="78" y="2"/>
                      <a:pt x="70" y="0"/>
                      <a:pt x="61" y="0"/>
                    </a:cubicBezTo>
                    <a:close/>
                  </a:path>
                </a:pathLst>
              </a:custGeom>
              <a:solidFill>
                <a:srgbClr val="F295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51;p23">
                <a:extLst>
                  <a:ext uri="{FF2B5EF4-FFF2-40B4-BE49-F238E27FC236}">
                    <a16:creationId xmlns:a16="http://schemas.microsoft.com/office/drawing/2014/main" id="{8FF44049-7352-A76C-6C88-42A6F0A0A9FB}"/>
                  </a:ext>
                </a:extLst>
              </p:cNvPr>
              <p:cNvSpPr/>
              <p:nvPr/>
            </p:nvSpPr>
            <p:spPr>
              <a:xfrm>
                <a:off x="3331321" y="2872532"/>
                <a:ext cx="285331" cy="482559"/>
              </a:xfrm>
              <a:custGeom>
                <a:avLst/>
                <a:gdLst/>
                <a:ahLst/>
                <a:cxnLst/>
                <a:rect l="l" t="t" r="r" b="b"/>
                <a:pathLst>
                  <a:path w="1739" h="2941" extrusionOk="0">
                    <a:moveTo>
                      <a:pt x="768" y="1"/>
                    </a:moveTo>
                    <a:cubicBezTo>
                      <a:pt x="416" y="343"/>
                      <a:pt x="126" y="872"/>
                      <a:pt x="65" y="1358"/>
                    </a:cubicBezTo>
                    <a:cubicBezTo>
                      <a:pt x="0" y="1843"/>
                      <a:pt x="44" y="2338"/>
                      <a:pt x="74" y="2827"/>
                    </a:cubicBezTo>
                    <a:cubicBezTo>
                      <a:pt x="78" y="2836"/>
                      <a:pt x="78" y="2845"/>
                      <a:pt x="83" y="2849"/>
                    </a:cubicBezTo>
                    <a:cubicBezTo>
                      <a:pt x="91" y="2858"/>
                      <a:pt x="100" y="2858"/>
                      <a:pt x="109" y="2858"/>
                    </a:cubicBezTo>
                    <a:cubicBezTo>
                      <a:pt x="499" y="2888"/>
                      <a:pt x="885" y="2914"/>
                      <a:pt x="1271" y="2940"/>
                    </a:cubicBezTo>
                    <a:cubicBezTo>
                      <a:pt x="1279" y="2940"/>
                      <a:pt x="1288" y="2941"/>
                      <a:pt x="1296" y="2941"/>
                    </a:cubicBezTo>
                    <a:cubicBezTo>
                      <a:pt x="1318" y="2941"/>
                      <a:pt x="1338" y="2938"/>
                      <a:pt x="1353" y="2923"/>
                    </a:cubicBezTo>
                    <a:cubicBezTo>
                      <a:pt x="1370" y="2906"/>
                      <a:pt x="1375" y="2879"/>
                      <a:pt x="1375" y="2853"/>
                    </a:cubicBezTo>
                    <a:cubicBezTo>
                      <a:pt x="1401" y="2528"/>
                      <a:pt x="1409" y="2186"/>
                      <a:pt x="1557" y="1891"/>
                    </a:cubicBezTo>
                    <a:cubicBezTo>
                      <a:pt x="1600" y="1804"/>
                      <a:pt x="1661" y="1718"/>
                      <a:pt x="1687" y="1622"/>
                    </a:cubicBezTo>
                    <a:cubicBezTo>
                      <a:pt x="1739" y="1453"/>
                      <a:pt x="1687" y="1271"/>
                      <a:pt x="1635" y="1098"/>
                    </a:cubicBezTo>
                    <a:cubicBezTo>
                      <a:pt x="1565" y="868"/>
                      <a:pt x="1487" y="642"/>
                      <a:pt x="1405" y="417"/>
                    </a:cubicBezTo>
                    <a:cubicBezTo>
                      <a:pt x="1396" y="391"/>
                      <a:pt x="1388" y="369"/>
                      <a:pt x="1366" y="352"/>
                    </a:cubicBezTo>
                    <a:cubicBezTo>
                      <a:pt x="1349" y="339"/>
                      <a:pt x="1323" y="330"/>
                      <a:pt x="1301" y="326"/>
                    </a:cubicBezTo>
                    <a:cubicBezTo>
                      <a:pt x="1084" y="278"/>
                      <a:pt x="937" y="144"/>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52;p23">
                <a:extLst>
                  <a:ext uri="{FF2B5EF4-FFF2-40B4-BE49-F238E27FC236}">
                    <a16:creationId xmlns:a16="http://schemas.microsoft.com/office/drawing/2014/main" id="{737589B5-54F7-98BF-BFEF-F2E437280E12}"/>
                  </a:ext>
                </a:extLst>
              </p:cNvPr>
              <p:cNvSpPr/>
              <p:nvPr/>
            </p:nvSpPr>
            <p:spPr>
              <a:xfrm>
                <a:off x="3403187" y="2944727"/>
                <a:ext cx="515203" cy="474355"/>
              </a:xfrm>
              <a:custGeom>
                <a:avLst/>
                <a:gdLst/>
                <a:ahLst/>
                <a:cxnLst/>
                <a:rect l="l" t="t" r="r" b="b"/>
                <a:pathLst>
                  <a:path w="3140" h="2891" extrusionOk="0">
                    <a:moveTo>
                      <a:pt x="336" y="0"/>
                    </a:moveTo>
                    <a:cubicBezTo>
                      <a:pt x="308" y="0"/>
                      <a:pt x="280" y="4"/>
                      <a:pt x="252" y="11"/>
                    </a:cubicBezTo>
                    <a:lnTo>
                      <a:pt x="178" y="155"/>
                    </a:lnTo>
                    <a:cubicBezTo>
                      <a:pt x="91" y="202"/>
                      <a:pt x="35" y="298"/>
                      <a:pt x="18" y="397"/>
                    </a:cubicBezTo>
                    <a:cubicBezTo>
                      <a:pt x="0" y="493"/>
                      <a:pt x="13" y="597"/>
                      <a:pt x="26" y="692"/>
                    </a:cubicBezTo>
                    <a:cubicBezTo>
                      <a:pt x="113" y="1265"/>
                      <a:pt x="308" y="1841"/>
                      <a:pt x="711" y="2253"/>
                    </a:cubicBezTo>
                    <a:cubicBezTo>
                      <a:pt x="824" y="2370"/>
                      <a:pt x="958" y="2474"/>
                      <a:pt x="1110" y="2539"/>
                    </a:cubicBezTo>
                    <a:cubicBezTo>
                      <a:pt x="1249" y="2600"/>
                      <a:pt x="1401" y="2626"/>
                      <a:pt x="1548" y="2652"/>
                    </a:cubicBezTo>
                    <a:cubicBezTo>
                      <a:pt x="2008" y="2730"/>
                      <a:pt x="2467" y="2808"/>
                      <a:pt x="2927" y="2890"/>
                    </a:cubicBezTo>
                    <a:cubicBezTo>
                      <a:pt x="3009" y="2704"/>
                      <a:pt x="3079" y="2518"/>
                      <a:pt x="3139" y="2327"/>
                    </a:cubicBezTo>
                    <a:cubicBezTo>
                      <a:pt x="2836" y="2192"/>
                      <a:pt x="2528" y="2062"/>
                      <a:pt x="2203" y="1989"/>
                    </a:cubicBezTo>
                    <a:cubicBezTo>
                      <a:pt x="2029" y="1945"/>
                      <a:pt x="1843" y="1919"/>
                      <a:pt x="1687" y="1832"/>
                    </a:cubicBezTo>
                    <a:cubicBezTo>
                      <a:pt x="1409" y="1676"/>
                      <a:pt x="1258" y="1369"/>
                      <a:pt x="1127" y="1078"/>
                    </a:cubicBezTo>
                    <a:cubicBezTo>
                      <a:pt x="1036" y="887"/>
                      <a:pt x="950" y="692"/>
                      <a:pt x="859" y="501"/>
                    </a:cubicBezTo>
                    <a:cubicBezTo>
                      <a:pt x="802" y="371"/>
                      <a:pt x="742" y="237"/>
                      <a:pt x="638" y="137"/>
                    </a:cubicBezTo>
                    <a:cubicBezTo>
                      <a:pt x="558" y="58"/>
                      <a:pt x="448" y="0"/>
                      <a:pt x="3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53;p23">
                <a:extLst>
                  <a:ext uri="{FF2B5EF4-FFF2-40B4-BE49-F238E27FC236}">
                    <a16:creationId xmlns:a16="http://schemas.microsoft.com/office/drawing/2014/main" id="{BF73AD7E-0F58-DA28-21DD-B7C2BB640085}"/>
                  </a:ext>
                </a:extLst>
              </p:cNvPr>
              <p:cNvSpPr/>
              <p:nvPr/>
            </p:nvSpPr>
            <p:spPr>
              <a:xfrm>
                <a:off x="3883281" y="3326376"/>
                <a:ext cx="78429" cy="95987"/>
              </a:xfrm>
              <a:custGeom>
                <a:avLst/>
                <a:gdLst/>
                <a:ahLst/>
                <a:cxnLst/>
                <a:rect l="l" t="t" r="r" b="b"/>
                <a:pathLst>
                  <a:path w="478" h="585" extrusionOk="0">
                    <a:moveTo>
                      <a:pt x="213" y="1"/>
                    </a:moveTo>
                    <a:cubicBezTo>
                      <a:pt x="153" y="192"/>
                      <a:pt x="83" y="378"/>
                      <a:pt x="1" y="564"/>
                    </a:cubicBezTo>
                    <a:cubicBezTo>
                      <a:pt x="18" y="564"/>
                      <a:pt x="40" y="569"/>
                      <a:pt x="57" y="573"/>
                    </a:cubicBezTo>
                    <a:cubicBezTo>
                      <a:pt x="92" y="579"/>
                      <a:pt x="129" y="584"/>
                      <a:pt x="165" y="584"/>
                    </a:cubicBezTo>
                    <a:cubicBezTo>
                      <a:pt x="204" y="584"/>
                      <a:pt x="242" y="578"/>
                      <a:pt x="274" y="560"/>
                    </a:cubicBezTo>
                    <a:cubicBezTo>
                      <a:pt x="326" y="530"/>
                      <a:pt x="356" y="478"/>
                      <a:pt x="382" y="426"/>
                    </a:cubicBezTo>
                    <a:cubicBezTo>
                      <a:pt x="413" y="356"/>
                      <a:pt x="443" y="283"/>
                      <a:pt x="465" y="209"/>
                    </a:cubicBezTo>
                    <a:cubicBezTo>
                      <a:pt x="473" y="183"/>
                      <a:pt x="478" y="157"/>
                      <a:pt x="469" y="131"/>
                    </a:cubicBezTo>
                    <a:cubicBezTo>
                      <a:pt x="456" y="109"/>
                      <a:pt x="434" y="100"/>
                      <a:pt x="408" y="87"/>
                    </a:cubicBezTo>
                    <a:cubicBezTo>
                      <a:pt x="343" y="57"/>
                      <a:pt x="278" y="27"/>
                      <a:pt x="213" y="1"/>
                    </a:cubicBezTo>
                    <a:close/>
                  </a:path>
                </a:pathLst>
              </a:custGeom>
              <a:solidFill>
                <a:srgbClr val="940A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854;p23">
                <a:extLst>
                  <a:ext uri="{FF2B5EF4-FFF2-40B4-BE49-F238E27FC236}">
                    <a16:creationId xmlns:a16="http://schemas.microsoft.com/office/drawing/2014/main" id="{6925551A-63FB-927B-61E8-49BCED1FEDA7}"/>
                  </a:ext>
                </a:extLst>
              </p:cNvPr>
              <p:cNvGrpSpPr/>
              <p:nvPr/>
            </p:nvGrpSpPr>
            <p:grpSpPr>
              <a:xfrm>
                <a:off x="3146388" y="3317953"/>
                <a:ext cx="460582" cy="610226"/>
                <a:chOff x="3315738" y="3295951"/>
                <a:chExt cx="367906" cy="487440"/>
              </a:xfrm>
            </p:grpSpPr>
            <p:sp>
              <p:nvSpPr>
                <p:cNvPr id="71" name="Google Shape;855;p23">
                  <a:extLst>
                    <a:ext uri="{FF2B5EF4-FFF2-40B4-BE49-F238E27FC236}">
                      <a16:creationId xmlns:a16="http://schemas.microsoft.com/office/drawing/2014/main" id="{54392D88-37AB-49FB-AA9C-C6CFE19D23F3}"/>
                    </a:ext>
                  </a:extLst>
                </p:cNvPr>
                <p:cNvSpPr/>
                <p:nvPr/>
              </p:nvSpPr>
              <p:spPr>
                <a:xfrm>
                  <a:off x="3322554" y="3295951"/>
                  <a:ext cx="332649" cy="383110"/>
                </a:xfrm>
                <a:custGeom>
                  <a:avLst/>
                  <a:gdLst/>
                  <a:ahLst/>
                  <a:cxnLst/>
                  <a:rect l="l" t="t" r="r" b="b"/>
                  <a:pathLst>
                    <a:path w="2538" h="2923" extrusionOk="0">
                      <a:moveTo>
                        <a:pt x="1163" y="1"/>
                      </a:moveTo>
                      <a:cubicBezTo>
                        <a:pt x="729" y="443"/>
                        <a:pt x="435" y="1011"/>
                        <a:pt x="252" y="1601"/>
                      </a:cubicBezTo>
                      <a:cubicBezTo>
                        <a:pt x="127" y="2008"/>
                        <a:pt x="49" y="2429"/>
                        <a:pt x="1" y="2854"/>
                      </a:cubicBezTo>
                      <a:cubicBezTo>
                        <a:pt x="140" y="2901"/>
                        <a:pt x="283" y="2923"/>
                        <a:pt x="426" y="2923"/>
                      </a:cubicBezTo>
                      <a:cubicBezTo>
                        <a:pt x="938" y="2923"/>
                        <a:pt x="1423" y="2654"/>
                        <a:pt x="1779" y="2286"/>
                      </a:cubicBezTo>
                      <a:cubicBezTo>
                        <a:pt x="2217" y="1835"/>
                        <a:pt x="2485" y="1223"/>
                        <a:pt x="2537" y="595"/>
                      </a:cubicBezTo>
                      <a:cubicBezTo>
                        <a:pt x="2498" y="439"/>
                        <a:pt x="2459" y="278"/>
                        <a:pt x="2407" y="122"/>
                      </a:cubicBezTo>
                      <a:lnTo>
                        <a:pt x="1163" y="1"/>
                      </a:lnTo>
                      <a:close/>
                    </a:path>
                  </a:pathLst>
                </a:custGeom>
                <a:solidFill>
                  <a:srgbClr val="084868"/>
                </a:solidFill>
                <a:ln w="9525" cap="flat" cmpd="sng">
                  <a:solidFill>
                    <a:srgbClr val="0848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56;p23">
                  <a:extLst>
                    <a:ext uri="{FF2B5EF4-FFF2-40B4-BE49-F238E27FC236}">
                      <a16:creationId xmlns:a16="http://schemas.microsoft.com/office/drawing/2014/main" id="{9E965258-86EA-1D96-C07F-6B2C1D05B3B8}"/>
                    </a:ext>
                  </a:extLst>
                </p:cNvPr>
                <p:cNvSpPr/>
                <p:nvPr/>
              </p:nvSpPr>
              <p:spPr>
                <a:xfrm>
                  <a:off x="3315738" y="3373805"/>
                  <a:ext cx="367906" cy="409586"/>
                </a:xfrm>
                <a:custGeom>
                  <a:avLst/>
                  <a:gdLst/>
                  <a:ahLst/>
                  <a:cxnLst/>
                  <a:rect l="l" t="t" r="r" b="b"/>
                  <a:pathLst>
                    <a:path w="2807" h="3125" extrusionOk="0">
                      <a:moveTo>
                        <a:pt x="2589" y="1"/>
                      </a:moveTo>
                      <a:cubicBezTo>
                        <a:pt x="2537" y="629"/>
                        <a:pt x="2269" y="1241"/>
                        <a:pt x="1831" y="1692"/>
                      </a:cubicBezTo>
                      <a:cubicBezTo>
                        <a:pt x="1475" y="2060"/>
                        <a:pt x="990" y="2329"/>
                        <a:pt x="478" y="2329"/>
                      </a:cubicBezTo>
                      <a:cubicBezTo>
                        <a:pt x="335" y="2329"/>
                        <a:pt x="192" y="2307"/>
                        <a:pt x="53" y="2260"/>
                      </a:cubicBezTo>
                      <a:cubicBezTo>
                        <a:pt x="31" y="2455"/>
                        <a:pt x="14" y="2646"/>
                        <a:pt x="1" y="2841"/>
                      </a:cubicBezTo>
                      <a:cubicBezTo>
                        <a:pt x="1" y="2867"/>
                        <a:pt x="1" y="2893"/>
                        <a:pt x="14" y="2914"/>
                      </a:cubicBezTo>
                      <a:cubicBezTo>
                        <a:pt x="31" y="2936"/>
                        <a:pt x="66" y="2940"/>
                        <a:pt x="92" y="2940"/>
                      </a:cubicBezTo>
                      <a:cubicBezTo>
                        <a:pt x="924" y="3001"/>
                        <a:pt x="1761" y="3062"/>
                        <a:pt x="2594" y="3122"/>
                      </a:cubicBezTo>
                      <a:cubicBezTo>
                        <a:pt x="2605" y="3124"/>
                        <a:pt x="2616" y="3124"/>
                        <a:pt x="2628" y="3124"/>
                      </a:cubicBezTo>
                      <a:cubicBezTo>
                        <a:pt x="2663" y="3124"/>
                        <a:pt x="2700" y="3117"/>
                        <a:pt x="2719" y="3088"/>
                      </a:cubicBezTo>
                      <a:cubicBezTo>
                        <a:pt x="2737" y="3066"/>
                        <a:pt x="2737" y="3040"/>
                        <a:pt x="2737" y="3010"/>
                      </a:cubicBezTo>
                      <a:cubicBezTo>
                        <a:pt x="2776" y="2004"/>
                        <a:pt x="2806" y="981"/>
                        <a:pt x="2589" y="1"/>
                      </a:cubicBezTo>
                      <a:close/>
                    </a:path>
                  </a:pathLst>
                </a:custGeom>
                <a:solidFill>
                  <a:srgbClr val="084868"/>
                </a:solidFill>
                <a:ln w="9525" cap="flat" cmpd="sng">
                  <a:solidFill>
                    <a:srgbClr val="0848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857;p23">
                <a:extLst>
                  <a:ext uri="{FF2B5EF4-FFF2-40B4-BE49-F238E27FC236}">
                    <a16:creationId xmlns:a16="http://schemas.microsoft.com/office/drawing/2014/main" id="{93C0E4B1-1089-110C-86FF-63318255896F}"/>
                  </a:ext>
                </a:extLst>
              </p:cNvPr>
              <p:cNvGrpSpPr/>
              <p:nvPr/>
            </p:nvGrpSpPr>
            <p:grpSpPr>
              <a:xfrm>
                <a:off x="2626705" y="4128949"/>
                <a:ext cx="605395" cy="616866"/>
                <a:chOff x="3006023" y="4109094"/>
                <a:chExt cx="504875" cy="514440"/>
              </a:xfrm>
            </p:grpSpPr>
            <p:sp>
              <p:nvSpPr>
                <p:cNvPr id="68" name="Google Shape;858;p23">
                  <a:extLst>
                    <a:ext uri="{FF2B5EF4-FFF2-40B4-BE49-F238E27FC236}">
                      <a16:creationId xmlns:a16="http://schemas.microsoft.com/office/drawing/2014/main" id="{2599FA7A-225E-2255-A34D-F94D67713747}"/>
                    </a:ext>
                  </a:extLst>
                </p:cNvPr>
                <p:cNvSpPr/>
                <p:nvPr/>
              </p:nvSpPr>
              <p:spPr>
                <a:xfrm>
                  <a:off x="3006023" y="4109094"/>
                  <a:ext cx="247455" cy="222159"/>
                </a:xfrm>
                <a:custGeom>
                  <a:avLst/>
                  <a:gdLst/>
                  <a:ahLst/>
                  <a:cxnLst/>
                  <a:rect l="l" t="t" r="r" b="b"/>
                  <a:pathLst>
                    <a:path w="1888" h="1695" extrusionOk="0">
                      <a:moveTo>
                        <a:pt x="946" y="0"/>
                      </a:moveTo>
                      <a:cubicBezTo>
                        <a:pt x="714" y="0"/>
                        <a:pt x="484" y="94"/>
                        <a:pt x="318" y="279"/>
                      </a:cubicBezTo>
                      <a:cubicBezTo>
                        <a:pt x="1" y="625"/>
                        <a:pt x="31" y="1163"/>
                        <a:pt x="378" y="1475"/>
                      </a:cubicBezTo>
                      <a:cubicBezTo>
                        <a:pt x="540" y="1623"/>
                        <a:pt x="742" y="1695"/>
                        <a:pt x="943" y="1695"/>
                      </a:cubicBezTo>
                      <a:cubicBezTo>
                        <a:pt x="1175" y="1695"/>
                        <a:pt x="1406" y="1600"/>
                        <a:pt x="1575" y="1415"/>
                      </a:cubicBezTo>
                      <a:cubicBezTo>
                        <a:pt x="1887" y="1068"/>
                        <a:pt x="1861" y="534"/>
                        <a:pt x="1514" y="218"/>
                      </a:cubicBezTo>
                      <a:cubicBezTo>
                        <a:pt x="1352" y="72"/>
                        <a:pt x="1148" y="0"/>
                        <a:pt x="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59;p23">
                  <a:extLst>
                    <a:ext uri="{FF2B5EF4-FFF2-40B4-BE49-F238E27FC236}">
                      <a16:creationId xmlns:a16="http://schemas.microsoft.com/office/drawing/2014/main" id="{7400E41A-5DD7-D91A-ECF9-AE3384AF97E8}"/>
                    </a:ext>
                  </a:extLst>
                </p:cNvPr>
                <p:cNvSpPr/>
                <p:nvPr/>
              </p:nvSpPr>
              <p:spPr>
                <a:xfrm>
                  <a:off x="3404471" y="4528118"/>
                  <a:ext cx="106427" cy="95417"/>
                </a:xfrm>
                <a:custGeom>
                  <a:avLst/>
                  <a:gdLst/>
                  <a:ahLst/>
                  <a:cxnLst/>
                  <a:rect l="l" t="t" r="r" b="b"/>
                  <a:pathLst>
                    <a:path w="812" h="728" extrusionOk="0">
                      <a:moveTo>
                        <a:pt x="405" y="0"/>
                      </a:moveTo>
                      <a:cubicBezTo>
                        <a:pt x="305" y="0"/>
                        <a:pt x="206" y="40"/>
                        <a:pt x="135" y="121"/>
                      </a:cubicBezTo>
                      <a:cubicBezTo>
                        <a:pt x="0" y="268"/>
                        <a:pt x="13" y="498"/>
                        <a:pt x="161" y="633"/>
                      </a:cubicBezTo>
                      <a:cubicBezTo>
                        <a:pt x="232" y="696"/>
                        <a:pt x="321" y="727"/>
                        <a:pt x="408" y="727"/>
                      </a:cubicBezTo>
                      <a:cubicBezTo>
                        <a:pt x="507" y="727"/>
                        <a:pt x="605" y="687"/>
                        <a:pt x="677" y="607"/>
                      </a:cubicBezTo>
                      <a:cubicBezTo>
                        <a:pt x="811" y="459"/>
                        <a:pt x="798" y="229"/>
                        <a:pt x="651" y="95"/>
                      </a:cubicBezTo>
                      <a:cubicBezTo>
                        <a:pt x="581" y="32"/>
                        <a:pt x="493" y="0"/>
                        <a:pt x="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60;p23">
                  <a:extLst>
                    <a:ext uri="{FF2B5EF4-FFF2-40B4-BE49-F238E27FC236}">
                      <a16:creationId xmlns:a16="http://schemas.microsoft.com/office/drawing/2014/main" id="{DBDD6C22-4626-ADC9-86B3-C3A8C65DBA5B}"/>
                    </a:ext>
                  </a:extLst>
                </p:cNvPr>
                <p:cNvSpPr/>
                <p:nvPr/>
              </p:nvSpPr>
              <p:spPr>
                <a:xfrm>
                  <a:off x="3123199" y="4513176"/>
                  <a:ext cx="69466" cy="62650"/>
                </a:xfrm>
                <a:custGeom>
                  <a:avLst/>
                  <a:gdLst/>
                  <a:ahLst/>
                  <a:cxnLst/>
                  <a:rect l="l" t="t" r="r" b="b"/>
                  <a:pathLst>
                    <a:path w="530" h="478" extrusionOk="0">
                      <a:moveTo>
                        <a:pt x="263" y="0"/>
                      </a:moveTo>
                      <a:cubicBezTo>
                        <a:pt x="199" y="0"/>
                        <a:pt x="135" y="26"/>
                        <a:pt x="87" y="79"/>
                      </a:cubicBezTo>
                      <a:cubicBezTo>
                        <a:pt x="0" y="174"/>
                        <a:pt x="9" y="326"/>
                        <a:pt x="104" y="417"/>
                      </a:cubicBezTo>
                      <a:cubicBezTo>
                        <a:pt x="151" y="457"/>
                        <a:pt x="207" y="477"/>
                        <a:pt x="264" y="477"/>
                      </a:cubicBezTo>
                      <a:cubicBezTo>
                        <a:pt x="329" y="477"/>
                        <a:pt x="394" y="451"/>
                        <a:pt x="442" y="400"/>
                      </a:cubicBezTo>
                      <a:cubicBezTo>
                        <a:pt x="529" y="300"/>
                        <a:pt x="525" y="148"/>
                        <a:pt x="425" y="62"/>
                      </a:cubicBezTo>
                      <a:cubicBezTo>
                        <a:pt x="378" y="21"/>
                        <a:pt x="321" y="0"/>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874;p23">
              <a:extLst>
                <a:ext uri="{FF2B5EF4-FFF2-40B4-BE49-F238E27FC236}">
                  <a16:creationId xmlns:a16="http://schemas.microsoft.com/office/drawing/2014/main" id="{8C9A9B89-4D68-6BD5-3CD2-B1F2001A72C0}"/>
                </a:ext>
              </a:extLst>
            </p:cNvPr>
            <p:cNvGrpSpPr/>
            <p:nvPr/>
          </p:nvGrpSpPr>
          <p:grpSpPr>
            <a:xfrm>
              <a:off x="6321936" y="2490471"/>
              <a:ext cx="299606" cy="137663"/>
              <a:chOff x="4208485" y="2409173"/>
              <a:chExt cx="299606" cy="137663"/>
            </a:xfrm>
          </p:grpSpPr>
          <p:sp>
            <p:nvSpPr>
              <p:cNvPr id="25" name="Google Shape;875;p23">
                <a:extLst>
                  <a:ext uri="{FF2B5EF4-FFF2-40B4-BE49-F238E27FC236}">
                    <a16:creationId xmlns:a16="http://schemas.microsoft.com/office/drawing/2014/main" id="{6844A1ED-EA49-F858-39EB-CA6F43E72417}"/>
                  </a:ext>
                </a:extLst>
              </p:cNvPr>
              <p:cNvSpPr/>
              <p:nvPr/>
            </p:nvSpPr>
            <p:spPr>
              <a:xfrm>
                <a:off x="4208485" y="2409173"/>
                <a:ext cx="299606" cy="129951"/>
              </a:xfrm>
              <a:custGeom>
                <a:avLst/>
                <a:gdLst/>
                <a:ahLst/>
                <a:cxnLst/>
                <a:rect l="l" t="t" r="r" b="b"/>
                <a:pathLst>
                  <a:path w="1826" h="792" extrusionOk="0">
                    <a:moveTo>
                      <a:pt x="149" y="0"/>
                    </a:moveTo>
                    <a:cubicBezTo>
                      <a:pt x="125" y="0"/>
                      <a:pt x="101" y="14"/>
                      <a:pt x="87" y="37"/>
                    </a:cubicBezTo>
                    <a:cubicBezTo>
                      <a:pt x="57" y="93"/>
                      <a:pt x="9" y="193"/>
                      <a:pt x="5" y="323"/>
                    </a:cubicBezTo>
                    <a:cubicBezTo>
                      <a:pt x="0" y="353"/>
                      <a:pt x="22" y="384"/>
                      <a:pt x="57" y="388"/>
                    </a:cubicBezTo>
                    <a:cubicBezTo>
                      <a:pt x="182" y="423"/>
                      <a:pt x="516" y="527"/>
                      <a:pt x="850" y="778"/>
                    </a:cubicBezTo>
                    <a:cubicBezTo>
                      <a:pt x="859" y="787"/>
                      <a:pt x="876" y="791"/>
                      <a:pt x="889" y="791"/>
                    </a:cubicBezTo>
                    <a:lnTo>
                      <a:pt x="1739" y="791"/>
                    </a:lnTo>
                    <a:cubicBezTo>
                      <a:pt x="1791" y="791"/>
                      <a:pt x="1826" y="735"/>
                      <a:pt x="1800" y="691"/>
                    </a:cubicBezTo>
                    <a:cubicBezTo>
                      <a:pt x="1756" y="613"/>
                      <a:pt x="1652" y="518"/>
                      <a:pt x="1422" y="492"/>
                    </a:cubicBezTo>
                    <a:lnTo>
                      <a:pt x="1401" y="492"/>
                    </a:lnTo>
                    <a:cubicBezTo>
                      <a:pt x="1376" y="497"/>
                      <a:pt x="1302" y="508"/>
                      <a:pt x="1203" y="508"/>
                    </a:cubicBezTo>
                    <a:cubicBezTo>
                      <a:pt x="1023" y="508"/>
                      <a:pt x="759" y="471"/>
                      <a:pt x="546" y="293"/>
                    </a:cubicBezTo>
                    <a:cubicBezTo>
                      <a:pt x="351" y="123"/>
                      <a:pt x="243" y="45"/>
                      <a:pt x="182" y="11"/>
                    </a:cubicBezTo>
                    <a:cubicBezTo>
                      <a:pt x="172" y="3"/>
                      <a:pt x="161" y="0"/>
                      <a:pt x="1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6;p23">
                <a:extLst>
                  <a:ext uri="{FF2B5EF4-FFF2-40B4-BE49-F238E27FC236}">
                    <a16:creationId xmlns:a16="http://schemas.microsoft.com/office/drawing/2014/main" id="{97C4DBBF-744A-3842-10DA-812882E87AC0}"/>
                  </a:ext>
                </a:extLst>
              </p:cNvPr>
              <p:cNvSpPr/>
              <p:nvPr/>
            </p:nvSpPr>
            <p:spPr>
              <a:xfrm>
                <a:off x="4209141" y="2462006"/>
                <a:ext cx="33636" cy="84829"/>
              </a:xfrm>
              <a:custGeom>
                <a:avLst/>
                <a:gdLst/>
                <a:ahLst/>
                <a:cxnLst/>
                <a:rect l="l" t="t" r="r" b="b"/>
                <a:pathLst>
                  <a:path w="205" h="517" extrusionOk="0">
                    <a:moveTo>
                      <a:pt x="1" y="1"/>
                    </a:moveTo>
                    <a:lnTo>
                      <a:pt x="100" y="517"/>
                    </a:lnTo>
                    <a:lnTo>
                      <a:pt x="204" y="517"/>
                    </a:lnTo>
                    <a:lnTo>
                      <a:pt x="157" y="7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877;p23">
              <a:extLst>
                <a:ext uri="{FF2B5EF4-FFF2-40B4-BE49-F238E27FC236}">
                  <a16:creationId xmlns:a16="http://schemas.microsoft.com/office/drawing/2014/main" id="{4DB4AB36-89D1-CEC3-986E-228924BEA4F6}"/>
                </a:ext>
              </a:extLst>
            </p:cNvPr>
            <p:cNvSpPr/>
            <p:nvPr/>
          </p:nvSpPr>
          <p:spPr>
            <a:xfrm>
              <a:off x="7018286" y="2417455"/>
              <a:ext cx="149639" cy="232009"/>
            </a:xfrm>
            <a:custGeom>
              <a:avLst/>
              <a:gdLst/>
              <a:ahLst/>
              <a:cxnLst/>
              <a:rect l="l" t="t" r="r" b="b"/>
              <a:pathLst>
                <a:path w="912" h="1414" extrusionOk="0">
                  <a:moveTo>
                    <a:pt x="213" y="0"/>
                  </a:moveTo>
                  <a:lnTo>
                    <a:pt x="66" y="13"/>
                  </a:lnTo>
                  <a:lnTo>
                    <a:pt x="187" y="482"/>
                  </a:lnTo>
                  <a:lnTo>
                    <a:pt x="1" y="1414"/>
                  </a:lnTo>
                  <a:lnTo>
                    <a:pt x="911" y="1414"/>
                  </a:lnTo>
                  <a:lnTo>
                    <a:pt x="708" y="508"/>
                  </a:lnTo>
                  <a:lnTo>
                    <a:pt x="838" y="22"/>
                  </a:lnTo>
                  <a:lnTo>
                    <a:pt x="690" y="13"/>
                  </a:lnTo>
                  <a:cubicBezTo>
                    <a:pt x="599" y="102"/>
                    <a:pt x="517" y="132"/>
                    <a:pt x="448" y="132"/>
                  </a:cubicBezTo>
                  <a:cubicBezTo>
                    <a:pt x="303" y="132"/>
                    <a:pt x="213" y="0"/>
                    <a:pt x="2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78;p23">
              <a:extLst>
                <a:ext uri="{FF2B5EF4-FFF2-40B4-BE49-F238E27FC236}">
                  <a16:creationId xmlns:a16="http://schemas.microsoft.com/office/drawing/2014/main" id="{77D9C802-3944-4B45-E160-362B677654E1}"/>
                </a:ext>
              </a:extLst>
            </p:cNvPr>
            <p:cNvSpPr/>
            <p:nvPr/>
          </p:nvSpPr>
          <p:spPr>
            <a:xfrm>
              <a:off x="6374605" y="3026353"/>
              <a:ext cx="188525" cy="266302"/>
            </a:xfrm>
            <a:custGeom>
              <a:avLst/>
              <a:gdLst/>
              <a:ahLst/>
              <a:cxnLst/>
              <a:rect l="l" t="t" r="r" b="b"/>
              <a:pathLst>
                <a:path w="1149" h="1623" extrusionOk="0">
                  <a:moveTo>
                    <a:pt x="121" y="1"/>
                  </a:moveTo>
                  <a:lnTo>
                    <a:pt x="0" y="1622"/>
                  </a:lnTo>
                  <a:lnTo>
                    <a:pt x="295" y="1622"/>
                  </a:lnTo>
                  <a:lnTo>
                    <a:pt x="538" y="452"/>
                  </a:lnTo>
                  <a:lnTo>
                    <a:pt x="902" y="1622"/>
                  </a:lnTo>
                  <a:lnTo>
                    <a:pt x="1149" y="1622"/>
                  </a:lnTo>
                  <a:lnTo>
                    <a:pt x="9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879;p23">
              <a:extLst>
                <a:ext uri="{FF2B5EF4-FFF2-40B4-BE49-F238E27FC236}">
                  <a16:creationId xmlns:a16="http://schemas.microsoft.com/office/drawing/2014/main" id="{B5210868-7C32-FB29-3E33-A8FFAD6CBCF5}"/>
                </a:ext>
              </a:extLst>
            </p:cNvPr>
            <p:cNvGrpSpPr/>
            <p:nvPr/>
          </p:nvGrpSpPr>
          <p:grpSpPr>
            <a:xfrm>
              <a:off x="6973492" y="3084766"/>
              <a:ext cx="251585" cy="101340"/>
              <a:chOff x="4860041" y="3003468"/>
              <a:chExt cx="251585" cy="101340"/>
            </a:xfrm>
          </p:grpSpPr>
          <p:grpSp>
            <p:nvGrpSpPr>
              <p:cNvPr id="19" name="Google Shape;880;p23">
                <a:extLst>
                  <a:ext uri="{FF2B5EF4-FFF2-40B4-BE49-F238E27FC236}">
                    <a16:creationId xmlns:a16="http://schemas.microsoft.com/office/drawing/2014/main" id="{CD4A6459-A83A-8583-3F6C-18F6C87B6226}"/>
                  </a:ext>
                </a:extLst>
              </p:cNvPr>
              <p:cNvGrpSpPr/>
              <p:nvPr/>
            </p:nvGrpSpPr>
            <p:grpSpPr>
              <a:xfrm>
                <a:off x="4860251" y="3031955"/>
                <a:ext cx="251376" cy="72853"/>
                <a:chOff x="4684747" y="3067500"/>
                <a:chExt cx="200795" cy="58194"/>
              </a:xfrm>
            </p:grpSpPr>
            <p:sp>
              <p:nvSpPr>
                <p:cNvPr id="22" name="Google Shape;881;p23">
                  <a:extLst>
                    <a:ext uri="{FF2B5EF4-FFF2-40B4-BE49-F238E27FC236}">
                      <a16:creationId xmlns:a16="http://schemas.microsoft.com/office/drawing/2014/main" id="{B7E22796-0C7F-DF30-0E74-64FB9D6396F6}"/>
                    </a:ext>
                  </a:extLst>
                </p:cNvPr>
                <p:cNvSpPr/>
                <p:nvPr/>
              </p:nvSpPr>
              <p:spPr>
                <a:xfrm>
                  <a:off x="4705849" y="3068155"/>
                  <a:ext cx="158592" cy="8650"/>
                </a:xfrm>
                <a:custGeom>
                  <a:avLst/>
                  <a:gdLst/>
                  <a:ahLst/>
                  <a:cxnLst/>
                  <a:rect l="l" t="t" r="r" b="b"/>
                  <a:pathLst>
                    <a:path w="1210" h="66" extrusionOk="0">
                      <a:moveTo>
                        <a:pt x="30" y="0"/>
                      </a:moveTo>
                      <a:lnTo>
                        <a:pt x="0" y="48"/>
                      </a:lnTo>
                      <a:lnTo>
                        <a:pt x="1210" y="65"/>
                      </a:lnTo>
                      <a:lnTo>
                        <a:pt x="11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82;p23">
                  <a:extLst>
                    <a:ext uri="{FF2B5EF4-FFF2-40B4-BE49-F238E27FC236}">
                      <a16:creationId xmlns:a16="http://schemas.microsoft.com/office/drawing/2014/main" id="{4B3BA5A6-F2E3-B7D2-948C-D0DA4E3366DF}"/>
                    </a:ext>
                  </a:extLst>
                </p:cNvPr>
                <p:cNvSpPr/>
                <p:nvPr/>
              </p:nvSpPr>
              <p:spPr>
                <a:xfrm>
                  <a:off x="4684747" y="3067500"/>
                  <a:ext cx="200795" cy="58194"/>
                </a:xfrm>
                <a:custGeom>
                  <a:avLst/>
                  <a:gdLst/>
                  <a:ahLst/>
                  <a:cxnLst/>
                  <a:rect l="l" t="t" r="r" b="b"/>
                  <a:pathLst>
                    <a:path w="1532" h="444" extrusionOk="0">
                      <a:moveTo>
                        <a:pt x="18" y="1"/>
                      </a:moveTo>
                      <a:lnTo>
                        <a:pt x="1" y="74"/>
                      </a:lnTo>
                      <a:lnTo>
                        <a:pt x="1514" y="443"/>
                      </a:lnTo>
                      <a:lnTo>
                        <a:pt x="1531" y="374"/>
                      </a:lnTo>
                      <a:lnTo>
                        <a:pt x="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83;p23">
                  <a:extLst>
                    <a:ext uri="{FF2B5EF4-FFF2-40B4-BE49-F238E27FC236}">
                      <a16:creationId xmlns:a16="http://schemas.microsoft.com/office/drawing/2014/main" id="{98FD3A63-99C8-A926-9E09-C2477D878C00}"/>
                    </a:ext>
                  </a:extLst>
                </p:cNvPr>
                <p:cNvSpPr/>
                <p:nvPr/>
              </p:nvSpPr>
              <p:spPr>
                <a:xfrm>
                  <a:off x="4684747" y="3067500"/>
                  <a:ext cx="200795" cy="58194"/>
                </a:xfrm>
                <a:custGeom>
                  <a:avLst/>
                  <a:gdLst/>
                  <a:ahLst/>
                  <a:cxnLst/>
                  <a:rect l="l" t="t" r="r" b="b"/>
                  <a:pathLst>
                    <a:path w="1532" h="444" extrusionOk="0">
                      <a:moveTo>
                        <a:pt x="1514" y="1"/>
                      </a:moveTo>
                      <a:lnTo>
                        <a:pt x="1" y="374"/>
                      </a:lnTo>
                      <a:lnTo>
                        <a:pt x="18" y="443"/>
                      </a:lnTo>
                      <a:lnTo>
                        <a:pt x="1531" y="74"/>
                      </a:lnTo>
                      <a:lnTo>
                        <a:pt x="15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884;p23">
                <a:extLst>
                  <a:ext uri="{FF2B5EF4-FFF2-40B4-BE49-F238E27FC236}">
                    <a16:creationId xmlns:a16="http://schemas.microsoft.com/office/drawing/2014/main" id="{D70D0D65-94F6-57E8-5148-3E382C91CD73}"/>
                  </a:ext>
                </a:extLst>
              </p:cNvPr>
              <p:cNvSpPr/>
              <p:nvPr/>
            </p:nvSpPr>
            <p:spPr>
              <a:xfrm>
                <a:off x="4860041" y="3003468"/>
                <a:ext cx="116167" cy="86962"/>
              </a:xfrm>
              <a:custGeom>
                <a:avLst/>
                <a:gdLst/>
                <a:ahLst/>
                <a:cxnLst/>
                <a:rect l="l" t="t" r="r" b="b"/>
                <a:pathLst>
                  <a:path w="708" h="530" extrusionOk="0">
                    <a:moveTo>
                      <a:pt x="356" y="0"/>
                    </a:moveTo>
                    <a:cubicBezTo>
                      <a:pt x="157" y="0"/>
                      <a:pt x="1" y="117"/>
                      <a:pt x="1" y="265"/>
                    </a:cubicBezTo>
                    <a:cubicBezTo>
                      <a:pt x="1" y="412"/>
                      <a:pt x="157" y="529"/>
                      <a:pt x="356" y="529"/>
                    </a:cubicBezTo>
                    <a:cubicBezTo>
                      <a:pt x="551" y="529"/>
                      <a:pt x="707" y="412"/>
                      <a:pt x="707" y="265"/>
                    </a:cubicBezTo>
                    <a:cubicBezTo>
                      <a:pt x="707" y="117"/>
                      <a:pt x="551" y="0"/>
                      <a:pt x="356" y="0"/>
                    </a:cubicBezTo>
                    <a:close/>
                  </a:path>
                </a:pathLst>
              </a:custGeom>
              <a:solidFill>
                <a:srgbClr val="084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85;p23">
                <a:extLst>
                  <a:ext uri="{FF2B5EF4-FFF2-40B4-BE49-F238E27FC236}">
                    <a16:creationId xmlns:a16="http://schemas.microsoft.com/office/drawing/2014/main" id="{5661B2D7-EFE6-69E9-ECEB-D2CF426C1028}"/>
                  </a:ext>
                </a:extLst>
              </p:cNvPr>
              <p:cNvSpPr/>
              <p:nvPr/>
            </p:nvSpPr>
            <p:spPr>
              <a:xfrm>
                <a:off x="4995242" y="3003468"/>
                <a:ext cx="116167" cy="86962"/>
              </a:xfrm>
              <a:custGeom>
                <a:avLst/>
                <a:gdLst/>
                <a:ahLst/>
                <a:cxnLst/>
                <a:rect l="l" t="t" r="r" b="b"/>
                <a:pathLst>
                  <a:path w="708" h="530" extrusionOk="0">
                    <a:moveTo>
                      <a:pt x="356" y="0"/>
                    </a:moveTo>
                    <a:cubicBezTo>
                      <a:pt x="161" y="0"/>
                      <a:pt x="1" y="117"/>
                      <a:pt x="1" y="265"/>
                    </a:cubicBezTo>
                    <a:cubicBezTo>
                      <a:pt x="1" y="412"/>
                      <a:pt x="161" y="529"/>
                      <a:pt x="356" y="529"/>
                    </a:cubicBezTo>
                    <a:cubicBezTo>
                      <a:pt x="551" y="529"/>
                      <a:pt x="707" y="412"/>
                      <a:pt x="707" y="265"/>
                    </a:cubicBezTo>
                    <a:cubicBezTo>
                      <a:pt x="707" y="117"/>
                      <a:pt x="551" y="0"/>
                      <a:pt x="356" y="0"/>
                    </a:cubicBezTo>
                    <a:close/>
                  </a:path>
                </a:pathLst>
              </a:custGeom>
              <a:solidFill>
                <a:srgbClr val="084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49179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8EFCA-B053-5451-E6EC-91C1F4D56CCC}"/>
            </a:ext>
          </a:extLst>
        </p:cNvPr>
        <p:cNvGrpSpPr/>
        <p:nvPr/>
      </p:nvGrpSpPr>
      <p:grpSpPr>
        <a:xfrm>
          <a:off x="0" y="0"/>
          <a:ext cx="0" cy="0"/>
          <a:chOff x="0" y="0"/>
          <a:chExt cx="0" cy="0"/>
        </a:xfrm>
      </p:grpSpPr>
      <p:sp>
        <p:nvSpPr>
          <p:cNvPr id="4" name="Arrow: Pentagon 3">
            <a:extLst>
              <a:ext uri="{FF2B5EF4-FFF2-40B4-BE49-F238E27FC236}">
                <a16:creationId xmlns:a16="http://schemas.microsoft.com/office/drawing/2014/main" id="{888AFFE2-FBEC-C416-894A-DBF6A5474A64}"/>
              </a:ext>
            </a:extLst>
          </p:cNvPr>
          <p:cNvSpPr/>
          <p:nvPr/>
        </p:nvSpPr>
        <p:spPr>
          <a:xfrm>
            <a:off x="0" y="346708"/>
            <a:ext cx="3172178" cy="722489"/>
          </a:xfrm>
          <a:prstGeom prst="homePlate">
            <a:avLst/>
          </a:prstGeom>
          <a:solidFill>
            <a:schemeClr val="accent3">
              <a:lumMod val="40000"/>
              <a:lumOff val="60000"/>
            </a:schemeClr>
          </a:solidFill>
          <a:ln>
            <a:solidFill>
              <a:schemeClr val="accent3">
                <a:lumMod val="40000"/>
                <a:lumOff val="6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GỢI Ý TRẢ LỜI</a:t>
            </a:r>
          </a:p>
        </p:txBody>
      </p:sp>
      <p:sp>
        <p:nvSpPr>
          <p:cNvPr id="7" name="Oval 6">
            <a:extLst>
              <a:ext uri="{FF2B5EF4-FFF2-40B4-BE49-F238E27FC236}">
                <a16:creationId xmlns:a16="http://schemas.microsoft.com/office/drawing/2014/main" id="{A97FE02C-19DC-E313-33A7-18EADB95BA94}"/>
              </a:ext>
            </a:extLst>
          </p:cNvPr>
          <p:cNvSpPr/>
          <p:nvPr/>
        </p:nvSpPr>
        <p:spPr>
          <a:xfrm>
            <a:off x="405999" y="2556093"/>
            <a:ext cx="2099733" cy="1543110"/>
          </a:xfrm>
          <a:prstGeom prst="ellipse">
            <a:avLst/>
          </a:prstGeom>
          <a:solidFill>
            <a:schemeClr val="accent5">
              <a:lumMod val="75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t>Cửa</a:t>
            </a:r>
            <a:r>
              <a:rPr lang="en-US" sz="2000" b="1" dirty="0"/>
              <a:t> </a:t>
            </a:r>
            <a:r>
              <a:rPr lang="en-US" sz="2000" b="1" dirty="0" err="1"/>
              <a:t>hàng</a:t>
            </a:r>
            <a:r>
              <a:rPr lang="en-US" sz="2000" b="1" dirty="0"/>
              <a:t> B </a:t>
            </a:r>
            <a:r>
              <a:rPr lang="en-US" sz="2000" b="1" dirty="0" err="1"/>
              <a:t>và</a:t>
            </a:r>
            <a:r>
              <a:rPr lang="en-US" sz="2000" b="1" dirty="0"/>
              <a:t> c</a:t>
            </a:r>
          </a:p>
        </p:txBody>
      </p:sp>
      <p:pic>
        <p:nvPicPr>
          <p:cNvPr id="9" name="Picture 8">
            <a:extLst>
              <a:ext uri="{FF2B5EF4-FFF2-40B4-BE49-F238E27FC236}">
                <a16:creationId xmlns:a16="http://schemas.microsoft.com/office/drawing/2014/main" id="{2B478D99-0F74-9390-BC44-85BE4464DFC0}"/>
              </a:ext>
            </a:extLst>
          </p:cNvPr>
          <p:cNvPicPr>
            <a:picLocks noChangeAspect="1"/>
          </p:cNvPicPr>
          <p:nvPr/>
        </p:nvPicPr>
        <p:blipFill>
          <a:blip r:embed="rId2">
            <a:duotone>
              <a:schemeClr val="accent2">
                <a:shade val="45000"/>
                <a:satMod val="135000"/>
              </a:schemeClr>
              <a:prstClr val="white"/>
            </a:duotone>
          </a:blip>
          <a:srcRect l="2346" t="31386" r="80864" b="45350"/>
          <a:stretch/>
        </p:blipFill>
        <p:spPr>
          <a:xfrm rot="11523942">
            <a:off x="2222309" y="2163594"/>
            <a:ext cx="1217720" cy="949106"/>
          </a:xfrm>
          <a:prstGeom prst="rect">
            <a:avLst/>
          </a:prstGeom>
        </p:spPr>
      </p:pic>
      <p:sp>
        <p:nvSpPr>
          <p:cNvPr id="10" name="Rectangle: Rounded Corners 9">
            <a:extLst>
              <a:ext uri="{FF2B5EF4-FFF2-40B4-BE49-F238E27FC236}">
                <a16:creationId xmlns:a16="http://schemas.microsoft.com/office/drawing/2014/main" id="{2F5D5DC2-EFFA-B65B-3F47-D3B36F040D47}"/>
              </a:ext>
            </a:extLst>
          </p:cNvPr>
          <p:cNvSpPr/>
          <p:nvPr/>
        </p:nvSpPr>
        <p:spPr>
          <a:xfrm>
            <a:off x="3318932" y="2086654"/>
            <a:ext cx="5444067" cy="66256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00"/>
                </a:solidFill>
                <a:ea typeface="Times New Roman" panose="02020603050405020304" pitchFamily="18" charset="0"/>
              </a:rPr>
              <a:t>H</a:t>
            </a:r>
            <a:r>
              <a:rPr lang="en-US" sz="2000" dirty="0" err="1">
                <a:solidFill>
                  <a:srgbClr val="000000"/>
                </a:solidFill>
                <a:effectLst/>
                <a:ea typeface="Times New Roman" panose="02020603050405020304" pitchFamily="18" charset="0"/>
              </a:rPr>
              <a:t>àng</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có</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nguồn</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gốc</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xuất</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xứ</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rõ</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ràng</a:t>
            </a:r>
            <a:endParaRPr lang="en-US" sz="2000" dirty="0"/>
          </a:p>
        </p:txBody>
      </p:sp>
      <p:pic>
        <p:nvPicPr>
          <p:cNvPr id="11" name="Picture 10">
            <a:extLst>
              <a:ext uri="{FF2B5EF4-FFF2-40B4-BE49-F238E27FC236}">
                <a16:creationId xmlns:a16="http://schemas.microsoft.com/office/drawing/2014/main" id="{0AC4F98D-4B1F-A6F6-C829-6030815318C0}"/>
              </a:ext>
            </a:extLst>
          </p:cNvPr>
          <p:cNvPicPr>
            <a:picLocks noChangeAspect="1"/>
          </p:cNvPicPr>
          <p:nvPr/>
        </p:nvPicPr>
        <p:blipFill>
          <a:blip r:embed="rId2">
            <a:duotone>
              <a:schemeClr val="accent2">
                <a:shade val="45000"/>
                <a:satMod val="135000"/>
              </a:schemeClr>
              <a:prstClr val="white"/>
            </a:duotone>
          </a:blip>
          <a:srcRect l="2346" t="31386" r="80864" b="45350"/>
          <a:stretch/>
        </p:blipFill>
        <p:spPr>
          <a:xfrm rot="13813612">
            <a:off x="2222309" y="3318056"/>
            <a:ext cx="1217720" cy="949106"/>
          </a:xfrm>
          <a:prstGeom prst="rect">
            <a:avLst/>
          </a:prstGeom>
        </p:spPr>
      </p:pic>
      <p:sp>
        <p:nvSpPr>
          <p:cNvPr id="12" name="Rectangle: Rounded Corners 11">
            <a:extLst>
              <a:ext uri="{FF2B5EF4-FFF2-40B4-BE49-F238E27FC236}">
                <a16:creationId xmlns:a16="http://schemas.microsoft.com/office/drawing/2014/main" id="{624CD62B-ADE4-A997-29B0-C8093E48E78F}"/>
              </a:ext>
            </a:extLst>
          </p:cNvPr>
          <p:cNvSpPr/>
          <p:nvPr/>
        </p:nvSpPr>
        <p:spPr>
          <a:xfrm>
            <a:off x="3318932" y="3021054"/>
            <a:ext cx="5444067" cy="162617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en-US" sz="2000" dirty="0" err="1">
                <a:solidFill>
                  <a:srgbClr val="000000"/>
                </a:solidFill>
                <a:ea typeface="Times New Roman" panose="02020603050405020304" pitchFamily="18" charset="0"/>
              </a:rPr>
              <a:t>Tuy</a:t>
            </a:r>
            <a:r>
              <a:rPr lang="en-US" sz="2000" dirty="0">
                <a:solidFill>
                  <a:srgbClr val="000000"/>
                </a:solidFill>
                <a:ea typeface="Times New Roman" panose="02020603050405020304" pitchFamily="18" charset="0"/>
              </a:rPr>
              <a:t> </a:t>
            </a:r>
            <a:r>
              <a:rPr lang="en-US" sz="2000" dirty="0" err="1">
                <a:solidFill>
                  <a:srgbClr val="000000"/>
                </a:solidFill>
                <a:ea typeface="Times New Roman" panose="02020603050405020304" pitchFamily="18" charset="0"/>
              </a:rPr>
              <a:t>nhiên</a:t>
            </a:r>
            <a:r>
              <a:rPr lang="en-US" sz="2000" dirty="0">
                <a:solidFill>
                  <a:srgbClr val="000000"/>
                </a:solidFill>
                <a:ea typeface="Times New Roman" panose="02020603050405020304" pitchFamily="18" charset="0"/>
              </a:rPr>
              <a:t> </a:t>
            </a:r>
            <a:r>
              <a:rPr lang="en-US" sz="2000" dirty="0" err="1">
                <a:solidFill>
                  <a:srgbClr val="000000"/>
                </a:solidFill>
                <a:ea typeface="Times New Roman" panose="02020603050405020304" pitchFamily="18" charset="0"/>
              </a:rPr>
              <a:t>k</a:t>
            </a:r>
            <a:r>
              <a:rPr lang="en-US" sz="2000" dirty="0" err="1">
                <a:solidFill>
                  <a:srgbClr val="000000"/>
                </a:solidFill>
                <a:effectLst/>
                <a:ea typeface="Times New Roman" panose="02020603050405020304" pitchFamily="18" charset="0"/>
              </a:rPr>
              <a:t>hi</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mua</a:t>
            </a:r>
            <a:r>
              <a:rPr lang="en-US" sz="2000" dirty="0">
                <a:solidFill>
                  <a:srgbClr val="000000"/>
                </a:solidFill>
                <a:effectLst/>
                <a:ea typeface="Times New Roman" panose="02020603050405020304" pitchFamily="18" charset="0"/>
              </a:rPr>
              <a:t> ở </a:t>
            </a:r>
            <a:r>
              <a:rPr lang="en-US" sz="2000" dirty="0" err="1">
                <a:solidFill>
                  <a:srgbClr val="000000"/>
                </a:solidFill>
                <a:effectLst/>
                <a:ea typeface="Times New Roman" panose="02020603050405020304" pitchFamily="18" charset="0"/>
              </a:rPr>
              <a:t>cửa</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hàng</a:t>
            </a:r>
            <a:r>
              <a:rPr lang="en-US" sz="2000" dirty="0">
                <a:solidFill>
                  <a:srgbClr val="000000"/>
                </a:solidFill>
                <a:effectLst/>
                <a:ea typeface="Times New Roman" panose="02020603050405020304" pitchFamily="18" charset="0"/>
              </a:rPr>
              <a:t> C </a:t>
            </a:r>
            <a:r>
              <a:rPr lang="en-US" sz="2000" dirty="0" err="1">
                <a:solidFill>
                  <a:srgbClr val="000000"/>
                </a:solidFill>
                <a:effectLst/>
                <a:ea typeface="Times New Roman" panose="02020603050405020304" pitchFamily="18" charset="0"/>
              </a:rPr>
              <a:t>sẽ</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được</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giảm</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giá</a:t>
            </a:r>
            <a:r>
              <a:rPr lang="en-US" sz="2000" dirty="0">
                <a:solidFill>
                  <a:srgbClr val="000000"/>
                </a:solidFill>
                <a:effectLst/>
                <a:ea typeface="Times New Roman" panose="02020603050405020304" pitchFamily="18" charset="0"/>
              </a:rPr>
              <a:t> 10% </a:t>
            </a:r>
            <a:r>
              <a:rPr lang="en-US" sz="2000" dirty="0" err="1">
                <a:solidFill>
                  <a:srgbClr val="000000"/>
                </a:solidFill>
                <a:effectLst/>
                <a:ea typeface="Times New Roman" panose="02020603050405020304" pitchFamily="18" charset="0"/>
              </a:rPr>
              <a:t>nên</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số</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tiền</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thực</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tế</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bỏ</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ra</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sẽ</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ít</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hơn</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giá</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niêm</a:t>
            </a:r>
            <a:r>
              <a:rPr lang="en-US" sz="2000" dirty="0">
                <a:solidFill>
                  <a:srgbClr val="000000"/>
                </a:solidFill>
                <a:effectLst/>
                <a:ea typeface="Times New Roman" panose="02020603050405020304" pitchFamily="18" charset="0"/>
              </a:rPr>
              <a:t> </a:t>
            </a:r>
            <a:r>
              <a:rPr lang="en-US" sz="2000" dirty="0" err="1">
                <a:solidFill>
                  <a:srgbClr val="000000"/>
                </a:solidFill>
                <a:effectLst/>
                <a:ea typeface="Times New Roman" panose="02020603050405020304" pitchFamily="18" charset="0"/>
              </a:rPr>
              <a:t>yết</a:t>
            </a:r>
            <a:r>
              <a:rPr lang="en-US" sz="2000" dirty="0">
                <a:solidFill>
                  <a:srgbClr val="000000"/>
                </a:solidFill>
                <a:effectLst/>
                <a:ea typeface="Times New Roman" panose="02020603050405020304" pitchFamily="18" charset="0"/>
              </a:rPr>
              <a:t>.</a:t>
            </a:r>
            <a:endParaRPr lang="en-US" sz="2000" dirty="0">
              <a:effectLst/>
              <a:ea typeface="Calibri" panose="020F0502020204030204" pitchFamily="34" charset="0"/>
            </a:endParaRPr>
          </a:p>
        </p:txBody>
      </p:sp>
      <p:sp>
        <p:nvSpPr>
          <p:cNvPr id="2" name="TextBox 1">
            <a:extLst>
              <a:ext uri="{FF2B5EF4-FFF2-40B4-BE49-F238E27FC236}">
                <a16:creationId xmlns:a16="http://schemas.microsoft.com/office/drawing/2014/main" id="{01F3C560-2CFE-76BA-670F-09733599A356}"/>
              </a:ext>
            </a:extLst>
          </p:cNvPr>
          <p:cNvSpPr txBox="1"/>
          <p:nvPr/>
        </p:nvSpPr>
        <p:spPr>
          <a:xfrm>
            <a:off x="465606" y="1253573"/>
            <a:ext cx="8212787" cy="496996"/>
          </a:xfrm>
          <a:prstGeom prst="rect">
            <a:avLst/>
          </a:prstGeom>
          <a:noFill/>
        </p:spPr>
        <p:txBody>
          <a:bodyPr wrap="square">
            <a:spAutoFit/>
          </a:bodyPr>
          <a:lstStyle/>
          <a:p>
            <a:pPr algn="ctr">
              <a:lnSpc>
                <a:spcPct val="150000"/>
              </a:lnSpc>
            </a:pPr>
            <a:r>
              <a:rPr lang="en-US" sz="2000" dirty="0" err="1"/>
              <a:t>Nếu</a:t>
            </a:r>
            <a:r>
              <a:rPr lang="en-US" sz="2000" dirty="0"/>
              <a:t> </a:t>
            </a:r>
            <a:r>
              <a:rPr lang="en-US" sz="2000" dirty="0" err="1"/>
              <a:t>là</a:t>
            </a:r>
            <a:r>
              <a:rPr lang="en-US" sz="2000" dirty="0"/>
              <a:t> </a:t>
            </a:r>
            <a:r>
              <a:rPr lang="en-US" sz="2000" dirty="0" err="1"/>
              <a:t>Hạnh</a:t>
            </a:r>
            <a:r>
              <a:rPr lang="en-US" sz="2000" dirty="0"/>
              <a:t> </a:t>
            </a:r>
            <a:r>
              <a:rPr lang="en-US" sz="2000" dirty="0" err="1"/>
              <a:t>trong</a:t>
            </a:r>
            <a:r>
              <a:rPr lang="en-US" sz="2000" dirty="0"/>
              <a:t> </a:t>
            </a:r>
            <a:r>
              <a:rPr lang="en-US" sz="2000" dirty="0" err="1"/>
              <a:t>tình</a:t>
            </a:r>
            <a:r>
              <a:rPr lang="en-US" sz="2000" dirty="0"/>
              <a:t> </a:t>
            </a:r>
            <a:r>
              <a:rPr lang="en-US" sz="2000" dirty="0" err="1"/>
              <a:t>huống</a:t>
            </a:r>
            <a:r>
              <a:rPr lang="en-US" sz="2000" dirty="0"/>
              <a:t> </a:t>
            </a:r>
            <a:r>
              <a:rPr lang="en-US" sz="2000" dirty="0" err="1"/>
              <a:t>trên</a:t>
            </a:r>
            <a:r>
              <a:rPr lang="en-US" sz="2000" dirty="0"/>
              <a:t>, </a:t>
            </a:r>
            <a:r>
              <a:rPr lang="en-US" sz="2000" dirty="0" err="1"/>
              <a:t>em</a:t>
            </a:r>
            <a:r>
              <a:rPr lang="en-US" sz="2000" dirty="0"/>
              <a:t> </a:t>
            </a:r>
            <a:r>
              <a:rPr lang="en-US" sz="2000" dirty="0" err="1"/>
              <a:t>sẽ</a:t>
            </a:r>
            <a:r>
              <a:rPr lang="en-US" sz="2000" dirty="0"/>
              <a:t> </a:t>
            </a:r>
            <a:r>
              <a:rPr lang="en-US" sz="2000" dirty="0" err="1"/>
              <a:t>mua</a:t>
            </a:r>
            <a:r>
              <a:rPr lang="en-US" sz="2000" dirty="0"/>
              <a:t> </a:t>
            </a:r>
            <a:r>
              <a:rPr lang="en-US" sz="2000" dirty="0" err="1"/>
              <a:t>hàng</a:t>
            </a:r>
            <a:r>
              <a:rPr lang="en-US" sz="2000" dirty="0"/>
              <a:t> ở </a:t>
            </a:r>
            <a:r>
              <a:rPr lang="en-US" sz="2000" dirty="0" err="1"/>
              <a:t>cửa</a:t>
            </a:r>
            <a:r>
              <a:rPr lang="en-US" sz="2000" dirty="0"/>
              <a:t> </a:t>
            </a:r>
            <a:r>
              <a:rPr lang="en-US" sz="2000" dirty="0" err="1"/>
              <a:t>hàng</a:t>
            </a:r>
            <a:r>
              <a:rPr lang="en-US" sz="2000" dirty="0"/>
              <a:t> C </a:t>
            </a:r>
            <a:r>
              <a:rPr lang="en-US" sz="2000" dirty="0" err="1"/>
              <a:t>vì</a:t>
            </a:r>
            <a:r>
              <a:rPr lang="en-US" sz="2000" dirty="0"/>
              <a:t>:</a:t>
            </a:r>
          </a:p>
        </p:txBody>
      </p:sp>
    </p:spTree>
    <p:extLst>
      <p:ext uri="{BB962C8B-B14F-4D97-AF65-F5344CB8AC3E}">
        <p14:creationId xmlns:p14="http://schemas.microsoft.com/office/powerpoint/2010/main" val="64730961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2" grpId="0" animBg="1"/>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0D95B0-9BAE-C474-B0E2-C82F471BA31C}"/>
              </a:ext>
            </a:extLst>
          </p:cNvPr>
          <p:cNvGrpSpPr/>
          <p:nvPr/>
        </p:nvGrpSpPr>
        <p:grpSpPr>
          <a:xfrm>
            <a:off x="295893" y="418206"/>
            <a:ext cx="3136628" cy="546705"/>
            <a:chOff x="9220198" y="2324100"/>
            <a:chExt cx="3136628" cy="546705"/>
          </a:xfrm>
        </p:grpSpPr>
        <p:sp>
          <p:nvSpPr>
            <p:cNvPr id="4" name="TextBox 3">
              <a:extLst>
                <a:ext uri="{FF2B5EF4-FFF2-40B4-BE49-F238E27FC236}">
                  <a16:creationId xmlns:a16="http://schemas.microsoft.com/office/drawing/2014/main" id="{96F9CCE6-BC53-C4B8-E53C-494F292C0526}"/>
                </a:ext>
              </a:extLst>
            </p:cNvPr>
            <p:cNvSpPr txBox="1"/>
            <p:nvPr/>
          </p:nvSpPr>
          <p:spPr>
            <a:xfrm>
              <a:off x="9220198" y="2324100"/>
              <a:ext cx="3136628" cy="496996"/>
            </a:xfrm>
            <a:prstGeom prst="rect">
              <a:avLst/>
            </a:prstGeom>
            <a:noFill/>
          </p:spPr>
          <p:txBody>
            <a:bodyPr wrap="square" rtlCol="0">
              <a:spAutoFit/>
            </a:bodyPr>
            <a:lstStyle/>
            <a:p>
              <a:pPr algn="just">
                <a:lnSpc>
                  <a:spcPct val="150000"/>
                </a:lnSpc>
              </a:pPr>
              <a:r>
                <a:rPr lang="en-US" sz="2000" dirty="0">
                  <a:solidFill>
                    <a:srgbClr val="C00000"/>
                  </a:solidFill>
                  <a:latin typeface="Arial" panose="020B0604020202020204" pitchFamily="34" charset="0"/>
                  <a:cs typeface="Arial" panose="020B0604020202020204" pitchFamily="34" charset="0"/>
                </a:rPr>
                <a:t>        </a:t>
              </a:r>
              <a:r>
                <a:rPr lang="en-US" sz="2000" b="1" u="sng" dirty="0">
                  <a:solidFill>
                    <a:srgbClr val="C00000"/>
                  </a:solidFill>
                  <a:latin typeface="Arial" panose="020B0604020202020204" pitchFamily="34" charset="0"/>
                  <a:cs typeface="Arial" panose="020B0604020202020204" pitchFamily="34" charset="0"/>
                </a:rPr>
                <a:t>TRẢ LỜI CÂU C:</a:t>
              </a:r>
            </a:p>
          </p:txBody>
        </p:sp>
        <p:pic>
          <p:nvPicPr>
            <p:cNvPr id="5" name="Picture 2" descr="https://cdn-icons-png.flaticon.com/128/4151/4151471.png">
              <a:extLst>
                <a:ext uri="{FF2B5EF4-FFF2-40B4-BE49-F238E27FC236}">
                  <a16:creationId xmlns:a16="http://schemas.microsoft.com/office/drawing/2014/main" id="{7230BBA2-A013-BED6-81B4-C09E38F754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EAD6BC12-6DB8-A019-F17F-131FADC54836}"/>
              </a:ext>
            </a:extLst>
          </p:cNvPr>
          <p:cNvGrpSpPr/>
          <p:nvPr/>
        </p:nvGrpSpPr>
        <p:grpSpPr>
          <a:xfrm>
            <a:off x="291724" y="1317834"/>
            <a:ext cx="4830015" cy="1049909"/>
            <a:chOff x="359456" y="917362"/>
            <a:chExt cx="4830015" cy="1049909"/>
          </a:xfrm>
        </p:grpSpPr>
        <p:sp>
          <p:nvSpPr>
            <p:cNvPr id="7" name="Rounded Rectangle 5">
              <a:extLst>
                <a:ext uri="{FF2B5EF4-FFF2-40B4-BE49-F238E27FC236}">
                  <a16:creationId xmlns:a16="http://schemas.microsoft.com/office/drawing/2014/main" id="{7299A424-66C0-B300-0113-9E61A182B3DB}"/>
                </a:ext>
              </a:extLst>
            </p:cNvPr>
            <p:cNvSpPr/>
            <p:nvPr/>
          </p:nvSpPr>
          <p:spPr>
            <a:xfrm>
              <a:off x="359456" y="917362"/>
              <a:ext cx="4830015" cy="1049909"/>
            </a:xfrm>
            <a:prstGeom prst="roundRect">
              <a:avLst>
                <a:gd name="adj" fmla="val 6937"/>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500">
                <a:solidFill>
                  <a:srgbClr val="000000"/>
                </a:solidFill>
              </a:endParaRPr>
            </a:p>
          </p:txBody>
        </p:sp>
        <p:sp>
          <p:nvSpPr>
            <p:cNvPr id="8" name="TextBox 7">
              <a:extLst>
                <a:ext uri="{FF2B5EF4-FFF2-40B4-BE49-F238E27FC236}">
                  <a16:creationId xmlns:a16="http://schemas.microsoft.com/office/drawing/2014/main" id="{996E8511-4007-94BC-1AD9-2D6B00167F47}"/>
                </a:ext>
              </a:extLst>
            </p:cNvPr>
            <p:cNvSpPr txBox="1"/>
            <p:nvPr/>
          </p:nvSpPr>
          <p:spPr>
            <a:xfrm>
              <a:off x="507919" y="921241"/>
              <a:ext cx="4533087" cy="958660"/>
            </a:xfrm>
            <a:prstGeom prst="rect">
              <a:avLst/>
            </a:prstGeom>
            <a:noFill/>
          </p:spPr>
          <p:txBody>
            <a:bodyPr wrap="square" rtlCol="0">
              <a:spAutoFit/>
            </a:bodyPr>
            <a:lstStyle/>
            <a:p>
              <a:pPr algn="just">
                <a:lnSpc>
                  <a:spcPct val="150000"/>
                </a:lnSpc>
              </a:pPr>
              <a:r>
                <a:rPr lang="vi-VN" sz="2000" dirty="0"/>
                <a:t>Cách tiêu dùng của bạn </a:t>
              </a:r>
              <a:r>
                <a:rPr lang="en-US" sz="2000" dirty="0"/>
                <a:t>K</a:t>
              </a:r>
              <a:r>
                <a:rPr lang="vi-VN" sz="2000" dirty="0"/>
                <a:t> là</a:t>
              </a:r>
              <a:r>
                <a:rPr lang="en-US" sz="2000" dirty="0"/>
                <a:t> </a:t>
              </a:r>
              <a:r>
                <a:rPr lang="en-US" sz="2000" dirty="0" err="1"/>
                <a:t>không</a:t>
              </a:r>
              <a:r>
                <a:rPr lang="vi-VN" sz="2000" dirty="0"/>
                <a:t> phù hợp</a:t>
              </a:r>
            </a:p>
          </p:txBody>
        </p:sp>
      </p:grpSp>
      <p:grpSp>
        <p:nvGrpSpPr>
          <p:cNvPr id="9" name="Group 8">
            <a:extLst>
              <a:ext uri="{FF2B5EF4-FFF2-40B4-BE49-F238E27FC236}">
                <a16:creationId xmlns:a16="http://schemas.microsoft.com/office/drawing/2014/main" id="{EF3C7F1E-86B6-C5F6-64E9-8845DEDDC5D8}"/>
              </a:ext>
            </a:extLst>
          </p:cNvPr>
          <p:cNvGrpSpPr/>
          <p:nvPr/>
        </p:nvGrpSpPr>
        <p:grpSpPr>
          <a:xfrm>
            <a:off x="291723" y="2074189"/>
            <a:ext cx="4877869" cy="2413067"/>
            <a:chOff x="-4210820" y="1702674"/>
            <a:chExt cx="8384173" cy="2413067"/>
          </a:xfrm>
        </p:grpSpPr>
        <p:sp>
          <p:nvSpPr>
            <p:cNvPr id="10" name="Rounded Rectangle 11">
              <a:extLst>
                <a:ext uri="{FF2B5EF4-FFF2-40B4-BE49-F238E27FC236}">
                  <a16:creationId xmlns:a16="http://schemas.microsoft.com/office/drawing/2014/main" id="{744B4176-DA26-C657-CF29-007E15D225EE}"/>
                </a:ext>
              </a:extLst>
            </p:cNvPr>
            <p:cNvSpPr/>
            <p:nvPr/>
          </p:nvSpPr>
          <p:spPr>
            <a:xfrm>
              <a:off x="-4210820" y="2625608"/>
              <a:ext cx="8301920" cy="1490133"/>
            </a:xfrm>
            <a:prstGeom prst="roundRect">
              <a:avLst>
                <a:gd name="adj" fmla="val 11183"/>
              </a:avLst>
            </a:prstGeom>
            <a:solidFill>
              <a:schemeClr val="accent2">
                <a:lumMod val="20000"/>
                <a:lumOff val="80000"/>
              </a:schemeClr>
            </a:solidFill>
            <a:ln w="28575">
              <a:solidFill>
                <a:schemeClr val="accent4">
                  <a:lumMod val="5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2000" dirty="0" err="1">
                  <a:solidFill>
                    <a:schemeClr val="tx1"/>
                  </a:solidFill>
                  <a:latin typeface="Arial (Body)"/>
                </a:rPr>
                <a:t>Việc</a:t>
              </a:r>
              <a:r>
                <a:rPr lang="en-US" sz="2000" dirty="0">
                  <a:solidFill>
                    <a:schemeClr val="tx1"/>
                  </a:solidFill>
                  <a:latin typeface="Arial (Body)"/>
                </a:rPr>
                <a:t> </a:t>
              </a:r>
              <a:r>
                <a:rPr lang="en-US" sz="2000" dirty="0" err="1">
                  <a:solidFill>
                    <a:schemeClr val="tx1"/>
                  </a:solidFill>
                  <a:latin typeface="Arial (Body)"/>
                </a:rPr>
                <a:t>đặt</a:t>
              </a:r>
              <a:r>
                <a:rPr lang="en-US" sz="2000" dirty="0">
                  <a:solidFill>
                    <a:schemeClr val="tx1"/>
                  </a:solidFill>
                  <a:latin typeface="Arial (Body)"/>
                </a:rPr>
                <a:t> </a:t>
              </a:r>
              <a:r>
                <a:rPr lang="en-US" sz="2000" dirty="0" err="1">
                  <a:solidFill>
                    <a:schemeClr val="tx1"/>
                  </a:solidFill>
                  <a:latin typeface="Arial (Body)"/>
                </a:rPr>
                <a:t>mua</a:t>
              </a:r>
              <a:r>
                <a:rPr lang="en-US" sz="2000" dirty="0">
                  <a:solidFill>
                    <a:schemeClr val="tx1"/>
                  </a:solidFill>
                  <a:latin typeface="Arial (Body)"/>
                </a:rPr>
                <a:t> </a:t>
              </a:r>
              <a:r>
                <a:rPr lang="en-US" sz="2000" dirty="0" err="1">
                  <a:solidFill>
                    <a:schemeClr val="tx1"/>
                  </a:solidFill>
                  <a:latin typeface="Arial (Body)"/>
                </a:rPr>
                <a:t>rất</a:t>
              </a:r>
              <a:r>
                <a:rPr lang="en-US" sz="2000" dirty="0">
                  <a:solidFill>
                    <a:schemeClr val="tx1"/>
                  </a:solidFill>
                  <a:latin typeface="Arial (Body)"/>
                </a:rPr>
                <a:t> </a:t>
              </a:r>
              <a:r>
                <a:rPr lang="en-US" sz="2000" dirty="0" err="1">
                  <a:solidFill>
                    <a:schemeClr val="tx1"/>
                  </a:solidFill>
                  <a:latin typeface="Arial (Body)"/>
                </a:rPr>
                <a:t>nhiều</a:t>
              </a:r>
              <a:r>
                <a:rPr lang="en-US" sz="2000" dirty="0">
                  <a:solidFill>
                    <a:schemeClr val="tx1"/>
                  </a:solidFill>
                  <a:latin typeface="Arial (Body)"/>
                </a:rPr>
                <a:t> </a:t>
              </a:r>
              <a:r>
                <a:rPr lang="en-US" sz="2000" dirty="0" err="1">
                  <a:solidFill>
                    <a:schemeClr val="tx1"/>
                  </a:solidFill>
                  <a:latin typeface="Arial (Body)"/>
                </a:rPr>
                <a:t>đồ</a:t>
              </a:r>
              <a:r>
                <a:rPr lang="en-US" sz="2000" dirty="0">
                  <a:solidFill>
                    <a:schemeClr val="tx1"/>
                  </a:solidFill>
                  <a:latin typeface="Arial (Body)"/>
                </a:rPr>
                <a:t> </a:t>
              </a:r>
              <a:r>
                <a:rPr lang="en-US" sz="2000" dirty="0" err="1">
                  <a:solidFill>
                    <a:schemeClr val="tx1"/>
                  </a:solidFill>
                  <a:latin typeface="Arial (Body)"/>
                </a:rPr>
                <a:t>khi</a:t>
              </a:r>
              <a:r>
                <a:rPr lang="en-US" sz="2000" dirty="0">
                  <a:solidFill>
                    <a:schemeClr val="tx1"/>
                  </a:solidFill>
                  <a:latin typeface="Arial (Body)"/>
                </a:rPr>
                <a:t> </a:t>
              </a:r>
              <a:r>
                <a:rPr lang="en-US" sz="2000" dirty="0" err="1">
                  <a:solidFill>
                    <a:schemeClr val="tx1"/>
                  </a:solidFill>
                  <a:latin typeface="Arial (Body)"/>
                </a:rPr>
                <a:t>có</a:t>
              </a:r>
              <a:r>
                <a:rPr lang="en-US" sz="2000" dirty="0">
                  <a:solidFill>
                    <a:schemeClr val="tx1"/>
                  </a:solidFill>
                  <a:latin typeface="Arial (Body)"/>
                </a:rPr>
                <a:t> </a:t>
              </a:r>
              <a:r>
                <a:rPr lang="en-US" sz="2000" dirty="0" err="1">
                  <a:solidFill>
                    <a:schemeClr val="tx1"/>
                  </a:solidFill>
                  <a:latin typeface="Arial (Body)"/>
                </a:rPr>
                <a:t>khuyến</a:t>
              </a:r>
              <a:r>
                <a:rPr lang="en-US" sz="2000" dirty="0">
                  <a:solidFill>
                    <a:schemeClr val="tx1"/>
                  </a:solidFill>
                  <a:latin typeface="Arial (Body)"/>
                </a:rPr>
                <a:t> </a:t>
              </a:r>
              <a:r>
                <a:rPr lang="en-US" sz="2000" dirty="0" err="1">
                  <a:solidFill>
                    <a:schemeClr val="tx1"/>
                  </a:solidFill>
                  <a:latin typeface="Arial (Body)"/>
                </a:rPr>
                <a:t>mại</a:t>
              </a:r>
              <a:r>
                <a:rPr lang="en-US" sz="2000" dirty="0">
                  <a:solidFill>
                    <a:schemeClr val="tx1"/>
                  </a:solidFill>
                  <a:latin typeface="Arial (Body)"/>
                </a:rPr>
                <a:t> </a:t>
              </a:r>
              <a:r>
                <a:rPr lang="en-US" sz="2000" dirty="0" err="1">
                  <a:solidFill>
                    <a:schemeClr val="tx1"/>
                  </a:solidFill>
                  <a:latin typeface="Arial (Body)"/>
                </a:rPr>
                <a:t>sẽ</a:t>
              </a:r>
              <a:r>
                <a:rPr lang="en-US" sz="2000" dirty="0">
                  <a:solidFill>
                    <a:schemeClr val="tx1"/>
                  </a:solidFill>
                  <a:latin typeface="Arial (Body)"/>
                </a:rPr>
                <a:t> </a:t>
              </a:r>
              <a:r>
                <a:rPr lang="en-US" sz="2000" dirty="0" err="1">
                  <a:solidFill>
                    <a:schemeClr val="tx1"/>
                  </a:solidFill>
                  <a:latin typeface="Arial (Body)"/>
                </a:rPr>
                <a:t>gây</a:t>
              </a:r>
              <a:r>
                <a:rPr lang="en-US" sz="2000" dirty="0">
                  <a:solidFill>
                    <a:schemeClr val="tx1"/>
                  </a:solidFill>
                  <a:latin typeface="Arial (Body)"/>
                </a:rPr>
                <a:t> </a:t>
              </a:r>
              <a:r>
                <a:rPr lang="en-US" sz="2000" dirty="0" err="1">
                  <a:solidFill>
                    <a:schemeClr val="tx1"/>
                  </a:solidFill>
                  <a:latin typeface="Arial (Body)"/>
                </a:rPr>
                <a:t>ra</a:t>
              </a:r>
              <a:r>
                <a:rPr lang="en-US" sz="2000" dirty="0">
                  <a:solidFill>
                    <a:schemeClr val="tx1"/>
                  </a:solidFill>
                  <a:latin typeface="Arial (Body)"/>
                </a:rPr>
                <a:t> </a:t>
              </a:r>
              <a:r>
                <a:rPr lang="en-US" sz="2000" dirty="0" err="1">
                  <a:solidFill>
                    <a:schemeClr val="tx1"/>
                  </a:solidFill>
                  <a:latin typeface="Arial (Body)"/>
                </a:rPr>
                <a:t>tình</a:t>
              </a:r>
              <a:r>
                <a:rPr lang="en-US" sz="2000" dirty="0">
                  <a:solidFill>
                    <a:schemeClr val="tx1"/>
                  </a:solidFill>
                  <a:latin typeface="Arial (Body)"/>
                </a:rPr>
                <a:t> </a:t>
              </a:r>
              <a:r>
                <a:rPr lang="en-US" sz="2000" dirty="0" err="1">
                  <a:solidFill>
                    <a:schemeClr val="tx1"/>
                  </a:solidFill>
                  <a:latin typeface="Arial (Body)"/>
                </a:rPr>
                <a:t>trạng</a:t>
              </a:r>
              <a:r>
                <a:rPr lang="en-US" sz="2000" dirty="0">
                  <a:solidFill>
                    <a:schemeClr val="tx1"/>
                  </a:solidFill>
                  <a:latin typeface="Arial (Body)"/>
                </a:rPr>
                <a:t> </a:t>
              </a:r>
              <a:r>
                <a:rPr lang="en-US" sz="2000" dirty="0" err="1">
                  <a:solidFill>
                    <a:schemeClr val="tx1"/>
                  </a:solidFill>
                  <a:latin typeface="Arial (Body)"/>
                </a:rPr>
                <a:t>lãng</a:t>
              </a:r>
              <a:r>
                <a:rPr lang="en-US" sz="2000" dirty="0">
                  <a:solidFill>
                    <a:schemeClr val="tx1"/>
                  </a:solidFill>
                  <a:latin typeface="Arial (Body)"/>
                </a:rPr>
                <a:t> </a:t>
              </a:r>
              <a:r>
                <a:rPr lang="en-US" sz="2000" dirty="0" err="1">
                  <a:solidFill>
                    <a:schemeClr val="tx1"/>
                  </a:solidFill>
                  <a:latin typeface="Arial (Body)"/>
                </a:rPr>
                <a:t>phí</a:t>
              </a:r>
              <a:endParaRPr lang="vi-VN" sz="2000" dirty="0">
                <a:solidFill>
                  <a:schemeClr val="tx1"/>
                </a:solidFill>
                <a:latin typeface="Arial (Body)"/>
              </a:endParaRPr>
            </a:p>
          </p:txBody>
        </p:sp>
        <p:pic>
          <p:nvPicPr>
            <p:cNvPr id="11" name="Picture 12">
              <a:extLst>
                <a:ext uri="{FF2B5EF4-FFF2-40B4-BE49-F238E27FC236}">
                  <a16:creationId xmlns:a16="http://schemas.microsoft.com/office/drawing/2014/main" id="{E33D697D-88FB-C0A7-98F1-63515E03174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880423" flipH="1">
              <a:off x="3217286" y="1514534"/>
              <a:ext cx="767928" cy="1144207"/>
            </a:xfrm>
            <a:prstGeom prst="rect">
              <a:avLst/>
            </a:prstGeom>
          </p:spPr>
        </p:pic>
      </p:grpSp>
      <p:pic>
        <p:nvPicPr>
          <p:cNvPr id="68" name="Picture 19">
            <a:extLst>
              <a:ext uri="{FF2B5EF4-FFF2-40B4-BE49-F238E27FC236}">
                <a16:creationId xmlns:a16="http://schemas.microsoft.com/office/drawing/2014/main" id="{E2B60759-3788-CB42-3C56-BFB7A5CBE69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51248" y="4023113"/>
            <a:ext cx="591513" cy="578943"/>
          </a:xfrm>
          <a:prstGeom prst="rect">
            <a:avLst/>
          </a:prstGeom>
        </p:spPr>
      </p:pic>
      <p:pic>
        <p:nvPicPr>
          <p:cNvPr id="69" name="Picture 2" descr="https://file.hstatic.net/1000290337/file/xac-dinh-nguon-goc-xuat-xu-2_76524709644340ab9cfb69bd9c198ca3.png">
            <a:extLst>
              <a:ext uri="{FF2B5EF4-FFF2-40B4-BE49-F238E27FC236}">
                <a16:creationId xmlns:a16="http://schemas.microsoft.com/office/drawing/2014/main" id="{61BCE2DC-7A93-CE5C-BB38-2D2723F22A6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2204"/>
          <a:stretch/>
        </p:blipFill>
        <p:spPr bwMode="auto">
          <a:xfrm>
            <a:off x="5456006" y="1418368"/>
            <a:ext cx="3396271" cy="290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65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68"/>
                                        </p:tgtEl>
                                        <p:attrNameLst>
                                          <p:attrName>style.visibility</p:attrName>
                                        </p:attrNameLst>
                                      </p:cBhvr>
                                      <p:to>
                                        <p:strVal val="visible"/>
                                      </p:to>
                                    </p:set>
                                    <p:anim calcmode="lin" valueType="num">
                                      <p:cBhvr>
                                        <p:cTn id="16" dur="500" fill="hold"/>
                                        <p:tgtEl>
                                          <p:spTgt spid="68"/>
                                        </p:tgtEl>
                                        <p:attrNameLst>
                                          <p:attrName>ppt_w</p:attrName>
                                        </p:attrNameLst>
                                      </p:cBhvr>
                                      <p:tavLst>
                                        <p:tav tm="0">
                                          <p:val>
                                            <p:fltVal val="0"/>
                                          </p:val>
                                        </p:tav>
                                        <p:tav tm="100000">
                                          <p:val>
                                            <p:strVal val="#ppt_w"/>
                                          </p:val>
                                        </p:tav>
                                      </p:tavLst>
                                    </p:anim>
                                    <p:anim calcmode="lin" valueType="num">
                                      <p:cBhvr>
                                        <p:cTn id="17" dur="500" fill="hold"/>
                                        <p:tgtEl>
                                          <p:spTgt spid="68"/>
                                        </p:tgtEl>
                                        <p:attrNameLst>
                                          <p:attrName>ppt_h</p:attrName>
                                        </p:attrNameLst>
                                      </p:cBhvr>
                                      <p:tavLst>
                                        <p:tav tm="0">
                                          <p:val>
                                            <p:fltVal val="0"/>
                                          </p:val>
                                        </p:tav>
                                        <p:tav tm="100000">
                                          <p:val>
                                            <p:strVal val="#ppt_h"/>
                                          </p:val>
                                        </p:tav>
                                      </p:tavLst>
                                    </p:anim>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wheel(1)">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FBDC677-13F0-2B30-A167-FDB56383F3FD}"/>
              </a:ext>
            </a:extLst>
          </p:cNvPr>
          <p:cNvGrpSpPr/>
          <p:nvPr/>
        </p:nvGrpSpPr>
        <p:grpSpPr>
          <a:xfrm>
            <a:off x="295893" y="418206"/>
            <a:ext cx="3136628" cy="546705"/>
            <a:chOff x="9220198" y="2324100"/>
            <a:chExt cx="3136628" cy="546705"/>
          </a:xfrm>
        </p:grpSpPr>
        <p:sp>
          <p:nvSpPr>
            <p:cNvPr id="4" name="TextBox 3">
              <a:extLst>
                <a:ext uri="{FF2B5EF4-FFF2-40B4-BE49-F238E27FC236}">
                  <a16:creationId xmlns:a16="http://schemas.microsoft.com/office/drawing/2014/main" id="{8358BF88-2A44-7345-11E9-108978E69ED2}"/>
                </a:ext>
              </a:extLst>
            </p:cNvPr>
            <p:cNvSpPr txBox="1"/>
            <p:nvPr/>
          </p:nvSpPr>
          <p:spPr>
            <a:xfrm>
              <a:off x="9220198" y="2324100"/>
              <a:ext cx="3136628" cy="496996"/>
            </a:xfrm>
            <a:prstGeom prst="rect">
              <a:avLst/>
            </a:prstGeom>
            <a:noFill/>
          </p:spPr>
          <p:txBody>
            <a:bodyPr wrap="square" rtlCol="0">
              <a:spAutoFit/>
            </a:bodyPr>
            <a:lstStyle/>
            <a:p>
              <a:pPr algn="just">
                <a:lnSpc>
                  <a:spcPct val="150000"/>
                </a:lnSpc>
              </a:pPr>
              <a:r>
                <a:rPr lang="en-US" sz="2000" dirty="0">
                  <a:solidFill>
                    <a:srgbClr val="C00000"/>
                  </a:solidFill>
                  <a:latin typeface="Arial" panose="020B0604020202020204" pitchFamily="34" charset="0"/>
                  <a:cs typeface="Arial" panose="020B0604020202020204" pitchFamily="34" charset="0"/>
                </a:rPr>
                <a:t>        </a:t>
              </a:r>
              <a:r>
                <a:rPr lang="en-US" sz="2000" b="1" u="sng" dirty="0">
                  <a:solidFill>
                    <a:srgbClr val="C00000"/>
                  </a:solidFill>
                  <a:latin typeface="Arial" panose="020B0604020202020204" pitchFamily="34" charset="0"/>
                  <a:cs typeface="Arial" panose="020B0604020202020204" pitchFamily="34" charset="0"/>
                </a:rPr>
                <a:t>TRẢ LỜI CÂU D:</a:t>
              </a:r>
            </a:p>
          </p:txBody>
        </p:sp>
        <p:pic>
          <p:nvPicPr>
            <p:cNvPr id="5" name="Picture 2" descr="https://cdn-icons-png.flaticon.com/128/4151/4151471.png">
              <a:extLst>
                <a:ext uri="{FF2B5EF4-FFF2-40B4-BE49-F238E27FC236}">
                  <a16:creationId xmlns:a16="http://schemas.microsoft.com/office/drawing/2014/main" id="{4EBAE7F6-F0F6-90F1-61DF-F19F07944E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CD7D3F37-CFA8-0C45-38CD-ED1B745FBE39}"/>
              </a:ext>
            </a:extLst>
          </p:cNvPr>
          <p:cNvGrpSpPr/>
          <p:nvPr/>
        </p:nvGrpSpPr>
        <p:grpSpPr>
          <a:xfrm>
            <a:off x="404337" y="1317834"/>
            <a:ext cx="4830015" cy="633259"/>
            <a:chOff x="359456" y="917362"/>
            <a:chExt cx="4830015" cy="633259"/>
          </a:xfrm>
        </p:grpSpPr>
        <p:sp>
          <p:nvSpPr>
            <p:cNvPr id="7" name="Rounded Rectangle 5">
              <a:extLst>
                <a:ext uri="{FF2B5EF4-FFF2-40B4-BE49-F238E27FC236}">
                  <a16:creationId xmlns:a16="http://schemas.microsoft.com/office/drawing/2014/main" id="{8377225F-5EC1-50C9-6232-F09E8DC639B9}"/>
                </a:ext>
              </a:extLst>
            </p:cNvPr>
            <p:cNvSpPr/>
            <p:nvPr/>
          </p:nvSpPr>
          <p:spPr>
            <a:xfrm>
              <a:off x="359456" y="917362"/>
              <a:ext cx="4830015" cy="633259"/>
            </a:xfrm>
            <a:prstGeom prst="roundRect">
              <a:avLst>
                <a:gd name="adj" fmla="val 6937"/>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500">
                <a:solidFill>
                  <a:srgbClr val="000000"/>
                </a:solidFill>
              </a:endParaRPr>
            </a:p>
          </p:txBody>
        </p:sp>
        <p:sp>
          <p:nvSpPr>
            <p:cNvPr id="8" name="TextBox 7">
              <a:extLst>
                <a:ext uri="{FF2B5EF4-FFF2-40B4-BE49-F238E27FC236}">
                  <a16:creationId xmlns:a16="http://schemas.microsoft.com/office/drawing/2014/main" id="{52BBEF7E-8B85-501B-0F72-77CE1783C9A5}"/>
                </a:ext>
              </a:extLst>
            </p:cNvPr>
            <p:cNvSpPr txBox="1"/>
            <p:nvPr/>
          </p:nvSpPr>
          <p:spPr>
            <a:xfrm>
              <a:off x="507919" y="921241"/>
              <a:ext cx="4533087" cy="496996"/>
            </a:xfrm>
            <a:prstGeom prst="rect">
              <a:avLst/>
            </a:prstGeom>
            <a:noFill/>
          </p:spPr>
          <p:txBody>
            <a:bodyPr wrap="square" rtlCol="0">
              <a:spAutoFit/>
            </a:bodyPr>
            <a:lstStyle/>
            <a:p>
              <a:pPr algn="just">
                <a:lnSpc>
                  <a:spcPct val="150000"/>
                </a:lnSpc>
              </a:pPr>
              <a:r>
                <a:rPr lang="vi-VN" sz="2000" dirty="0"/>
                <a:t>Cách tiêu dùng của anh V là phù hợp</a:t>
              </a:r>
            </a:p>
          </p:txBody>
        </p:sp>
      </p:grpSp>
      <p:grpSp>
        <p:nvGrpSpPr>
          <p:cNvPr id="9" name="Group 8">
            <a:extLst>
              <a:ext uri="{FF2B5EF4-FFF2-40B4-BE49-F238E27FC236}">
                <a16:creationId xmlns:a16="http://schemas.microsoft.com/office/drawing/2014/main" id="{4867F8E3-66D2-EFC8-4430-D5229CEE61DC}"/>
              </a:ext>
            </a:extLst>
          </p:cNvPr>
          <p:cNvGrpSpPr/>
          <p:nvPr/>
        </p:nvGrpSpPr>
        <p:grpSpPr>
          <a:xfrm>
            <a:off x="404337" y="1824345"/>
            <a:ext cx="4877869" cy="2413067"/>
            <a:chOff x="-4210820" y="1702674"/>
            <a:chExt cx="8384173" cy="2413067"/>
          </a:xfrm>
        </p:grpSpPr>
        <p:sp>
          <p:nvSpPr>
            <p:cNvPr id="10" name="Rounded Rectangle 11">
              <a:extLst>
                <a:ext uri="{FF2B5EF4-FFF2-40B4-BE49-F238E27FC236}">
                  <a16:creationId xmlns:a16="http://schemas.microsoft.com/office/drawing/2014/main" id="{3EC9481D-DBEA-1A71-0A1F-91CFA0291D68}"/>
                </a:ext>
              </a:extLst>
            </p:cNvPr>
            <p:cNvSpPr/>
            <p:nvPr/>
          </p:nvSpPr>
          <p:spPr>
            <a:xfrm>
              <a:off x="-4210820" y="2625608"/>
              <a:ext cx="8301920" cy="1490133"/>
            </a:xfrm>
            <a:prstGeom prst="roundRect">
              <a:avLst>
                <a:gd name="adj" fmla="val 11183"/>
              </a:avLst>
            </a:prstGeom>
            <a:solidFill>
              <a:srgbClr val="E7FFF5"/>
            </a:solidFill>
            <a:ln w="28575">
              <a:solidFill>
                <a:schemeClr val="accent4">
                  <a:lumMod val="5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2000" dirty="0">
                  <a:ea typeface="Times New Roman" panose="02020603050405020304" pitchFamily="18" charset="0"/>
                </a:rPr>
                <a:t>A</a:t>
              </a:r>
              <a:r>
                <a:rPr lang="en-US" sz="2000" dirty="0">
                  <a:effectLst/>
                  <a:ea typeface="Times New Roman" panose="02020603050405020304" pitchFamily="18" charset="0"/>
                </a:rPr>
                <a:t>nh </a:t>
              </a:r>
              <a:r>
                <a:rPr lang="en-US" sz="2000" dirty="0" err="1">
                  <a:effectLst/>
                  <a:ea typeface="Times New Roman" panose="02020603050405020304" pitchFamily="18" charset="0"/>
                </a:rPr>
                <a:t>đã</a:t>
              </a:r>
              <a:r>
                <a:rPr lang="en-US" sz="2000" dirty="0">
                  <a:effectLst/>
                  <a:ea typeface="Times New Roman" panose="02020603050405020304" pitchFamily="18" charset="0"/>
                </a:rPr>
                <a:t> </a:t>
              </a:r>
              <a:r>
                <a:rPr lang="en-US" sz="2000" dirty="0" err="1">
                  <a:effectLst/>
                  <a:ea typeface="Times New Roman" panose="02020603050405020304" pitchFamily="18" charset="0"/>
                </a:rPr>
                <a:t>có</a:t>
              </a:r>
              <a:r>
                <a:rPr lang="en-US" sz="2000" dirty="0">
                  <a:effectLst/>
                  <a:ea typeface="Times New Roman" panose="02020603050405020304" pitchFamily="18" charset="0"/>
                </a:rPr>
                <a:t> </a:t>
              </a:r>
              <a:r>
                <a:rPr lang="en-US" sz="2000" dirty="0" err="1">
                  <a:effectLst/>
                  <a:ea typeface="Times New Roman" panose="02020603050405020304" pitchFamily="18" charset="0"/>
                </a:rPr>
                <a:t>sự</a:t>
              </a:r>
              <a:r>
                <a:rPr lang="en-US" sz="2000" dirty="0">
                  <a:effectLst/>
                  <a:ea typeface="Times New Roman" panose="02020603050405020304" pitchFamily="18" charset="0"/>
                </a:rPr>
                <a:t> </a:t>
              </a:r>
              <a:r>
                <a:rPr lang="en-US" sz="2000" dirty="0" err="1">
                  <a:effectLst/>
                  <a:ea typeface="Times New Roman" panose="02020603050405020304" pitchFamily="18" charset="0"/>
                </a:rPr>
                <a:t>tìm</a:t>
              </a:r>
              <a:r>
                <a:rPr lang="en-US" sz="2000" dirty="0">
                  <a:effectLst/>
                  <a:ea typeface="Times New Roman" panose="02020603050405020304" pitchFamily="18" charset="0"/>
                </a:rPr>
                <a:t> </a:t>
              </a:r>
              <a:r>
                <a:rPr lang="en-US" sz="2000" dirty="0" err="1">
                  <a:effectLst/>
                  <a:ea typeface="Times New Roman" panose="02020603050405020304" pitchFamily="18" charset="0"/>
                </a:rPr>
                <a:t>hiểu</a:t>
              </a:r>
              <a:r>
                <a:rPr lang="en-US" sz="2000" dirty="0">
                  <a:effectLst/>
                  <a:ea typeface="Times New Roman" panose="02020603050405020304" pitchFamily="18" charset="0"/>
                </a:rPr>
                <a:t> </a:t>
              </a:r>
              <a:r>
                <a:rPr lang="en-US" sz="2000" dirty="0" err="1">
                  <a:effectLst/>
                  <a:ea typeface="Times New Roman" panose="02020603050405020304" pitchFamily="18" charset="0"/>
                </a:rPr>
                <a:t>thông</a:t>
              </a:r>
              <a:r>
                <a:rPr lang="en-US" sz="2000" dirty="0">
                  <a:effectLst/>
                  <a:ea typeface="Times New Roman" panose="02020603050405020304" pitchFamily="18" charset="0"/>
                </a:rPr>
                <a:t> tin </a:t>
              </a:r>
              <a:r>
                <a:rPr lang="en-US" sz="2000" dirty="0" err="1">
                  <a:effectLst/>
                  <a:ea typeface="Times New Roman" panose="02020603050405020304" pitchFamily="18" charset="0"/>
                </a:rPr>
                <a:t>về</a:t>
              </a:r>
              <a:r>
                <a:rPr lang="en-US" sz="2000" dirty="0">
                  <a:effectLst/>
                  <a:ea typeface="Times New Roman" panose="02020603050405020304" pitchFamily="18" charset="0"/>
                </a:rPr>
                <a:t> </a:t>
              </a:r>
              <a:r>
                <a:rPr lang="en-US" sz="2000" dirty="0" err="1">
                  <a:effectLst/>
                  <a:ea typeface="Times New Roman" panose="02020603050405020304" pitchFamily="18" charset="0"/>
                </a:rPr>
                <a:t>sản</a:t>
              </a:r>
              <a:r>
                <a:rPr lang="en-US" sz="2000" dirty="0">
                  <a:effectLst/>
                  <a:ea typeface="Times New Roman" panose="02020603050405020304" pitchFamily="18" charset="0"/>
                </a:rPr>
                <a:t> </a:t>
              </a:r>
              <a:r>
                <a:rPr lang="en-US" sz="2000" dirty="0" err="1">
                  <a:effectLst/>
                  <a:ea typeface="Times New Roman" panose="02020603050405020304" pitchFamily="18" charset="0"/>
                </a:rPr>
                <a:t>phẩm</a:t>
              </a:r>
              <a:r>
                <a:rPr lang="en-US" sz="2000" dirty="0">
                  <a:effectLst/>
                  <a:ea typeface="Times New Roman" panose="02020603050405020304" pitchFamily="18" charset="0"/>
                </a:rPr>
                <a:t> </a:t>
              </a:r>
              <a:r>
                <a:rPr lang="en-US" sz="2000" dirty="0" err="1">
                  <a:effectLst/>
                  <a:ea typeface="Times New Roman" panose="02020603050405020304" pitchFamily="18" charset="0"/>
                </a:rPr>
                <a:t>trước</a:t>
              </a:r>
              <a:r>
                <a:rPr lang="en-US" sz="2000" dirty="0">
                  <a:effectLst/>
                  <a:ea typeface="Times New Roman" panose="02020603050405020304" pitchFamily="18" charset="0"/>
                </a:rPr>
                <a:t> </a:t>
              </a:r>
              <a:r>
                <a:rPr lang="en-US" sz="2000" dirty="0" err="1">
                  <a:effectLst/>
                  <a:ea typeface="Times New Roman" panose="02020603050405020304" pitchFamily="18" charset="0"/>
                </a:rPr>
                <a:t>khi</a:t>
              </a:r>
              <a:r>
                <a:rPr lang="en-US" sz="2000" dirty="0">
                  <a:effectLst/>
                  <a:ea typeface="Times New Roman" panose="02020603050405020304" pitchFamily="18" charset="0"/>
                </a:rPr>
                <a:t> </a:t>
              </a:r>
              <a:r>
                <a:rPr lang="en-US" sz="2000" dirty="0" err="1">
                  <a:effectLst/>
                  <a:ea typeface="Times New Roman" panose="02020603050405020304" pitchFamily="18" charset="0"/>
                </a:rPr>
                <a:t>mua</a:t>
              </a:r>
              <a:r>
                <a:rPr lang="en-US" sz="2000" dirty="0">
                  <a:effectLst/>
                  <a:ea typeface="Times New Roman" panose="02020603050405020304" pitchFamily="18" charset="0"/>
                </a:rPr>
                <a:t>.</a:t>
              </a:r>
              <a:endParaRPr lang="vi-VN" sz="2000" dirty="0">
                <a:solidFill>
                  <a:schemeClr val="tx1"/>
                </a:solidFill>
              </a:endParaRPr>
            </a:p>
          </p:txBody>
        </p:sp>
        <p:pic>
          <p:nvPicPr>
            <p:cNvPr id="11" name="Picture 12">
              <a:extLst>
                <a:ext uri="{FF2B5EF4-FFF2-40B4-BE49-F238E27FC236}">
                  <a16:creationId xmlns:a16="http://schemas.microsoft.com/office/drawing/2014/main" id="{F02FD94A-DD6B-6EA6-4F9E-54E520AA2A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880423" flipH="1">
              <a:off x="3217286" y="1514534"/>
              <a:ext cx="767928" cy="1144207"/>
            </a:xfrm>
            <a:prstGeom prst="rect">
              <a:avLst/>
            </a:prstGeom>
          </p:spPr>
        </p:pic>
      </p:grpSp>
      <p:pic>
        <p:nvPicPr>
          <p:cNvPr id="12" name="Picture 5">
            <a:extLst>
              <a:ext uri="{FF2B5EF4-FFF2-40B4-BE49-F238E27FC236}">
                <a16:creationId xmlns:a16="http://schemas.microsoft.com/office/drawing/2014/main" id="{66067418-2A47-5B57-115F-F6A017E729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2000" y="3353981"/>
            <a:ext cx="1179406" cy="1026558"/>
          </a:xfrm>
          <a:prstGeom prst="rect">
            <a:avLst/>
          </a:prstGeom>
        </p:spPr>
      </p:pic>
      <p:pic>
        <p:nvPicPr>
          <p:cNvPr id="13" name="Picture 2" descr="https://media.istockphoto.com/id/1394811364/photo/young-two-women-in-a-cafe-shopping-online-with-credit-card.jpg?s=612x612&amp;w=0&amp;k=20&amp;c=8pxw28TOtUfWit-FKxbEMzSbS-dDZMSFsf1v2TPiWDw=">
            <a:extLst>
              <a:ext uri="{FF2B5EF4-FFF2-40B4-BE49-F238E27FC236}">
                <a16:creationId xmlns:a16="http://schemas.microsoft.com/office/drawing/2014/main" id="{4CB76347-84D6-D008-1BC0-DF848EA4A4D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343" r="3030"/>
          <a:stretch/>
        </p:blipFill>
        <p:spPr bwMode="auto">
          <a:xfrm>
            <a:off x="5751406" y="1701249"/>
            <a:ext cx="3217120" cy="2315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60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D0296-4BCB-6EAB-1ECE-93EC85591660}"/>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F44FAE8C-4928-8FD9-2BD4-0DB88229CD42}"/>
              </a:ext>
            </a:extLst>
          </p:cNvPr>
          <p:cNvSpPr/>
          <p:nvPr/>
        </p:nvSpPr>
        <p:spPr>
          <a:xfrm>
            <a:off x="4143021" y="1187058"/>
            <a:ext cx="4639734" cy="1739283"/>
          </a:xfrm>
          <a:prstGeom prst="roundRect">
            <a:avLst>
              <a:gd name="adj" fmla="val 3434"/>
            </a:avLst>
          </a:prstGeom>
          <a:solidFill>
            <a:srgbClr val="EBF6F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a:solidFill>
                  <a:srgbClr val="000000"/>
                </a:solidFill>
              </a:rPr>
              <a:t>LUYỆN TẬP</a:t>
            </a:r>
          </a:p>
          <a:p>
            <a:pPr algn="ctr">
              <a:lnSpc>
                <a:spcPct val="150000"/>
              </a:lnSpc>
            </a:pPr>
            <a:r>
              <a:rPr lang="vi-VN" sz="2000" dirty="0">
                <a:solidFill>
                  <a:srgbClr val="000000"/>
                </a:solidFill>
              </a:rPr>
              <a:t>Nhiệm vụ 2: Trả lời câu hỏi phần Luyện tập (SGK tr.49 - 50)</a:t>
            </a:r>
            <a:r>
              <a:rPr lang="en-US" sz="2000" dirty="0">
                <a:solidFill>
                  <a:srgbClr val="000000"/>
                </a:solidFill>
              </a:rPr>
              <a:t>.</a:t>
            </a:r>
            <a:endParaRPr lang="vi-VN" sz="2000" dirty="0">
              <a:solidFill>
                <a:srgbClr val="000000"/>
              </a:solidFill>
            </a:endParaRPr>
          </a:p>
        </p:txBody>
      </p:sp>
      <p:pic>
        <p:nvPicPr>
          <p:cNvPr id="23554" name="Picture 2" descr="https://vjst.vn/Images/editor/images/2023/Thang%2011/S%E1%BB%ADa%20%C4%91%E1%BB%95i%20b%E1%BB%95%20sung%20Lu%E1%BA%ADt%20Ch%E1%BA%A5t%20l%C6%B0%E1%BB%A3ng%20s%E1%BA%A3n%20ph%E1%BA%A9m%20h%C3%A0ng%20h%C3%B3a.jpg">
            <a:extLst>
              <a:ext uri="{FF2B5EF4-FFF2-40B4-BE49-F238E27FC236}">
                <a16:creationId xmlns:a16="http://schemas.microsoft.com/office/drawing/2014/main" id="{0FD52858-74B6-39F7-4C1A-25EAC06A1B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24"/>
          <a:stretch/>
        </p:blipFill>
        <p:spPr bwMode="auto">
          <a:xfrm>
            <a:off x="0" y="710406"/>
            <a:ext cx="3725333" cy="32711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EF3D2B1-6636-C1CA-DFAD-520772684C06}"/>
              </a:ext>
            </a:extLst>
          </p:cNvPr>
          <p:cNvSpPr txBox="1"/>
          <p:nvPr/>
        </p:nvSpPr>
        <p:spPr>
          <a:xfrm>
            <a:off x="3894666" y="3086800"/>
            <a:ext cx="5136444" cy="496996"/>
          </a:xfrm>
          <a:prstGeom prst="rect">
            <a:avLst/>
          </a:prstGeom>
          <a:noFill/>
        </p:spPr>
        <p:txBody>
          <a:bodyPr wrap="square" rtlCol="0">
            <a:spAutoFit/>
          </a:bodyPr>
          <a:lstStyle/>
          <a:p>
            <a:pPr algn="ctr">
              <a:lnSpc>
                <a:spcPct val="150000"/>
              </a:lnSpc>
            </a:pPr>
            <a:r>
              <a:rPr lang="en-US" sz="2000" b="1" dirty="0" err="1">
                <a:solidFill>
                  <a:srgbClr val="C00000"/>
                </a:solidFill>
              </a:rPr>
              <a:t>Hoạt</a:t>
            </a:r>
            <a:r>
              <a:rPr lang="en-US" sz="2000" b="1" dirty="0">
                <a:solidFill>
                  <a:srgbClr val="C00000"/>
                </a:solidFill>
              </a:rPr>
              <a:t> </a:t>
            </a:r>
            <a:r>
              <a:rPr lang="en-US" sz="2000" b="1" dirty="0" err="1">
                <a:solidFill>
                  <a:srgbClr val="C00000"/>
                </a:solidFill>
              </a:rPr>
              <a:t>động</a:t>
            </a:r>
            <a:r>
              <a:rPr lang="en-US" sz="2000" b="1" dirty="0">
                <a:solidFill>
                  <a:srgbClr val="C00000"/>
                </a:solidFill>
              </a:rPr>
              <a:t> 2</a:t>
            </a:r>
            <a:r>
              <a:rPr lang="vi-VN" sz="2000" b="1" dirty="0">
                <a:solidFill>
                  <a:srgbClr val="C00000"/>
                </a:solidFill>
              </a:rPr>
              <a:t>: Đưa ra lời khuyên</a:t>
            </a:r>
            <a:endParaRPr lang="en-US" sz="2000" b="1" dirty="0">
              <a:solidFill>
                <a:srgbClr val="C00000"/>
              </a:solidFill>
            </a:endParaRPr>
          </a:p>
        </p:txBody>
      </p:sp>
      <p:sp>
        <p:nvSpPr>
          <p:cNvPr id="3" name="Rectangle 2">
            <a:extLst>
              <a:ext uri="{FF2B5EF4-FFF2-40B4-BE49-F238E27FC236}">
                <a16:creationId xmlns:a16="http://schemas.microsoft.com/office/drawing/2014/main" id="{9FFDD2F0-6694-A577-2ED2-58634D49C327}"/>
              </a:ext>
            </a:extLst>
          </p:cNvPr>
          <p:cNvSpPr/>
          <p:nvPr/>
        </p:nvSpPr>
        <p:spPr>
          <a:xfrm>
            <a:off x="0" y="4499290"/>
            <a:ext cx="9144000" cy="65190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149161"/>
      </p:ext>
    </p:extLst>
  </p:cSld>
  <p:clrMapOvr>
    <a:masterClrMapping/>
  </p:clrMapOvr>
  <p:transition spd="med">
    <p:comb/>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72886" y="1406534"/>
            <a:ext cx="4276003" cy="2805320"/>
          </a:xfrm>
          <a:prstGeom prst="rect">
            <a:avLst/>
          </a:prstGeom>
          <a:noFill/>
        </p:spPr>
        <p:txBody>
          <a:bodyPr wrap="square" rtlCol="0">
            <a:spAutoFit/>
          </a:bodyPr>
          <a:lstStyle/>
          <a:p>
            <a:pPr algn="ctr">
              <a:lnSpc>
                <a:spcPct val="150000"/>
              </a:lnSpc>
            </a:pPr>
            <a:r>
              <a:rPr lang="en-US" sz="2000" b="1" dirty="0" err="1">
                <a:solidFill>
                  <a:srgbClr val="C00000"/>
                </a:solidFill>
              </a:rPr>
              <a:t>Thực</a:t>
            </a:r>
            <a:r>
              <a:rPr lang="en-US" sz="2000" b="1" dirty="0">
                <a:solidFill>
                  <a:srgbClr val="C00000"/>
                </a:solidFill>
              </a:rPr>
              <a:t> </a:t>
            </a:r>
            <a:r>
              <a:rPr lang="en-US" sz="2000" b="1" dirty="0" err="1">
                <a:solidFill>
                  <a:srgbClr val="C00000"/>
                </a:solidFill>
              </a:rPr>
              <a:t>hiện</a:t>
            </a:r>
            <a:r>
              <a:rPr lang="en-US" sz="2000" b="1" dirty="0">
                <a:solidFill>
                  <a:srgbClr val="C00000"/>
                </a:solidFill>
              </a:rPr>
              <a:t> </a:t>
            </a:r>
            <a:r>
              <a:rPr lang="en-US" sz="2000" b="1" dirty="0" err="1">
                <a:solidFill>
                  <a:srgbClr val="C00000"/>
                </a:solidFill>
              </a:rPr>
              <a:t>nhiệm</a:t>
            </a:r>
            <a:r>
              <a:rPr lang="en-US" sz="2000" b="1" dirty="0">
                <a:solidFill>
                  <a:srgbClr val="C00000"/>
                </a:solidFill>
              </a:rPr>
              <a:t> </a:t>
            </a:r>
            <a:r>
              <a:rPr lang="en-US" sz="2000" b="1" dirty="0" err="1">
                <a:solidFill>
                  <a:srgbClr val="C00000"/>
                </a:solidFill>
              </a:rPr>
              <a:t>vụ</a:t>
            </a:r>
            <a:r>
              <a:rPr lang="en-US" sz="2000" b="1" dirty="0">
                <a:solidFill>
                  <a:srgbClr val="C00000"/>
                </a:solidFill>
              </a:rPr>
              <a:t>:</a:t>
            </a:r>
          </a:p>
          <a:p>
            <a:pPr algn="just">
              <a:lnSpc>
                <a:spcPct val="150000"/>
              </a:lnSpc>
            </a:pPr>
            <a:r>
              <a:rPr lang="en-US" sz="2000" dirty="0"/>
              <a:t>Em </a:t>
            </a:r>
            <a:r>
              <a:rPr lang="en-US" sz="2000" dirty="0" err="1"/>
              <a:t>hãy</a:t>
            </a:r>
            <a:r>
              <a:rPr lang="en-US" sz="2000" dirty="0"/>
              <a:t> </a:t>
            </a:r>
            <a:r>
              <a:rPr lang="en-US" sz="2000" dirty="0" err="1"/>
              <a:t>đóng</a:t>
            </a:r>
            <a:r>
              <a:rPr lang="en-US" sz="2000" dirty="0"/>
              <a:t> </a:t>
            </a:r>
            <a:r>
              <a:rPr lang="en-US" sz="2000" dirty="0" err="1"/>
              <a:t>vai</a:t>
            </a:r>
            <a:r>
              <a:rPr lang="en-US" sz="2000" dirty="0"/>
              <a:t> </a:t>
            </a:r>
            <a:r>
              <a:rPr lang="en-US" sz="2000" dirty="0" err="1"/>
              <a:t>là</a:t>
            </a:r>
            <a:r>
              <a:rPr lang="en-US" sz="2000" dirty="0"/>
              <a:t> </a:t>
            </a:r>
            <a:r>
              <a:rPr lang="en-US" sz="2000" dirty="0" err="1"/>
              <a:t>người</a:t>
            </a:r>
            <a:r>
              <a:rPr lang="en-US" sz="2000" dirty="0"/>
              <a:t> </a:t>
            </a:r>
            <a:r>
              <a:rPr lang="en-US" sz="2000" dirty="0" err="1"/>
              <a:t>tiêu</a:t>
            </a:r>
            <a:r>
              <a:rPr lang="en-US" sz="2000" dirty="0"/>
              <a:t> </a:t>
            </a:r>
            <a:r>
              <a:rPr lang="en-US" sz="2000" dirty="0" err="1"/>
              <a:t>dùng</a:t>
            </a:r>
            <a:r>
              <a:rPr lang="en-US" sz="2000" dirty="0"/>
              <a:t> </a:t>
            </a:r>
            <a:r>
              <a:rPr lang="en-US" sz="2000" dirty="0" err="1"/>
              <a:t>thông</a:t>
            </a:r>
            <a:r>
              <a:rPr lang="en-US" sz="2000" dirty="0"/>
              <a:t> </a:t>
            </a:r>
            <a:r>
              <a:rPr lang="en-US" sz="2000" dirty="0" err="1"/>
              <a:t>minh</a:t>
            </a:r>
            <a:r>
              <a:rPr lang="en-US" sz="2000" dirty="0"/>
              <a:t> </a:t>
            </a:r>
            <a:r>
              <a:rPr lang="en-US" sz="2000" dirty="0" err="1"/>
              <a:t>để</a:t>
            </a:r>
            <a:r>
              <a:rPr lang="en-US" sz="2000" dirty="0"/>
              <a:t> </a:t>
            </a:r>
            <a:r>
              <a:rPr lang="en-US" sz="2000" dirty="0" err="1"/>
              <a:t>đưa</a:t>
            </a:r>
            <a:r>
              <a:rPr lang="en-US" sz="2000" dirty="0"/>
              <a:t> </a:t>
            </a:r>
            <a:r>
              <a:rPr lang="en-US" sz="2000" dirty="0" err="1"/>
              <a:t>ra</a:t>
            </a:r>
            <a:r>
              <a:rPr lang="en-US" sz="2000" dirty="0"/>
              <a:t> </a:t>
            </a:r>
            <a:r>
              <a:rPr lang="en-US" sz="2000" dirty="0" err="1"/>
              <a:t>lời</a:t>
            </a:r>
            <a:r>
              <a:rPr lang="en-US" sz="2000" dirty="0"/>
              <a:t> </a:t>
            </a:r>
            <a:r>
              <a:rPr lang="en-US" sz="2000" dirty="0" err="1"/>
              <a:t>khuyên</a:t>
            </a:r>
            <a:r>
              <a:rPr lang="en-US" sz="2000" dirty="0"/>
              <a:t> </a:t>
            </a:r>
            <a:r>
              <a:rPr lang="en-US" sz="2000" dirty="0" err="1"/>
              <a:t>cho</a:t>
            </a:r>
            <a:r>
              <a:rPr lang="en-US" sz="2000" dirty="0"/>
              <a:t> </a:t>
            </a:r>
            <a:r>
              <a:rPr lang="en-US" sz="2000" dirty="0" err="1"/>
              <a:t>người</a:t>
            </a:r>
            <a:r>
              <a:rPr lang="en-US" sz="2000" dirty="0"/>
              <a:t> </a:t>
            </a:r>
            <a:r>
              <a:rPr lang="en-US" sz="2000" dirty="0" err="1"/>
              <a:t>thân</a:t>
            </a:r>
            <a:r>
              <a:rPr lang="en-US" sz="2000" dirty="0"/>
              <a:t>, </a:t>
            </a:r>
            <a:r>
              <a:rPr lang="en-US" sz="2000" dirty="0" err="1"/>
              <a:t>bạn</a:t>
            </a:r>
            <a:r>
              <a:rPr lang="en-US" sz="2000" dirty="0"/>
              <a:t> </a:t>
            </a:r>
            <a:r>
              <a:rPr lang="en-US" sz="2000" dirty="0" err="1"/>
              <a:t>bè</a:t>
            </a:r>
            <a:r>
              <a:rPr lang="en-US" sz="2000" dirty="0"/>
              <a:t> </a:t>
            </a:r>
            <a:r>
              <a:rPr lang="en-US" sz="2000" dirty="0" err="1"/>
              <a:t>trở</a:t>
            </a:r>
            <a:r>
              <a:rPr lang="en-US" sz="2000" dirty="0"/>
              <a:t> </a:t>
            </a:r>
            <a:r>
              <a:rPr lang="en-US" sz="2000" dirty="0" err="1"/>
              <a:t>thành</a:t>
            </a:r>
            <a:r>
              <a:rPr lang="en-US" sz="2000" dirty="0"/>
              <a:t> </a:t>
            </a:r>
            <a:r>
              <a:rPr lang="en-US" sz="2000" dirty="0" err="1"/>
              <a:t>người</a:t>
            </a:r>
            <a:r>
              <a:rPr lang="en-US" sz="2000" dirty="0"/>
              <a:t> </a:t>
            </a:r>
            <a:r>
              <a:rPr lang="en-US" sz="2000" dirty="0" err="1"/>
              <a:t>tiêu</a:t>
            </a:r>
            <a:r>
              <a:rPr lang="en-US" sz="2000" dirty="0"/>
              <a:t> </a:t>
            </a:r>
            <a:r>
              <a:rPr lang="en-US" sz="2000" dirty="0" err="1"/>
              <a:t>dùng</a:t>
            </a:r>
            <a:r>
              <a:rPr lang="en-US" sz="2000" dirty="0"/>
              <a:t> </a:t>
            </a:r>
            <a:r>
              <a:rPr lang="en-US" sz="2000" dirty="0" err="1"/>
              <a:t>thông</a:t>
            </a:r>
            <a:r>
              <a:rPr lang="en-US" sz="2000" dirty="0"/>
              <a:t> </a:t>
            </a:r>
            <a:r>
              <a:rPr lang="en-US" sz="2000" dirty="0" err="1"/>
              <a:t>minh</a:t>
            </a:r>
            <a:r>
              <a:rPr lang="en-US" sz="2000" dirty="0"/>
              <a:t> </a:t>
            </a:r>
            <a:r>
              <a:rPr lang="en-US" sz="2000" dirty="0" err="1"/>
              <a:t>trong</a:t>
            </a:r>
            <a:r>
              <a:rPr lang="en-US" sz="2000" dirty="0"/>
              <a:t> </a:t>
            </a:r>
            <a:r>
              <a:rPr lang="en-US" sz="2000" dirty="0" err="1"/>
              <a:t>mỗi</a:t>
            </a:r>
            <a:r>
              <a:rPr lang="en-US" sz="2000" dirty="0"/>
              <a:t> </a:t>
            </a:r>
            <a:r>
              <a:rPr lang="en-US" sz="2000" dirty="0" err="1"/>
              <a:t>tình</a:t>
            </a:r>
            <a:r>
              <a:rPr lang="en-US" sz="2000" dirty="0"/>
              <a:t> </a:t>
            </a:r>
            <a:r>
              <a:rPr lang="en-US" sz="2000" dirty="0" err="1"/>
              <a:t>huống</a:t>
            </a:r>
            <a:r>
              <a:rPr lang="en-US" sz="2000" dirty="0"/>
              <a:t> </a:t>
            </a:r>
            <a:r>
              <a:rPr lang="en-US" sz="2000" dirty="0" err="1"/>
              <a:t>dưới</a:t>
            </a:r>
            <a:r>
              <a:rPr lang="en-US" sz="2000" dirty="0"/>
              <a:t> </a:t>
            </a:r>
            <a:r>
              <a:rPr lang="en-US" sz="2000" dirty="0" err="1"/>
              <a:t>đây</a:t>
            </a:r>
            <a:r>
              <a:rPr lang="en-US" sz="2000" dirty="0"/>
              <a:t>:</a:t>
            </a:r>
          </a:p>
        </p:txBody>
      </p:sp>
      <p:sp>
        <p:nvSpPr>
          <p:cNvPr id="7" name="Rectangle 6">
            <a:extLst>
              <a:ext uri="{FF2B5EF4-FFF2-40B4-BE49-F238E27FC236}">
                <a16:creationId xmlns:a16="http://schemas.microsoft.com/office/drawing/2014/main" id="{2686C7B0-5A04-22B4-9B53-C9DFD0A291C3}"/>
              </a:ext>
            </a:extLst>
          </p:cNvPr>
          <p:cNvSpPr/>
          <p:nvPr/>
        </p:nvSpPr>
        <p:spPr>
          <a:xfrm>
            <a:off x="2782711" y="445045"/>
            <a:ext cx="3578577" cy="65475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HOẠT ĐỘNG NHÓM</a:t>
            </a:r>
          </a:p>
        </p:txBody>
      </p:sp>
      <p:pic>
        <p:nvPicPr>
          <p:cNvPr id="9" name="Picture 8">
            <a:extLst>
              <a:ext uri="{FF2B5EF4-FFF2-40B4-BE49-F238E27FC236}">
                <a16:creationId xmlns:a16="http://schemas.microsoft.com/office/drawing/2014/main" id="{CCA47BF5-299E-F1EB-5CF6-C75C6B42D8AE}"/>
              </a:ext>
            </a:extLst>
          </p:cNvPr>
          <p:cNvPicPr>
            <a:picLocks noChangeAspect="1"/>
          </p:cNvPicPr>
          <p:nvPr/>
        </p:nvPicPr>
        <p:blipFill>
          <a:blip r:embed="rId2"/>
          <a:srcRect r="67284" b="58958"/>
          <a:stretch/>
        </p:blipFill>
        <p:spPr>
          <a:xfrm>
            <a:off x="50670" y="1406534"/>
            <a:ext cx="4521329" cy="3190522"/>
          </a:xfrm>
          <a:prstGeom prst="rect">
            <a:avLst/>
          </a:prstGeom>
        </p:spPr>
      </p:pic>
      <p:sp>
        <p:nvSpPr>
          <p:cNvPr id="10" name="Rectangle 9">
            <a:extLst>
              <a:ext uri="{FF2B5EF4-FFF2-40B4-BE49-F238E27FC236}">
                <a16:creationId xmlns:a16="http://schemas.microsoft.com/office/drawing/2014/main" id="{FE211F09-6A75-D24D-1175-018840CDFAFF}"/>
              </a:ext>
            </a:extLst>
          </p:cNvPr>
          <p:cNvSpPr/>
          <p:nvPr/>
        </p:nvSpPr>
        <p:spPr>
          <a:xfrm>
            <a:off x="0" y="4499290"/>
            <a:ext cx="9144000" cy="65190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92822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7426" y="1021665"/>
            <a:ext cx="7969138" cy="2901245"/>
            <a:chOff x="736826" y="3304665"/>
            <a:chExt cx="7969138" cy="2901245"/>
          </a:xfrm>
        </p:grpSpPr>
        <p:sp>
          <p:nvSpPr>
            <p:cNvPr id="5" name="Rounded Rectangle 4"/>
            <p:cNvSpPr/>
            <p:nvPr/>
          </p:nvSpPr>
          <p:spPr>
            <a:xfrm>
              <a:off x="736826" y="3304665"/>
              <a:ext cx="7969138" cy="2901245"/>
            </a:xfrm>
            <a:prstGeom prst="roundRect">
              <a:avLst>
                <a:gd name="adj" fmla="val 6937"/>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500">
                <a:solidFill>
                  <a:srgbClr val="000000"/>
                </a:solidFill>
              </a:endParaRPr>
            </a:p>
          </p:txBody>
        </p:sp>
        <p:sp>
          <p:nvSpPr>
            <p:cNvPr id="6" name="TextBox 5"/>
            <p:cNvSpPr txBox="1"/>
            <p:nvPr/>
          </p:nvSpPr>
          <p:spPr>
            <a:xfrm>
              <a:off x="906721" y="3503590"/>
              <a:ext cx="7629347" cy="2343655"/>
            </a:xfrm>
            <a:prstGeom prst="rect">
              <a:avLst/>
            </a:prstGeom>
            <a:noFill/>
          </p:spPr>
          <p:txBody>
            <a:bodyPr wrap="square" rtlCol="0">
              <a:spAutoFit/>
            </a:bodyPr>
            <a:lstStyle/>
            <a:p>
              <a:pPr algn="just">
                <a:lnSpc>
                  <a:spcPct val="150000"/>
                </a:lnSpc>
              </a:pPr>
              <a:r>
                <a:rPr lang="vi-VN" sz="2000" dirty="0"/>
                <a:t>a. Trên mạng xã hội đang có một quảng cáo về các loại sản phẩm dinh dưỡng có nhiều tác dụng, giá thành lại rẻ hơn rất nhiều so với các sản phẩm khác cùng loại trên thị trường nhưng không rõ thông tin của nhà sản xuất. Tuy nhiên, chị N vẫn dự định mua sản phẩm này về dùng.</a:t>
              </a:r>
            </a:p>
          </p:txBody>
        </p:sp>
      </p:grpSp>
      <p:sp>
        <p:nvSpPr>
          <p:cNvPr id="3" name="TextBox 2">
            <a:extLst>
              <a:ext uri="{FF2B5EF4-FFF2-40B4-BE49-F238E27FC236}">
                <a16:creationId xmlns:a16="http://schemas.microsoft.com/office/drawing/2014/main" id="{F542C0B4-00AC-023F-8B7C-4B0D112194F9}"/>
              </a:ext>
            </a:extLst>
          </p:cNvPr>
          <p:cNvSpPr txBox="1"/>
          <p:nvPr/>
        </p:nvSpPr>
        <p:spPr>
          <a:xfrm>
            <a:off x="2489194" y="301407"/>
            <a:ext cx="4165600" cy="461665"/>
          </a:xfrm>
          <a:prstGeom prst="rect">
            <a:avLst/>
          </a:prstGeom>
          <a:noFill/>
        </p:spPr>
        <p:txBody>
          <a:bodyPr wrap="square" rtlCol="0">
            <a:spAutoFit/>
          </a:bodyPr>
          <a:lstStyle/>
          <a:p>
            <a:pPr algn="ctr"/>
            <a:r>
              <a:rPr lang="en-US" sz="2400" b="1" dirty="0">
                <a:solidFill>
                  <a:srgbClr val="C00000"/>
                </a:solidFill>
              </a:rPr>
              <a:t>TÌNH HUỐNG 1</a:t>
            </a:r>
          </a:p>
        </p:txBody>
      </p:sp>
      <p:sp>
        <p:nvSpPr>
          <p:cNvPr id="4" name="Rectangle 3">
            <a:extLst>
              <a:ext uri="{FF2B5EF4-FFF2-40B4-BE49-F238E27FC236}">
                <a16:creationId xmlns:a16="http://schemas.microsoft.com/office/drawing/2014/main" id="{76B539DE-4CBC-D31F-C64C-0B7F256A4E72}"/>
              </a:ext>
            </a:extLst>
          </p:cNvPr>
          <p:cNvSpPr/>
          <p:nvPr/>
        </p:nvSpPr>
        <p:spPr>
          <a:xfrm>
            <a:off x="0" y="4499290"/>
            <a:ext cx="9144000" cy="65190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B3C2517-C1BB-FCCA-4E24-62F5FB116C40}"/>
              </a:ext>
            </a:extLst>
          </p:cNvPr>
          <p:cNvPicPr>
            <a:picLocks noChangeAspect="1"/>
          </p:cNvPicPr>
          <p:nvPr/>
        </p:nvPicPr>
        <p:blipFill>
          <a:blip r:embed="rId2"/>
          <a:srcRect t="68258" r="83210"/>
          <a:stretch/>
        </p:blipFill>
        <p:spPr>
          <a:xfrm>
            <a:off x="7868356" y="3982104"/>
            <a:ext cx="1099369" cy="1169090"/>
          </a:xfrm>
          <a:prstGeom prst="rect">
            <a:avLst/>
          </a:prstGeom>
        </p:spPr>
      </p:pic>
      <p:pic>
        <p:nvPicPr>
          <p:cNvPr id="8" name="Picture 7">
            <a:extLst>
              <a:ext uri="{FF2B5EF4-FFF2-40B4-BE49-F238E27FC236}">
                <a16:creationId xmlns:a16="http://schemas.microsoft.com/office/drawing/2014/main" id="{C4F03551-8D83-BF95-6961-FD12726E0793}"/>
              </a:ext>
            </a:extLst>
          </p:cNvPr>
          <p:cNvPicPr>
            <a:picLocks noChangeAspect="1"/>
          </p:cNvPicPr>
          <p:nvPr/>
        </p:nvPicPr>
        <p:blipFill>
          <a:blip r:embed="rId2"/>
          <a:srcRect l="1112" t="47407" r="88271" b="32620"/>
          <a:stretch/>
        </p:blipFill>
        <p:spPr>
          <a:xfrm>
            <a:off x="176274" y="3917008"/>
            <a:ext cx="1099369" cy="1163286"/>
          </a:xfrm>
          <a:prstGeom prst="rect">
            <a:avLst/>
          </a:prstGeom>
        </p:spPr>
      </p:pic>
    </p:spTree>
    <p:extLst>
      <p:ext uri="{BB962C8B-B14F-4D97-AF65-F5344CB8AC3E}">
        <p14:creationId xmlns:p14="http://schemas.microsoft.com/office/powerpoint/2010/main" val="28206844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6931A33-2149-3D4D-F5A0-7449EFBB015D}"/>
              </a:ext>
            </a:extLst>
          </p:cNvPr>
          <p:cNvGrpSpPr/>
          <p:nvPr/>
        </p:nvGrpSpPr>
        <p:grpSpPr>
          <a:xfrm>
            <a:off x="587427" y="903988"/>
            <a:ext cx="7969138" cy="2901245"/>
            <a:chOff x="736827" y="3404127"/>
            <a:chExt cx="7969138" cy="2901245"/>
          </a:xfrm>
        </p:grpSpPr>
        <p:sp>
          <p:nvSpPr>
            <p:cNvPr id="4" name="Rounded Rectangle 4">
              <a:extLst>
                <a:ext uri="{FF2B5EF4-FFF2-40B4-BE49-F238E27FC236}">
                  <a16:creationId xmlns:a16="http://schemas.microsoft.com/office/drawing/2014/main" id="{06ABA2C6-A5C4-D2B5-DF36-9FE8320B7DE2}"/>
                </a:ext>
              </a:extLst>
            </p:cNvPr>
            <p:cNvSpPr/>
            <p:nvPr/>
          </p:nvSpPr>
          <p:spPr>
            <a:xfrm>
              <a:off x="736827" y="3404127"/>
              <a:ext cx="7969138" cy="2901245"/>
            </a:xfrm>
            <a:prstGeom prst="roundRect">
              <a:avLst>
                <a:gd name="adj" fmla="val 6937"/>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500">
                <a:solidFill>
                  <a:srgbClr val="000000"/>
                </a:solidFill>
              </a:endParaRPr>
            </a:p>
          </p:txBody>
        </p:sp>
        <p:sp>
          <p:nvSpPr>
            <p:cNvPr id="5" name="TextBox 4">
              <a:extLst>
                <a:ext uri="{FF2B5EF4-FFF2-40B4-BE49-F238E27FC236}">
                  <a16:creationId xmlns:a16="http://schemas.microsoft.com/office/drawing/2014/main" id="{2E515E09-FF5A-D1B1-636B-0463AC3BD03F}"/>
                </a:ext>
              </a:extLst>
            </p:cNvPr>
            <p:cNvSpPr txBox="1"/>
            <p:nvPr/>
          </p:nvSpPr>
          <p:spPr>
            <a:xfrm>
              <a:off x="906722" y="3738676"/>
              <a:ext cx="7629347" cy="2343655"/>
            </a:xfrm>
            <a:prstGeom prst="rect">
              <a:avLst/>
            </a:prstGeom>
            <a:noFill/>
          </p:spPr>
          <p:txBody>
            <a:bodyPr wrap="square" rtlCol="0">
              <a:spAutoFit/>
            </a:bodyPr>
            <a:lstStyle/>
            <a:p>
              <a:pPr algn="just">
                <a:lnSpc>
                  <a:spcPct val="150000"/>
                </a:lnSpc>
              </a:pPr>
              <a:r>
                <a:rPr lang="en-US" sz="2000" dirty="0"/>
                <a:t>b. </a:t>
              </a:r>
              <a:r>
                <a:rPr lang="vi-VN" sz="2000" dirty="0"/>
                <a:t>Qua tìm hiểu trên mạng xã hội, M đã chọn được một chiếc đồng hồ đeo tay ưng ý, giá cả phù hợp và có cả quà tặng đi kèm. Khi gọi điện hỏi mua, cửa hàng yêu cầu M cung cấp thông tin cá nhân và chuyển khoản thanh toán trước để được hưởng thêm nhiều ưu đãi.</a:t>
              </a:r>
            </a:p>
          </p:txBody>
        </p:sp>
      </p:grpSp>
      <p:sp>
        <p:nvSpPr>
          <p:cNvPr id="6" name="TextBox 5">
            <a:extLst>
              <a:ext uri="{FF2B5EF4-FFF2-40B4-BE49-F238E27FC236}">
                <a16:creationId xmlns:a16="http://schemas.microsoft.com/office/drawing/2014/main" id="{B88782D4-F4AC-6039-0653-42FD097E7443}"/>
              </a:ext>
            </a:extLst>
          </p:cNvPr>
          <p:cNvSpPr txBox="1"/>
          <p:nvPr/>
        </p:nvSpPr>
        <p:spPr>
          <a:xfrm>
            <a:off x="2489195" y="326127"/>
            <a:ext cx="4165600" cy="461665"/>
          </a:xfrm>
          <a:prstGeom prst="rect">
            <a:avLst/>
          </a:prstGeom>
          <a:noFill/>
        </p:spPr>
        <p:txBody>
          <a:bodyPr wrap="square" rtlCol="0">
            <a:spAutoFit/>
          </a:bodyPr>
          <a:lstStyle/>
          <a:p>
            <a:pPr algn="ctr"/>
            <a:r>
              <a:rPr lang="en-US" sz="2400" b="1" dirty="0">
                <a:solidFill>
                  <a:srgbClr val="C00000"/>
                </a:solidFill>
              </a:rPr>
              <a:t>TÌNH HUỐNG 2</a:t>
            </a:r>
          </a:p>
        </p:txBody>
      </p:sp>
      <p:sp>
        <p:nvSpPr>
          <p:cNvPr id="7" name="Rectangle 6">
            <a:extLst>
              <a:ext uri="{FF2B5EF4-FFF2-40B4-BE49-F238E27FC236}">
                <a16:creationId xmlns:a16="http://schemas.microsoft.com/office/drawing/2014/main" id="{4382DE3E-6D7B-43AB-EA8D-5CDAF61B6807}"/>
              </a:ext>
            </a:extLst>
          </p:cNvPr>
          <p:cNvSpPr/>
          <p:nvPr/>
        </p:nvSpPr>
        <p:spPr>
          <a:xfrm>
            <a:off x="0" y="4499290"/>
            <a:ext cx="9144000" cy="65190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CA9A6F1-1FF0-0594-3BB3-67B920768CB9}"/>
              </a:ext>
            </a:extLst>
          </p:cNvPr>
          <p:cNvPicPr>
            <a:picLocks noChangeAspect="1"/>
          </p:cNvPicPr>
          <p:nvPr/>
        </p:nvPicPr>
        <p:blipFill>
          <a:blip r:embed="rId2"/>
          <a:srcRect t="68258" r="83210"/>
          <a:stretch/>
        </p:blipFill>
        <p:spPr>
          <a:xfrm>
            <a:off x="7868356" y="3982104"/>
            <a:ext cx="1099369" cy="1169090"/>
          </a:xfrm>
          <a:prstGeom prst="rect">
            <a:avLst/>
          </a:prstGeom>
        </p:spPr>
      </p:pic>
      <p:pic>
        <p:nvPicPr>
          <p:cNvPr id="8" name="Picture 7">
            <a:extLst>
              <a:ext uri="{FF2B5EF4-FFF2-40B4-BE49-F238E27FC236}">
                <a16:creationId xmlns:a16="http://schemas.microsoft.com/office/drawing/2014/main" id="{9FD7ED8A-CEBF-979B-580C-CCA49B695818}"/>
              </a:ext>
            </a:extLst>
          </p:cNvPr>
          <p:cNvPicPr>
            <a:picLocks noChangeAspect="1"/>
          </p:cNvPicPr>
          <p:nvPr/>
        </p:nvPicPr>
        <p:blipFill>
          <a:blip r:embed="rId2"/>
          <a:srcRect l="1112" t="47407" r="88271" b="32620"/>
          <a:stretch/>
        </p:blipFill>
        <p:spPr>
          <a:xfrm>
            <a:off x="176274" y="3917008"/>
            <a:ext cx="1099369" cy="1163286"/>
          </a:xfrm>
          <a:prstGeom prst="rect">
            <a:avLst/>
          </a:prstGeom>
        </p:spPr>
      </p:pic>
    </p:spTree>
    <p:extLst>
      <p:ext uri="{BB962C8B-B14F-4D97-AF65-F5344CB8AC3E}">
        <p14:creationId xmlns:p14="http://schemas.microsoft.com/office/powerpoint/2010/main" val="260020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3EB11F1-AFBA-C1FE-DB56-116629347FF0}"/>
              </a:ext>
            </a:extLst>
          </p:cNvPr>
          <p:cNvGrpSpPr/>
          <p:nvPr/>
        </p:nvGrpSpPr>
        <p:grpSpPr>
          <a:xfrm>
            <a:off x="587431" y="1005273"/>
            <a:ext cx="7969138" cy="3132954"/>
            <a:chOff x="736831" y="3425283"/>
            <a:chExt cx="7969138" cy="3132954"/>
          </a:xfrm>
        </p:grpSpPr>
        <p:sp>
          <p:nvSpPr>
            <p:cNvPr id="4" name="Rounded Rectangle 4">
              <a:extLst>
                <a:ext uri="{FF2B5EF4-FFF2-40B4-BE49-F238E27FC236}">
                  <a16:creationId xmlns:a16="http://schemas.microsoft.com/office/drawing/2014/main" id="{161AAA6B-1716-0BEF-5C38-750BA8C85C63}"/>
                </a:ext>
              </a:extLst>
            </p:cNvPr>
            <p:cNvSpPr/>
            <p:nvPr/>
          </p:nvSpPr>
          <p:spPr>
            <a:xfrm>
              <a:off x="736831" y="3425283"/>
              <a:ext cx="7969138" cy="3132954"/>
            </a:xfrm>
            <a:prstGeom prst="roundRect">
              <a:avLst>
                <a:gd name="adj" fmla="val 6937"/>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500">
                <a:solidFill>
                  <a:srgbClr val="000000"/>
                </a:solidFill>
              </a:endParaRPr>
            </a:p>
          </p:txBody>
        </p:sp>
        <p:sp>
          <p:nvSpPr>
            <p:cNvPr id="5" name="TextBox 4">
              <a:extLst>
                <a:ext uri="{FF2B5EF4-FFF2-40B4-BE49-F238E27FC236}">
                  <a16:creationId xmlns:a16="http://schemas.microsoft.com/office/drawing/2014/main" id="{74E0C8E5-CC2B-59F9-5BB7-0DBEC256B7FD}"/>
                </a:ext>
              </a:extLst>
            </p:cNvPr>
            <p:cNvSpPr txBox="1"/>
            <p:nvPr/>
          </p:nvSpPr>
          <p:spPr>
            <a:xfrm>
              <a:off x="906722" y="3646458"/>
              <a:ext cx="7629347" cy="2805320"/>
            </a:xfrm>
            <a:prstGeom prst="rect">
              <a:avLst/>
            </a:prstGeom>
            <a:noFill/>
          </p:spPr>
          <p:txBody>
            <a:bodyPr wrap="square" rtlCol="0">
              <a:spAutoFit/>
            </a:bodyPr>
            <a:lstStyle/>
            <a:p>
              <a:pPr algn="just">
                <a:lnSpc>
                  <a:spcPct val="150000"/>
                </a:lnSpc>
              </a:pPr>
              <a:r>
                <a:rPr lang="vi-VN" sz="2000" dirty="0"/>
                <a:t>c. Đầu năm học, hai bạn C và S cùng nhau đi mua đồ dùng học tập. Khi lựa chọn sản phẩm, C chỉ chọn những đồ dùng học tập có mẫu mã đẹp mà không tìm hiểu về chất lượng và giá cả. S khuyên C không nên chỉ để ý vào mẫu mã bên ngoài của sản phẩm mà cần chú trọng vào chất lượng và xem xét giá cả có phù hợp hay không.</a:t>
              </a:r>
            </a:p>
          </p:txBody>
        </p:sp>
      </p:grpSp>
      <p:sp>
        <p:nvSpPr>
          <p:cNvPr id="6" name="TextBox 5">
            <a:extLst>
              <a:ext uri="{FF2B5EF4-FFF2-40B4-BE49-F238E27FC236}">
                <a16:creationId xmlns:a16="http://schemas.microsoft.com/office/drawing/2014/main" id="{385D95A1-B15F-FDB8-7112-B10309FBEEC3}"/>
              </a:ext>
            </a:extLst>
          </p:cNvPr>
          <p:cNvSpPr txBox="1"/>
          <p:nvPr/>
        </p:nvSpPr>
        <p:spPr>
          <a:xfrm>
            <a:off x="2489200" y="327605"/>
            <a:ext cx="4165600" cy="461665"/>
          </a:xfrm>
          <a:prstGeom prst="rect">
            <a:avLst/>
          </a:prstGeom>
          <a:noFill/>
        </p:spPr>
        <p:txBody>
          <a:bodyPr wrap="square" rtlCol="0">
            <a:spAutoFit/>
          </a:bodyPr>
          <a:lstStyle/>
          <a:p>
            <a:pPr algn="ctr"/>
            <a:r>
              <a:rPr lang="en-US" sz="2400" b="1" dirty="0">
                <a:solidFill>
                  <a:srgbClr val="C00000"/>
                </a:solidFill>
              </a:rPr>
              <a:t>TÌNH HUỐNG 3</a:t>
            </a:r>
          </a:p>
        </p:txBody>
      </p:sp>
      <p:sp>
        <p:nvSpPr>
          <p:cNvPr id="7" name="Rectangle 6">
            <a:extLst>
              <a:ext uri="{FF2B5EF4-FFF2-40B4-BE49-F238E27FC236}">
                <a16:creationId xmlns:a16="http://schemas.microsoft.com/office/drawing/2014/main" id="{54F4499B-0537-5AF0-59B1-F62EBC923643}"/>
              </a:ext>
            </a:extLst>
          </p:cNvPr>
          <p:cNvSpPr/>
          <p:nvPr/>
        </p:nvSpPr>
        <p:spPr>
          <a:xfrm>
            <a:off x="0" y="4499290"/>
            <a:ext cx="9144000" cy="65190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9FA0870-3A8D-43C1-5AE6-A15FC9A311DB}"/>
              </a:ext>
            </a:extLst>
          </p:cNvPr>
          <p:cNvPicPr>
            <a:picLocks noChangeAspect="1"/>
          </p:cNvPicPr>
          <p:nvPr/>
        </p:nvPicPr>
        <p:blipFill>
          <a:blip r:embed="rId2"/>
          <a:srcRect t="68258" r="83210"/>
          <a:stretch/>
        </p:blipFill>
        <p:spPr>
          <a:xfrm>
            <a:off x="7868356" y="3982104"/>
            <a:ext cx="1099369" cy="1169090"/>
          </a:xfrm>
          <a:prstGeom prst="rect">
            <a:avLst/>
          </a:prstGeom>
        </p:spPr>
      </p:pic>
      <p:pic>
        <p:nvPicPr>
          <p:cNvPr id="8" name="Picture 7">
            <a:extLst>
              <a:ext uri="{FF2B5EF4-FFF2-40B4-BE49-F238E27FC236}">
                <a16:creationId xmlns:a16="http://schemas.microsoft.com/office/drawing/2014/main" id="{366A3699-8C4B-1012-9CF7-4AA468B9384F}"/>
              </a:ext>
            </a:extLst>
          </p:cNvPr>
          <p:cNvPicPr>
            <a:picLocks noChangeAspect="1"/>
          </p:cNvPicPr>
          <p:nvPr/>
        </p:nvPicPr>
        <p:blipFill>
          <a:blip r:embed="rId2"/>
          <a:srcRect l="1112" t="47407" r="88271" b="32620"/>
          <a:stretch/>
        </p:blipFill>
        <p:spPr>
          <a:xfrm>
            <a:off x="176274" y="3917008"/>
            <a:ext cx="1099369" cy="1163286"/>
          </a:xfrm>
          <a:prstGeom prst="rect">
            <a:avLst/>
          </a:prstGeom>
        </p:spPr>
      </p:pic>
    </p:spTree>
    <p:extLst>
      <p:ext uri="{BB962C8B-B14F-4D97-AF65-F5344CB8AC3E}">
        <p14:creationId xmlns:p14="http://schemas.microsoft.com/office/powerpoint/2010/main" val="80553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1B6AA25-74D7-EA90-CF61-92F013D2C6E5}"/>
              </a:ext>
            </a:extLst>
          </p:cNvPr>
          <p:cNvGrpSpPr/>
          <p:nvPr/>
        </p:nvGrpSpPr>
        <p:grpSpPr>
          <a:xfrm>
            <a:off x="295893" y="418206"/>
            <a:ext cx="3136628" cy="546705"/>
            <a:chOff x="9220198" y="2324100"/>
            <a:chExt cx="3136628" cy="546705"/>
          </a:xfrm>
        </p:grpSpPr>
        <p:sp>
          <p:nvSpPr>
            <p:cNvPr id="4" name="TextBox 3">
              <a:extLst>
                <a:ext uri="{FF2B5EF4-FFF2-40B4-BE49-F238E27FC236}">
                  <a16:creationId xmlns:a16="http://schemas.microsoft.com/office/drawing/2014/main" id="{C2D2DDF7-E4C9-8F1B-4FD9-00EB21AA6D57}"/>
                </a:ext>
              </a:extLst>
            </p:cNvPr>
            <p:cNvSpPr txBox="1"/>
            <p:nvPr/>
          </p:nvSpPr>
          <p:spPr>
            <a:xfrm>
              <a:off x="9220198" y="2324100"/>
              <a:ext cx="3136628" cy="496996"/>
            </a:xfrm>
            <a:prstGeom prst="rect">
              <a:avLst/>
            </a:prstGeom>
            <a:noFill/>
          </p:spPr>
          <p:txBody>
            <a:bodyPr wrap="square" rtlCol="0">
              <a:spAutoFit/>
            </a:bodyPr>
            <a:lstStyle/>
            <a:p>
              <a:pPr algn="just">
                <a:lnSpc>
                  <a:spcPct val="150000"/>
                </a:lnSpc>
              </a:pPr>
              <a:r>
                <a:rPr lang="en-US" sz="2000" dirty="0">
                  <a:solidFill>
                    <a:srgbClr val="C00000"/>
                  </a:solidFill>
                  <a:latin typeface="Arial" panose="020B0604020202020204" pitchFamily="34" charset="0"/>
                  <a:cs typeface="Arial" panose="020B0604020202020204" pitchFamily="34" charset="0"/>
                </a:rPr>
                <a:t>        </a:t>
              </a:r>
              <a:r>
                <a:rPr lang="en-US" sz="2000" b="1" u="sng" dirty="0">
                  <a:solidFill>
                    <a:srgbClr val="C00000"/>
                  </a:solidFill>
                  <a:latin typeface="Arial" panose="020B0604020202020204" pitchFamily="34" charset="0"/>
                  <a:cs typeface="Arial" panose="020B0604020202020204" pitchFamily="34" charset="0"/>
                </a:rPr>
                <a:t>TRẢ LỜI CÂU A:</a:t>
              </a:r>
            </a:p>
          </p:txBody>
        </p:sp>
        <p:pic>
          <p:nvPicPr>
            <p:cNvPr id="5" name="Picture 2" descr="https://cdn-icons-png.flaticon.com/128/4151/4151471.png">
              <a:extLst>
                <a:ext uri="{FF2B5EF4-FFF2-40B4-BE49-F238E27FC236}">
                  <a16:creationId xmlns:a16="http://schemas.microsoft.com/office/drawing/2014/main" id="{2870899C-8834-C9D6-11EB-700634B01C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2C058EBD-A1A5-CB11-FEC0-3736F9A4F218}"/>
              </a:ext>
            </a:extLst>
          </p:cNvPr>
          <p:cNvSpPr/>
          <p:nvPr/>
        </p:nvSpPr>
        <p:spPr>
          <a:xfrm>
            <a:off x="0" y="4499290"/>
            <a:ext cx="9144000" cy="65190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E4BDC91-D128-2032-EE38-8EB078477122}"/>
              </a:ext>
            </a:extLst>
          </p:cNvPr>
          <p:cNvPicPr>
            <a:picLocks noChangeAspect="1"/>
          </p:cNvPicPr>
          <p:nvPr/>
        </p:nvPicPr>
        <p:blipFill>
          <a:blip r:embed="rId3"/>
          <a:srcRect l="86667" b="60494"/>
          <a:stretch/>
        </p:blipFill>
        <p:spPr>
          <a:xfrm>
            <a:off x="944612" y="1798648"/>
            <a:ext cx="1779661" cy="2690516"/>
          </a:xfrm>
          <a:prstGeom prst="rect">
            <a:avLst/>
          </a:prstGeom>
        </p:spPr>
      </p:pic>
      <p:sp>
        <p:nvSpPr>
          <p:cNvPr id="9" name="TextBox 8">
            <a:extLst>
              <a:ext uri="{FF2B5EF4-FFF2-40B4-BE49-F238E27FC236}">
                <a16:creationId xmlns:a16="http://schemas.microsoft.com/office/drawing/2014/main" id="{38195FF1-C471-7889-BB8E-007ABF85A67C}"/>
              </a:ext>
            </a:extLst>
          </p:cNvPr>
          <p:cNvSpPr txBox="1"/>
          <p:nvPr/>
        </p:nvSpPr>
        <p:spPr>
          <a:xfrm>
            <a:off x="570086" y="1240372"/>
            <a:ext cx="2528711" cy="400110"/>
          </a:xfrm>
          <a:prstGeom prst="rect">
            <a:avLst/>
          </a:prstGeom>
          <a:noFill/>
        </p:spPr>
        <p:txBody>
          <a:bodyPr wrap="square" rtlCol="0">
            <a:spAutoFit/>
          </a:bodyPr>
          <a:lstStyle/>
          <a:p>
            <a:pPr algn="ctr"/>
            <a:r>
              <a:rPr lang="en-US" sz="2000" b="1" dirty="0" err="1">
                <a:solidFill>
                  <a:schemeClr val="tx1"/>
                </a:solidFill>
              </a:rPr>
              <a:t>Chị</a:t>
            </a:r>
            <a:r>
              <a:rPr lang="en-US" sz="2000" b="1" dirty="0">
                <a:solidFill>
                  <a:schemeClr val="tx1"/>
                </a:solidFill>
              </a:rPr>
              <a:t> N </a:t>
            </a:r>
            <a:r>
              <a:rPr lang="en-US" sz="2000" b="1" dirty="0" err="1">
                <a:solidFill>
                  <a:schemeClr val="tx1"/>
                </a:solidFill>
              </a:rPr>
              <a:t>nên</a:t>
            </a:r>
            <a:endParaRPr lang="en-US" sz="2000" b="1" dirty="0">
              <a:solidFill>
                <a:schemeClr val="tx1"/>
              </a:solidFill>
            </a:endParaRPr>
          </a:p>
        </p:txBody>
      </p:sp>
      <p:sp>
        <p:nvSpPr>
          <p:cNvPr id="10" name="Speech Bubble: Rectangle with Corners Rounded 9">
            <a:extLst>
              <a:ext uri="{FF2B5EF4-FFF2-40B4-BE49-F238E27FC236}">
                <a16:creationId xmlns:a16="http://schemas.microsoft.com/office/drawing/2014/main" id="{9BE06A08-540C-855F-C73C-5080F284FBC2}"/>
              </a:ext>
            </a:extLst>
          </p:cNvPr>
          <p:cNvSpPr/>
          <p:nvPr/>
        </p:nvSpPr>
        <p:spPr>
          <a:xfrm>
            <a:off x="3432521" y="964911"/>
            <a:ext cx="5332236" cy="1021933"/>
          </a:xfrm>
          <a:prstGeom prst="wedgeRoundRectCallout">
            <a:avLst>
              <a:gd name="adj1" fmla="val -59112"/>
              <a:gd name="adj2" fmla="val 32675"/>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effectLst/>
                <a:ea typeface="Times New Roman" panose="02020603050405020304" pitchFamily="18" charset="0"/>
              </a:rPr>
              <a:t>Tìm</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hiểu</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kĩ</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về</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nguồn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gốc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nhà</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sản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xuất</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và</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các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chứng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nhận</a:t>
            </a:r>
            <a:r>
              <a:rPr lang="en-US" sz="2000" dirty="0">
                <a:solidFill>
                  <a:schemeClr val="tx1"/>
                </a:solidFill>
                <a:effectLst/>
                <a:ea typeface="Times New Roman" panose="02020603050405020304" pitchFamily="18" charset="0"/>
              </a:rPr>
              <a:t> an </a:t>
            </a:r>
            <a:r>
              <a:rPr lang="en-US" sz="2000" dirty="0" err="1">
                <a:solidFill>
                  <a:schemeClr val="tx1"/>
                </a:solidFill>
                <a:effectLst/>
                <a:ea typeface="Times New Roman" panose="02020603050405020304" pitchFamily="18" charset="0"/>
              </a:rPr>
              <a:t>toàn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của</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sản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phẩm</a:t>
            </a:r>
            <a:endParaRPr lang="en-US" sz="2000" dirty="0">
              <a:solidFill>
                <a:schemeClr val="tx1"/>
              </a:solidFill>
              <a:effectLst/>
              <a:ea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C2BA9BE7-7282-DF99-5CC2-0E873E7205DF}"/>
              </a:ext>
            </a:extLst>
          </p:cNvPr>
          <p:cNvSpPr/>
          <p:nvPr/>
        </p:nvSpPr>
        <p:spPr>
          <a:xfrm>
            <a:off x="3432521" y="2151657"/>
            <a:ext cx="5332236" cy="1021933"/>
          </a:xfrm>
          <a:prstGeom prst="wedgeRoundRectCallout">
            <a:avLst>
              <a:gd name="adj1" fmla="val -59535"/>
              <a:gd name="adj2" fmla="val 20524"/>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en-US" sz="2000" dirty="0" err="1">
                <a:solidFill>
                  <a:schemeClr val="tx1"/>
                </a:solidFill>
                <a:effectLst/>
                <a:ea typeface="Times New Roman" panose="02020603050405020304" pitchFamily="18" charset="0"/>
              </a:rPr>
              <a:t>Xem</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các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đánh</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giá</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bình</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luận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từ</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những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người</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đã</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sử</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dụng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sản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phẩm</a:t>
            </a:r>
            <a:endParaRPr lang="en-US" sz="2000" dirty="0">
              <a:solidFill>
                <a:schemeClr val="tx1"/>
              </a:solidFill>
              <a:effectLst/>
              <a:ea typeface="Calibri" panose="020F0502020204030204" pitchFamily="34" charset="0"/>
            </a:endParaRPr>
          </a:p>
        </p:txBody>
      </p:sp>
      <p:sp>
        <p:nvSpPr>
          <p:cNvPr id="12" name="Speech Bubble: Rectangle with Corners Rounded 11">
            <a:extLst>
              <a:ext uri="{FF2B5EF4-FFF2-40B4-BE49-F238E27FC236}">
                <a16:creationId xmlns:a16="http://schemas.microsoft.com/office/drawing/2014/main" id="{D90BA1C7-0A8F-8A5F-B0B0-AF1072B87F50}"/>
              </a:ext>
            </a:extLst>
          </p:cNvPr>
          <p:cNvSpPr/>
          <p:nvPr/>
        </p:nvSpPr>
        <p:spPr>
          <a:xfrm>
            <a:off x="3432521" y="3422899"/>
            <a:ext cx="5332236" cy="1021933"/>
          </a:xfrm>
          <a:prstGeom prst="wedgeRoundRectCallout">
            <a:avLst>
              <a:gd name="adj1" fmla="val -59323"/>
              <a:gd name="adj2" fmla="val 8373"/>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en-US" sz="2000" dirty="0" err="1">
                <a:solidFill>
                  <a:schemeClr val="tx1"/>
                </a:solidFill>
                <a:effectLst/>
                <a:ea typeface="Times New Roman" panose="02020603050405020304" pitchFamily="18" charset="0"/>
              </a:rPr>
              <a:t>Nếu</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có</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thể</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hãy</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hỏi</a:t>
            </a:r>
            <a:r>
              <a:rPr lang="en-US" sz="2000" dirty="0">
                <a:solidFill>
                  <a:schemeClr val="tx1"/>
                </a:solidFill>
                <a:effectLst/>
                <a:ea typeface="Times New Roman" panose="02020603050405020304" pitchFamily="18" charset="0"/>
              </a:rPr>
              <a:t> ý </a:t>
            </a:r>
            <a:r>
              <a:rPr lang="en-US" sz="2000" dirty="0" err="1">
                <a:solidFill>
                  <a:schemeClr val="tx1"/>
                </a:solidFill>
                <a:effectLst/>
                <a:ea typeface="Times New Roman" panose="02020603050405020304" pitchFamily="18" charset="0"/>
              </a:rPr>
              <a:t>kiến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từ</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bác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sĩ</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hoặc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chuyên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gia</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dinh</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dưỡng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trước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khi</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dùng</a:t>
            </a:r>
            <a:endParaRPr lang="en-US" sz="2000" dirty="0">
              <a:solidFill>
                <a:schemeClr val="tx1"/>
              </a:solidFill>
              <a:effectLst/>
              <a:ea typeface="Calibri" panose="020F0502020204030204" pitchFamily="34" charset="0"/>
            </a:endParaRPr>
          </a:p>
        </p:txBody>
      </p:sp>
    </p:spTree>
    <p:extLst>
      <p:ext uri="{BB962C8B-B14F-4D97-AF65-F5344CB8AC3E}">
        <p14:creationId xmlns:p14="http://schemas.microsoft.com/office/powerpoint/2010/main" val="125562071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79C611-94D3-6E7E-70C3-6ED7945C3D7D}"/>
              </a:ext>
            </a:extLst>
          </p:cNvPr>
          <p:cNvGrpSpPr/>
          <p:nvPr/>
        </p:nvGrpSpPr>
        <p:grpSpPr>
          <a:xfrm>
            <a:off x="469737" y="382318"/>
            <a:ext cx="3136628" cy="496996"/>
            <a:chOff x="9303548" y="2373809"/>
            <a:chExt cx="3136628" cy="496996"/>
          </a:xfrm>
        </p:grpSpPr>
        <p:sp>
          <p:nvSpPr>
            <p:cNvPr id="4" name="TextBox 3">
              <a:extLst>
                <a:ext uri="{FF2B5EF4-FFF2-40B4-BE49-F238E27FC236}">
                  <a16:creationId xmlns:a16="http://schemas.microsoft.com/office/drawing/2014/main" id="{5242F6A5-5374-BF2E-124A-DBDE3B32724B}"/>
                </a:ext>
              </a:extLst>
            </p:cNvPr>
            <p:cNvSpPr txBox="1"/>
            <p:nvPr/>
          </p:nvSpPr>
          <p:spPr>
            <a:xfrm>
              <a:off x="9303548" y="2373809"/>
              <a:ext cx="3136628" cy="496996"/>
            </a:xfrm>
            <a:prstGeom prst="rect">
              <a:avLst/>
            </a:prstGeom>
            <a:noFill/>
          </p:spPr>
          <p:txBody>
            <a:bodyPr wrap="square" rtlCol="0">
              <a:spAutoFit/>
            </a:bodyPr>
            <a:lstStyle/>
            <a:p>
              <a:pPr algn="just">
                <a:lnSpc>
                  <a:spcPct val="150000"/>
                </a:lnSpc>
              </a:pPr>
              <a:r>
                <a:rPr lang="en-US" sz="2000" dirty="0">
                  <a:solidFill>
                    <a:srgbClr val="C00000"/>
                  </a:solidFill>
                  <a:latin typeface="Arial" panose="020B0604020202020204" pitchFamily="34" charset="0"/>
                  <a:cs typeface="Arial" panose="020B0604020202020204" pitchFamily="34" charset="0"/>
                </a:rPr>
                <a:t>        </a:t>
              </a:r>
              <a:r>
                <a:rPr lang="en-US" sz="2000" b="1" u="sng" dirty="0">
                  <a:solidFill>
                    <a:srgbClr val="C00000"/>
                  </a:solidFill>
                  <a:latin typeface="Arial" panose="020B0604020202020204" pitchFamily="34" charset="0"/>
                  <a:cs typeface="Arial" panose="020B0604020202020204" pitchFamily="34" charset="0"/>
                </a:rPr>
                <a:t>TRẢ LỜI CÂU B:</a:t>
              </a:r>
            </a:p>
          </p:txBody>
        </p:sp>
        <p:pic>
          <p:nvPicPr>
            <p:cNvPr id="5" name="Picture 2" descr="https://cdn-icons-png.flaticon.com/128/4151/4151471.png">
              <a:extLst>
                <a:ext uri="{FF2B5EF4-FFF2-40B4-BE49-F238E27FC236}">
                  <a16:creationId xmlns:a16="http://schemas.microsoft.com/office/drawing/2014/main" id="{34CD7AA5-A4F7-3C0B-450E-53659BA6EB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A2EC82F4-B624-09E7-B332-F03D5F79599C}"/>
              </a:ext>
            </a:extLst>
          </p:cNvPr>
          <p:cNvSpPr txBox="1"/>
          <p:nvPr/>
        </p:nvSpPr>
        <p:spPr>
          <a:xfrm>
            <a:off x="811434" y="1106360"/>
            <a:ext cx="2528711" cy="400110"/>
          </a:xfrm>
          <a:prstGeom prst="rect">
            <a:avLst/>
          </a:prstGeom>
          <a:noFill/>
        </p:spPr>
        <p:txBody>
          <a:bodyPr wrap="square" rtlCol="0">
            <a:spAutoFit/>
          </a:bodyPr>
          <a:lstStyle/>
          <a:p>
            <a:pPr algn="ctr"/>
            <a:r>
              <a:rPr lang="en-US" sz="2000" b="1" dirty="0">
                <a:solidFill>
                  <a:schemeClr val="tx1"/>
                </a:solidFill>
              </a:rPr>
              <a:t>M </a:t>
            </a:r>
            <a:r>
              <a:rPr lang="en-US" sz="2000" b="1" dirty="0" err="1">
                <a:solidFill>
                  <a:schemeClr val="tx1"/>
                </a:solidFill>
              </a:rPr>
              <a:t>nên</a:t>
            </a:r>
            <a:r>
              <a:rPr lang="en-US" sz="2000" b="1" dirty="0">
                <a:solidFill>
                  <a:schemeClr val="tx1"/>
                </a:solidFill>
              </a:rPr>
              <a:t>:</a:t>
            </a:r>
          </a:p>
        </p:txBody>
      </p:sp>
      <p:sp>
        <p:nvSpPr>
          <p:cNvPr id="7" name="Rectangle 6">
            <a:extLst>
              <a:ext uri="{FF2B5EF4-FFF2-40B4-BE49-F238E27FC236}">
                <a16:creationId xmlns:a16="http://schemas.microsoft.com/office/drawing/2014/main" id="{DB2C7E2D-0BFA-F4A1-3D04-DCA631F46C0F}"/>
              </a:ext>
            </a:extLst>
          </p:cNvPr>
          <p:cNvSpPr/>
          <p:nvPr/>
        </p:nvSpPr>
        <p:spPr>
          <a:xfrm>
            <a:off x="0" y="4499290"/>
            <a:ext cx="9144000" cy="65190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7F5809B-1002-BD54-FC9D-1AAB959E7EF8}"/>
              </a:ext>
            </a:extLst>
          </p:cNvPr>
          <p:cNvPicPr>
            <a:picLocks noChangeAspect="1"/>
          </p:cNvPicPr>
          <p:nvPr/>
        </p:nvPicPr>
        <p:blipFill>
          <a:blip r:embed="rId3"/>
          <a:srcRect l="20247" t="59259" r="56296"/>
          <a:stretch/>
        </p:blipFill>
        <p:spPr>
          <a:xfrm>
            <a:off x="811434" y="1768716"/>
            <a:ext cx="2794931" cy="2730574"/>
          </a:xfrm>
          <a:prstGeom prst="rect">
            <a:avLst/>
          </a:prstGeom>
        </p:spPr>
      </p:pic>
      <p:sp>
        <p:nvSpPr>
          <p:cNvPr id="12" name="Speech Bubble: Rectangle with Corners Rounded 11">
            <a:extLst>
              <a:ext uri="{FF2B5EF4-FFF2-40B4-BE49-F238E27FC236}">
                <a16:creationId xmlns:a16="http://schemas.microsoft.com/office/drawing/2014/main" id="{1CE48890-909E-F56B-616B-28AEAE69F6AC}"/>
              </a:ext>
            </a:extLst>
          </p:cNvPr>
          <p:cNvSpPr/>
          <p:nvPr/>
        </p:nvSpPr>
        <p:spPr>
          <a:xfrm>
            <a:off x="3815644" y="727703"/>
            <a:ext cx="4758269" cy="1586520"/>
          </a:xfrm>
          <a:prstGeom prst="wedgeRoundRectCallout">
            <a:avLst>
              <a:gd name="adj1" fmla="val -58793"/>
              <a:gd name="adj2" fmla="val 46846"/>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rPr>
              <a:t>Kiểm tra kĩ thông tin về cửa hàng xem họ có uy tín hay không thông qua các đánh giá từ khách hàng trước</a:t>
            </a:r>
            <a:r>
              <a:rPr lang="en-US" sz="2000" dirty="0">
                <a:solidFill>
                  <a:schemeClr val="tx1"/>
                </a:solidFill>
              </a:rPr>
              <a:t>.</a:t>
            </a:r>
          </a:p>
        </p:txBody>
      </p:sp>
      <p:sp>
        <p:nvSpPr>
          <p:cNvPr id="13" name="Speech Bubble: Rectangle with Corners Rounded 12">
            <a:extLst>
              <a:ext uri="{FF2B5EF4-FFF2-40B4-BE49-F238E27FC236}">
                <a16:creationId xmlns:a16="http://schemas.microsoft.com/office/drawing/2014/main" id="{DD6A6565-C32A-2EDD-DD4C-DC97902BF460}"/>
              </a:ext>
            </a:extLst>
          </p:cNvPr>
          <p:cNvSpPr/>
          <p:nvPr/>
        </p:nvSpPr>
        <p:spPr>
          <a:xfrm>
            <a:off x="3815643" y="2571750"/>
            <a:ext cx="4758269" cy="1844047"/>
          </a:xfrm>
          <a:prstGeom prst="wedgeRoundRectCallout">
            <a:avLst>
              <a:gd name="adj1" fmla="val -60217"/>
              <a:gd name="adj2" fmla="val 11952"/>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rPr>
              <a:t>Chỉ cung cấp những thông tin cá nhân cần thiết và tránh chia sẻ những thông tin nhạy cảm như số tài khoản ngân hàng nếu không thực sự cần</a:t>
            </a:r>
            <a:r>
              <a:rPr lang="en-US" sz="2000" dirty="0">
                <a:solidFill>
                  <a:schemeClr val="tx1"/>
                </a:solidFill>
              </a:rPr>
              <a:t>.</a:t>
            </a:r>
          </a:p>
        </p:txBody>
      </p:sp>
    </p:spTree>
    <p:extLst>
      <p:ext uri="{BB962C8B-B14F-4D97-AF65-F5344CB8AC3E}">
        <p14:creationId xmlns:p14="http://schemas.microsoft.com/office/powerpoint/2010/main" val="27980235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AFCD433-0D42-E9C1-4AD5-F7FA0C67141A}"/>
              </a:ext>
            </a:extLst>
          </p:cNvPr>
          <p:cNvGrpSpPr/>
          <p:nvPr/>
        </p:nvGrpSpPr>
        <p:grpSpPr>
          <a:xfrm>
            <a:off x="469737" y="382318"/>
            <a:ext cx="3136628" cy="496996"/>
            <a:chOff x="9303548" y="2373809"/>
            <a:chExt cx="3136628" cy="496996"/>
          </a:xfrm>
        </p:grpSpPr>
        <p:sp>
          <p:nvSpPr>
            <p:cNvPr id="4" name="TextBox 3">
              <a:extLst>
                <a:ext uri="{FF2B5EF4-FFF2-40B4-BE49-F238E27FC236}">
                  <a16:creationId xmlns:a16="http://schemas.microsoft.com/office/drawing/2014/main" id="{990D3BF5-73E7-E150-701A-D5D431AE81C0}"/>
                </a:ext>
              </a:extLst>
            </p:cNvPr>
            <p:cNvSpPr txBox="1"/>
            <p:nvPr/>
          </p:nvSpPr>
          <p:spPr>
            <a:xfrm>
              <a:off x="9303548" y="2373809"/>
              <a:ext cx="3136628" cy="496996"/>
            </a:xfrm>
            <a:prstGeom prst="rect">
              <a:avLst/>
            </a:prstGeom>
            <a:noFill/>
          </p:spPr>
          <p:txBody>
            <a:bodyPr wrap="square" rtlCol="0">
              <a:spAutoFit/>
            </a:bodyPr>
            <a:lstStyle/>
            <a:p>
              <a:pPr algn="just">
                <a:lnSpc>
                  <a:spcPct val="150000"/>
                </a:lnSpc>
              </a:pPr>
              <a:r>
                <a:rPr lang="en-US" sz="2000" dirty="0">
                  <a:solidFill>
                    <a:srgbClr val="C00000"/>
                  </a:solidFill>
                  <a:latin typeface="Arial" panose="020B0604020202020204" pitchFamily="34" charset="0"/>
                  <a:cs typeface="Arial" panose="020B0604020202020204" pitchFamily="34" charset="0"/>
                </a:rPr>
                <a:t>        </a:t>
              </a:r>
              <a:r>
                <a:rPr lang="en-US" sz="2000" b="1" u="sng" dirty="0">
                  <a:solidFill>
                    <a:srgbClr val="C00000"/>
                  </a:solidFill>
                  <a:latin typeface="Arial" panose="020B0604020202020204" pitchFamily="34" charset="0"/>
                  <a:cs typeface="Arial" panose="020B0604020202020204" pitchFamily="34" charset="0"/>
                </a:rPr>
                <a:t>TRẢ LỜI CÂU B:</a:t>
              </a:r>
            </a:p>
          </p:txBody>
        </p:sp>
        <p:pic>
          <p:nvPicPr>
            <p:cNvPr id="5" name="Picture 2" descr="https://cdn-icons-png.flaticon.com/128/4151/4151471.png">
              <a:extLst>
                <a:ext uri="{FF2B5EF4-FFF2-40B4-BE49-F238E27FC236}">
                  <a16:creationId xmlns:a16="http://schemas.microsoft.com/office/drawing/2014/main" id="{ACA9F171-DBD6-124C-6E3A-F25B17E00C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B45B716C-7604-52C6-9B9C-380E9FF01EB1}"/>
              </a:ext>
            </a:extLst>
          </p:cNvPr>
          <p:cNvSpPr txBox="1"/>
          <p:nvPr/>
        </p:nvSpPr>
        <p:spPr>
          <a:xfrm>
            <a:off x="811434" y="1106360"/>
            <a:ext cx="2528711" cy="400110"/>
          </a:xfrm>
          <a:prstGeom prst="rect">
            <a:avLst/>
          </a:prstGeom>
          <a:noFill/>
        </p:spPr>
        <p:txBody>
          <a:bodyPr wrap="square" rtlCol="0">
            <a:spAutoFit/>
          </a:bodyPr>
          <a:lstStyle/>
          <a:p>
            <a:pPr algn="ctr"/>
            <a:r>
              <a:rPr lang="en-US" sz="2000" b="1" dirty="0">
                <a:solidFill>
                  <a:schemeClr val="tx1"/>
                </a:solidFill>
              </a:rPr>
              <a:t>M </a:t>
            </a:r>
            <a:r>
              <a:rPr lang="en-US" sz="2000" b="1" dirty="0" err="1">
                <a:solidFill>
                  <a:schemeClr val="tx1"/>
                </a:solidFill>
              </a:rPr>
              <a:t>nên</a:t>
            </a:r>
            <a:r>
              <a:rPr lang="en-US" sz="2000" b="1" dirty="0">
                <a:solidFill>
                  <a:schemeClr val="tx1"/>
                </a:solidFill>
              </a:rPr>
              <a:t>:</a:t>
            </a:r>
          </a:p>
        </p:txBody>
      </p:sp>
      <p:pic>
        <p:nvPicPr>
          <p:cNvPr id="7" name="Picture 6">
            <a:extLst>
              <a:ext uri="{FF2B5EF4-FFF2-40B4-BE49-F238E27FC236}">
                <a16:creationId xmlns:a16="http://schemas.microsoft.com/office/drawing/2014/main" id="{F6E97B68-0A71-5F62-C4BB-8B5718B705E8}"/>
              </a:ext>
            </a:extLst>
          </p:cNvPr>
          <p:cNvPicPr>
            <a:picLocks noChangeAspect="1"/>
          </p:cNvPicPr>
          <p:nvPr/>
        </p:nvPicPr>
        <p:blipFill>
          <a:blip r:embed="rId3"/>
          <a:srcRect l="20247" t="59259" r="56296"/>
          <a:stretch/>
        </p:blipFill>
        <p:spPr>
          <a:xfrm>
            <a:off x="811434" y="1768716"/>
            <a:ext cx="2794931" cy="2730574"/>
          </a:xfrm>
          <a:prstGeom prst="rect">
            <a:avLst/>
          </a:prstGeom>
        </p:spPr>
      </p:pic>
      <p:sp>
        <p:nvSpPr>
          <p:cNvPr id="8" name="Speech Bubble: Rectangle with Corners Rounded 7">
            <a:extLst>
              <a:ext uri="{FF2B5EF4-FFF2-40B4-BE49-F238E27FC236}">
                <a16:creationId xmlns:a16="http://schemas.microsoft.com/office/drawing/2014/main" id="{15D1D1BD-D953-F5F2-F657-611942B82783}"/>
              </a:ext>
            </a:extLst>
          </p:cNvPr>
          <p:cNvSpPr/>
          <p:nvPr/>
        </p:nvSpPr>
        <p:spPr>
          <a:xfrm>
            <a:off x="3996048" y="1106360"/>
            <a:ext cx="4758269" cy="2071941"/>
          </a:xfrm>
          <a:prstGeom prst="wedgeRoundRectCallout">
            <a:avLst>
              <a:gd name="adj1" fmla="val -67334"/>
              <a:gd name="adj2" fmla="val 17969"/>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rPr>
              <a:t>Nên chọn phương thức thanh toán an toàn (như thanh toán khi nhận hàng) thay vì chuyển khoản trước để tránh rủi ro</a:t>
            </a:r>
            <a:r>
              <a:rPr lang="en-US" sz="2000" dirty="0">
                <a:solidFill>
                  <a:schemeClr val="tx1"/>
                </a:solidFill>
              </a:rPr>
              <a:t>.</a:t>
            </a:r>
          </a:p>
        </p:txBody>
      </p:sp>
      <p:sp>
        <p:nvSpPr>
          <p:cNvPr id="10" name="Rectangle 9">
            <a:extLst>
              <a:ext uri="{FF2B5EF4-FFF2-40B4-BE49-F238E27FC236}">
                <a16:creationId xmlns:a16="http://schemas.microsoft.com/office/drawing/2014/main" id="{8ADF435F-3594-9A64-72BC-E29A8E0DCCCE}"/>
              </a:ext>
            </a:extLst>
          </p:cNvPr>
          <p:cNvSpPr/>
          <p:nvPr/>
        </p:nvSpPr>
        <p:spPr>
          <a:xfrm>
            <a:off x="0" y="4499290"/>
            <a:ext cx="9144000" cy="65190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37954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2" name="Rectangle 1">
            <a:extLst>
              <a:ext uri="{FF2B5EF4-FFF2-40B4-BE49-F238E27FC236}">
                <a16:creationId xmlns:a16="http://schemas.microsoft.com/office/drawing/2014/main" id="{FF57991D-91F4-750D-BEAA-0DB1B3CE534F}"/>
              </a:ext>
            </a:extLst>
          </p:cNvPr>
          <p:cNvSpPr/>
          <p:nvPr/>
        </p:nvSpPr>
        <p:spPr>
          <a:xfrm>
            <a:off x="0" y="4499290"/>
            <a:ext cx="9144000" cy="65190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oogle Shape;64;p17"/>
          <p:cNvGrpSpPr/>
          <p:nvPr/>
        </p:nvGrpSpPr>
        <p:grpSpPr>
          <a:xfrm>
            <a:off x="14918" y="3033535"/>
            <a:ext cx="2167467" cy="2072922"/>
            <a:chOff x="304800" y="1245775"/>
            <a:chExt cx="3603061" cy="3484627"/>
          </a:xfrm>
        </p:grpSpPr>
        <p:sp>
          <p:nvSpPr>
            <p:cNvPr id="65" name="Google Shape;65;p17"/>
            <p:cNvSpPr/>
            <p:nvPr/>
          </p:nvSpPr>
          <p:spPr>
            <a:xfrm>
              <a:off x="2856196" y="2873496"/>
              <a:ext cx="291584" cy="384461"/>
            </a:xfrm>
            <a:custGeom>
              <a:avLst/>
              <a:gdLst/>
              <a:ahLst/>
              <a:cxnLst/>
              <a:rect l="l" t="t" r="r" b="b"/>
              <a:pathLst>
                <a:path w="1645" h="2169" extrusionOk="0">
                  <a:moveTo>
                    <a:pt x="963" y="2168"/>
                  </a:moveTo>
                  <a:cubicBezTo>
                    <a:pt x="963" y="2168"/>
                    <a:pt x="196" y="1964"/>
                    <a:pt x="96" y="1262"/>
                  </a:cubicBezTo>
                  <a:cubicBezTo>
                    <a:pt x="1" y="560"/>
                    <a:pt x="239" y="52"/>
                    <a:pt x="291" y="26"/>
                  </a:cubicBezTo>
                  <a:cubicBezTo>
                    <a:pt x="343" y="0"/>
                    <a:pt x="1644" y="1297"/>
                    <a:pt x="963" y="2168"/>
                  </a:cubicBezTo>
                  <a:close/>
                </a:path>
              </a:pathLst>
            </a:custGeom>
            <a:solidFill>
              <a:srgbClr val="72B8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7"/>
            <p:cNvSpPr/>
            <p:nvPr/>
          </p:nvSpPr>
          <p:spPr>
            <a:xfrm>
              <a:off x="3197411" y="2806671"/>
              <a:ext cx="384466" cy="211462"/>
            </a:xfrm>
            <a:custGeom>
              <a:avLst/>
              <a:gdLst/>
              <a:ahLst/>
              <a:cxnLst/>
              <a:rect l="l" t="t" r="r" b="b"/>
              <a:pathLst>
                <a:path w="2169" h="1193" extrusionOk="0">
                  <a:moveTo>
                    <a:pt x="1" y="898"/>
                  </a:moveTo>
                  <a:cubicBezTo>
                    <a:pt x="1" y="898"/>
                    <a:pt x="313" y="165"/>
                    <a:pt x="1016" y="83"/>
                  </a:cubicBezTo>
                  <a:cubicBezTo>
                    <a:pt x="1722" y="0"/>
                    <a:pt x="2130" y="217"/>
                    <a:pt x="2156" y="269"/>
                  </a:cubicBezTo>
                  <a:cubicBezTo>
                    <a:pt x="2169" y="299"/>
                    <a:pt x="1852" y="794"/>
                    <a:pt x="1315" y="1023"/>
                  </a:cubicBezTo>
                  <a:cubicBezTo>
                    <a:pt x="924" y="1188"/>
                    <a:pt x="356" y="1192"/>
                    <a:pt x="1" y="89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7"/>
            <p:cNvSpPr/>
            <p:nvPr/>
          </p:nvSpPr>
          <p:spPr>
            <a:xfrm>
              <a:off x="2990732" y="2585281"/>
              <a:ext cx="302220" cy="373648"/>
            </a:xfrm>
            <a:custGeom>
              <a:avLst/>
              <a:gdLst/>
              <a:ahLst/>
              <a:cxnLst/>
              <a:rect l="l" t="t" r="r" b="b"/>
              <a:pathLst>
                <a:path w="1705" h="2108" extrusionOk="0">
                  <a:moveTo>
                    <a:pt x="1093" y="2108"/>
                  </a:moveTo>
                  <a:cubicBezTo>
                    <a:pt x="1093" y="2108"/>
                    <a:pt x="313" y="1969"/>
                    <a:pt x="157" y="1275"/>
                  </a:cubicBezTo>
                  <a:cubicBezTo>
                    <a:pt x="1" y="581"/>
                    <a:pt x="200" y="61"/>
                    <a:pt x="252" y="31"/>
                  </a:cubicBezTo>
                  <a:cubicBezTo>
                    <a:pt x="300" y="0"/>
                    <a:pt x="1705" y="1188"/>
                    <a:pt x="1093" y="2108"/>
                  </a:cubicBezTo>
                  <a:close/>
                </a:path>
              </a:pathLst>
            </a:custGeom>
            <a:solidFill>
              <a:srgbClr val="72B8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7"/>
            <p:cNvSpPr/>
            <p:nvPr/>
          </p:nvSpPr>
          <p:spPr>
            <a:xfrm>
              <a:off x="3022993" y="3137072"/>
              <a:ext cx="395988" cy="195332"/>
            </a:xfrm>
            <a:custGeom>
              <a:avLst/>
              <a:gdLst/>
              <a:ahLst/>
              <a:cxnLst/>
              <a:rect l="l" t="t" r="r" b="b"/>
              <a:pathLst>
                <a:path w="2234" h="1102" extrusionOk="0">
                  <a:moveTo>
                    <a:pt x="1" y="677"/>
                  </a:moveTo>
                  <a:cubicBezTo>
                    <a:pt x="1" y="677"/>
                    <a:pt x="417" y="1"/>
                    <a:pt x="1128" y="22"/>
                  </a:cubicBezTo>
                  <a:cubicBezTo>
                    <a:pt x="1835" y="44"/>
                    <a:pt x="2208" y="326"/>
                    <a:pt x="2225" y="382"/>
                  </a:cubicBezTo>
                  <a:cubicBezTo>
                    <a:pt x="2234" y="412"/>
                    <a:pt x="1848" y="850"/>
                    <a:pt x="1280" y="998"/>
                  </a:cubicBezTo>
                  <a:cubicBezTo>
                    <a:pt x="868" y="1102"/>
                    <a:pt x="309" y="1019"/>
                    <a:pt x="1" y="6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7"/>
            <p:cNvSpPr/>
            <p:nvPr/>
          </p:nvSpPr>
          <p:spPr>
            <a:xfrm>
              <a:off x="3366511" y="2440110"/>
              <a:ext cx="384466" cy="211462"/>
            </a:xfrm>
            <a:custGeom>
              <a:avLst/>
              <a:gdLst/>
              <a:ahLst/>
              <a:cxnLst/>
              <a:rect l="l" t="t" r="r" b="b"/>
              <a:pathLst>
                <a:path w="2169" h="1193" extrusionOk="0">
                  <a:moveTo>
                    <a:pt x="1" y="898"/>
                  </a:moveTo>
                  <a:cubicBezTo>
                    <a:pt x="1" y="898"/>
                    <a:pt x="313" y="165"/>
                    <a:pt x="1015" y="82"/>
                  </a:cubicBezTo>
                  <a:cubicBezTo>
                    <a:pt x="1718" y="0"/>
                    <a:pt x="2130" y="217"/>
                    <a:pt x="2156" y="269"/>
                  </a:cubicBezTo>
                  <a:cubicBezTo>
                    <a:pt x="2169" y="299"/>
                    <a:pt x="1852" y="793"/>
                    <a:pt x="1310" y="1023"/>
                  </a:cubicBezTo>
                  <a:cubicBezTo>
                    <a:pt x="924" y="1184"/>
                    <a:pt x="356" y="1192"/>
                    <a:pt x="1" y="89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7"/>
            <p:cNvSpPr/>
            <p:nvPr/>
          </p:nvSpPr>
          <p:spPr>
            <a:xfrm>
              <a:off x="3160542" y="2218721"/>
              <a:ext cx="301511" cy="373648"/>
            </a:xfrm>
            <a:custGeom>
              <a:avLst/>
              <a:gdLst/>
              <a:ahLst/>
              <a:cxnLst/>
              <a:rect l="l" t="t" r="r" b="b"/>
              <a:pathLst>
                <a:path w="1701" h="2108" extrusionOk="0">
                  <a:moveTo>
                    <a:pt x="1089" y="2108"/>
                  </a:moveTo>
                  <a:cubicBezTo>
                    <a:pt x="1089" y="2108"/>
                    <a:pt x="309" y="1969"/>
                    <a:pt x="153" y="1275"/>
                  </a:cubicBezTo>
                  <a:cubicBezTo>
                    <a:pt x="1" y="586"/>
                    <a:pt x="196" y="57"/>
                    <a:pt x="248" y="31"/>
                  </a:cubicBezTo>
                  <a:cubicBezTo>
                    <a:pt x="296" y="0"/>
                    <a:pt x="1700" y="1188"/>
                    <a:pt x="1089" y="21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7"/>
            <p:cNvSpPr/>
            <p:nvPr/>
          </p:nvSpPr>
          <p:spPr>
            <a:xfrm>
              <a:off x="3507251" y="1951245"/>
              <a:ext cx="352206" cy="259143"/>
            </a:xfrm>
            <a:custGeom>
              <a:avLst/>
              <a:gdLst/>
              <a:ahLst/>
              <a:cxnLst/>
              <a:rect l="l" t="t" r="r" b="b"/>
              <a:pathLst>
                <a:path w="1987" h="1462" extrusionOk="0">
                  <a:moveTo>
                    <a:pt x="0" y="1254"/>
                  </a:moveTo>
                  <a:cubicBezTo>
                    <a:pt x="0" y="1254"/>
                    <a:pt x="143" y="469"/>
                    <a:pt x="811" y="235"/>
                  </a:cubicBezTo>
                  <a:cubicBezTo>
                    <a:pt x="1479" y="1"/>
                    <a:pt x="1930" y="126"/>
                    <a:pt x="1964" y="174"/>
                  </a:cubicBezTo>
                  <a:cubicBezTo>
                    <a:pt x="1986" y="200"/>
                    <a:pt x="1782" y="746"/>
                    <a:pt x="1305" y="1089"/>
                  </a:cubicBezTo>
                  <a:cubicBezTo>
                    <a:pt x="963" y="1332"/>
                    <a:pt x="412" y="1462"/>
                    <a:pt x="0" y="125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7"/>
            <p:cNvSpPr/>
            <p:nvPr/>
          </p:nvSpPr>
          <p:spPr>
            <a:xfrm>
              <a:off x="3245092" y="1835144"/>
              <a:ext cx="317641" cy="340679"/>
            </a:xfrm>
            <a:custGeom>
              <a:avLst/>
              <a:gdLst/>
              <a:ahLst/>
              <a:cxnLst/>
              <a:rect l="l" t="t" r="r" b="b"/>
              <a:pathLst>
                <a:path w="1792" h="1922" extrusionOk="0">
                  <a:moveTo>
                    <a:pt x="1397" y="1887"/>
                  </a:moveTo>
                  <a:cubicBezTo>
                    <a:pt x="1397" y="1887"/>
                    <a:pt x="603" y="1922"/>
                    <a:pt x="304" y="1280"/>
                  </a:cubicBezTo>
                  <a:cubicBezTo>
                    <a:pt x="1" y="634"/>
                    <a:pt x="83" y="79"/>
                    <a:pt x="122" y="40"/>
                  </a:cubicBezTo>
                  <a:cubicBezTo>
                    <a:pt x="166" y="1"/>
                    <a:pt x="1791" y="859"/>
                    <a:pt x="1397" y="18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7"/>
            <p:cNvSpPr/>
            <p:nvPr/>
          </p:nvSpPr>
          <p:spPr>
            <a:xfrm>
              <a:off x="3436527" y="1366485"/>
              <a:ext cx="239117" cy="444372"/>
            </a:xfrm>
            <a:custGeom>
              <a:avLst/>
              <a:gdLst/>
              <a:ahLst/>
              <a:cxnLst/>
              <a:rect l="l" t="t" r="r" b="b"/>
              <a:pathLst>
                <a:path w="1349" h="2507" extrusionOk="0">
                  <a:moveTo>
                    <a:pt x="737" y="2506"/>
                  </a:moveTo>
                  <a:cubicBezTo>
                    <a:pt x="737" y="2506"/>
                    <a:pt x="0" y="2012"/>
                    <a:pt x="156" y="1236"/>
                  </a:cubicBezTo>
                  <a:cubicBezTo>
                    <a:pt x="308" y="460"/>
                    <a:pt x="746" y="13"/>
                    <a:pt x="811" y="4"/>
                  </a:cubicBezTo>
                  <a:cubicBezTo>
                    <a:pt x="850" y="0"/>
                    <a:pt x="1288" y="620"/>
                    <a:pt x="1327" y="1301"/>
                  </a:cubicBezTo>
                  <a:cubicBezTo>
                    <a:pt x="1349" y="1747"/>
                    <a:pt x="1145" y="2246"/>
                    <a:pt x="737" y="250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7"/>
            <p:cNvSpPr/>
            <p:nvPr/>
          </p:nvSpPr>
          <p:spPr>
            <a:xfrm>
              <a:off x="2923908" y="1764419"/>
              <a:ext cx="657262" cy="1627887"/>
            </a:xfrm>
            <a:custGeom>
              <a:avLst/>
              <a:gdLst/>
              <a:ahLst/>
              <a:cxnLst/>
              <a:rect l="l" t="t" r="r" b="b"/>
              <a:pathLst>
                <a:path w="3708" h="9184" extrusionOk="0">
                  <a:moveTo>
                    <a:pt x="3595" y="1"/>
                  </a:moveTo>
                  <a:cubicBezTo>
                    <a:pt x="3205" y="4922"/>
                    <a:pt x="9" y="9102"/>
                    <a:pt x="0" y="9115"/>
                  </a:cubicBezTo>
                  <a:lnTo>
                    <a:pt x="91" y="9184"/>
                  </a:lnTo>
                  <a:cubicBezTo>
                    <a:pt x="100" y="9171"/>
                    <a:pt x="3313" y="4965"/>
                    <a:pt x="3707" y="14"/>
                  </a:cubicBezTo>
                  <a:lnTo>
                    <a:pt x="3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7"/>
            <p:cNvSpPr/>
            <p:nvPr/>
          </p:nvSpPr>
          <p:spPr>
            <a:xfrm>
              <a:off x="1376124" y="2851871"/>
              <a:ext cx="292116" cy="384461"/>
            </a:xfrm>
            <a:custGeom>
              <a:avLst/>
              <a:gdLst/>
              <a:ahLst/>
              <a:cxnLst/>
              <a:rect l="l" t="t" r="r" b="b"/>
              <a:pathLst>
                <a:path w="1648" h="2169" extrusionOk="0">
                  <a:moveTo>
                    <a:pt x="685" y="2169"/>
                  </a:moveTo>
                  <a:cubicBezTo>
                    <a:pt x="685" y="2169"/>
                    <a:pt x="1448" y="1965"/>
                    <a:pt x="1548" y="1263"/>
                  </a:cubicBezTo>
                  <a:cubicBezTo>
                    <a:pt x="1648" y="565"/>
                    <a:pt x="1409" y="53"/>
                    <a:pt x="1357" y="27"/>
                  </a:cubicBezTo>
                  <a:cubicBezTo>
                    <a:pt x="1305" y="1"/>
                    <a:pt x="0" y="1302"/>
                    <a:pt x="685" y="21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7"/>
            <p:cNvSpPr/>
            <p:nvPr/>
          </p:nvSpPr>
          <p:spPr>
            <a:xfrm>
              <a:off x="942560" y="2785046"/>
              <a:ext cx="384466" cy="211639"/>
            </a:xfrm>
            <a:custGeom>
              <a:avLst/>
              <a:gdLst/>
              <a:ahLst/>
              <a:cxnLst/>
              <a:rect l="l" t="t" r="r" b="b"/>
              <a:pathLst>
                <a:path w="2169" h="1194" extrusionOk="0">
                  <a:moveTo>
                    <a:pt x="2169" y="903"/>
                  </a:moveTo>
                  <a:cubicBezTo>
                    <a:pt x="2169" y="903"/>
                    <a:pt x="1857" y="170"/>
                    <a:pt x="1154" y="83"/>
                  </a:cubicBezTo>
                  <a:cubicBezTo>
                    <a:pt x="448" y="1"/>
                    <a:pt x="40" y="222"/>
                    <a:pt x="14" y="274"/>
                  </a:cubicBezTo>
                  <a:cubicBezTo>
                    <a:pt x="1" y="304"/>
                    <a:pt x="317" y="794"/>
                    <a:pt x="855" y="1024"/>
                  </a:cubicBezTo>
                  <a:cubicBezTo>
                    <a:pt x="1245" y="1189"/>
                    <a:pt x="1809" y="1193"/>
                    <a:pt x="2169" y="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7"/>
            <p:cNvSpPr/>
            <p:nvPr/>
          </p:nvSpPr>
          <p:spPr>
            <a:xfrm>
              <a:off x="1231662" y="2563833"/>
              <a:ext cx="301333" cy="374357"/>
            </a:xfrm>
            <a:custGeom>
              <a:avLst/>
              <a:gdLst/>
              <a:ahLst/>
              <a:cxnLst/>
              <a:rect l="l" t="t" r="r" b="b"/>
              <a:pathLst>
                <a:path w="1700" h="2112" extrusionOk="0">
                  <a:moveTo>
                    <a:pt x="612" y="2112"/>
                  </a:moveTo>
                  <a:cubicBezTo>
                    <a:pt x="612" y="2112"/>
                    <a:pt x="1392" y="1969"/>
                    <a:pt x="1548" y="1279"/>
                  </a:cubicBezTo>
                  <a:cubicBezTo>
                    <a:pt x="1700" y="585"/>
                    <a:pt x="1505" y="61"/>
                    <a:pt x="1453" y="30"/>
                  </a:cubicBezTo>
                  <a:cubicBezTo>
                    <a:pt x="1405" y="0"/>
                    <a:pt x="0" y="1192"/>
                    <a:pt x="612" y="21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7"/>
            <p:cNvSpPr/>
            <p:nvPr/>
          </p:nvSpPr>
          <p:spPr>
            <a:xfrm>
              <a:off x="1105634" y="3115624"/>
              <a:ext cx="395988" cy="195332"/>
            </a:xfrm>
            <a:custGeom>
              <a:avLst/>
              <a:gdLst/>
              <a:ahLst/>
              <a:cxnLst/>
              <a:rect l="l" t="t" r="r" b="b"/>
              <a:pathLst>
                <a:path w="2234" h="1102" extrusionOk="0">
                  <a:moveTo>
                    <a:pt x="2233" y="681"/>
                  </a:moveTo>
                  <a:cubicBezTo>
                    <a:pt x="2233" y="681"/>
                    <a:pt x="1812" y="0"/>
                    <a:pt x="1106" y="22"/>
                  </a:cubicBezTo>
                  <a:cubicBezTo>
                    <a:pt x="399" y="48"/>
                    <a:pt x="26" y="325"/>
                    <a:pt x="9" y="382"/>
                  </a:cubicBezTo>
                  <a:cubicBezTo>
                    <a:pt x="0" y="416"/>
                    <a:pt x="386" y="854"/>
                    <a:pt x="954" y="997"/>
                  </a:cubicBezTo>
                  <a:cubicBezTo>
                    <a:pt x="1366" y="1101"/>
                    <a:pt x="1925" y="1023"/>
                    <a:pt x="2233" y="68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7"/>
            <p:cNvSpPr/>
            <p:nvPr/>
          </p:nvSpPr>
          <p:spPr>
            <a:xfrm>
              <a:off x="773637" y="2418485"/>
              <a:ext cx="384289" cy="211462"/>
            </a:xfrm>
            <a:custGeom>
              <a:avLst/>
              <a:gdLst/>
              <a:ahLst/>
              <a:cxnLst/>
              <a:rect l="l" t="t" r="r" b="b"/>
              <a:pathLst>
                <a:path w="2168" h="1193" extrusionOk="0">
                  <a:moveTo>
                    <a:pt x="2168" y="902"/>
                  </a:moveTo>
                  <a:cubicBezTo>
                    <a:pt x="2168" y="902"/>
                    <a:pt x="1856" y="170"/>
                    <a:pt x="1153" y="83"/>
                  </a:cubicBezTo>
                  <a:cubicBezTo>
                    <a:pt x="447" y="1"/>
                    <a:pt x="39" y="222"/>
                    <a:pt x="13" y="274"/>
                  </a:cubicBezTo>
                  <a:cubicBezTo>
                    <a:pt x="0" y="304"/>
                    <a:pt x="317" y="798"/>
                    <a:pt x="854" y="1024"/>
                  </a:cubicBezTo>
                  <a:cubicBezTo>
                    <a:pt x="1244" y="1189"/>
                    <a:pt x="1812" y="1193"/>
                    <a:pt x="2168" y="90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7"/>
            <p:cNvSpPr/>
            <p:nvPr/>
          </p:nvSpPr>
          <p:spPr>
            <a:xfrm>
              <a:off x="1062562" y="2197096"/>
              <a:ext cx="301334" cy="374535"/>
            </a:xfrm>
            <a:custGeom>
              <a:avLst/>
              <a:gdLst/>
              <a:ahLst/>
              <a:cxnLst/>
              <a:rect l="l" t="t" r="r" b="b"/>
              <a:pathLst>
                <a:path w="1700" h="2113" extrusionOk="0">
                  <a:moveTo>
                    <a:pt x="612" y="2112"/>
                  </a:moveTo>
                  <a:cubicBezTo>
                    <a:pt x="612" y="2112"/>
                    <a:pt x="1392" y="1974"/>
                    <a:pt x="1548" y="1280"/>
                  </a:cubicBezTo>
                  <a:cubicBezTo>
                    <a:pt x="1700" y="586"/>
                    <a:pt x="1505" y="62"/>
                    <a:pt x="1453" y="31"/>
                  </a:cubicBezTo>
                  <a:cubicBezTo>
                    <a:pt x="1405" y="1"/>
                    <a:pt x="0" y="1193"/>
                    <a:pt x="612" y="21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7"/>
            <p:cNvSpPr/>
            <p:nvPr/>
          </p:nvSpPr>
          <p:spPr>
            <a:xfrm>
              <a:off x="665158" y="1930506"/>
              <a:ext cx="352206" cy="259143"/>
            </a:xfrm>
            <a:custGeom>
              <a:avLst/>
              <a:gdLst/>
              <a:ahLst/>
              <a:cxnLst/>
              <a:rect l="l" t="t" r="r" b="b"/>
              <a:pathLst>
                <a:path w="1987" h="1462" extrusionOk="0">
                  <a:moveTo>
                    <a:pt x="1987" y="1249"/>
                  </a:moveTo>
                  <a:cubicBezTo>
                    <a:pt x="1987" y="1249"/>
                    <a:pt x="1843" y="469"/>
                    <a:pt x="1176" y="235"/>
                  </a:cubicBezTo>
                  <a:cubicBezTo>
                    <a:pt x="508" y="0"/>
                    <a:pt x="57" y="126"/>
                    <a:pt x="22" y="170"/>
                  </a:cubicBezTo>
                  <a:cubicBezTo>
                    <a:pt x="1" y="196"/>
                    <a:pt x="205" y="746"/>
                    <a:pt x="681" y="1089"/>
                  </a:cubicBezTo>
                  <a:cubicBezTo>
                    <a:pt x="1024" y="1332"/>
                    <a:pt x="1575" y="1462"/>
                    <a:pt x="1987" y="12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7"/>
            <p:cNvSpPr/>
            <p:nvPr/>
          </p:nvSpPr>
          <p:spPr>
            <a:xfrm>
              <a:off x="961881" y="1813696"/>
              <a:ext cx="317464" cy="340679"/>
            </a:xfrm>
            <a:custGeom>
              <a:avLst/>
              <a:gdLst/>
              <a:ahLst/>
              <a:cxnLst/>
              <a:rect l="l" t="t" r="r" b="b"/>
              <a:pathLst>
                <a:path w="1791" h="1922" extrusionOk="0">
                  <a:moveTo>
                    <a:pt x="395" y="1886"/>
                  </a:moveTo>
                  <a:cubicBezTo>
                    <a:pt x="395" y="1886"/>
                    <a:pt x="1188" y="1921"/>
                    <a:pt x="1488" y="1279"/>
                  </a:cubicBezTo>
                  <a:cubicBezTo>
                    <a:pt x="1791" y="638"/>
                    <a:pt x="1709" y="83"/>
                    <a:pt x="1670" y="44"/>
                  </a:cubicBezTo>
                  <a:cubicBezTo>
                    <a:pt x="1626" y="0"/>
                    <a:pt x="0" y="859"/>
                    <a:pt x="395" y="188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7"/>
            <p:cNvSpPr/>
            <p:nvPr/>
          </p:nvSpPr>
          <p:spPr>
            <a:xfrm>
              <a:off x="848793" y="1345569"/>
              <a:ext cx="239294" cy="444549"/>
            </a:xfrm>
            <a:custGeom>
              <a:avLst/>
              <a:gdLst/>
              <a:ahLst/>
              <a:cxnLst/>
              <a:rect l="l" t="t" r="r" b="b"/>
              <a:pathLst>
                <a:path w="1350" h="2508" extrusionOk="0">
                  <a:moveTo>
                    <a:pt x="612" y="2507"/>
                  </a:moveTo>
                  <a:cubicBezTo>
                    <a:pt x="612" y="2507"/>
                    <a:pt x="1349" y="2013"/>
                    <a:pt x="1193" y="1237"/>
                  </a:cubicBezTo>
                  <a:cubicBezTo>
                    <a:pt x="1042" y="461"/>
                    <a:pt x="604" y="10"/>
                    <a:pt x="539" y="1"/>
                  </a:cubicBezTo>
                  <a:cubicBezTo>
                    <a:pt x="500" y="1"/>
                    <a:pt x="62" y="621"/>
                    <a:pt x="23" y="1302"/>
                  </a:cubicBezTo>
                  <a:cubicBezTo>
                    <a:pt x="1" y="1744"/>
                    <a:pt x="200" y="2243"/>
                    <a:pt x="612" y="25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7"/>
            <p:cNvSpPr/>
            <p:nvPr/>
          </p:nvSpPr>
          <p:spPr>
            <a:xfrm>
              <a:off x="943447" y="1743681"/>
              <a:ext cx="657262" cy="1627178"/>
            </a:xfrm>
            <a:custGeom>
              <a:avLst/>
              <a:gdLst/>
              <a:ahLst/>
              <a:cxnLst/>
              <a:rect l="l" t="t" r="r" b="b"/>
              <a:pathLst>
                <a:path w="3708" h="9180" extrusionOk="0">
                  <a:moveTo>
                    <a:pt x="113" y="1"/>
                  </a:moveTo>
                  <a:lnTo>
                    <a:pt x="0" y="10"/>
                  </a:lnTo>
                  <a:cubicBezTo>
                    <a:pt x="391" y="4961"/>
                    <a:pt x="3603" y="9167"/>
                    <a:pt x="3616" y="9180"/>
                  </a:cubicBezTo>
                  <a:lnTo>
                    <a:pt x="3707" y="9110"/>
                  </a:lnTo>
                  <a:cubicBezTo>
                    <a:pt x="3699" y="9097"/>
                    <a:pt x="503" y="4918"/>
                    <a:pt x="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7"/>
            <p:cNvSpPr/>
            <p:nvPr/>
          </p:nvSpPr>
          <p:spPr>
            <a:xfrm>
              <a:off x="3069965" y="3403839"/>
              <a:ext cx="768578" cy="913914"/>
            </a:xfrm>
            <a:custGeom>
              <a:avLst/>
              <a:gdLst/>
              <a:ahLst/>
              <a:cxnLst/>
              <a:rect l="l" t="t" r="r" b="b"/>
              <a:pathLst>
                <a:path w="4336" h="5156" extrusionOk="0">
                  <a:moveTo>
                    <a:pt x="581" y="4774"/>
                  </a:moveTo>
                  <a:cubicBezTo>
                    <a:pt x="581" y="4774"/>
                    <a:pt x="0" y="3776"/>
                    <a:pt x="482" y="2502"/>
                  </a:cubicBezTo>
                  <a:cubicBezTo>
                    <a:pt x="1427" y="0"/>
                    <a:pt x="4336" y="989"/>
                    <a:pt x="2753" y="3776"/>
                  </a:cubicBezTo>
                  <a:cubicBezTo>
                    <a:pt x="1969" y="5155"/>
                    <a:pt x="642" y="4748"/>
                    <a:pt x="581" y="477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7"/>
            <p:cNvSpPr/>
            <p:nvPr/>
          </p:nvSpPr>
          <p:spPr>
            <a:xfrm>
              <a:off x="3182876" y="3684963"/>
              <a:ext cx="389075" cy="472910"/>
            </a:xfrm>
            <a:custGeom>
              <a:avLst/>
              <a:gdLst/>
              <a:ahLst/>
              <a:cxnLst/>
              <a:rect l="l" t="t" r="r" b="b"/>
              <a:pathLst>
                <a:path w="2195" h="2668" extrusionOk="0">
                  <a:moveTo>
                    <a:pt x="239" y="2667"/>
                  </a:moveTo>
                  <a:cubicBezTo>
                    <a:pt x="239" y="2667"/>
                    <a:pt x="287" y="2542"/>
                    <a:pt x="404" y="2294"/>
                  </a:cubicBezTo>
                  <a:cubicBezTo>
                    <a:pt x="386" y="2299"/>
                    <a:pt x="334" y="2286"/>
                    <a:pt x="226" y="2130"/>
                  </a:cubicBezTo>
                  <a:cubicBezTo>
                    <a:pt x="105" y="1948"/>
                    <a:pt x="1" y="1592"/>
                    <a:pt x="1" y="1592"/>
                  </a:cubicBezTo>
                  <a:lnTo>
                    <a:pt x="404" y="2290"/>
                  </a:lnTo>
                  <a:cubicBezTo>
                    <a:pt x="469" y="2160"/>
                    <a:pt x="547" y="1995"/>
                    <a:pt x="655" y="1796"/>
                  </a:cubicBezTo>
                  <a:cubicBezTo>
                    <a:pt x="621" y="1774"/>
                    <a:pt x="573" y="1692"/>
                    <a:pt x="521" y="1488"/>
                  </a:cubicBezTo>
                  <a:cubicBezTo>
                    <a:pt x="438" y="1176"/>
                    <a:pt x="473" y="617"/>
                    <a:pt x="473" y="617"/>
                  </a:cubicBezTo>
                  <a:lnTo>
                    <a:pt x="681" y="1753"/>
                  </a:lnTo>
                  <a:cubicBezTo>
                    <a:pt x="759" y="1609"/>
                    <a:pt x="850" y="1445"/>
                    <a:pt x="954" y="1263"/>
                  </a:cubicBezTo>
                  <a:cubicBezTo>
                    <a:pt x="976" y="1228"/>
                    <a:pt x="998" y="1189"/>
                    <a:pt x="1019" y="1154"/>
                  </a:cubicBezTo>
                  <a:cubicBezTo>
                    <a:pt x="989" y="1111"/>
                    <a:pt x="954" y="1028"/>
                    <a:pt x="911" y="872"/>
                  </a:cubicBezTo>
                  <a:cubicBezTo>
                    <a:pt x="829" y="560"/>
                    <a:pt x="868" y="1"/>
                    <a:pt x="868" y="1"/>
                  </a:cubicBezTo>
                  <a:lnTo>
                    <a:pt x="1063" y="1085"/>
                  </a:lnTo>
                  <a:cubicBezTo>
                    <a:pt x="1553" y="287"/>
                    <a:pt x="1848" y="70"/>
                    <a:pt x="1848" y="70"/>
                  </a:cubicBezTo>
                  <a:cubicBezTo>
                    <a:pt x="1848" y="70"/>
                    <a:pt x="1531" y="526"/>
                    <a:pt x="1102" y="1215"/>
                  </a:cubicBezTo>
                  <a:lnTo>
                    <a:pt x="2194" y="877"/>
                  </a:lnTo>
                  <a:cubicBezTo>
                    <a:pt x="2194" y="877"/>
                    <a:pt x="1713" y="1167"/>
                    <a:pt x="1401" y="1237"/>
                  </a:cubicBezTo>
                  <a:cubicBezTo>
                    <a:pt x="1206" y="1280"/>
                    <a:pt x="1111" y="1276"/>
                    <a:pt x="1072" y="1263"/>
                  </a:cubicBezTo>
                  <a:cubicBezTo>
                    <a:pt x="967" y="1427"/>
                    <a:pt x="855" y="1609"/>
                    <a:pt x="742" y="1796"/>
                  </a:cubicBezTo>
                  <a:lnTo>
                    <a:pt x="1874" y="1605"/>
                  </a:lnTo>
                  <a:cubicBezTo>
                    <a:pt x="1874" y="1605"/>
                    <a:pt x="1358" y="1831"/>
                    <a:pt x="1037" y="1861"/>
                  </a:cubicBezTo>
                  <a:cubicBezTo>
                    <a:pt x="850" y="1878"/>
                    <a:pt x="759" y="1861"/>
                    <a:pt x="716" y="1844"/>
                  </a:cubicBezTo>
                  <a:cubicBezTo>
                    <a:pt x="629" y="1987"/>
                    <a:pt x="543" y="2138"/>
                    <a:pt x="452" y="2290"/>
                  </a:cubicBezTo>
                  <a:lnTo>
                    <a:pt x="1245" y="2446"/>
                  </a:lnTo>
                  <a:cubicBezTo>
                    <a:pt x="1245" y="2446"/>
                    <a:pt x="868" y="2464"/>
                    <a:pt x="660" y="2407"/>
                  </a:cubicBezTo>
                  <a:cubicBezTo>
                    <a:pt x="495" y="2360"/>
                    <a:pt x="452" y="2320"/>
                    <a:pt x="447" y="2299"/>
                  </a:cubicBezTo>
                  <a:cubicBezTo>
                    <a:pt x="378" y="2420"/>
                    <a:pt x="308" y="2542"/>
                    <a:pt x="239" y="2667"/>
                  </a:cubicBezTo>
                  <a:close/>
                </a:path>
              </a:pathLst>
            </a:custGeom>
            <a:solidFill>
              <a:srgbClr val="006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7"/>
            <p:cNvSpPr/>
            <p:nvPr/>
          </p:nvSpPr>
          <p:spPr>
            <a:xfrm>
              <a:off x="304800" y="3064752"/>
              <a:ext cx="835580" cy="915509"/>
            </a:xfrm>
            <a:custGeom>
              <a:avLst/>
              <a:gdLst/>
              <a:ahLst/>
              <a:cxnLst/>
              <a:rect l="l" t="t" r="r" b="b"/>
              <a:pathLst>
                <a:path w="4714" h="5165" extrusionOk="0">
                  <a:moveTo>
                    <a:pt x="3677" y="5165"/>
                  </a:moveTo>
                  <a:cubicBezTo>
                    <a:pt x="3677" y="5165"/>
                    <a:pt x="2519" y="5152"/>
                    <a:pt x="1670" y="4090"/>
                  </a:cubicBezTo>
                  <a:cubicBezTo>
                    <a:pt x="0" y="2000"/>
                    <a:pt x="2337" y="1"/>
                    <a:pt x="3928" y="2789"/>
                  </a:cubicBezTo>
                  <a:cubicBezTo>
                    <a:pt x="4713" y="4163"/>
                    <a:pt x="3681" y="5095"/>
                    <a:pt x="3677" y="516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p:nvPr/>
          </p:nvSpPr>
          <p:spPr>
            <a:xfrm>
              <a:off x="554551" y="3407561"/>
              <a:ext cx="406800" cy="479823"/>
            </a:xfrm>
            <a:custGeom>
              <a:avLst/>
              <a:gdLst/>
              <a:ahLst/>
              <a:cxnLst/>
              <a:rect l="l" t="t" r="r" b="b"/>
              <a:pathLst>
                <a:path w="2295" h="2707" extrusionOk="0">
                  <a:moveTo>
                    <a:pt x="1969" y="2706"/>
                  </a:moveTo>
                  <a:cubicBezTo>
                    <a:pt x="1969" y="2706"/>
                    <a:pt x="1886" y="2606"/>
                    <a:pt x="1735" y="2377"/>
                  </a:cubicBezTo>
                  <a:cubicBezTo>
                    <a:pt x="1730" y="2394"/>
                    <a:pt x="1691" y="2433"/>
                    <a:pt x="1501" y="2446"/>
                  </a:cubicBezTo>
                  <a:cubicBezTo>
                    <a:pt x="1284" y="2459"/>
                    <a:pt x="924" y="2364"/>
                    <a:pt x="924" y="2364"/>
                  </a:cubicBezTo>
                  <a:lnTo>
                    <a:pt x="1730" y="2372"/>
                  </a:lnTo>
                  <a:cubicBezTo>
                    <a:pt x="1652" y="2255"/>
                    <a:pt x="1553" y="2104"/>
                    <a:pt x="1436" y="1908"/>
                  </a:cubicBezTo>
                  <a:cubicBezTo>
                    <a:pt x="1397" y="1921"/>
                    <a:pt x="1301" y="1926"/>
                    <a:pt x="1097" y="1865"/>
                  </a:cubicBezTo>
                  <a:cubicBezTo>
                    <a:pt x="790" y="1778"/>
                    <a:pt x="330" y="1462"/>
                    <a:pt x="330" y="1462"/>
                  </a:cubicBezTo>
                  <a:lnTo>
                    <a:pt x="1410" y="1865"/>
                  </a:lnTo>
                  <a:cubicBezTo>
                    <a:pt x="1323" y="1722"/>
                    <a:pt x="1232" y="1562"/>
                    <a:pt x="1128" y="1379"/>
                  </a:cubicBezTo>
                  <a:cubicBezTo>
                    <a:pt x="1110" y="1340"/>
                    <a:pt x="1089" y="1301"/>
                    <a:pt x="1067" y="1262"/>
                  </a:cubicBezTo>
                  <a:cubicBezTo>
                    <a:pt x="1015" y="1267"/>
                    <a:pt x="924" y="1258"/>
                    <a:pt x="772" y="1215"/>
                  </a:cubicBezTo>
                  <a:cubicBezTo>
                    <a:pt x="460" y="1124"/>
                    <a:pt x="0" y="807"/>
                    <a:pt x="0" y="807"/>
                  </a:cubicBezTo>
                  <a:lnTo>
                    <a:pt x="1028" y="1193"/>
                  </a:lnTo>
                  <a:cubicBezTo>
                    <a:pt x="594" y="365"/>
                    <a:pt x="560" y="1"/>
                    <a:pt x="560" y="1"/>
                  </a:cubicBezTo>
                  <a:cubicBezTo>
                    <a:pt x="560" y="1"/>
                    <a:pt x="790" y="508"/>
                    <a:pt x="1158" y="1228"/>
                  </a:cubicBezTo>
                  <a:lnTo>
                    <a:pt x="1431" y="113"/>
                  </a:lnTo>
                  <a:cubicBezTo>
                    <a:pt x="1431" y="113"/>
                    <a:pt x="1431" y="673"/>
                    <a:pt x="1331" y="981"/>
                  </a:cubicBezTo>
                  <a:cubicBezTo>
                    <a:pt x="1271" y="1171"/>
                    <a:pt x="1219" y="1249"/>
                    <a:pt x="1184" y="1280"/>
                  </a:cubicBezTo>
                  <a:cubicBezTo>
                    <a:pt x="1275" y="1453"/>
                    <a:pt x="1375" y="1640"/>
                    <a:pt x="1479" y="1830"/>
                  </a:cubicBezTo>
                  <a:lnTo>
                    <a:pt x="1891" y="764"/>
                  </a:lnTo>
                  <a:cubicBezTo>
                    <a:pt x="1891" y="764"/>
                    <a:pt x="1821" y="1319"/>
                    <a:pt x="1683" y="1609"/>
                  </a:cubicBezTo>
                  <a:cubicBezTo>
                    <a:pt x="1605" y="1778"/>
                    <a:pt x="1544" y="1852"/>
                    <a:pt x="1505" y="1882"/>
                  </a:cubicBezTo>
                  <a:cubicBezTo>
                    <a:pt x="1583" y="2030"/>
                    <a:pt x="1670" y="2182"/>
                    <a:pt x="1756" y="2333"/>
                  </a:cubicBezTo>
                  <a:lnTo>
                    <a:pt x="2294" y="1735"/>
                  </a:lnTo>
                  <a:cubicBezTo>
                    <a:pt x="2294" y="1735"/>
                    <a:pt x="2116" y="2064"/>
                    <a:pt x="1960" y="2216"/>
                  </a:cubicBezTo>
                  <a:cubicBezTo>
                    <a:pt x="1839" y="2333"/>
                    <a:pt x="1782" y="2346"/>
                    <a:pt x="1761" y="2342"/>
                  </a:cubicBezTo>
                  <a:cubicBezTo>
                    <a:pt x="1830" y="2463"/>
                    <a:pt x="1899" y="2585"/>
                    <a:pt x="1969" y="2706"/>
                  </a:cubicBezTo>
                  <a:close/>
                </a:path>
              </a:pathLst>
            </a:custGeom>
            <a:solidFill>
              <a:srgbClr val="006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a:off x="580607" y="4206798"/>
              <a:ext cx="3327254" cy="523604"/>
            </a:xfrm>
            <a:custGeom>
              <a:avLst/>
              <a:gdLst/>
              <a:ahLst/>
              <a:cxnLst/>
              <a:rect l="l" t="t" r="r" b="b"/>
              <a:pathLst>
                <a:path w="18771" h="2954" extrusionOk="0">
                  <a:moveTo>
                    <a:pt x="9383" y="1"/>
                  </a:moveTo>
                  <a:cubicBezTo>
                    <a:pt x="4202" y="1"/>
                    <a:pt x="1" y="660"/>
                    <a:pt x="1" y="1475"/>
                  </a:cubicBezTo>
                  <a:cubicBezTo>
                    <a:pt x="1" y="2290"/>
                    <a:pt x="4202" y="2953"/>
                    <a:pt x="9383" y="2953"/>
                  </a:cubicBezTo>
                  <a:cubicBezTo>
                    <a:pt x="14569" y="2953"/>
                    <a:pt x="18770" y="2290"/>
                    <a:pt x="18770" y="1475"/>
                  </a:cubicBezTo>
                  <a:cubicBezTo>
                    <a:pt x="18770" y="660"/>
                    <a:pt x="14569" y="1"/>
                    <a:pt x="9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7"/>
            <p:cNvSpPr/>
            <p:nvPr/>
          </p:nvSpPr>
          <p:spPr>
            <a:xfrm>
              <a:off x="1517573" y="1245775"/>
              <a:ext cx="1740112" cy="2987414"/>
            </a:xfrm>
            <a:custGeom>
              <a:avLst/>
              <a:gdLst/>
              <a:ahLst/>
              <a:cxnLst/>
              <a:rect l="l" t="t" r="r" b="b"/>
              <a:pathLst>
                <a:path w="9817" h="16854" extrusionOk="0">
                  <a:moveTo>
                    <a:pt x="724" y="0"/>
                  </a:moveTo>
                  <a:cubicBezTo>
                    <a:pt x="325" y="0"/>
                    <a:pt x="0" y="343"/>
                    <a:pt x="0" y="763"/>
                  </a:cubicBezTo>
                  <a:lnTo>
                    <a:pt x="0" y="16090"/>
                  </a:lnTo>
                  <a:cubicBezTo>
                    <a:pt x="0" y="16511"/>
                    <a:pt x="325" y="16853"/>
                    <a:pt x="724" y="16853"/>
                  </a:cubicBezTo>
                  <a:lnTo>
                    <a:pt x="9088" y="16853"/>
                  </a:lnTo>
                  <a:cubicBezTo>
                    <a:pt x="9491" y="16853"/>
                    <a:pt x="9816" y="16511"/>
                    <a:pt x="9816" y="16090"/>
                  </a:cubicBezTo>
                  <a:lnTo>
                    <a:pt x="9816" y="763"/>
                  </a:lnTo>
                  <a:cubicBezTo>
                    <a:pt x="9816" y="343"/>
                    <a:pt x="9491" y="0"/>
                    <a:pt x="9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7"/>
            <p:cNvSpPr/>
            <p:nvPr/>
          </p:nvSpPr>
          <p:spPr>
            <a:xfrm>
              <a:off x="1648209" y="1577062"/>
              <a:ext cx="1478838" cy="2347887"/>
            </a:xfrm>
            <a:custGeom>
              <a:avLst/>
              <a:gdLst/>
              <a:ahLst/>
              <a:cxnLst/>
              <a:rect l="l" t="t" r="r" b="b"/>
              <a:pathLst>
                <a:path w="8343" h="13246" extrusionOk="0">
                  <a:moveTo>
                    <a:pt x="0" y="0"/>
                  </a:moveTo>
                  <a:lnTo>
                    <a:pt x="0" y="13246"/>
                  </a:lnTo>
                  <a:lnTo>
                    <a:pt x="8342" y="13246"/>
                  </a:lnTo>
                  <a:lnTo>
                    <a:pt x="8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7"/>
            <p:cNvSpPr/>
            <p:nvPr/>
          </p:nvSpPr>
          <p:spPr>
            <a:xfrm>
              <a:off x="2132999" y="1367194"/>
              <a:ext cx="508190" cy="106174"/>
            </a:xfrm>
            <a:custGeom>
              <a:avLst/>
              <a:gdLst/>
              <a:ahLst/>
              <a:cxnLst/>
              <a:rect l="l" t="t" r="r" b="b"/>
              <a:pathLst>
                <a:path w="2867" h="599" extrusionOk="0">
                  <a:moveTo>
                    <a:pt x="300" y="0"/>
                  </a:moveTo>
                  <a:cubicBezTo>
                    <a:pt x="135" y="0"/>
                    <a:pt x="1" y="135"/>
                    <a:pt x="1" y="300"/>
                  </a:cubicBezTo>
                  <a:cubicBezTo>
                    <a:pt x="1" y="464"/>
                    <a:pt x="135" y="599"/>
                    <a:pt x="300" y="599"/>
                  </a:cubicBezTo>
                  <a:lnTo>
                    <a:pt x="2568" y="599"/>
                  </a:lnTo>
                  <a:cubicBezTo>
                    <a:pt x="2732" y="599"/>
                    <a:pt x="2867" y="464"/>
                    <a:pt x="2867" y="300"/>
                  </a:cubicBezTo>
                  <a:cubicBezTo>
                    <a:pt x="2867" y="135"/>
                    <a:pt x="2732" y="0"/>
                    <a:pt x="2568" y="0"/>
                  </a:cubicBezTo>
                  <a:close/>
                </a:path>
              </a:pathLst>
            </a:custGeom>
            <a:solidFill>
              <a:srgbClr val="E1D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7"/>
            <p:cNvSpPr/>
            <p:nvPr/>
          </p:nvSpPr>
          <p:spPr>
            <a:xfrm>
              <a:off x="2294478" y="3980090"/>
              <a:ext cx="186118" cy="186292"/>
            </a:xfrm>
            <a:custGeom>
              <a:avLst/>
              <a:gdLst/>
              <a:ahLst/>
              <a:cxnLst/>
              <a:rect l="l" t="t" r="r" b="b"/>
              <a:pathLst>
                <a:path w="1050" h="1051" extrusionOk="0">
                  <a:moveTo>
                    <a:pt x="525" y="1"/>
                  </a:moveTo>
                  <a:cubicBezTo>
                    <a:pt x="235" y="1"/>
                    <a:pt x="0" y="235"/>
                    <a:pt x="0" y="525"/>
                  </a:cubicBezTo>
                  <a:cubicBezTo>
                    <a:pt x="0" y="816"/>
                    <a:pt x="235" y="1050"/>
                    <a:pt x="525" y="1050"/>
                  </a:cubicBezTo>
                  <a:cubicBezTo>
                    <a:pt x="816" y="1050"/>
                    <a:pt x="1050" y="816"/>
                    <a:pt x="1050" y="525"/>
                  </a:cubicBezTo>
                  <a:cubicBezTo>
                    <a:pt x="1050" y="235"/>
                    <a:pt x="816" y="1"/>
                    <a:pt x="525" y="1"/>
                  </a:cubicBezTo>
                  <a:close/>
                </a:path>
              </a:pathLst>
            </a:custGeom>
            <a:solidFill>
              <a:srgbClr val="8F94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7"/>
            <p:cNvSpPr/>
            <p:nvPr/>
          </p:nvSpPr>
          <p:spPr>
            <a:xfrm>
              <a:off x="2304404" y="3990194"/>
              <a:ext cx="166265" cy="166972"/>
            </a:xfrm>
            <a:custGeom>
              <a:avLst/>
              <a:gdLst/>
              <a:ahLst/>
              <a:cxnLst/>
              <a:rect l="l" t="t" r="r" b="b"/>
              <a:pathLst>
                <a:path w="938" h="942" extrusionOk="0">
                  <a:moveTo>
                    <a:pt x="469" y="0"/>
                  </a:moveTo>
                  <a:cubicBezTo>
                    <a:pt x="209" y="0"/>
                    <a:pt x="1" y="213"/>
                    <a:pt x="1" y="468"/>
                  </a:cubicBezTo>
                  <a:cubicBezTo>
                    <a:pt x="1" y="729"/>
                    <a:pt x="209" y="941"/>
                    <a:pt x="469" y="941"/>
                  </a:cubicBezTo>
                  <a:cubicBezTo>
                    <a:pt x="729" y="941"/>
                    <a:pt x="937" y="729"/>
                    <a:pt x="937" y="468"/>
                  </a:cubicBezTo>
                  <a:cubicBezTo>
                    <a:pt x="937" y="213"/>
                    <a:pt x="729" y="0"/>
                    <a:pt x="469" y="0"/>
                  </a:cubicBezTo>
                  <a:close/>
                </a:path>
              </a:pathLst>
            </a:custGeom>
            <a:solidFill>
              <a:srgbClr val="98A4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7"/>
            <p:cNvSpPr/>
            <p:nvPr/>
          </p:nvSpPr>
          <p:spPr>
            <a:xfrm>
              <a:off x="2171464" y="1383324"/>
              <a:ext cx="425944" cy="74801"/>
            </a:xfrm>
            <a:custGeom>
              <a:avLst/>
              <a:gdLst/>
              <a:ahLst/>
              <a:cxnLst/>
              <a:rect l="l" t="t" r="r" b="b"/>
              <a:pathLst>
                <a:path w="2403" h="422" extrusionOk="0">
                  <a:moveTo>
                    <a:pt x="252" y="0"/>
                  </a:moveTo>
                  <a:cubicBezTo>
                    <a:pt x="114" y="0"/>
                    <a:pt x="1" y="91"/>
                    <a:pt x="1" y="209"/>
                  </a:cubicBezTo>
                  <a:cubicBezTo>
                    <a:pt x="1" y="326"/>
                    <a:pt x="114" y="421"/>
                    <a:pt x="252" y="421"/>
                  </a:cubicBezTo>
                  <a:lnTo>
                    <a:pt x="2151" y="421"/>
                  </a:lnTo>
                  <a:cubicBezTo>
                    <a:pt x="2290" y="421"/>
                    <a:pt x="2403" y="326"/>
                    <a:pt x="2403" y="209"/>
                  </a:cubicBezTo>
                  <a:cubicBezTo>
                    <a:pt x="2403" y="91"/>
                    <a:pt x="2290" y="0"/>
                    <a:pt x="2151" y="0"/>
                  </a:cubicBezTo>
                  <a:close/>
                </a:path>
              </a:pathLst>
            </a:custGeom>
            <a:solidFill>
              <a:srgbClr val="1C24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7"/>
            <p:cNvSpPr/>
            <p:nvPr/>
          </p:nvSpPr>
          <p:spPr>
            <a:xfrm>
              <a:off x="1337660" y="1607727"/>
              <a:ext cx="2123692" cy="284490"/>
            </a:xfrm>
            <a:custGeom>
              <a:avLst/>
              <a:gdLst/>
              <a:ahLst/>
              <a:cxnLst/>
              <a:rect l="l" t="t" r="r" b="b"/>
              <a:pathLst>
                <a:path w="11981" h="1605" extrusionOk="0">
                  <a:moveTo>
                    <a:pt x="2671" y="0"/>
                  </a:moveTo>
                  <a:lnTo>
                    <a:pt x="1" y="1605"/>
                  </a:lnTo>
                  <a:lnTo>
                    <a:pt x="11980" y="1605"/>
                  </a:lnTo>
                  <a:lnTo>
                    <a:pt x="92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7"/>
            <p:cNvSpPr/>
            <p:nvPr/>
          </p:nvSpPr>
          <p:spPr>
            <a:xfrm>
              <a:off x="1337660" y="1892042"/>
              <a:ext cx="302929" cy="270665"/>
            </a:xfrm>
            <a:custGeom>
              <a:avLst/>
              <a:gdLst/>
              <a:ahLst/>
              <a:cxnLst/>
              <a:rect l="l" t="t" r="r" b="b"/>
              <a:pathLst>
                <a:path w="1709" h="1527" extrusionOk="0">
                  <a:moveTo>
                    <a:pt x="1" y="1"/>
                  </a:moveTo>
                  <a:lnTo>
                    <a:pt x="1" y="673"/>
                  </a:lnTo>
                  <a:cubicBezTo>
                    <a:pt x="1" y="1145"/>
                    <a:pt x="382" y="1527"/>
                    <a:pt x="855" y="1527"/>
                  </a:cubicBezTo>
                  <a:cubicBezTo>
                    <a:pt x="1327" y="1527"/>
                    <a:pt x="1709" y="1145"/>
                    <a:pt x="1709" y="673"/>
                  </a:cubicBezTo>
                  <a:lnTo>
                    <a:pt x="17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7"/>
            <p:cNvSpPr/>
            <p:nvPr/>
          </p:nvSpPr>
          <p:spPr>
            <a:xfrm>
              <a:off x="1640410" y="1892042"/>
              <a:ext cx="303815" cy="270665"/>
            </a:xfrm>
            <a:custGeom>
              <a:avLst/>
              <a:gdLst/>
              <a:ahLst/>
              <a:cxnLst/>
              <a:rect l="l" t="t" r="r" b="b"/>
              <a:pathLst>
                <a:path w="1714" h="1527" extrusionOk="0">
                  <a:moveTo>
                    <a:pt x="1" y="1"/>
                  </a:moveTo>
                  <a:lnTo>
                    <a:pt x="1" y="673"/>
                  </a:lnTo>
                  <a:cubicBezTo>
                    <a:pt x="1" y="1145"/>
                    <a:pt x="387" y="1527"/>
                    <a:pt x="859" y="1527"/>
                  </a:cubicBezTo>
                  <a:cubicBezTo>
                    <a:pt x="1332" y="1527"/>
                    <a:pt x="1713" y="1145"/>
                    <a:pt x="1713" y="673"/>
                  </a:cubicBezTo>
                  <a:lnTo>
                    <a:pt x="1713" y="1"/>
                  </a:lnTo>
                  <a:close/>
                </a:path>
              </a:pathLst>
            </a:custGeom>
            <a:solidFill>
              <a:srgbClr val="FFE0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7"/>
            <p:cNvSpPr/>
            <p:nvPr/>
          </p:nvSpPr>
          <p:spPr>
            <a:xfrm>
              <a:off x="1944047" y="1892042"/>
              <a:ext cx="303638" cy="270665"/>
            </a:xfrm>
            <a:custGeom>
              <a:avLst/>
              <a:gdLst/>
              <a:ahLst/>
              <a:cxnLst/>
              <a:rect l="l" t="t" r="r" b="b"/>
              <a:pathLst>
                <a:path w="1713" h="1527" extrusionOk="0">
                  <a:moveTo>
                    <a:pt x="0" y="1"/>
                  </a:moveTo>
                  <a:lnTo>
                    <a:pt x="0" y="673"/>
                  </a:lnTo>
                  <a:cubicBezTo>
                    <a:pt x="0" y="1145"/>
                    <a:pt x="386" y="1527"/>
                    <a:pt x="859" y="1527"/>
                  </a:cubicBezTo>
                  <a:cubicBezTo>
                    <a:pt x="1331" y="1527"/>
                    <a:pt x="1713" y="1145"/>
                    <a:pt x="1713" y="673"/>
                  </a:cubicBezTo>
                  <a:lnTo>
                    <a:pt x="17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7"/>
            <p:cNvSpPr/>
            <p:nvPr/>
          </p:nvSpPr>
          <p:spPr>
            <a:xfrm>
              <a:off x="2247683" y="1892042"/>
              <a:ext cx="303638" cy="270665"/>
            </a:xfrm>
            <a:custGeom>
              <a:avLst/>
              <a:gdLst/>
              <a:ahLst/>
              <a:cxnLst/>
              <a:rect l="l" t="t" r="r" b="b"/>
              <a:pathLst>
                <a:path w="1713" h="1527" extrusionOk="0">
                  <a:moveTo>
                    <a:pt x="0" y="1"/>
                  </a:moveTo>
                  <a:lnTo>
                    <a:pt x="0" y="673"/>
                  </a:lnTo>
                  <a:cubicBezTo>
                    <a:pt x="0" y="1145"/>
                    <a:pt x="382" y="1527"/>
                    <a:pt x="854" y="1527"/>
                  </a:cubicBezTo>
                  <a:cubicBezTo>
                    <a:pt x="1327" y="1527"/>
                    <a:pt x="1713" y="1145"/>
                    <a:pt x="1713" y="673"/>
                  </a:cubicBezTo>
                  <a:lnTo>
                    <a:pt x="1713" y="1"/>
                  </a:lnTo>
                  <a:close/>
                </a:path>
              </a:pathLst>
            </a:custGeom>
            <a:solidFill>
              <a:srgbClr val="FFE0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7"/>
            <p:cNvSpPr/>
            <p:nvPr/>
          </p:nvSpPr>
          <p:spPr>
            <a:xfrm>
              <a:off x="2551142" y="1892042"/>
              <a:ext cx="303815" cy="270665"/>
            </a:xfrm>
            <a:custGeom>
              <a:avLst/>
              <a:gdLst/>
              <a:ahLst/>
              <a:cxnLst/>
              <a:rect l="l" t="t" r="r" b="b"/>
              <a:pathLst>
                <a:path w="1714" h="1527" extrusionOk="0">
                  <a:moveTo>
                    <a:pt x="1" y="1"/>
                  </a:moveTo>
                  <a:lnTo>
                    <a:pt x="1" y="673"/>
                  </a:lnTo>
                  <a:cubicBezTo>
                    <a:pt x="1" y="1145"/>
                    <a:pt x="382" y="1527"/>
                    <a:pt x="855" y="1527"/>
                  </a:cubicBezTo>
                  <a:cubicBezTo>
                    <a:pt x="1327" y="1527"/>
                    <a:pt x="1713" y="1145"/>
                    <a:pt x="1713" y="673"/>
                  </a:cubicBezTo>
                  <a:lnTo>
                    <a:pt x="17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7"/>
            <p:cNvSpPr/>
            <p:nvPr/>
          </p:nvSpPr>
          <p:spPr>
            <a:xfrm>
              <a:off x="2854778" y="1892042"/>
              <a:ext cx="302929" cy="270665"/>
            </a:xfrm>
            <a:custGeom>
              <a:avLst/>
              <a:gdLst/>
              <a:ahLst/>
              <a:cxnLst/>
              <a:rect l="l" t="t" r="r" b="b"/>
              <a:pathLst>
                <a:path w="1709" h="1527" extrusionOk="0">
                  <a:moveTo>
                    <a:pt x="0" y="1"/>
                  </a:moveTo>
                  <a:lnTo>
                    <a:pt x="0" y="673"/>
                  </a:lnTo>
                  <a:cubicBezTo>
                    <a:pt x="0" y="1145"/>
                    <a:pt x="382" y="1527"/>
                    <a:pt x="854" y="1527"/>
                  </a:cubicBezTo>
                  <a:cubicBezTo>
                    <a:pt x="1327" y="1527"/>
                    <a:pt x="1709" y="1145"/>
                    <a:pt x="1709" y="673"/>
                  </a:cubicBezTo>
                  <a:lnTo>
                    <a:pt x="1709" y="1"/>
                  </a:lnTo>
                  <a:close/>
                </a:path>
              </a:pathLst>
            </a:custGeom>
            <a:solidFill>
              <a:srgbClr val="FFE0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7"/>
            <p:cNvSpPr/>
            <p:nvPr/>
          </p:nvSpPr>
          <p:spPr>
            <a:xfrm>
              <a:off x="3461165" y="1892042"/>
              <a:ext cx="303638" cy="270665"/>
            </a:xfrm>
            <a:custGeom>
              <a:avLst/>
              <a:gdLst/>
              <a:ahLst/>
              <a:cxnLst/>
              <a:rect l="l" t="t" r="r" b="b"/>
              <a:pathLst>
                <a:path w="1713" h="1527" extrusionOk="0">
                  <a:moveTo>
                    <a:pt x="0" y="1"/>
                  </a:moveTo>
                  <a:lnTo>
                    <a:pt x="0" y="673"/>
                  </a:lnTo>
                  <a:cubicBezTo>
                    <a:pt x="0" y="1145"/>
                    <a:pt x="382" y="1527"/>
                    <a:pt x="854" y="1527"/>
                  </a:cubicBezTo>
                  <a:cubicBezTo>
                    <a:pt x="1327" y="1527"/>
                    <a:pt x="1713" y="1145"/>
                    <a:pt x="1713" y="673"/>
                  </a:cubicBezTo>
                  <a:lnTo>
                    <a:pt x="1713" y="1"/>
                  </a:lnTo>
                  <a:close/>
                </a:path>
              </a:pathLst>
            </a:custGeom>
            <a:solidFill>
              <a:srgbClr val="FFE0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p:cNvSpPr/>
            <p:nvPr/>
          </p:nvSpPr>
          <p:spPr>
            <a:xfrm>
              <a:off x="3157529" y="1892042"/>
              <a:ext cx="303815" cy="270665"/>
            </a:xfrm>
            <a:custGeom>
              <a:avLst/>
              <a:gdLst/>
              <a:ahLst/>
              <a:cxnLst/>
              <a:rect l="l" t="t" r="r" b="b"/>
              <a:pathLst>
                <a:path w="1714" h="1527" extrusionOk="0">
                  <a:moveTo>
                    <a:pt x="1" y="1"/>
                  </a:moveTo>
                  <a:lnTo>
                    <a:pt x="1" y="673"/>
                  </a:lnTo>
                  <a:cubicBezTo>
                    <a:pt x="1" y="1145"/>
                    <a:pt x="386" y="1527"/>
                    <a:pt x="859" y="1527"/>
                  </a:cubicBezTo>
                  <a:cubicBezTo>
                    <a:pt x="1332" y="1527"/>
                    <a:pt x="1713" y="1145"/>
                    <a:pt x="1713" y="673"/>
                  </a:cubicBezTo>
                  <a:lnTo>
                    <a:pt x="17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7"/>
            <p:cNvSpPr/>
            <p:nvPr/>
          </p:nvSpPr>
          <p:spPr>
            <a:xfrm>
              <a:off x="1337660" y="1607727"/>
              <a:ext cx="638827" cy="284490"/>
            </a:xfrm>
            <a:custGeom>
              <a:avLst/>
              <a:gdLst/>
              <a:ahLst/>
              <a:cxnLst/>
              <a:rect l="l" t="t" r="r" b="b"/>
              <a:pathLst>
                <a:path w="3604" h="1605" extrusionOk="0">
                  <a:moveTo>
                    <a:pt x="2671" y="0"/>
                  </a:moveTo>
                  <a:lnTo>
                    <a:pt x="1" y="1605"/>
                  </a:lnTo>
                  <a:lnTo>
                    <a:pt x="1709" y="1605"/>
                  </a:lnTo>
                  <a:lnTo>
                    <a:pt x="3604" y="0"/>
                  </a:lnTo>
                  <a:close/>
                </a:path>
              </a:pathLst>
            </a:custGeom>
            <a:solidFill>
              <a:srgbClr val="FF8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p:nvPr/>
          </p:nvSpPr>
          <p:spPr>
            <a:xfrm>
              <a:off x="1944047" y="1607727"/>
              <a:ext cx="362841" cy="284490"/>
            </a:xfrm>
            <a:custGeom>
              <a:avLst/>
              <a:gdLst/>
              <a:ahLst/>
              <a:cxnLst/>
              <a:rect l="l" t="t" r="r" b="b"/>
              <a:pathLst>
                <a:path w="2047" h="1605" extrusionOk="0">
                  <a:moveTo>
                    <a:pt x="1115" y="0"/>
                  </a:moveTo>
                  <a:lnTo>
                    <a:pt x="0" y="1605"/>
                  </a:lnTo>
                  <a:lnTo>
                    <a:pt x="1713" y="1605"/>
                  </a:lnTo>
                  <a:lnTo>
                    <a:pt x="2047" y="0"/>
                  </a:lnTo>
                  <a:close/>
                </a:path>
              </a:pathLst>
            </a:custGeom>
            <a:solidFill>
              <a:srgbClr val="FF8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7"/>
            <p:cNvSpPr/>
            <p:nvPr/>
          </p:nvSpPr>
          <p:spPr>
            <a:xfrm>
              <a:off x="2472087" y="1607727"/>
              <a:ext cx="382871" cy="284490"/>
            </a:xfrm>
            <a:custGeom>
              <a:avLst/>
              <a:gdLst/>
              <a:ahLst/>
              <a:cxnLst/>
              <a:rect l="l" t="t" r="r" b="b"/>
              <a:pathLst>
                <a:path w="2160" h="1605" extrusionOk="0">
                  <a:moveTo>
                    <a:pt x="0" y="0"/>
                  </a:moveTo>
                  <a:lnTo>
                    <a:pt x="447" y="1605"/>
                  </a:lnTo>
                  <a:lnTo>
                    <a:pt x="2159" y="1605"/>
                  </a:lnTo>
                  <a:lnTo>
                    <a:pt x="937" y="0"/>
                  </a:lnTo>
                  <a:close/>
                </a:path>
              </a:pathLst>
            </a:custGeom>
            <a:solidFill>
              <a:srgbClr val="FF8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7"/>
            <p:cNvSpPr/>
            <p:nvPr/>
          </p:nvSpPr>
          <p:spPr>
            <a:xfrm>
              <a:off x="2803197" y="1607727"/>
              <a:ext cx="658148" cy="284490"/>
            </a:xfrm>
            <a:custGeom>
              <a:avLst/>
              <a:gdLst/>
              <a:ahLst/>
              <a:cxnLst/>
              <a:rect l="l" t="t" r="r" b="b"/>
              <a:pathLst>
                <a:path w="3713" h="1605" extrusionOk="0">
                  <a:moveTo>
                    <a:pt x="1" y="0"/>
                  </a:moveTo>
                  <a:lnTo>
                    <a:pt x="2000" y="1605"/>
                  </a:lnTo>
                  <a:lnTo>
                    <a:pt x="3712" y="1605"/>
                  </a:lnTo>
                  <a:lnTo>
                    <a:pt x="933" y="0"/>
                  </a:lnTo>
                  <a:close/>
                </a:path>
              </a:pathLst>
            </a:custGeom>
            <a:solidFill>
              <a:srgbClr val="FF8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7"/>
            <p:cNvSpPr/>
            <p:nvPr/>
          </p:nvSpPr>
          <p:spPr>
            <a:xfrm>
              <a:off x="2968398" y="1607727"/>
              <a:ext cx="799597" cy="284490"/>
            </a:xfrm>
            <a:custGeom>
              <a:avLst/>
              <a:gdLst/>
              <a:ahLst/>
              <a:cxnLst/>
              <a:rect l="l" t="t" r="r" b="b"/>
              <a:pathLst>
                <a:path w="4511" h="1605" extrusionOk="0">
                  <a:moveTo>
                    <a:pt x="1" y="0"/>
                  </a:moveTo>
                  <a:lnTo>
                    <a:pt x="2780" y="1605"/>
                  </a:lnTo>
                  <a:lnTo>
                    <a:pt x="4510" y="1605"/>
                  </a:lnTo>
                  <a:lnTo>
                    <a:pt x="9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7"/>
            <p:cNvSpPr/>
            <p:nvPr/>
          </p:nvSpPr>
          <p:spPr>
            <a:xfrm>
              <a:off x="1034024" y="1892042"/>
              <a:ext cx="303815" cy="270665"/>
            </a:xfrm>
            <a:custGeom>
              <a:avLst/>
              <a:gdLst/>
              <a:ahLst/>
              <a:cxnLst/>
              <a:rect l="l" t="t" r="r" b="b"/>
              <a:pathLst>
                <a:path w="1714" h="1527" extrusionOk="0">
                  <a:moveTo>
                    <a:pt x="1" y="1"/>
                  </a:moveTo>
                  <a:lnTo>
                    <a:pt x="1" y="673"/>
                  </a:lnTo>
                  <a:cubicBezTo>
                    <a:pt x="1" y="1145"/>
                    <a:pt x="382" y="1527"/>
                    <a:pt x="855" y="1527"/>
                  </a:cubicBezTo>
                  <a:cubicBezTo>
                    <a:pt x="1328" y="1527"/>
                    <a:pt x="1714" y="1145"/>
                    <a:pt x="1714" y="673"/>
                  </a:cubicBezTo>
                  <a:lnTo>
                    <a:pt x="1714" y="1"/>
                  </a:lnTo>
                  <a:close/>
                </a:path>
              </a:pathLst>
            </a:custGeom>
            <a:solidFill>
              <a:srgbClr val="FFE0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7"/>
            <p:cNvSpPr/>
            <p:nvPr/>
          </p:nvSpPr>
          <p:spPr>
            <a:xfrm>
              <a:off x="1034024" y="1607727"/>
              <a:ext cx="779567" cy="284490"/>
            </a:xfrm>
            <a:custGeom>
              <a:avLst/>
              <a:gdLst/>
              <a:ahLst/>
              <a:cxnLst/>
              <a:rect l="l" t="t" r="r" b="b"/>
              <a:pathLst>
                <a:path w="4398" h="1605" extrusionOk="0">
                  <a:moveTo>
                    <a:pt x="3465" y="0"/>
                  </a:moveTo>
                  <a:lnTo>
                    <a:pt x="1" y="1605"/>
                  </a:lnTo>
                  <a:lnTo>
                    <a:pt x="1714" y="1605"/>
                  </a:lnTo>
                  <a:lnTo>
                    <a:pt x="439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7"/>
            <p:cNvSpPr/>
            <p:nvPr/>
          </p:nvSpPr>
          <p:spPr>
            <a:xfrm>
              <a:off x="1647323" y="1569263"/>
              <a:ext cx="1485042" cy="38641"/>
            </a:xfrm>
            <a:custGeom>
              <a:avLst/>
              <a:gdLst/>
              <a:ahLst/>
              <a:cxnLst/>
              <a:rect l="l" t="t" r="r" b="b"/>
              <a:pathLst>
                <a:path w="8378" h="218" extrusionOk="0">
                  <a:moveTo>
                    <a:pt x="1" y="1"/>
                  </a:moveTo>
                  <a:lnTo>
                    <a:pt x="1" y="217"/>
                  </a:lnTo>
                  <a:lnTo>
                    <a:pt x="8377" y="217"/>
                  </a:lnTo>
                  <a:lnTo>
                    <a:pt x="8377" y="1"/>
                  </a:lnTo>
                  <a:close/>
                </a:path>
              </a:pathLst>
            </a:custGeom>
            <a:solidFill>
              <a:srgbClr val="FF8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7"/>
            <p:cNvSpPr/>
            <p:nvPr/>
          </p:nvSpPr>
          <p:spPr>
            <a:xfrm>
              <a:off x="1161647" y="2210035"/>
              <a:ext cx="904710" cy="783456"/>
            </a:xfrm>
            <a:custGeom>
              <a:avLst/>
              <a:gdLst/>
              <a:ahLst/>
              <a:cxnLst/>
              <a:rect l="l" t="t" r="r" b="b"/>
              <a:pathLst>
                <a:path w="5104" h="4420" extrusionOk="0">
                  <a:moveTo>
                    <a:pt x="931" y="975"/>
                  </a:moveTo>
                  <a:cubicBezTo>
                    <a:pt x="978" y="975"/>
                    <a:pt x="1024" y="987"/>
                    <a:pt x="1067" y="1012"/>
                  </a:cubicBezTo>
                  <a:cubicBezTo>
                    <a:pt x="1193" y="1090"/>
                    <a:pt x="1236" y="1250"/>
                    <a:pt x="1158" y="1376"/>
                  </a:cubicBezTo>
                  <a:cubicBezTo>
                    <a:pt x="1110" y="1459"/>
                    <a:pt x="1021" y="1506"/>
                    <a:pt x="931" y="1506"/>
                  </a:cubicBezTo>
                  <a:cubicBezTo>
                    <a:pt x="884" y="1506"/>
                    <a:pt x="837" y="1494"/>
                    <a:pt x="794" y="1467"/>
                  </a:cubicBezTo>
                  <a:cubicBezTo>
                    <a:pt x="668" y="1393"/>
                    <a:pt x="629" y="1229"/>
                    <a:pt x="703" y="1103"/>
                  </a:cubicBezTo>
                  <a:cubicBezTo>
                    <a:pt x="755" y="1020"/>
                    <a:pt x="842" y="975"/>
                    <a:pt x="931" y="975"/>
                  </a:cubicBezTo>
                  <a:close/>
                  <a:moveTo>
                    <a:pt x="1327" y="1"/>
                  </a:moveTo>
                  <a:cubicBezTo>
                    <a:pt x="1300" y="1"/>
                    <a:pt x="1273" y="8"/>
                    <a:pt x="1249" y="23"/>
                  </a:cubicBezTo>
                  <a:lnTo>
                    <a:pt x="109" y="652"/>
                  </a:lnTo>
                  <a:cubicBezTo>
                    <a:pt x="57" y="678"/>
                    <a:pt x="27" y="730"/>
                    <a:pt x="27" y="786"/>
                  </a:cubicBezTo>
                  <a:lnTo>
                    <a:pt x="1" y="2091"/>
                  </a:lnTo>
                  <a:cubicBezTo>
                    <a:pt x="1" y="2148"/>
                    <a:pt x="31" y="2200"/>
                    <a:pt x="79" y="2230"/>
                  </a:cubicBezTo>
                  <a:lnTo>
                    <a:pt x="3677" y="4398"/>
                  </a:lnTo>
                  <a:cubicBezTo>
                    <a:pt x="3702" y="4412"/>
                    <a:pt x="3728" y="4419"/>
                    <a:pt x="3755" y="4419"/>
                  </a:cubicBezTo>
                  <a:cubicBezTo>
                    <a:pt x="3809" y="4419"/>
                    <a:pt x="3862" y="4391"/>
                    <a:pt x="3894" y="4342"/>
                  </a:cubicBezTo>
                  <a:lnTo>
                    <a:pt x="5056" y="2408"/>
                  </a:lnTo>
                  <a:cubicBezTo>
                    <a:pt x="5104" y="2334"/>
                    <a:pt x="5078" y="2235"/>
                    <a:pt x="5004" y="2191"/>
                  </a:cubicBezTo>
                  <a:lnTo>
                    <a:pt x="1405" y="23"/>
                  </a:lnTo>
                  <a:cubicBezTo>
                    <a:pt x="1382" y="8"/>
                    <a:pt x="1354" y="1"/>
                    <a:pt x="1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7"/>
            <p:cNvSpPr/>
            <p:nvPr/>
          </p:nvSpPr>
          <p:spPr>
            <a:xfrm>
              <a:off x="1417602" y="2425398"/>
              <a:ext cx="212351" cy="221566"/>
            </a:xfrm>
            <a:custGeom>
              <a:avLst/>
              <a:gdLst/>
              <a:ahLst/>
              <a:cxnLst/>
              <a:rect l="l" t="t" r="r" b="b"/>
              <a:pathLst>
                <a:path w="1198" h="1250" extrusionOk="0">
                  <a:moveTo>
                    <a:pt x="386" y="1"/>
                  </a:moveTo>
                  <a:lnTo>
                    <a:pt x="178" y="378"/>
                  </a:lnTo>
                  <a:lnTo>
                    <a:pt x="417" y="508"/>
                  </a:lnTo>
                  <a:lnTo>
                    <a:pt x="499" y="356"/>
                  </a:lnTo>
                  <a:lnTo>
                    <a:pt x="759" y="499"/>
                  </a:lnTo>
                  <a:lnTo>
                    <a:pt x="0" y="1085"/>
                  </a:lnTo>
                  <a:lnTo>
                    <a:pt x="304" y="1249"/>
                  </a:lnTo>
                  <a:lnTo>
                    <a:pt x="1102" y="629"/>
                  </a:lnTo>
                  <a:lnTo>
                    <a:pt x="1197" y="452"/>
                  </a:lnTo>
                  <a:lnTo>
                    <a:pt x="3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7"/>
            <p:cNvSpPr/>
            <p:nvPr/>
          </p:nvSpPr>
          <p:spPr>
            <a:xfrm>
              <a:off x="1545934" y="2519875"/>
              <a:ext cx="221569" cy="220502"/>
            </a:xfrm>
            <a:custGeom>
              <a:avLst/>
              <a:gdLst/>
              <a:ahLst/>
              <a:cxnLst/>
              <a:rect l="l" t="t" r="r" b="b"/>
              <a:pathLst>
                <a:path w="1250" h="1244" extrusionOk="0">
                  <a:moveTo>
                    <a:pt x="625" y="1"/>
                  </a:moveTo>
                  <a:lnTo>
                    <a:pt x="256" y="556"/>
                  </a:lnTo>
                  <a:lnTo>
                    <a:pt x="521" y="703"/>
                  </a:lnTo>
                  <a:cubicBezTo>
                    <a:pt x="673" y="786"/>
                    <a:pt x="690" y="846"/>
                    <a:pt x="655" y="907"/>
                  </a:cubicBezTo>
                  <a:cubicBezTo>
                    <a:pt x="636" y="943"/>
                    <a:pt x="602" y="960"/>
                    <a:pt x="560" y="960"/>
                  </a:cubicBezTo>
                  <a:cubicBezTo>
                    <a:pt x="524" y="960"/>
                    <a:pt x="484" y="948"/>
                    <a:pt x="443" y="924"/>
                  </a:cubicBezTo>
                  <a:cubicBezTo>
                    <a:pt x="347" y="872"/>
                    <a:pt x="265" y="790"/>
                    <a:pt x="217" y="695"/>
                  </a:cubicBezTo>
                  <a:lnTo>
                    <a:pt x="0" y="846"/>
                  </a:lnTo>
                  <a:cubicBezTo>
                    <a:pt x="61" y="968"/>
                    <a:pt x="187" y="1081"/>
                    <a:pt x="326" y="1159"/>
                  </a:cubicBezTo>
                  <a:cubicBezTo>
                    <a:pt x="434" y="1217"/>
                    <a:pt x="532" y="1243"/>
                    <a:pt x="618" y="1243"/>
                  </a:cubicBezTo>
                  <a:cubicBezTo>
                    <a:pt x="767" y="1243"/>
                    <a:pt x="878" y="1167"/>
                    <a:pt x="941" y="1055"/>
                  </a:cubicBezTo>
                  <a:cubicBezTo>
                    <a:pt x="1037" y="881"/>
                    <a:pt x="998" y="682"/>
                    <a:pt x="707" y="521"/>
                  </a:cubicBezTo>
                  <a:lnTo>
                    <a:pt x="642" y="482"/>
                  </a:lnTo>
                  <a:lnTo>
                    <a:pt x="733" y="348"/>
                  </a:lnTo>
                  <a:lnTo>
                    <a:pt x="1132" y="565"/>
                  </a:lnTo>
                  <a:lnTo>
                    <a:pt x="1249" y="348"/>
                  </a:lnTo>
                  <a:lnTo>
                    <a:pt x="62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7"/>
            <p:cNvSpPr/>
            <p:nvPr/>
          </p:nvSpPr>
          <p:spPr>
            <a:xfrm>
              <a:off x="1741977" y="2662741"/>
              <a:ext cx="113089" cy="121772"/>
            </a:xfrm>
            <a:custGeom>
              <a:avLst/>
              <a:gdLst/>
              <a:ahLst/>
              <a:cxnLst/>
              <a:rect l="l" t="t" r="r" b="b"/>
              <a:pathLst>
                <a:path w="638" h="687" extrusionOk="0">
                  <a:moveTo>
                    <a:pt x="255" y="37"/>
                  </a:moveTo>
                  <a:cubicBezTo>
                    <a:pt x="266" y="37"/>
                    <a:pt x="279" y="39"/>
                    <a:pt x="291" y="45"/>
                  </a:cubicBezTo>
                  <a:cubicBezTo>
                    <a:pt x="334" y="71"/>
                    <a:pt x="343" y="127"/>
                    <a:pt x="308" y="188"/>
                  </a:cubicBezTo>
                  <a:cubicBezTo>
                    <a:pt x="283" y="235"/>
                    <a:pt x="251" y="259"/>
                    <a:pt x="217" y="259"/>
                  </a:cubicBezTo>
                  <a:cubicBezTo>
                    <a:pt x="204" y="259"/>
                    <a:pt x="191" y="256"/>
                    <a:pt x="178" y="249"/>
                  </a:cubicBezTo>
                  <a:cubicBezTo>
                    <a:pt x="135" y="223"/>
                    <a:pt x="126" y="170"/>
                    <a:pt x="161" y="105"/>
                  </a:cubicBezTo>
                  <a:cubicBezTo>
                    <a:pt x="186" y="60"/>
                    <a:pt x="220" y="37"/>
                    <a:pt x="255" y="37"/>
                  </a:cubicBezTo>
                  <a:close/>
                  <a:moveTo>
                    <a:pt x="253" y="0"/>
                  </a:moveTo>
                  <a:cubicBezTo>
                    <a:pt x="204" y="0"/>
                    <a:pt x="157" y="32"/>
                    <a:pt x="126" y="88"/>
                  </a:cubicBezTo>
                  <a:cubicBezTo>
                    <a:pt x="82" y="166"/>
                    <a:pt x="95" y="244"/>
                    <a:pt x="161" y="279"/>
                  </a:cubicBezTo>
                  <a:cubicBezTo>
                    <a:pt x="180" y="289"/>
                    <a:pt x="199" y="294"/>
                    <a:pt x="219" y="294"/>
                  </a:cubicBezTo>
                  <a:cubicBezTo>
                    <a:pt x="266" y="294"/>
                    <a:pt x="312" y="265"/>
                    <a:pt x="343" y="210"/>
                  </a:cubicBezTo>
                  <a:cubicBezTo>
                    <a:pt x="386" y="127"/>
                    <a:pt x="373" y="49"/>
                    <a:pt x="308" y="14"/>
                  </a:cubicBezTo>
                  <a:cubicBezTo>
                    <a:pt x="290" y="5"/>
                    <a:pt x="271" y="0"/>
                    <a:pt x="253" y="0"/>
                  </a:cubicBezTo>
                  <a:close/>
                  <a:moveTo>
                    <a:pt x="598" y="179"/>
                  </a:moveTo>
                  <a:lnTo>
                    <a:pt x="0" y="483"/>
                  </a:lnTo>
                  <a:lnTo>
                    <a:pt x="39" y="509"/>
                  </a:lnTo>
                  <a:lnTo>
                    <a:pt x="637" y="201"/>
                  </a:lnTo>
                  <a:lnTo>
                    <a:pt x="598" y="179"/>
                  </a:lnTo>
                  <a:close/>
                  <a:moveTo>
                    <a:pt x="420" y="429"/>
                  </a:moveTo>
                  <a:cubicBezTo>
                    <a:pt x="433" y="429"/>
                    <a:pt x="447" y="432"/>
                    <a:pt x="460" y="439"/>
                  </a:cubicBezTo>
                  <a:cubicBezTo>
                    <a:pt x="503" y="465"/>
                    <a:pt x="512" y="517"/>
                    <a:pt x="477" y="582"/>
                  </a:cubicBezTo>
                  <a:cubicBezTo>
                    <a:pt x="452" y="626"/>
                    <a:pt x="418" y="650"/>
                    <a:pt x="385" y="650"/>
                  </a:cubicBezTo>
                  <a:cubicBezTo>
                    <a:pt x="372" y="650"/>
                    <a:pt x="359" y="646"/>
                    <a:pt x="347" y="639"/>
                  </a:cubicBezTo>
                  <a:cubicBezTo>
                    <a:pt x="304" y="617"/>
                    <a:pt x="295" y="561"/>
                    <a:pt x="330" y="500"/>
                  </a:cubicBezTo>
                  <a:cubicBezTo>
                    <a:pt x="355" y="453"/>
                    <a:pt x="387" y="429"/>
                    <a:pt x="420" y="429"/>
                  </a:cubicBezTo>
                  <a:close/>
                  <a:moveTo>
                    <a:pt x="419" y="394"/>
                  </a:moveTo>
                  <a:cubicBezTo>
                    <a:pt x="372" y="394"/>
                    <a:pt x="326" y="423"/>
                    <a:pt x="295" y="478"/>
                  </a:cubicBezTo>
                  <a:cubicBezTo>
                    <a:pt x="252" y="556"/>
                    <a:pt x="265" y="634"/>
                    <a:pt x="330" y="669"/>
                  </a:cubicBezTo>
                  <a:cubicBezTo>
                    <a:pt x="349" y="681"/>
                    <a:pt x="369" y="686"/>
                    <a:pt x="388" y="686"/>
                  </a:cubicBezTo>
                  <a:cubicBezTo>
                    <a:pt x="435" y="686"/>
                    <a:pt x="481" y="655"/>
                    <a:pt x="512" y="600"/>
                  </a:cubicBezTo>
                  <a:cubicBezTo>
                    <a:pt x="555" y="522"/>
                    <a:pt x="542" y="444"/>
                    <a:pt x="477" y="409"/>
                  </a:cubicBezTo>
                  <a:cubicBezTo>
                    <a:pt x="458" y="399"/>
                    <a:pt x="438" y="394"/>
                    <a:pt x="419" y="3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7"/>
            <p:cNvSpPr/>
            <p:nvPr/>
          </p:nvSpPr>
          <p:spPr>
            <a:xfrm>
              <a:off x="3094426" y="2833436"/>
              <a:ext cx="190017" cy="189306"/>
            </a:xfrm>
            <a:custGeom>
              <a:avLst/>
              <a:gdLst/>
              <a:ahLst/>
              <a:cxnLst/>
              <a:rect l="l" t="t" r="r" b="b"/>
              <a:pathLst>
                <a:path w="1072" h="1068" extrusionOk="0">
                  <a:moveTo>
                    <a:pt x="317" y="1"/>
                  </a:moveTo>
                  <a:lnTo>
                    <a:pt x="1" y="313"/>
                  </a:lnTo>
                  <a:lnTo>
                    <a:pt x="755" y="1068"/>
                  </a:lnTo>
                  <a:lnTo>
                    <a:pt x="1072" y="751"/>
                  </a:lnTo>
                  <a:lnTo>
                    <a:pt x="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7"/>
            <p:cNvSpPr/>
            <p:nvPr/>
          </p:nvSpPr>
          <p:spPr>
            <a:xfrm>
              <a:off x="2493534" y="2284659"/>
              <a:ext cx="772477" cy="703692"/>
            </a:xfrm>
            <a:custGeom>
              <a:avLst/>
              <a:gdLst/>
              <a:ahLst/>
              <a:cxnLst/>
              <a:rect l="l" t="t" r="r" b="b"/>
              <a:pathLst>
                <a:path w="4358" h="3970" extrusionOk="0">
                  <a:moveTo>
                    <a:pt x="2179" y="248"/>
                  </a:moveTo>
                  <a:cubicBezTo>
                    <a:pt x="2622" y="248"/>
                    <a:pt x="3066" y="417"/>
                    <a:pt x="3404" y="756"/>
                  </a:cubicBezTo>
                  <a:cubicBezTo>
                    <a:pt x="4080" y="1436"/>
                    <a:pt x="4080" y="2533"/>
                    <a:pt x="3404" y="3210"/>
                  </a:cubicBezTo>
                  <a:cubicBezTo>
                    <a:pt x="3066" y="3550"/>
                    <a:pt x="2622" y="3720"/>
                    <a:pt x="2179" y="3720"/>
                  </a:cubicBezTo>
                  <a:cubicBezTo>
                    <a:pt x="1735" y="3720"/>
                    <a:pt x="1290" y="3550"/>
                    <a:pt x="950" y="3210"/>
                  </a:cubicBezTo>
                  <a:cubicBezTo>
                    <a:pt x="274" y="2533"/>
                    <a:pt x="274" y="1436"/>
                    <a:pt x="950" y="756"/>
                  </a:cubicBezTo>
                  <a:cubicBezTo>
                    <a:pt x="1290" y="417"/>
                    <a:pt x="1735" y="248"/>
                    <a:pt x="2179" y="248"/>
                  </a:cubicBezTo>
                  <a:close/>
                  <a:moveTo>
                    <a:pt x="2177" y="0"/>
                  </a:moveTo>
                  <a:cubicBezTo>
                    <a:pt x="1669" y="0"/>
                    <a:pt x="1160" y="194"/>
                    <a:pt x="772" y="582"/>
                  </a:cubicBezTo>
                  <a:cubicBezTo>
                    <a:pt x="0" y="1354"/>
                    <a:pt x="0" y="2611"/>
                    <a:pt x="772" y="3387"/>
                  </a:cubicBezTo>
                  <a:cubicBezTo>
                    <a:pt x="1160" y="3775"/>
                    <a:pt x="1669" y="3969"/>
                    <a:pt x="2177" y="3969"/>
                  </a:cubicBezTo>
                  <a:cubicBezTo>
                    <a:pt x="2685" y="3969"/>
                    <a:pt x="3194" y="3775"/>
                    <a:pt x="3582" y="3387"/>
                  </a:cubicBezTo>
                  <a:cubicBezTo>
                    <a:pt x="4358" y="2611"/>
                    <a:pt x="4358" y="1354"/>
                    <a:pt x="3582" y="582"/>
                  </a:cubicBezTo>
                  <a:cubicBezTo>
                    <a:pt x="3194" y="194"/>
                    <a:pt x="2685" y="0"/>
                    <a:pt x="2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7"/>
            <p:cNvSpPr/>
            <p:nvPr/>
          </p:nvSpPr>
          <p:spPr>
            <a:xfrm>
              <a:off x="2541925" y="2328618"/>
              <a:ext cx="674987" cy="615598"/>
            </a:xfrm>
            <a:custGeom>
              <a:avLst/>
              <a:gdLst/>
              <a:ahLst/>
              <a:cxnLst/>
              <a:rect l="l" t="t" r="r" b="b"/>
              <a:pathLst>
                <a:path w="3808" h="3473" extrusionOk="0">
                  <a:moveTo>
                    <a:pt x="1906" y="0"/>
                  </a:moveTo>
                  <a:cubicBezTo>
                    <a:pt x="1462" y="0"/>
                    <a:pt x="1017" y="169"/>
                    <a:pt x="677" y="508"/>
                  </a:cubicBezTo>
                  <a:cubicBezTo>
                    <a:pt x="1" y="1188"/>
                    <a:pt x="1" y="2285"/>
                    <a:pt x="677" y="2962"/>
                  </a:cubicBezTo>
                  <a:cubicBezTo>
                    <a:pt x="1017" y="3302"/>
                    <a:pt x="1462" y="3472"/>
                    <a:pt x="1906" y="3472"/>
                  </a:cubicBezTo>
                  <a:cubicBezTo>
                    <a:pt x="2349" y="3472"/>
                    <a:pt x="2793" y="3302"/>
                    <a:pt x="3131" y="2962"/>
                  </a:cubicBezTo>
                  <a:cubicBezTo>
                    <a:pt x="3807" y="2285"/>
                    <a:pt x="3807" y="1188"/>
                    <a:pt x="3131" y="508"/>
                  </a:cubicBezTo>
                  <a:cubicBezTo>
                    <a:pt x="2793" y="169"/>
                    <a:pt x="2349" y="0"/>
                    <a:pt x="19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7"/>
            <p:cNvSpPr/>
            <p:nvPr/>
          </p:nvSpPr>
          <p:spPr>
            <a:xfrm>
              <a:off x="3185180" y="2930749"/>
              <a:ext cx="472030" cy="445081"/>
            </a:xfrm>
            <a:custGeom>
              <a:avLst/>
              <a:gdLst/>
              <a:ahLst/>
              <a:cxnLst/>
              <a:rect l="l" t="t" r="r" b="b"/>
              <a:pathLst>
                <a:path w="2663" h="2511" extrusionOk="0">
                  <a:moveTo>
                    <a:pt x="706" y="0"/>
                  </a:moveTo>
                  <a:cubicBezTo>
                    <a:pt x="610" y="0"/>
                    <a:pt x="514" y="37"/>
                    <a:pt x="443" y="111"/>
                  </a:cubicBezTo>
                  <a:lnTo>
                    <a:pt x="148" y="401"/>
                  </a:lnTo>
                  <a:cubicBezTo>
                    <a:pt x="1" y="549"/>
                    <a:pt x="1" y="787"/>
                    <a:pt x="148" y="930"/>
                  </a:cubicBezTo>
                  <a:lnTo>
                    <a:pt x="1696" y="2400"/>
                  </a:lnTo>
                  <a:cubicBezTo>
                    <a:pt x="1767" y="2474"/>
                    <a:pt x="1863" y="2511"/>
                    <a:pt x="1959" y="2511"/>
                  </a:cubicBezTo>
                  <a:cubicBezTo>
                    <a:pt x="2055" y="2511"/>
                    <a:pt x="2151" y="2474"/>
                    <a:pt x="2225" y="2400"/>
                  </a:cubicBezTo>
                  <a:lnTo>
                    <a:pt x="2515" y="2105"/>
                  </a:lnTo>
                  <a:cubicBezTo>
                    <a:pt x="2663" y="1962"/>
                    <a:pt x="2663" y="1724"/>
                    <a:pt x="2515" y="1576"/>
                  </a:cubicBezTo>
                  <a:lnTo>
                    <a:pt x="972" y="111"/>
                  </a:lnTo>
                  <a:cubicBezTo>
                    <a:pt x="898" y="37"/>
                    <a:pt x="802" y="0"/>
                    <a:pt x="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7"/>
            <p:cNvSpPr/>
            <p:nvPr/>
          </p:nvSpPr>
          <p:spPr>
            <a:xfrm>
              <a:off x="1777250" y="2849389"/>
              <a:ext cx="1252129" cy="1024874"/>
            </a:xfrm>
            <a:custGeom>
              <a:avLst/>
              <a:gdLst/>
              <a:ahLst/>
              <a:cxnLst/>
              <a:rect l="l" t="t" r="r" b="b"/>
              <a:pathLst>
                <a:path w="7064" h="5782" extrusionOk="0">
                  <a:moveTo>
                    <a:pt x="599" y="1741"/>
                  </a:moveTo>
                  <a:lnTo>
                    <a:pt x="4575" y="1801"/>
                  </a:lnTo>
                  <a:lnTo>
                    <a:pt x="6530" y="5261"/>
                  </a:lnTo>
                  <a:lnTo>
                    <a:pt x="599" y="1741"/>
                  </a:lnTo>
                  <a:close/>
                  <a:moveTo>
                    <a:pt x="5337" y="0"/>
                  </a:moveTo>
                  <a:cubicBezTo>
                    <a:pt x="5278" y="0"/>
                    <a:pt x="5219" y="14"/>
                    <a:pt x="5164" y="41"/>
                  </a:cubicBezTo>
                  <a:cubicBezTo>
                    <a:pt x="5151" y="45"/>
                    <a:pt x="5134" y="54"/>
                    <a:pt x="5117" y="67"/>
                  </a:cubicBezTo>
                  <a:cubicBezTo>
                    <a:pt x="5076" y="89"/>
                    <a:pt x="5012" y="122"/>
                    <a:pt x="4976" y="122"/>
                  </a:cubicBezTo>
                  <a:cubicBezTo>
                    <a:pt x="4970" y="122"/>
                    <a:pt x="4965" y="121"/>
                    <a:pt x="4961" y="119"/>
                  </a:cubicBezTo>
                  <a:cubicBezTo>
                    <a:pt x="4955" y="116"/>
                    <a:pt x="4949" y="115"/>
                    <a:pt x="4942" y="115"/>
                  </a:cubicBezTo>
                  <a:cubicBezTo>
                    <a:pt x="4930" y="115"/>
                    <a:pt x="4919" y="120"/>
                    <a:pt x="4913" y="132"/>
                  </a:cubicBezTo>
                  <a:cubicBezTo>
                    <a:pt x="4904" y="154"/>
                    <a:pt x="4909" y="171"/>
                    <a:pt x="4926" y="180"/>
                  </a:cubicBezTo>
                  <a:cubicBezTo>
                    <a:pt x="4943" y="188"/>
                    <a:pt x="4961" y="192"/>
                    <a:pt x="4979" y="192"/>
                  </a:cubicBezTo>
                  <a:cubicBezTo>
                    <a:pt x="5036" y="192"/>
                    <a:pt x="5099" y="157"/>
                    <a:pt x="5151" y="128"/>
                  </a:cubicBezTo>
                  <a:cubicBezTo>
                    <a:pt x="5169" y="119"/>
                    <a:pt x="5182" y="110"/>
                    <a:pt x="5195" y="102"/>
                  </a:cubicBezTo>
                  <a:cubicBezTo>
                    <a:pt x="5239" y="82"/>
                    <a:pt x="5287" y="73"/>
                    <a:pt x="5335" y="73"/>
                  </a:cubicBezTo>
                  <a:cubicBezTo>
                    <a:pt x="5394" y="73"/>
                    <a:pt x="5454" y="88"/>
                    <a:pt x="5507" y="119"/>
                  </a:cubicBezTo>
                  <a:cubicBezTo>
                    <a:pt x="5663" y="210"/>
                    <a:pt x="5715" y="414"/>
                    <a:pt x="5620" y="570"/>
                  </a:cubicBezTo>
                  <a:cubicBezTo>
                    <a:pt x="5533" y="722"/>
                    <a:pt x="5498" y="730"/>
                    <a:pt x="5147" y="817"/>
                  </a:cubicBezTo>
                  <a:lnTo>
                    <a:pt x="5130" y="821"/>
                  </a:lnTo>
                  <a:cubicBezTo>
                    <a:pt x="5112" y="826"/>
                    <a:pt x="5095" y="834"/>
                    <a:pt x="4913" y="1164"/>
                  </a:cubicBezTo>
                  <a:cubicBezTo>
                    <a:pt x="4780" y="1088"/>
                    <a:pt x="4636" y="1052"/>
                    <a:pt x="4494" y="1052"/>
                  </a:cubicBezTo>
                  <a:cubicBezTo>
                    <a:pt x="4419" y="1052"/>
                    <a:pt x="4344" y="1062"/>
                    <a:pt x="4271" y="1082"/>
                  </a:cubicBezTo>
                  <a:cubicBezTo>
                    <a:pt x="4067" y="1137"/>
                    <a:pt x="3333" y="1455"/>
                    <a:pt x="3080" y="1455"/>
                  </a:cubicBezTo>
                  <a:cubicBezTo>
                    <a:pt x="3075" y="1455"/>
                    <a:pt x="3071" y="1455"/>
                    <a:pt x="3066" y="1454"/>
                  </a:cubicBezTo>
                  <a:cubicBezTo>
                    <a:pt x="2654" y="1437"/>
                    <a:pt x="2225" y="1420"/>
                    <a:pt x="1843" y="1398"/>
                  </a:cubicBezTo>
                  <a:cubicBezTo>
                    <a:pt x="1163" y="1359"/>
                    <a:pt x="703" y="1285"/>
                    <a:pt x="677" y="1281"/>
                  </a:cubicBezTo>
                  <a:cubicBezTo>
                    <a:pt x="651" y="1278"/>
                    <a:pt x="624" y="1276"/>
                    <a:pt x="598" y="1276"/>
                  </a:cubicBezTo>
                  <a:cubicBezTo>
                    <a:pt x="386" y="1276"/>
                    <a:pt x="181" y="1383"/>
                    <a:pt x="66" y="1576"/>
                  </a:cubicBezTo>
                  <a:cubicBezTo>
                    <a:pt x="35" y="1628"/>
                    <a:pt x="14" y="1680"/>
                    <a:pt x="1" y="1732"/>
                  </a:cubicBezTo>
                  <a:lnTo>
                    <a:pt x="317" y="1736"/>
                  </a:lnTo>
                  <a:lnTo>
                    <a:pt x="6673" y="5508"/>
                  </a:lnTo>
                  <a:lnTo>
                    <a:pt x="6825" y="5781"/>
                  </a:lnTo>
                  <a:cubicBezTo>
                    <a:pt x="6868" y="5742"/>
                    <a:pt x="6903" y="5699"/>
                    <a:pt x="6933" y="5647"/>
                  </a:cubicBezTo>
                  <a:cubicBezTo>
                    <a:pt x="7063" y="5430"/>
                    <a:pt x="7042" y="5166"/>
                    <a:pt x="6899" y="4971"/>
                  </a:cubicBezTo>
                  <a:cubicBezTo>
                    <a:pt x="6881" y="4949"/>
                    <a:pt x="6600" y="4580"/>
                    <a:pt x="6235" y="4004"/>
                  </a:cubicBezTo>
                  <a:cubicBezTo>
                    <a:pt x="6036" y="3679"/>
                    <a:pt x="5815" y="3314"/>
                    <a:pt x="5598" y="2959"/>
                  </a:cubicBezTo>
                  <a:cubicBezTo>
                    <a:pt x="5477" y="2755"/>
                    <a:pt x="5399" y="1931"/>
                    <a:pt x="5351" y="1723"/>
                  </a:cubicBezTo>
                  <a:cubicBezTo>
                    <a:pt x="5303" y="1511"/>
                    <a:pt x="5173" y="1320"/>
                    <a:pt x="4974" y="1199"/>
                  </a:cubicBezTo>
                  <a:cubicBezTo>
                    <a:pt x="5052" y="1064"/>
                    <a:pt x="5130" y="921"/>
                    <a:pt x="5156" y="891"/>
                  </a:cubicBezTo>
                  <a:lnTo>
                    <a:pt x="5164" y="886"/>
                  </a:lnTo>
                  <a:cubicBezTo>
                    <a:pt x="5524" y="795"/>
                    <a:pt x="5576" y="782"/>
                    <a:pt x="5685" y="605"/>
                  </a:cubicBezTo>
                  <a:cubicBezTo>
                    <a:pt x="5797" y="418"/>
                    <a:pt x="5732" y="171"/>
                    <a:pt x="5542" y="58"/>
                  </a:cubicBezTo>
                  <a:cubicBezTo>
                    <a:pt x="5480" y="20"/>
                    <a:pt x="5408" y="0"/>
                    <a:pt x="5337" y="0"/>
                  </a:cubicBezTo>
                  <a:close/>
                </a:path>
              </a:pathLst>
            </a:custGeom>
            <a:solidFill>
              <a:srgbClr val="FF3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7"/>
            <p:cNvSpPr/>
            <p:nvPr/>
          </p:nvSpPr>
          <p:spPr>
            <a:xfrm>
              <a:off x="827345" y="3706588"/>
              <a:ext cx="1379753" cy="767149"/>
            </a:xfrm>
            <a:custGeom>
              <a:avLst/>
              <a:gdLst/>
              <a:ahLst/>
              <a:cxnLst/>
              <a:rect l="l" t="t" r="r" b="b"/>
              <a:pathLst>
                <a:path w="7784" h="4328" extrusionOk="0">
                  <a:moveTo>
                    <a:pt x="707" y="486"/>
                  </a:moveTo>
                  <a:cubicBezTo>
                    <a:pt x="829" y="486"/>
                    <a:pt x="924" y="594"/>
                    <a:pt x="924" y="729"/>
                  </a:cubicBezTo>
                  <a:lnTo>
                    <a:pt x="924" y="3460"/>
                  </a:lnTo>
                  <a:cubicBezTo>
                    <a:pt x="924" y="3595"/>
                    <a:pt x="829" y="3703"/>
                    <a:pt x="707" y="3703"/>
                  </a:cubicBezTo>
                  <a:cubicBezTo>
                    <a:pt x="590" y="3703"/>
                    <a:pt x="491" y="3595"/>
                    <a:pt x="491" y="3460"/>
                  </a:cubicBezTo>
                  <a:lnTo>
                    <a:pt x="491" y="729"/>
                  </a:lnTo>
                  <a:cubicBezTo>
                    <a:pt x="491" y="594"/>
                    <a:pt x="590" y="486"/>
                    <a:pt x="707" y="486"/>
                  </a:cubicBezTo>
                  <a:close/>
                  <a:moveTo>
                    <a:pt x="1995" y="486"/>
                  </a:moveTo>
                  <a:cubicBezTo>
                    <a:pt x="2116" y="486"/>
                    <a:pt x="2212" y="594"/>
                    <a:pt x="2212" y="729"/>
                  </a:cubicBezTo>
                  <a:lnTo>
                    <a:pt x="2212" y="3460"/>
                  </a:lnTo>
                  <a:cubicBezTo>
                    <a:pt x="2212" y="3595"/>
                    <a:pt x="2116" y="3703"/>
                    <a:pt x="1995" y="3703"/>
                  </a:cubicBezTo>
                  <a:cubicBezTo>
                    <a:pt x="1874" y="3703"/>
                    <a:pt x="1778" y="3595"/>
                    <a:pt x="1778" y="3460"/>
                  </a:cubicBezTo>
                  <a:lnTo>
                    <a:pt x="1778" y="729"/>
                  </a:lnTo>
                  <a:cubicBezTo>
                    <a:pt x="1778" y="594"/>
                    <a:pt x="1874" y="486"/>
                    <a:pt x="1995" y="486"/>
                  </a:cubicBezTo>
                  <a:close/>
                  <a:moveTo>
                    <a:pt x="3283" y="486"/>
                  </a:moveTo>
                  <a:cubicBezTo>
                    <a:pt x="3400" y="486"/>
                    <a:pt x="3500" y="594"/>
                    <a:pt x="3500" y="729"/>
                  </a:cubicBezTo>
                  <a:lnTo>
                    <a:pt x="3500" y="3460"/>
                  </a:lnTo>
                  <a:cubicBezTo>
                    <a:pt x="3500" y="3595"/>
                    <a:pt x="3400" y="3703"/>
                    <a:pt x="3283" y="3703"/>
                  </a:cubicBezTo>
                  <a:cubicBezTo>
                    <a:pt x="3161" y="3703"/>
                    <a:pt x="3066" y="3595"/>
                    <a:pt x="3066" y="3460"/>
                  </a:cubicBezTo>
                  <a:lnTo>
                    <a:pt x="3066" y="729"/>
                  </a:lnTo>
                  <a:cubicBezTo>
                    <a:pt x="3066" y="594"/>
                    <a:pt x="3161" y="486"/>
                    <a:pt x="3283" y="486"/>
                  </a:cubicBezTo>
                  <a:close/>
                  <a:moveTo>
                    <a:pt x="4566" y="486"/>
                  </a:moveTo>
                  <a:cubicBezTo>
                    <a:pt x="4688" y="486"/>
                    <a:pt x="4783" y="594"/>
                    <a:pt x="4783" y="729"/>
                  </a:cubicBezTo>
                  <a:lnTo>
                    <a:pt x="4783" y="3460"/>
                  </a:lnTo>
                  <a:cubicBezTo>
                    <a:pt x="4783" y="3595"/>
                    <a:pt x="4688" y="3703"/>
                    <a:pt x="4566" y="3703"/>
                  </a:cubicBezTo>
                  <a:cubicBezTo>
                    <a:pt x="4449" y="3703"/>
                    <a:pt x="4349" y="3595"/>
                    <a:pt x="4349" y="3460"/>
                  </a:cubicBezTo>
                  <a:lnTo>
                    <a:pt x="4349" y="729"/>
                  </a:lnTo>
                  <a:cubicBezTo>
                    <a:pt x="4349" y="594"/>
                    <a:pt x="4449" y="486"/>
                    <a:pt x="4566" y="486"/>
                  </a:cubicBezTo>
                  <a:close/>
                  <a:moveTo>
                    <a:pt x="5854" y="486"/>
                  </a:moveTo>
                  <a:cubicBezTo>
                    <a:pt x="5975" y="486"/>
                    <a:pt x="6071" y="594"/>
                    <a:pt x="6071" y="729"/>
                  </a:cubicBezTo>
                  <a:lnTo>
                    <a:pt x="6071" y="3460"/>
                  </a:lnTo>
                  <a:cubicBezTo>
                    <a:pt x="6071" y="3595"/>
                    <a:pt x="5975" y="3703"/>
                    <a:pt x="5854" y="3703"/>
                  </a:cubicBezTo>
                  <a:cubicBezTo>
                    <a:pt x="5732" y="3703"/>
                    <a:pt x="5637" y="3595"/>
                    <a:pt x="5637" y="3460"/>
                  </a:cubicBezTo>
                  <a:lnTo>
                    <a:pt x="5637" y="729"/>
                  </a:lnTo>
                  <a:cubicBezTo>
                    <a:pt x="5637" y="594"/>
                    <a:pt x="5732" y="486"/>
                    <a:pt x="5854" y="486"/>
                  </a:cubicBezTo>
                  <a:close/>
                  <a:moveTo>
                    <a:pt x="7050" y="486"/>
                  </a:moveTo>
                  <a:cubicBezTo>
                    <a:pt x="7168" y="486"/>
                    <a:pt x="7267" y="594"/>
                    <a:pt x="7267" y="729"/>
                  </a:cubicBezTo>
                  <a:lnTo>
                    <a:pt x="7267" y="3460"/>
                  </a:lnTo>
                  <a:cubicBezTo>
                    <a:pt x="7267" y="3595"/>
                    <a:pt x="7168" y="3703"/>
                    <a:pt x="7050" y="3703"/>
                  </a:cubicBezTo>
                  <a:cubicBezTo>
                    <a:pt x="6929" y="3703"/>
                    <a:pt x="6834" y="3595"/>
                    <a:pt x="6834" y="3460"/>
                  </a:cubicBezTo>
                  <a:lnTo>
                    <a:pt x="6834" y="729"/>
                  </a:lnTo>
                  <a:cubicBezTo>
                    <a:pt x="6834" y="594"/>
                    <a:pt x="6929" y="486"/>
                    <a:pt x="7050" y="486"/>
                  </a:cubicBezTo>
                  <a:close/>
                  <a:moveTo>
                    <a:pt x="1" y="0"/>
                  </a:moveTo>
                  <a:lnTo>
                    <a:pt x="1" y="3495"/>
                  </a:lnTo>
                  <a:cubicBezTo>
                    <a:pt x="1" y="3954"/>
                    <a:pt x="373" y="4327"/>
                    <a:pt x="833" y="4327"/>
                  </a:cubicBezTo>
                  <a:lnTo>
                    <a:pt x="6955" y="4327"/>
                  </a:lnTo>
                  <a:cubicBezTo>
                    <a:pt x="7415" y="4327"/>
                    <a:pt x="7783" y="3954"/>
                    <a:pt x="7783" y="3495"/>
                  </a:cubicBezTo>
                  <a:lnTo>
                    <a:pt x="77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7"/>
            <p:cNvSpPr/>
            <p:nvPr/>
          </p:nvSpPr>
          <p:spPr>
            <a:xfrm>
              <a:off x="775942" y="3479881"/>
              <a:ext cx="1483447" cy="226883"/>
            </a:xfrm>
            <a:custGeom>
              <a:avLst/>
              <a:gdLst/>
              <a:ahLst/>
              <a:cxnLst/>
              <a:rect l="l" t="t" r="r" b="b"/>
              <a:pathLst>
                <a:path w="8369" h="1280" extrusionOk="0">
                  <a:moveTo>
                    <a:pt x="0" y="0"/>
                  </a:moveTo>
                  <a:lnTo>
                    <a:pt x="0" y="1279"/>
                  </a:lnTo>
                  <a:lnTo>
                    <a:pt x="8368" y="1279"/>
                  </a:lnTo>
                  <a:lnTo>
                    <a:pt x="8368" y="0"/>
                  </a:lnTo>
                  <a:close/>
                </a:path>
              </a:pathLst>
            </a:custGeom>
            <a:solidFill>
              <a:srgbClr val="FFE0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7"/>
            <p:cNvSpPr/>
            <p:nvPr/>
          </p:nvSpPr>
          <p:spPr>
            <a:xfrm>
              <a:off x="827345" y="3706588"/>
              <a:ext cx="1379753" cy="49276"/>
            </a:xfrm>
            <a:custGeom>
              <a:avLst/>
              <a:gdLst/>
              <a:ahLst/>
              <a:cxnLst/>
              <a:rect l="l" t="t" r="r" b="b"/>
              <a:pathLst>
                <a:path w="7784" h="278" extrusionOk="0">
                  <a:moveTo>
                    <a:pt x="1" y="0"/>
                  </a:moveTo>
                  <a:lnTo>
                    <a:pt x="1" y="278"/>
                  </a:lnTo>
                  <a:lnTo>
                    <a:pt x="7783" y="278"/>
                  </a:lnTo>
                  <a:lnTo>
                    <a:pt x="7783" y="0"/>
                  </a:lnTo>
                  <a:close/>
                </a:path>
              </a:pathLst>
            </a:custGeom>
            <a:solidFill>
              <a:srgbClr val="111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7"/>
            <p:cNvSpPr/>
            <p:nvPr/>
          </p:nvSpPr>
          <p:spPr>
            <a:xfrm>
              <a:off x="964895" y="3090986"/>
              <a:ext cx="508899" cy="498080"/>
            </a:xfrm>
            <a:custGeom>
              <a:avLst/>
              <a:gdLst/>
              <a:ahLst/>
              <a:cxnLst/>
              <a:rect l="l" t="t" r="r" b="b"/>
              <a:pathLst>
                <a:path w="2871" h="2810" extrusionOk="0">
                  <a:moveTo>
                    <a:pt x="2531" y="0"/>
                  </a:moveTo>
                  <a:cubicBezTo>
                    <a:pt x="2453" y="0"/>
                    <a:pt x="2375" y="31"/>
                    <a:pt x="2316" y="91"/>
                  </a:cubicBezTo>
                  <a:lnTo>
                    <a:pt x="122" y="2285"/>
                  </a:lnTo>
                  <a:cubicBezTo>
                    <a:pt x="1" y="2402"/>
                    <a:pt x="1" y="2597"/>
                    <a:pt x="122" y="2719"/>
                  </a:cubicBezTo>
                  <a:cubicBezTo>
                    <a:pt x="183" y="2780"/>
                    <a:pt x="262" y="2810"/>
                    <a:pt x="341" y="2810"/>
                  </a:cubicBezTo>
                  <a:cubicBezTo>
                    <a:pt x="419" y="2810"/>
                    <a:pt x="497" y="2780"/>
                    <a:pt x="556" y="2719"/>
                  </a:cubicBezTo>
                  <a:lnTo>
                    <a:pt x="2750" y="525"/>
                  </a:lnTo>
                  <a:cubicBezTo>
                    <a:pt x="2871" y="408"/>
                    <a:pt x="2871" y="213"/>
                    <a:pt x="2750" y="91"/>
                  </a:cubicBezTo>
                  <a:cubicBezTo>
                    <a:pt x="2689" y="31"/>
                    <a:pt x="2610" y="0"/>
                    <a:pt x="25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p:nvPr/>
          </p:nvSpPr>
          <p:spPr>
            <a:xfrm>
              <a:off x="1561355" y="3090986"/>
              <a:ext cx="508190" cy="498080"/>
            </a:xfrm>
            <a:custGeom>
              <a:avLst/>
              <a:gdLst/>
              <a:ahLst/>
              <a:cxnLst/>
              <a:rect l="l" t="t" r="r" b="b"/>
              <a:pathLst>
                <a:path w="2867" h="2810" extrusionOk="0">
                  <a:moveTo>
                    <a:pt x="340" y="0"/>
                  </a:moveTo>
                  <a:cubicBezTo>
                    <a:pt x="261" y="0"/>
                    <a:pt x="182" y="31"/>
                    <a:pt x="122" y="91"/>
                  </a:cubicBezTo>
                  <a:cubicBezTo>
                    <a:pt x="0" y="213"/>
                    <a:pt x="0" y="408"/>
                    <a:pt x="122" y="525"/>
                  </a:cubicBezTo>
                  <a:lnTo>
                    <a:pt x="2311" y="2719"/>
                  </a:lnTo>
                  <a:cubicBezTo>
                    <a:pt x="2372" y="2780"/>
                    <a:pt x="2451" y="2810"/>
                    <a:pt x="2530" y="2810"/>
                  </a:cubicBezTo>
                  <a:cubicBezTo>
                    <a:pt x="2609" y="2810"/>
                    <a:pt x="2688" y="2780"/>
                    <a:pt x="2749" y="2719"/>
                  </a:cubicBezTo>
                  <a:cubicBezTo>
                    <a:pt x="2866" y="2597"/>
                    <a:pt x="2866" y="2402"/>
                    <a:pt x="2749" y="2285"/>
                  </a:cubicBezTo>
                  <a:lnTo>
                    <a:pt x="555" y="91"/>
                  </a:lnTo>
                  <a:cubicBezTo>
                    <a:pt x="497" y="31"/>
                    <a:pt x="419"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7"/>
            <p:cNvSpPr/>
            <p:nvPr/>
          </p:nvSpPr>
          <p:spPr>
            <a:xfrm>
              <a:off x="2044727" y="3556631"/>
              <a:ext cx="1138332" cy="1033914"/>
            </a:xfrm>
            <a:custGeom>
              <a:avLst/>
              <a:gdLst/>
              <a:ahLst/>
              <a:cxnLst/>
              <a:rect l="l" t="t" r="r" b="b"/>
              <a:pathLst>
                <a:path w="6422" h="5833" extrusionOk="0">
                  <a:moveTo>
                    <a:pt x="516" y="1"/>
                  </a:moveTo>
                  <a:lnTo>
                    <a:pt x="0" y="5832"/>
                  </a:lnTo>
                  <a:lnTo>
                    <a:pt x="6422" y="5832"/>
                  </a:lnTo>
                  <a:lnTo>
                    <a:pt x="59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7"/>
            <p:cNvSpPr/>
            <p:nvPr/>
          </p:nvSpPr>
          <p:spPr>
            <a:xfrm>
              <a:off x="2349781" y="3648094"/>
              <a:ext cx="71611" cy="71610"/>
            </a:xfrm>
            <a:custGeom>
              <a:avLst/>
              <a:gdLst/>
              <a:ahLst/>
              <a:cxnLst/>
              <a:rect l="l" t="t" r="r" b="b"/>
              <a:pathLst>
                <a:path w="404" h="404" extrusionOk="0">
                  <a:moveTo>
                    <a:pt x="200" y="1"/>
                  </a:moveTo>
                  <a:cubicBezTo>
                    <a:pt x="92" y="1"/>
                    <a:pt x="1" y="92"/>
                    <a:pt x="1" y="200"/>
                  </a:cubicBezTo>
                  <a:cubicBezTo>
                    <a:pt x="1" y="313"/>
                    <a:pt x="92" y="404"/>
                    <a:pt x="200" y="404"/>
                  </a:cubicBezTo>
                  <a:cubicBezTo>
                    <a:pt x="313" y="404"/>
                    <a:pt x="404" y="313"/>
                    <a:pt x="404" y="200"/>
                  </a:cubicBezTo>
                  <a:cubicBezTo>
                    <a:pt x="404" y="92"/>
                    <a:pt x="313" y="1"/>
                    <a:pt x="200" y="1"/>
                  </a:cubicBezTo>
                  <a:close/>
                </a:path>
              </a:pathLst>
            </a:custGeom>
            <a:solidFill>
              <a:srgbClr val="DA6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7"/>
            <p:cNvSpPr/>
            <p:nvPr/>
          </p:nvSpPr>
          <p:spPr>
            <a:xfrm>
              <a:off x="2837762" y="3648094"/>
              <a:ext cx="71788" cy="71610"/>
            </a:xfrm>
            <a:custGeom>
              <a:avLst/>
              <a:gdLst/>
              <a:ahLst/>
              <a:cxnLst/>
              <a:rect l="l" t="t" r="r" b="b"/>
              <a:pathLst>
                <a:path w="405" h="404" extrusionOk="0">
                  <a:moveTo>
                    <a:pt x="205" y="1"/>
                  </a:moveTo>
                  <a:cubicBezTo>
                    <a:pt x="92" y="1"/>
                    <a:pt x="1" y="92"/>
                    <a:pt x="1" y="200"/>
                  </a:cubicBezTo>
                  <a:cubicBezTo>
                    <a:pt x="1" y="313"/>
                    <a:pt x="92" y="404"/>
                    <a:pt x="205" y="404"/>
                  </a:cubicBezTo>
                  <a:cubicBezTo>
                    <a:pt x="317" y="404"/>
                    <a:pt x="404" y="313"/>
                    <a:pt x="404" y="200"/>
                  </a:cubicBezTo>
                  <a:cubicBezTo>
                    <a:pt x="404" y="92"/>
                    <a:pt x="317" y="1"/>
                    <a:pt x="205" y="1"/>
                  </a:cubicBezTo>
                  <a:close/>
                </a:path>
              </a:pathLst>
            </a:custGeom>
            <a:solidFill>
              <a:srgbClr val="DA6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7"/>
            <p:cNvSpPr/>
            <p:nvPr/>
          </p:nvSpPr>
          <p:spPr>
            <a:xfrm>
              <a:off x="2365202" y="3664224"/>
              <a:ext cx="527334" cy="392969"/>
            </a:xfrm>
            <a:custGeom>
              <a:avLst/>
              <a:gdLst/>
              <a:ahLst/>
              <a:cxnLst/>
              <a:rect l="l" t="t" r="r" b="b"/>
              <a:pathLst>
                <a:path w="2975" h="2217" extrusionOk="0">
                  <a:moveTo>
                    <a:pt x="109" y="1"/>
                  </a:moveTo>
                  <a:cubicBezTo>
                    <a:pt x="48" y="1"/>
                    <a:pt x="0" y="49"/>
                    <a:pt x="0" y="109"/>
                  </a:cubicBezTo>
                  <a:lnTo>
                    <a:pt x="0" y="842"/>
                  </a:lnTo>
                  <a:cubicBezTo>
                    <a:pt x="0" y="1601"/>
                    <a:pt x="560" y="2216"/>
                    <a:pt x="1245" y="2216"/>
                  </a:cubicBezTo>
                  <a:lnTo>
                    <a:pt x="1726" y="2216"/>
                  </a:lnTo>
                  <a:cubicBezTo>
                    <a:pt x="2415" y="2216"/>
                    <a:pt x="2975" y="1601"/>
                    <a:pt x="2975" y="842"/>
                  </a:cubicBezTo>
                  <a:lnTo>
                    <a:pt x="2975" y="109"/>
                  </a:lnTo>
                  <a:cubicBezTo>
                    <a:pt x="2975" y="49"/>
                    <a:pt x="2923" y="1"/>
                    <a:pt x="2862" y="1"/>
                  </a:cubicBezTo>
                  <a:cubicBezTo>
                    <a:pt x="2801" y="1"/>
                    <a:pt x="2754" y="49"/>
                    <a:pt x="2754" y="109"/>
                  </a:cubicBezTo>
                  <a:lnTo>
                    <a:pt x="2754" y="842"/>
                  </a:lnTo>
                  <a:cubicBezTo>
                    <a:pt x="2754" y="1479"/>
                    <a:pt x="2294" y="2000"/>
                    <a:pt x="1726" y="2000"/>
                  </a:cubicBezTo>
                  <a:lnTo>
                    <a:pt x="1245" y="2000"/>
                  </a:lnTo>
                  <a:cubicBezTo>
                    <a:pt x="677" y="2000"/>
                    <a:pt x="217" y="1479"/>
                    <a:pt x="217" y="842"/>
                  </a:cubicBezTo>
                  <a:lnTo>
                    <a:pt x="217" y="109"/>
                  </a:lnTo>
                  <a:cubicBezTo>
                    <a:pt x="217" y="49"/>
                    <a:pt x="169" y="1"/>
                    <a:pt x="109" y="1"/>
                  </a:cubicBezTo>
                  <a:close/>
                </a:path>
              </a:pathLst>
            </a:custGeom>
            <a:solidFill>
              <a:srgbClr val="9E2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7"/>
            <p:cNvSpPr/>
            <p:nvPr/>
          </p:nvSpPr>
          <p:spPr>
            <a:xfrm>
              <a:off x="2365911" y="3665111"/>
              <a:ext cx="525029" cy="354328"/>
            </a:xfrm>
            <a:custGeom>
              <a:avLst/>
              <a:gdLst/>
              <a:ahLst/>
              <a:cxnLst/>
              <a:rect l="l" t="t" r="r" b="b"/>
              <a:pathLst>
                <a:path w="2962" h="1999" extrusionOk="0">
                  <a:moveTo>
                    <a:pt x="105" y="0"/>
                  </a:moveTo>
                  <a:cubicBezTo>
                    <a:pt x="48" y="0"/>
                    <a:pt x="1" y="48"/>
                    <a:pt x="1" y="104"/>
                  </a:cubicBezTo>
                  <a:lnTo>
                    <a:pt x="1" y="759"/>
                  </a:lnTo>
                  <a:cubicBezTo>
                    <a:pt x="1" y="1444"/>
                    <a:pt x="556" y="1999"/>
                    <a:pt x="1241" y="1999"/>
                  </a:cubicBezTo>
                  <a:lnTo>
                    <a:pt x="1722" y="1999"/>
                  </a:lnTo>
                  <a:cubicBezTo>
                    <a:pt x="2407" y="1999"/>
                    <a:pt x="2962" y="1444"/>
                    <a:pt x="2962" y="759"/>
                  </a:cubicBezTo>
                  <a:lnTo>
                    <a:pt x="2962" y="104"/>
                  </a:lnTo>
                  <a:cubicBezTo>
                    <a:pt x="2962" y="48"/>
                    <a:pt x="2919" y="0"/>
                    <a:pt x="2858" y="0"/>
                  </a:cubicBezTo>
                  <a:cubicBezTo>
                    <a:pt x="2802" y="0"/>
                    <a:pt x="2754" y="48"/>
                    <a:pt x="2754" y="104"/>
                  </a:cubicBezTo>
                  <a:lnTo>
                    <a:pt x="2754" y="759"/>
                  </a:lnTo>
                  <a:cubicBezTo>
                    <a:pt x="2754" y="1331"/>
                    <a:pt x="2294" y="1795"/>
                    <a:pt x="1722" y="1795"/>
                  </a:cubicBezTo>
                  <a:lnTo>
                    <a:pt x="1241" y="1795"/>
                  </a:lnTo>
                  <a:cubicBezTo>
                    <a:pt x="673" y="1795"/>
                    <a:pt x="209" y="1331"/>
                    <a:pt x="209" y="759"/>
                  </a:cubicBezTo>
                  <a:lnTo>
                    <a:pt x="209" y="104"/>
                  </a:lnTo>
                  <a:cubicBezTo>
                    <a:pt x="209" y="48"/>
                    <a:pt x="161"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7"/>
            <p:cNvSpPr/>
            <p:nvPr/>
          </p:nvSpPr>
          <p:spPr>
            <a:xfrm>
              <a:off x="2840953" y="4158230"/>
              <a:ext cx="571825" cy="381802"/>
            </a:xfrm>
            <a:custGeom>
              <a:avLst/>
              <a:gdLst/>
              <a:ahLst/>
              <a:cxnLst/>
              <a:rect l="l" t="t" r="r" b="b"/>
              <a:pathLst>
                <a:path w="3226" h="2154" extrusionOk="0">
                  <a:moveTo>
                    <a:pt x="2890" y="0"/>
                  </a:moveTo>
                  <a:cubicBezTo>
                    <a:pt x="2885" y="0"/>
                    <a:pt x="2880" y="1"/>
                    <a:pt x="2875" y="2"/>
                  </a:cubicBezTo>
                  <a:lnTo>
                    <a:pt x="91" y="422"/>
                  </a:lnTo>
                  <a:cubicBezTo>
                    <a:pt x="35" y="431"/>
                    <a:pt x="0" y="479"/>
                    <a:pt x="9" y="531"/>
                  </a:cubicBezTo>
                  <a:lnTo>
                    <a:pt x="239" y="2070"/>
                  </a:lnTo>
                  <a:cubicBezTo>
                    <a:pt x="246" y="2120"/>
                    <a:pt x="289" y="2154"/>
                    <a:pt x="335" y="2154"/>
                  </a:cubicBezTo>
                  <a:cubicBezTo>
                    <a:pt x="341" y="2154"/>
                    <a:pt x="346" y="2153"/>
                    <a:pt x="351" y="2152"/>
                  </a:cubicBezTo>
                  <a:lnTo>
                    <a:pt x="3135" y="1732"/>
                  </a:lnTo>
                  <a:cubicBezTo>
                    <a:pt x="3191" y="1723"/>
                    <a:pt x="3226" y="1675"/>
                    <a:pt x="3217" y="1623"/>
                  </a:cubicBezTo>
                  <a:lnTo>
                    <a:pt x="2988" y="84"/>
                  </a:lnTo>
                  <a:cubicBezTo>
                    <a:pt x="2980" y="37"/>
                    <a:pt x="2940" y="0"/>
                    <a:pt x="2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7"/>
            <p:cNvSpPr/>
            <p:nvPr/>
          </p:nvSpPr>
          <p:spPr>
            <a:xfrm>
              <a:off x="2846270" y="4197581"/>
              <a:ext cx="537437" cy="144638"/>
            </a:xfrm>
            <a:custGeom>
              <a:avLst/>
              <a:gdLst/>
              <a:ahLst/>
              <a:cxnLst/>
              <a:rect l="l" t="t" r="r" b="b"/>
              <a:pathLst>
                <a:path w="3032" h="816" extrusionOk="0">
                  <a:moveTo>
                    <a:pt x="2979" y="1"/>
                  </a:moveTo>
                  <a:lnTo>
                    <a:pt x="1" y="447"/>
                  </a:lnTo>
                  <a:lnTo>
                    <a:pt x="53" y="816"/>
                  </a:lnTo>
                  <a:lnTo>
                    <a:pt x="3031" y="365"/>
                  </a:lnTo>
                  <a:lnTo>
                    <a:pt x="2979" y="1"/>
                  </a:lnTo>
                  <a:close/>
                </a:path>
              </a:pathLst>
            </a:custGeom>
            <a:solidFill>
              <a:srgbClr val="4B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7"/>
            <p:cNvSpPr/>
            <p:nvPr/>
          </p:nvSpPr>
          <p:spPr>
            <a:xfrm>
              <a:off x="3290469" y="4381393"/>
              <a:ext cx="72497" cy="70724"/>
            </a:xfrm>
            <a:custGeom>
              <a:avLst/>
              <a:gdLst/>
              <a:ahLst/>
              <a:cxnLst/>
              <a:rect l="l" t="t" r="r" b="b"/>
              <a:pathLst>
                <a:path w="409" h="399" extrusionOk="0">
                  <a:moveTo>
                    <a:pt x="356" y="0"/>
                  </a:moveTo>
                  <a:lnTo>
                    <a:pt x="1" y="56"/>
                  </a:lnTo>
                  <a:lnTo>
                    <a:pt x="53" y="399"/>
                  </a:lnTo>
                  <a:lnTo>
                    <a:pt x="408" y="343"/>
                  </a:lnTo>
                  <a:lnTo>
                    <a:pt x="3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7"/>
            <p:cNvSpPr/>
            <p:nvPr/>
          </p:nvSpPr>
          <p:spPr>
            <a:xfrm>
              <a:off x="2905473" y="4395219"/>
              <a:ext cx="367450" cy="114682"/>
            </a:xfrm>
            <a:custGeom>
              <a:avLst/>
              <a:gdLst/>
              <a:ahLst/>
              <a:cxnLst/>
              <a:rect l="l" t="t" r="r" b="b"/>
              <a:pathLst>
                <a:path w="2073" h="647" extrusionOk="0">
                  <a:moveTo>
                    <a:pt x="2021" y="0"/>
                  </a:moveTo>
                  <a:lnTo>
                    <a:pt x="0" y="304"/>
                  </a:lnTo>
                  <a:lnTo>
                    <a:pt x="52" y="646"/>
                  </a:lnTo>
                  <a:lnTo>
                    <a:pt x="2073" y="343"/>
                  </a:lnTo>
                  <a:lnTo>
                    <a:pt x="20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TextBox 135"/>
          <p:cNvSpPr txBox="1"/>
          <p:nvPr/>
        </p:nvSpPr>
        <p:spPr>
          <a:xfrm>
            <a:off x="367628" y="525783"/>
            <a:ext cx="8408743" cy="2258054"/>
          </a:xfrm>
          <a:prstGeom prst="rect">
            <a:avLst/>
          </a:prstGeom>
          <a:noFill/>
        </p:spPr>
        <p:txBody>
          <a:bodyPr wrap="square" rtlCol="0">
            <a:spAutoFit/>
          </a:bodyPr>
          <a:lstStyle/>
          <a:p>
            <a:pPr algn="ctr">
              <a:lnSpc>
                <a:spcPct val="150000"/>
              </a:lnSpc>
            </a:pPr>
            <a:r>
              <a:rPr lang="en-US" sz="5000" b="1" dirty="0">
                <a:solidFill>
                  <a:srgbClr val="EF2929"/>
                </a:solidFill>
              </a:rPr>
              <a:t>TIẾT 22+23+24 - </a:t>
            </a:r>
            <a:r>
              <a:rPr lang="vi-VN" sz="5000" b="1" dirty="0">
                <a:solidFill>
                  <a:srgbClr val="EF2929"/>
                </a:solidFill>
              </a:rPr>
              <a:t>BÀI 8: </a:t>
            </a:r>
            <a:endParaRPr lang="en-US" sz="5000" b="1" dirty="0">
              <a:solidFill>
                <a:srgbClr val="EF2929"/>
              </a:solidFill>
            </a:endParaRPr>
          </a:p>
          <a:p>
            <a:pPr algn="ctr">
              <a:lnSpc>
                <a:spcPct val="150000"/>
              </a:lnSpc>
            </a:pPr>
            <a:r>
              <a:rPr lang="vi-VN" sz="5000" b="1" dirty="0">
                <a:solidFill>
                  <a:srgbClr val="165C7F"/>
                </a:solidFill>
              </a:rPr>
              <a:t>TIÊU DÙNG THÔNG MINH</a:t>
            </a:r>
            <a:endParaRPr lang="en-US" sz="5000" b="1" dirty="0">
              <a:solidFill>
                <a:srgbClr val="165C7F"/>
              </a:solidFill>
            </a:endParaRPr>
          </a:p>
        </p:txBody>
      </p:sp>
      <p:pic>
        <p:nvPicPr>
          <p:cNvPr id="4" name="Picture 3">
            <a:extLst>
              <a:ext uri="{FF2B5EF4-FFF2-40B4-BE49-F238E27FC236}">
                <a16:creationId xmlns:a16="http://schemas.microsoft.com/office/drawing/2014/main" id="{9099B40C-D98E-D767-BC6F-10038B1D6CAD}"/>
              </a:ext>
            </a:extLst>
          </p:cNvPr>
          <p:cNvPicPr>
            <a:picLocks noChangeAspect="1"/>
          </p:cNvPicPr>
          <p:nvPr/>
        </p:nvPicPr>
        <p:blipFill>
          <a:blip r:embed="rId3"/>
          <a:srcRect l="63210" t="42139" r="16410" b="31330"/>
          <a:stretch/>
        </p:blipFill>
        <p:spPr>
          <a:xfrm>
            <a:off x="6350767" y="3071999"/>
            <a:ext cx="2778315" cy="2034458"/>
          </a:xfrm>
          <a:prstGeom prst="rect">
            <a:avLst/>
          </a:prstGeom>
        </p:spPr>
      </p:pic>
      <p:graphicFrame>
        <p:nvGraphicFramePr>
          <p:cNvPr id="3" name="Table 2">
            <a:extLst>
              <a:ext uri="{FF2B5EF4-FFF2-40B4-BE49-F238E27FC236}">
                <a16:creationId xmlns:a16="http://schemas.microsoft.com/office/drawing/2014/main" id="{E4FECAD2-78EE-228A-FDAE-534037C338D3}"/>
              </a:ext>
            </a:extLst>
          </p:cNvPr>
          <p:cNvGraphicFramePr>
            <a:graphicFrameLocks noGrp="1"/>
          </p:cNvGraphicFramePr>
          <p:nvPr>
            <p:extLst>
              <p:ext uri="{D42A27DB-BD31-4B8C-83A1-F6EECF244321}">
                <p14:modId xmlns:p14="http://schemas.microsoft.com/office/powerpoint/2010/main" val="2376415214"/>
              </p:ext>
            </p:extLst>
          </p:nvPr>
        </p:nvGraphicFramePr>
        <p:xfrm>
          <a:off x="2574591" y="2926780"/>
          <a:ext cx="3586163" cy="1047750"/>
        </p:xfrm>
        <a:graphic>
          <a:graphicData uri="http://schemas.openxmlformats.org/drawingml/2006/table">
            <a:tbl>
              <a:tblPr/>
              <a:tblGrid>
                <a:gridCol w="1058862">
                  <a:extLst>
                    <a:ext uri="{9D8B030D-6E8A-4147-A177-3AD203B41FA5}">
                      <a16:colId xmlns:a16="http://schemas.microsoft.com/office/drawing/2014/main" val="20000"/>
                    </a:ext>
                  </a:extLst>
                </a:gridCol>
                <a:gridCol w="717550">
                  <a:extLst>
                    <a:ext uri="{9D8B030D-6E8A-4147-A177-3AD203B41FA5}">
                      <a16:colId xmlns:a16="http://schemas.microsoft.com/office/drawing/2014/main" val="20001"/>
                    </a:ext>
                  </a:extLst>
                </a:gridCol>
                <a:gridCol w="1809751">
                  <a:extLst>
                    <a:ext uri="{9D8B030D-6E8A-4147-A177-3AD203B41FA5}">
                      <a16:colId xmlns:a16="http://schemas.microsoft.com/office/drawing/2014/main" val="20002"/>
                    </a:ext>
                  </a:extLst>
                </a:gridCol>
              </a:tblGrid>
              <a:tr h="270071">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pt-BR" altLang="en-US" sz="1200" b="1"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Ngày soạn</a:t>
                      </a:r>
                      <a:endParaRPr kumimoji="0" lang="en-US" altLang="en-US" sz="1200" b="1" i="0" u="none" strike="noStrike" cap="none" normalizeH="0" baseline="0" dirty="0">
                        <a:ln>
                          <a:noFill/>
                        </a:ln>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sym typeface="Arial" panose="020B0604020202020204" pitchFamily="34" charset="0"/>
                      </a:endParaRPr>
                    </a:p>
                  </a:txBody>
                  <a:tcPr marL="68580" marR="68580" marT="0" marB="0" anchor="ctr" horzOverflow="overflow">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lnTlToBr>
                      <a:noFill/>
                    </a:lnTlToBr>
                    <a:lnBlToTr>
                      <a:noFill/>
                    </a:lnBlToTr>
                    <a:solidFill>
                      <a:srgbClr val="90D077"/>
                    </a:solid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pt-BR" altLang="en-US" sz="1200" b="1" i="0" u="none" strike="noStrike" cap="none" normalizeH="0" baseline="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Lớp</a:t>
                      </a:r>
                      <a:endParaRPr kumimoji="0" lang="en-US" altLang="en-US" sz="1200" b="1" i="0" u="none" strike="noStrike" cap="none" normalizeH="0" baseline="0">
                        <a:ln>
                          <a:noFill/>
                        </a:ln>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sym typeface="Arial" panose="020B0604020202020204" pitchFamily="34" charset="0"/>
                      </a:endParaRPr>
                    </a:p>
                  </a:txBody>
                  <a:tcPr marL="68580" marR="68580" marT="0" marB="0" anchor="ctr" horzOverflow="overflow">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lnTlToBr>
                      <a:noFill/>
                    </a:lnTlToBr>
                    <a:lnBlToTr>
                      <a:noFill/>
                    </a:lnBlToTr>
                    <a:solidFill>
                      <a:srgbClr val="90D077"/>
                    </a:solid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pt-BR" altLang="en-US" sz="1200" b="1" i="0" u="none" strike="noStrike" cap="none" normalizeH="0" baseline="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Ngày dạy</a:t>
                      </a:r>
                      <a:endParaRPr kumimoji="0" lang="en-US" altLang="en-US" sz="1200" b="1" i="0" u="none" strike="noStrike" cap="none" normalizeH="0" baseline="0">
                        <a:ln>
                          <a:noFill/>
                        </a:ln>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sym typeface="Arial" panose="020B0604020202020204" pitchFamily="34" charset="0"/>
                      </a:endParaRPr>
                    </a:p>
                  </a:txBody>
                  <a:tcPr marL="68580" marR="68580" marT="0" marB="0" anchor="ctr" horzOverflow="overflow">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lnTlToBr>
                      <a:noFill/>
                    </a:lnTlToBr>
                    <a:lnBlToTr>
                      <a:noFill/>
                    </a:lnBlToTr>
                    <a:solidFill>
                      <a:srgbClr val="90D077"/>
                    </a:solidFill>
                  </a:tcPr>
                </a:tc>
                <a:extLst>
                  <a:ext uri="{0D108BD9-81ED-4DB2-BD59-A6C34878D82A}">
                    <a16:rowId xmlns:a16="http://schemas.microsoft.com/office/drawing/2014/main" val="10000"/>
                  </a:ext>
                </a:extLst>
              </a:tr>
              <a:tr h="777679">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pt-BR" altLang="en-US" sz="12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12/02/2025</a:t>
                      </a:r>
                      <a:endParaRPr kumimoji="0" lang="en-US" altLang="en-US" sz="1200" b="0" i="0" u="none" strike="noStrike" cap="none" normalizeH="0" baseline="0" dirty="0">
                        <a:ln>
                          <a:noFill/>
                        </a:ln>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sym typeface="Arial" panose="020B0604020202020204" pitchFamily="34" charset="0"/>
                      </a:endParaRPr>
                    </a:p>
                  </a:txBody>
                  <a:tcPr marL="68580" marR="68580" marT="0" marB="0" anchor="ctr" horzOverflow="overflow">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lnTlToBr>
                      <a:noFill/>
                    </a:lnTlToBr>
                    <a:lnBlToTr>
                      <a:noFill/>
                    </a:lnBlToTr>
                    <a:solidFill>
                      <a:srgbClr val="90D077"/>
                    </a:solid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pt-BR" altLang="en-US" sz="12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9</a:t>
                      </a:r>
                      <a:r>
                        <a:rPr kumimoji="0" lang="en-US" altLang="en-US" sz="12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A</a:t>
                      </a:r>
                    </a:p>
                    <a:p>
                      <a:pPr marL="0" marR="0" lvl="0" indent="0" algn="ctr"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pt-BR" altLang="en-US" sz="12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9BC</a:t>
                      </a:r>
                      <a:endParaRPr kumimoji="0" lang="en-US" altLang="en-US" sz="12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endParaRPr>
                    </a:p>
                  </a:txBody>
                  <a:tcPr marL="68580" marR="68580" marT="0" marB="0" horzOverflow="overflow">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lnTlToBr>
                      <a:noFill/>
                    </a:lnTlToBr>
                    <a:lnBlToTr>
                      <a:noFill/>
                    </a:lnBlToTr>
                    <a:solidFill>
                      <a:srgbClr val="90D077"/>
                    </a:solid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17,24/2/; 03/3/2025</a:t>
                      </a:r>
                    </a:p>
                    <a:p>
                      <a:pPr marL="0" marR="0" lvl="0" indent="0" algn="ctr"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sym typeface="Arial" panose="020B0604020202020204" pitchFamily="34" charset="0"/>
                        </a:rPr>
                        <a:t>19,26/2/; 05/3/2025</a:t>
                      </a:r>
                    </a:p>
                  </a:txBody>
                  <a:tcPr marL="68580" marR="68580" marT="0" marB="0" horzOverflow="overflow">
                    <a:lnL w="9525" cap="flat" cmpd="sng" algn="ctr">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T w="9525" cap="flat" cmpd="sng" algn="ctr">
                      <a:solidFill>
                        <a:srgbClr val="9E9E9E"/>
                      </a:solidFill>
                      <a:prstDash val="solid"/>
                      <a:round/>
                      <a:headEnd type="none" w="sm" len="sm"/>
                      <a:tailEnd type="none" w="sm" len="sm"/>
                    </a:lnT>
                    <a:lnB w="9525" cap="flat" cmpd="sng" algn="ctr">
                      <a:solidFill>
                        <a:srgbClr val="9E9E9E"/>
                      </a:solidFill>
                      <a:prstDash val="solid"/>
                      <a:round/>
                      <a:headEnd type="none" w="sm" len="sm"/>
                      <a:tailEnd type="none" w="sm" len="sm"/>
                    </a:lnB>
                    <a:lnTlToBr>
                      <a:noFill/>
                    </a:lnTlToBr>
                    <a:lnBlToTr>
                      <a:noFill/>
                    </a:lnBlToTr>
                    <a:solidFill>
                      <a:srgbClr val="90D07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04145109"/>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p:cTn id="7" dur="500" fill="hold"/>
                                        <p:tgtEl>
                                          <p:spTgt spid="136"/>
                                        </p:tgtEl>
                                        <p:attrNameLst>
                                          <p:attrName>ppt_w</p:attrName>
                                        </p:attrNameLst>
                                      </p:cBhvr>
                                      <p:tavLst>
                                        <p:tav tm="0">
                                          <p:val>
                                            <p:fltVal val="0"/>
                                          </p:val>
                                        </p:tav>
                                        <p:tav tm="100000">
                                          <p:val>
                                            <p:strVal val="#ppt_w"/>
                                          </p:val>
                                        </p:tav>
                                      </p:tavLst>
                                    </p:anim>
                                    <p:anim calcmode="lin" valueType="num">
                                      <p:cBhvr>
                                        <p:cTn id="8" dur="500" fill="hold"/>
                                        <p:tgtEl>
                                          <p:spTgt spid="136"/>
                                        </p:tgtEl>
                                        <p:attrNameLst>
                                          <p:attrName>ppt_h</p:attrName>
                                        </p:attrNameLst>
                                      </p:cBhvr>
                                      <p:tavLst>
                                        <p:tav tm="0">
                                          <p:val>
                                            <p:fltVal val="0"/>
                                          </p:val>
                                        </p:tav>
                                        <p:tav tm="100000">
                                          <p:val>
                                            <p:strVal val="#ppt_h"/>
                                          </p:val>
                                        </p:tav>
                                      </p:tavLst>
                                    </p:anim>
                                    <p:animEffect transition="in" filter="fade">
                                      <p:cBhvr>
                                        <p:cTn id="9"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3DA58F5-DA3E-CBAE-84AE-4798310B81F0}"/>
              </a:ext>
            </a:extLst>
          </p:cNvPr>
          <p:cNvGrpSpPr/>
          <p:nvPr/>
        </p:nvGrpSpPr>
        <p:grpSpPr>
          <a:xfrm>
            <a:off x="469737" y="382318"/>
            <a:ext cx="3136628" cy="496996"/>
            <a:chOff x="9303548" y="2373809"/>
            <a:chExt cx="3136628" cy="496996"/>
          </a:xfrm>
        </p:grpSpPr>
        <p:sp>
          <p:nvSpPr>
            <p:cNvPr id="4" name="TextBox 3">
              <a:extLst>
                <a:ext uri="{FF2B5EF4-FFF2-40B4-BE49-F238E27FC236}">
                  <a16:creationId xmlns:a16="http://schemas.microsoft.com/office/drawing/2014/main" id="{124F2614-4E86-1812-BB01-742E77E90094}"/>
                </a:ext>
              </a:extLst>
            </p:cNvPr>
            <p:cNvSpPr txBox="1"/>
            <p:nvPr/>
          </p:nvSpPr>
          <p:spPr>
            <a:xfrm>
              <a:off x="9303548" y="2373809"/>
              <a:ext cx="3136628" cy="496996"/>
            </a:xfrm>
            <a:prstGeom prst="rect">
              <a:avLst/>
            </a:prstGeom>
            <a:noFill/>
          </p:spPr>
          <p:txBody>
            <a:bodyPr wrap="square" rtlCol="0">
              <a:spAutoFit/>
            </a:bodyPr>
            <a:lstStyle/>
            <a:p>
              <a:pPr algn="just">
                <a:lnSpc>
                  <a:spcPct val="150000"/>
                </a:lnSpc>
              </a:pPr>
              <a:r>
                <a:rPr lang="en-US" sz="2000" dirty="0">
                  <a:solidFill>
                    <a:srgbClr val="C00000"/>
                  </a:solidFill>
                  <a:latin typeface="Arial" panose="020B0604020202020204" pitchFamily="34" charset="0"/>
                  <a:cs typeface="Arial" panose="020B0604020202020204" pitchFamily="34" charset="0"/>
                </a:rPr>
                <a:t>        </a:t>
              </a:r>
              <a:r>
                <a:rPr lang="en-US" sz="2000" b="1" u="sng" dirty="0">
                  <a:solidFill>
                    <a:srgbClr val="C00000"/>
                  </a:solidFill>
                  <a:latin typeface="Arial" panose="020B0604020202020204" pitchFamily="34" charset="0"/>
                  <a:cs typeface="Arial" panose="020B0604020202020204" pitchFamily="34" charset="0"/>
                </a:rPr>
                <a:t>TRẢ LỜI CÂU C:</a:t>
              </a:r>
            </a:p>
          </p:txBody>
        </p:sp>
        <p:pic>
          <p:nvPicPr>
            <p:cNvPr id="5" name="Picture 2" descr="https://cdn-icons-png.flaticon.com/128/4151/4151471.png">
              <a:extLst>
                <a:ext uri="{FF2B5EF4-FFF2-40B4-BE49-F238E27FC236}">
                  <a16:creationId xmlns:a16="http://schemas.microsoft.com/office/drawing/2014/main" id="{15C75B80-5D69-9E03-D414-F02CC95DD3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9300890" y="2385452"/>
              <a:ext cx="488012" cy="48269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40A5E02C-7594-8584-51FF-3C3A9B49173B}"/>
              </a:ext>
            </a:extLst>
          </p:cNvPr>
          <p:cNvSpPr txBox="1"/>
          <p:nvPr/>
        </p:nvSpPr>
        <p:spPr>
          <a:xfrm>
            <a:off x="773695" y="1268602"/>
            <a:ext cx="2528711" cy="400110"/>
          </a:xfrm>
          <a:prstGeom prst="rect">
            <a:avLst/>
          </a:prstGeom>
          <a:noFill/>
        </p:spPr>
        <p:txBody>
          <a:bodyPr wrap="square" rtlCol="0">
            <a:spAutoFit/>
          </a:bodyPr>
          <a:lstStyle/>
          <a:p>
            <a:pPr algn="ctr"/>
            <a:r>
              <a:rPr lang="en-US" sz="2000" b="1" dirty="0">
                <a:solidFill>
                  <a:schemeClr val="tx1"/>
                </a:solidFill>
              </a:rPr>
              <a:t>C </a:t>
            </a:r>
            <a:r>
              <a:rPr lang="en-US" sz="2000" b="1" dirty="0" err="1">
                <a:solidFill>
                  <a:schemeClr val="tx1"/>
                </a:solidFill>
              </a:rPr>
              <a:t>nên</a:t>
            </a:r>
            <a:r>
              <a:rPr lang="en-US" sz="2000" b="1" dirty="0">
                <a:solidFill>
                  <a:schemeClr val="tx1"/>
                </a:solidFill>
              </a:rPr>
              <a:t>:</a:t>
            </a:r>
          </a:p>
        </p:txBody>
      </p:sp>
      <p:sp>
        <p:nvSpPr>
          <p:cNvPr id="7" name="Rectangle 6">
            <a:extLst>
              <a:ext uri="{FF2B5EF4-FFF2-40B4-BE49-F238E27FC236}">
                <a16:creationId xmlns:a16="http://schemas.microsoft.com/office/drawing/2014/main" id="{05B6429E-B9F1-90A2-607B-E03575660D2D}"/>
              </a:ext>
            </a:extLst>
          </p:cNvPr>
          <p:cNvSpPr/>
          <p:nvPr/>
        </p:nvSpPr>
        <p:spPr>
          <a:xfrm>
            <a:off x="0" y="4499290"/>
            <a:ext cx="9144000" cy="65190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7DDB81C-EB6E-777E-1BE4-3EFDE44D11D8}"/>
              </a:ext>
            </a:extLst>
          </p:cNvPr>
          <p:cNvPicPr>
            <a:picLocks noChangeAspect="1"/>
          </p:cNvPicPr>
          <p:nvPr/>
        </p:nvPicPr>
        <p:blipFill>
          <a:blip r:embed="rId3"/>
          <a:srcRect l="37283" t="59643" r="41235" b="-149"/>
          <a:stretch/>
        </p:blipFill>
        <p:spPr>
          <a:xfrm>
            <a:off x="952432" y="1862667"/>
            <a:ext cx="2485773" cy="2636623"/>
          </a:xfrm>
          <a:prstGeom prst="rect">
            <a:avLst/>
          </a:prstGeom>
        </p:spPr>
      </p:pic>
      <p:sp>
        <p:nvSpPr>
          <p:cNvPr id="10" name="Speech Bubble: Rectangle with Corners Rounded 9">
            <a:extLst>
              <a:ext uri="{FF2B5EF4-FFF2-40B4-BE49-F238E27FC236}">
                <a16:creationId xmlns:a16="http://schemas.microsoft.com/office/drawing/2014/main" id="{76DEE4A2-A4B3-98B3-3E48-28DDA2F4CF1D}"/>
              </a:ext>
            </a:extLst>
          </p:cNvPr>
          <p:cNvSpPr/>
          <p:nvPr/>
        </p:nvSpPr>
        <p:spPr>
          <a:xfrm>
            <a:off x="3799114" y="630816"/>
            <a:ext cx="4985657" cy="1546327"/>
          </a:xfrm>
          <a:prstGeom prst="wedgeRoundRectCallout">
            <a:avLst>
              <a:gd name="adj1" fmla="val -60132"/>
              <a:gd name="adj2" fmla="val 44901"/>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rPr>
              <a:t>Kiểm tra kĩ chất lượng sản phẩm để đảm bảo độ bền, an toàn và đáp ứng nhu cầu học tập</a:t>
            </a:r>
            <a:endParaRPr lang="en-US" sz="2000" dirty="0">
              <a:solidFill>
                <a:schemeClr val="tx1"/>
              </a:solidFill>
            </a:endParaRPr>
          </a:p>
        </p:txBody>
      </p:sp>
      <p:sp>
        <p:nvSpPr>
          <p:cNvPr id="11" name="Speech Bubble: Rectangle with Corners Rounded 10">
            <a:extLst>
              <a:ext uri="{FF2B5EF4-FFF2-40B4-BE49-F238E27FC236}">
                <a16:creationId xmlns:a16="http://schemas.microsoft.com/office/drawing/2014/main" id="{DBF0C7A6-0655-4F22-F88D-868E0A0C3692}"/>
              </a:ext>
            </a:extLst>
          </p:cNvPr>
          <p:cNvSpPr/>
          <p:nvPr/>
        </p:nvSpPr>
        <p:spPr>
          <a:xfrm>
            <a:off x="3799114" y="2565053"/>
            <a:ext cx="4985657" cy="1546327"/>
          </a:xfrm>
          <a:prstGeom prst="wedgeRoundRectCallout">
            <a:avLst>
              <a:gd name="adj1" fmla="val -60132"/>
              <a:gd name="adj2" fmla="val 44901"/>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rPr>
              <a:t>So sánh giá cả ở nhiều cửa hàng để chọn được sản phẩm tốt với giá cả hợp lí</a:t>
            </a:r>
            <a:endParaRPr lang="en-US" sz="2000" dirty="0">
              <a:solidFill>
                <a:schemeClr val="tx1"/>
              </a:solidFill>
            </a:endParaRPr>
          </a:p>
        </p:txBody>
      </p:sp>
    </p:spTree>
    <p:extLst>
      <p:ext uri="{BB962C8B-B14F-4D97-AF65-F5344CB8AC3E}">
        <p14:creationId xmlns:p14="http://schemas.microsoft.com/office/powerpoint/2010/main" val="183275747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5F1E130F-5272-9140-CBE5-9A4BFDCD688B}"/>
              </a:ext>
            </a:extLst>
          </p:cNvPr>
          <p:cNvSpPr/>
          <p:nvPr/>
        </p:nvSpPr>
        <p:spPr>
          <a:xfrm>
            <a:off x="4143021" y="1187058"/>
            <a:ext cx="4639734" cy="1739283"/>
          </a:xfrm>
          <a:prstGeom prst="roundRect">
            <a:avLst>
              <a:gd name="adj" fmla="val 3434"/>
            </a:avLst>
          </a:prstGeom>
          <a:solidFill>
            <a:srgbClr val="EBF6F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a:solidFill>
                  <a:srgbClr val="000000"/>
                </a:solidFill>
              </a:rPr>
              <a:t>LUYỆN TẬP</a:t>
            </a:r>
          </a:p>
          <a:p>
            <a:pPr algn="ctr">
              <a:lnSpc>
                <a:spcPct val="150000"/>
              </a:lnSpc>
            </a:pPr>
            <a:r>
              <a:rPr lang="vi-VN" sz="2000" dirty="0">
                <a:solidFill>
                  <a:srgbClr val="000000"/>
                </a:solidFill>
              </a:rPr>
              <a:t>Nhiệm vụ 2: Trả lời câu hỏi phần Luyện tập (SGK tr.49 - 50)</a:t>
            </a:r>
            <a:r>
              <a:rPr lang="en-US" sz="2000" dirty="0">
                <a:solidFill>
                  <a:srgbClr val="000000"/>
                </a:solidFill>
              </a:rPr>
              <a:t>.</a:t>
            </a:r>
            <a:endParaRPr lang="vi-VN" sz="2000" dirty="0">
              <a:solidFill>
                <a:srgbClr val="000000"/>
              </a:solidFill>
            </a:endParaRPr>
          </a:p>
        </p:txBody>
      </p:sp>
      <p:pic>
        <p:nvPicPr>
          <p:cNvPr id="4" name="Picture 2" descr="https://vjst.vn/Images/editor/images/2023/Thang%2011/S%E1%BB%ADa%20%C4%91%E1%BB%95i%20b%E1%BB%95%20sung%20Lu%E1%BA%ADt%20Ch%E1%BA%A5t%20l%C6%B0%E1%BB%A3ng%20s%E1%BA%A3n%20ph%E1%BA%A9m%20h%C3%A0ng%20h%C3%B3a.jpg">
            <a:extLst>
              <a:ext uri="{FF2B5EF4-FFF2-40B4-BE49-F238E27FC236}">
                <a16:creationId xmlns:a16="http://schemas.microsoft.com/office/drawing/2014/main" id="{99573BAA-FF34-49EA-5124-9BDBB900A9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24"/>
          <a:stretch/>
        </p:blipFill>
        <p:spPr bwMode="auto">
          <a:xfrm>
            <a:off x="0" y="710406"/>
            <a:ext cx="3725333" cy="32711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A4B964E-537C-8ACE-AEF3-61123446C894}"/>
              </a:ext>
            </a:extLst>
          </p:cNvPr>
          <p:cNvSpPr txBox="1"/>
          <p:nvPr/>
        </p:nvSpPr>
        <p:spPr>
          <a:xfrm>
            <a:off x="4018843" y="3022877"/>
            <a:ext cx="4888089" cy="958660"/>
          </a:xfrm>
          <a:prstGeom prst="rect">
            <a:avLst/>
          </a:prstGeom>
          <a:noFill/>
        </p:spPr>
        <p:txBody>
          <a:bodyPr wrap="square" rtlCol="0">
            <a:spAutoFit/>
          </a:bodyPr>
          <a:lstStyle/>
          <a:p>
            <a:pPr algn="ctr">
              <a:lnSpc>
                <a:spcPct val="150000"/>
              </a:lnSpc>
            </a:pPr>
            <a:r>
              <a:rPr lang="en-US" sz="2000" b="1" dirty="0" err="1">
                <a:solidFill>
                  <a:srgbClr val="C00000"/>
                </a:solidFill>
              </a:rPr>
              <a:t>Hoạt</a:t>
            </a:r>
            <a:r>
              <a:rPr lang="en-US" sz="2000" b="1" dirty="0">
                <a:solidFill>
                  <a:srgbClr val="C00000"/>
                </a:solidFill>
              </a:rPr>
              <a:t> </a:t>
            </a:r>
            <a:r>
              <a:rPr lang="en-US" sz="2000" b="1" dirty="0" err="1">
                <a:solidFill>
                  <a:srgbClr val="C00000"/>
                </a:solidFill>
              </a:rPr>
              <a:t>động</a:t>
            </a:r>
            <a:r>
              <a:rPr lang="en-US" sz="2000" b="1" dirty="0">
                <a:solidFill>
                  <a:srgbClr val="C00000"/>
                </a:solidFill>
              </a:rPr>
              <a:t> 3</a:t>
            </a:r>
            <a:r>
              <a:rPr lang="vi-VN" sz="2000" b="1" dirty="0">
                <a:solidFill>
                  <a:srgbClr val="C00000"/>
                </a:solidFill>
              </a:rPr>
              <a:t>: Các tiêu chí khi chọn mua sản phẩm</a:t>
            </a:r>
            <a:endParaRPr lang="en-US" sz="2000" b="1" dirty="0">
              <a:solidFill>
                <a:srgbClr val="C00000"/>
              </a:solidFill>
            </a:endParaRPr>
          </a:p>
        </p:txBody>
      </p:sp>
      <p:sp>
        <p:nvSpPr>
          <p:cNvPr id="6" name="Rectangle 5">
            <a:extLst>
              <a:ext uri="{FF2B5EF4-FFF2-40B4-BE49-F238E27FC236}">
                <a16:creationId xmlns:a16="http://schemas.microsoft.com/office/drawing/2014/main" id="{ED72A10F-0F5A-BAD6-63BD-F7DFE2700416}"/>
              </a:ext>
            </a:extLst>
          </p:cNvPr>
          <p:cNvSpPr/>
          <p:nvPr/>
        </p:nvSpPr>
        <p:spPr>
          <a:xfrm>
            <a:off x="0" y="4499290"/>
            <a:ext cx="9144000" cy="65190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547678"/>
      </p:ext>
    </p:extLst>
  </p:cSld>
  <p:clrMapOvr>
    <a:masterClrMapping/>
  </p:clrMapOvr>
  <p:transition spd="med">
    <p:circl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75C8D37-1E00-768E-0CB7-AA7D64ED91E1}"/>
              </a:ext>
            </a:extLst>
          </p:cNvPr>
          <p:cNvGrpSpPr/>
          <p:nvPr/>
        </p:nvGrpSpPr>
        <p:grpSpPr>
          <a:xfrm>
            <a:off x="266700" y="1153533"/>
            <a:ext cx="8610599" cy="958660"/>
            <a:chOff x="0" y="304447"/>
            <a:chExt cx="8610599" cy="958660"/>
          </a:xfrm>
        </p:grpSpPr>
        <p:sp>
          <p:nvSpPr>
            <p:cNvPr id="4" name="TextBox 3">
              <a:extLst>
                <a:ext uri="{FF2B5EF4-FFF2-40B4-BE49-F238E27FC236}">
                  <a16:creationId xmlns:a16="http://schemas.microsoft.com/office/drawing/2014/main" id="{0EF32177-03EE-CFCE-588C-2341BE29E91D}"/>
                </a:ext>
              </a:extLst>
            </p:cNvPr>
            <p:cNvSpPr txBox="1"/>
            <p:nvPr/>
          </p:nvSpPr>
          <p:spPr>
            <a:xfrm>
              <a:off x="805543" y="304447"/>
              <a:ext cx="7805056" cy="958660"/>
            </a:xfrm>
            <a:prstGeom prst="rect">
              <a:avLst/>
            </a:prstGeom>
            <a:noFill/>
          </p:spPr>
          <p:txBody>
            <a:bodyPr wrap="square">
              <a:spAutoFit/>
            </a:bodyPr>
            <a:lstStyle/>
            <a:p>
              <a:pPr algn="just">
                <a:lnSpc>
                  <a:spcPct val="150000"/>
                </a:lnSpc>
              </a:pPr>
              <a:r>
                <a:rPr lang="en-US" sz="2000" dirty="0">
                  <a:solidFill>
                    <a:srgbClr val="000000"/>
                  </a:solidFill>
                  <a:effectLst/>
                  <a:latin typeface="+mn-lt"/>
                  <a:ea typeface="Times New Roman" panose="02020603050405020304" pitchFamily="18" charset="0"/>
                </a:rPr>
                <a:t>Khi </a:t>
              </a:r>
              <a:r>
                <a:rPr lang="en-US" sz="2000" dirty="0" err="1">
                  <a:solidFill>
                    <a:srgbClr val="000000"/>
                  </a:solidFill>
                  <a:effectLst/>
                  <a:latin typeface="+mn-lt"/>
                  <a:ea typeface="Times New Roman" panose="02020603050405020304" pitchFamily="18" charset="0"/>
                </a:rPr>
                <a:t>quyết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định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một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sản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phẩm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em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căn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cứ</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vào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những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tiêu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chí</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nào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dưới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đây</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Vì</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sao</a:t>
              </a:r>
              <a:r>
                <a:rPr lang="en-US" sz="2000" dirty="0">
                  <a:solidFill>
                    <a:srgbClr val="000000"/>
                  </a:solidFill>
                  <a:effectLst/>
                  <a:latin typeface="+mn-lt"/>
                  <a:ea typeface="Times New Roman" panose="02020603050405020304" pitchFamily="18" charset="0"/>
                </a:rPr>
                <a:t>? </a:t>
              </a:r>
              <a:endParaRPr lang="en-US" sz="2000" dirty="0">
                <a:latin typeface="+mn-lt"/>
              </a:endParaRPr>
            </a:p>
          </p:txBody>
        </p:sp>
        <p:pic>
          <p:nvPicPr>
            <p:cNvPr id="6" name="Picture 5">
              <a:extLst>
                <a:ext uri="{FF2B5EF4-FFF2-40B4-BE49-F238E27FC236}">
                  <a16:creationId xmlns:a16="http://schemas.microsoft.com/office/drawing/2014/main" id="{BF7C5E2A-8275-5990-B5CC-FF5CE934AC02}"/>
                </a:ext>
              </a:extLst>
            </p:cNvPr>
            <p:cNvPicPr>
              <a:picLocks noChangeAspect="1"/>
            </p:cNvPicPr>
            <p:nvPr/>
          </p:nvPicPr>
          <p:blipFill>
            <a:blip r:embed="rId2"/>
            <a:srcRect l="29166" r="60119" b="79471"/>
            <a:stretch/>
          </p:blipFill>
          <p:spPr>
            <a:xfrm>
              <a:off x="0" y="304447"/>
              <a:ext cx="818439" cy="882095"/>
            </a:xfrm>
            <a:prstGeom prst="rect">
              <a:avLst/>
            </a:prstGeom>
          </p:spPr>
        </p:pic>
      </p:grpSp>
      <p:sp>
        <p:nvSpPr>
          <p:cNvPr id="8" name="Rectangle 7">
            <a:extLst>
              <a:ext uri="{FF2B5EF4-FFF2-40B4-BE49-F238E27FC236}">
                <a16:creationId xmlns:a16="http://schemas.microsoft.com/office/drawing/2014/main" id="{FEE403AA-76E3-E1C8-009F-EDCBC66C80B7}"/>
              </a:ext>
            </a:extLst>
          </p:cNvPr>
          <p:cNvSpPr/>
          <p:nvPr/>
        </p:nvSpPr>
        <p:spPr>
          <a:xfrm>
            <a:off x="2767693" y="380999"/>
            <a:ext cx="3608614" cy="59871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HOẠT ĐỘNG CÁ NHÂN</a:t>
            </a:r>
          </a:p>
        </p:txBody>
      </p:sp>
      <p:graphicFrame>
        <p:nvGraphicFramePr>
          <p:cNvPr id="10" name="Table 9">
            <a:extLst>
              <a:ext uri="{FF2B5EF4-FFF2-40B4-BE49-F238E27FC236}">
                <a16:creationId xmlns:a16="http://schemas.microsoft.com/office/drawing/2014/main" id="{84767D7D-B647-4B79-C872-00998EADE3DE}"/>
              </a:ext>
            </a:extLst>
          </p:cNvPr>
          <p:cNvGraphicFramePr>
            <a:graphicFrameLocks noGrp="1"/>
          </p:cNvGraphicFramePr>
          <p:nvPr>
            <p:extLst>
              <p:ext uri="{D42A27DB-BD31-4B8C-83A1-F6EECF244321}">
                <p14:modId xmlns:p14="http://schemas.microsoft.com/office/powerpoint/2010/main" val="2019735230"/>
              </p:ext>
            </p:extLst>
          </p:nvPr>
        </p:nvGraphicFramePr>
        <p:xfrm>
          <a:off x="576941" y="2239406"/>
          <a:ext cx="8300358" cy="2604735"/>
        </p:xfrm>
        <a:graphic>
          <a:graphicData uri="http://schemas.openxmlformats.org/drawingml/2006/table">
            <a:tbl>
              <a:tblPr firstRow="1" firstCol="1" bandRow="1">
                <a:tableStyleId>{2AA4BE9F-D2D2-4A10-8166-BDB6B85E781A}</a:tableStyleId>
              </a:tblPr>
              <a:tblGrid>
                <a:gridCol w="4150179">
                  <a:extLst>
                    <a:ext uri="{9D8B030D-6E8A-4147-A177-3AD203B41FA5}">
                      <a16:colId xmlns:a16="http://schemas.microsoft.com/office/drawing/2014/main" val="4287413381"/>
                    </a:ext>
                  </a:extLst>
                </a:gridCol>
                <a:gridCol w="4150179">
                  <a:extLst>
                    <a:ext uri="{9D8B030D-6E8A-4147-A177-3AD203B41FA5}">
                      <a16:colId xmlns:a16="http://schemas.microsoft.com/office/drawing/2014/main" val="198443851"/>
                    </a:ext>
                  </a:extLst>
                </a:gridCol>
              </a:tblGrid>
              <a:tr h="419378">
                <a:tc>
                  <a:txBody>
                    <a:bodyPr/>
                    <a:lstStyle/>
                    <a:p>
                      <a:pPr algn="ctr">
                        <a:lnSpc>
                          <a:spcPct val="150000"/>
                        </a:lnSpc>
                        <a:spcBef>
                          <a:spcPts val="100"/>
                        </a:spcBef>
                        <a:spcAft>
                          <a:spcPts val="100"/>
                        </a:spcAft>
                      </a:pPr>
                      <a:r>
                        <a:rPr lang="en-US" sz="2000" b="1" dirty="0" err="1">
                          <a:effectLst/>
                        </a:rPr>
                        <a:t>Tiêu</a:t>
                      </a:r>
                      <a:r>
                        <a:rPr lang="en-US" sz="2000" b="1" dirty="0">
                          <a:effectLst/>
                        </a:rPr>
                        <a:t> </a:t>
                      </a:r>
                      <a:r>
                        <a:rPr lang="en-US" sz="2000" b="1" dirty="0" err="1">
                          <a:effectLst/>
                        </a:rPr>
                        <a:t>chí</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spcBef>
                          <a:spcPts val="100"/>
                        </a:spcBef>
                        <a:spcAft>
                          <a:spcPts val="100"/>
                        </a:spcAft>
                      </a:pPr>
                      <a:r>
                        <a:rPr lang="en-US" sz="2000" b="1" dirty="0" err="1">
                          <a:effectLst/>
                        </a:rPr>
                        <a:t>Lí</a:t>
                      </a:r>
                      <a:r>
                        <a:rPr lang="en-US" sz="2000" b="1" dirty="0">
                          <a:effectLst/>
                        </a:rPr>
                        <a:t> do </a:t>
                      </a:r>
                      <a:r>
                        <a:rPr lang="en-US" sz="2000" b="1" dirty="0" err="1">
                          <a:effectLst/>
                        </a:rPr>
                        <a:t>lựa</a:t>
                      </a:r>
                      <a:r>
                        <a:rPr lang="en-US" sz="2000" b="1" dirty="0">
                          <a:effectLst/>
                        </a:rPr>
                        <a:t> </a:t>
                      </a:r>
                      <a:r>
                        <a:rPr lang="en-US" sz="2000" b="1" dirty="0" err="1">
                          <a:effectLst/>
                        </a:rPr>
                        <a:t>chọn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203762799"/>
                  </a:ext>
                </a:extLst>
              </a:tr>
              <a:tr h="419378">
                <a:tc>
                  <a:txBody>
                    <a:bodyPr/>
                    <a:lstStyle/>
                    <a:p>
                      <a:pPr algn="just">
                        <a:lnSpc>
                          <a:spcPct val="150000"/>
                        </a:lnSpc>
                        <a:spcBef>
                          <a:spcPts val="100"/>
                        </a:spcBef>
                        <a:spcAft>
                          <a:spcPts val="100"/>
                        </a:spcAft>
                      </a:pPr>
                      <a:r>
                        <a:rPr lang="en-US" sz="2000" dirty="0" err="1">
                          <a:effectLst/>
                        </a:rPr>
                        <a:t>Sự</a:t>
                      </a:r>
                      <a:r>
                        <a:rPr lang="en-US" sz="2000" dirty="0">
                          <a:effectLst/>
                        </a:rPr>
                        <a:t> </a:t>
                      </a:r>
                      <a:r>
                        <a:rPr lang="en-US" sz="2000" dirty="0" err="1">
                          <a:effectLst/>
                        </a:rPr>
                        <a:t>uy</a:t>
                      </a:r>
                      <a:r>
                        <a:rPr lang="en-US" sz="2000" dirty="0">
                          <a:effectLst/>
                        </a:rPr>
                        <a:t> </a:t>
                      </a:r>
                      <a:r>
                        <a:rPr lang="en-US" sz="2000" dirty="0" err="1">
                          <a:effectLst/>
                        </a:rPr>
                        <a:t>tín</a:t>
                      </a:r>
                      <a:r>
                        <a:rPr lang="en-US" sz="2000" dirty="0">
                          <a:effectLst/>
                        </a:rPr>
                        <a:t> </a:t>
                      </a:r>
                      <a:r>
                        <a:rPr lang="en-US" sz="2000" dirty="0" err="1">
                          <a:effectLst/>
                        </a:rPr>
                        <a:t>của</a:t>
                      </a:r>
                      <a:r>
                        <a:rPr lang="en-US" sz="2000" dirty="0">
                          <a:effectLst/>
                        </a:rPr>
                        <a:t> </a:t>
                      </a:r>
                      <a:r>
                        <a:rPr lang="en-US" sz="2000" dirty="0" err="1">
                          <a:effectLst/>
                        </a:rPr>
                        <a:t>thương</a:t>
                      </a:r>
                      <a:r>
                        <a:rPr lang="en-US" sz="2000" dirty="0">
                          <a:effectLst/>
                        </a:rPr>
                        <a:t> </a:t>
                      </a:r>
                      <a:r>
                        <a:rPr lang="en-US" sz="2000" dirty="0" err="1">
                          <a:effectLst/>
                        </a:rPr>
                        <a:t>hiệu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vi-VN"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6521677"/>
                  </a:ext>
                </a:extLst>
              </a:tr>
              <a:tr h="419378">
                <a:tc>
                  <a:txBody>
                    <a:bodyPr/>
                    <a:lstStyle/>
                    <a:p>
                      <a:pPr algn="just">
                        <a:lnSpc>
                          <a:spcPct val="150000"/>
                        </a:lnSpc>
                        <a:spcBef>
                          <a:spcPts val="100"/>
                        </a:spcBef>
                        <a:spcAft>
                          <a:spcPts val="100"/>
                        </a:spcAft>
                      </a:pPr>
                      <a:r>
                        <a:rPr lang="en-US" sz="2000" dirty="0" err="1">
                          <a:effectLst/>
                        </a:rPr>
                        <a:t>Mẫu</a:t>
                      </a:r>
                      <a:r>
                        <a:rPr lang="en-US" sz="2000" dirty="0">
                          <a:effectLst/>
                        </a:rPr>
                        <a:t> </a:t>
                      </a:r>
                      <a:r>
                        <a:rPr lang="en-US" sz="2000" dirty="0" err="1">
                          <a:effectLst/>
                        </a:rPr>
                        <a:t>mã</a:t>
                      </a:r>
                      <a:r>
                        <a:rPr lang="en-US" sz="2000" dirty="0">
                          <a:effectLst/>
                        </a:rPr>
                        <a:t> </a:t>
                      </a:r>
                      <a:r>
                        <a:rPr lang="en-US" sz="2000" dirty="0" err="1">
                          <a:effectLst/>
                        </a:rPr>
                        <a:t>sản</a:t>
                      </a:r>
                      <a:r>
                        <a:rPr lang="en-US" sz="2000" dirty="0">
                          <a:effectLst/>
                        </a:rPr>
                        <a:t> </a:t>
                      </a:r>
                      <a:r>
                        <a:rPr lang="en-US" sz="2000" dirty="0" err="1">
                          <a:effectLst/>
                        </a:rPr>
                        <a:t>phẩm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vi-VN"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2443833"/>
                  </a:ext>
                </a:extLst>
              </a:tr>
              <a:tr h="419378">
                <a:tc>
                  <a:txBody>
                    <a:bodyPr/>
                    <a:lstStyle/>
                    <a:p>
                      <a:pPr algn="just">
                        <a:lnSpc>
                          <a:spcPct val="150000"/>
                        </a:lnSpc>
                        <a:spcBef>
                          <a:spcPts val="100"/>
                        </a:spcBef>
                        <a:spcAft>
                          <a:spcPts val="100"/>
                        </a:spcAft>
                      </a:pPr>
                      <a:r>
                        <a:rPr lang="en-US" sz="2000" dirty="0" err="1">
                          <a:effectLst/>
                        </a:rPr>
                        <a:t>Giá</a:t>
                      </a:r>
                      <a:r>
                        <a:rPr lang="en-US" sz="2000" dirty="0">
                          <a:effectLst/>
                        </a:rPr>
                        <a:t> </a:t>
                      </a:r>
                      <a:r>
                        <a:rPr lang="en-US" sz="2000" dirty="0" err="1">
                          <a:effectLst/>
                        </a:rPr>
                        <a:t>cả</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vi-VN"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2362464"/>
                  </a:ext>
                </a:extLst>
              </a:tr>
              <a:tr h="419378">
                <a:tc>
                  <a:txBody>
                    <a:bodyPr/>
                    <a:lstStyle/>
                    <a:p>
                      <a:pPr algn="just">
                        <a:lnSpc>
                          <a:spcPct val="150000"/>
                        </a:lnSpc>
                        <a:spcBef>
                          <a:spcPts val="100"/>
                        </a:spcBef>
                        <a:spcAft>
                          <a:spcPts val="100"/>
                        </a:spcAft>
                      </a:pPr>
                      <a:r>
                        <a:rPr lang="en-US" sz="2000" dirty="0" err="1">
                          <a:effectLst/>
                        </a:rPr>
                        <a:t>Hiệu</a:t>
                      </a:r>
                      <a:r>
                        <a:rPr lang="en-US" sz="2000" dirty="0">
                          <a:effectLst/>
                        </a:rPr>
                        <a:t> </a:t>
                      </a:r>
                      <a:r>
                        <a:rPr lang="en-US" sz="2000" dirty="0" err="1">
                          <a:effectLst/>
                        </a:rPr>
                        <a:t>quả</a:t>
                      </a:r>
                      <a:r>
                        <a:rPr lang="en-US" sz="2000" dirty="0">
                          <a:effectLst/>
                        </a:rPr>
                        <a:t> </a:t>
                      </a:r>
                      <a:r>
                        <a:rPr lang="en-US" sz="2000" dirty="0" err="1">
                          <a:effectLst/>
                        </a:rPr>
                        <a:t>sử</a:t>
                      </a:r>
                      <a:r>
                        <a:rPr lang="en-US" sz="2000" dirty="0">
                          <a:effectLst/>
                        </a:rPr>
                        <a:t> </a:t>
                      </a:r>
                      <a:r>
                        <a:rPr lang="en-US" sz="2000" dirty="0" err="1">
                          <a:effectLst/>
                        </a:rPr>
                        <a:t>dụng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vi-VN"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9309469"/>
                  </a:ext>
                </a:extLst>
              </a:tr>
              <a:tr h="507845">
                <a:tc>
                  <a:txBody>
                    <a:bodyPr/>
                    <a:lstStyle/>
                    <a:p>
                      <a:pPr algn="just">
                        <a:lnSpc>
                          <a:spcPct val="150000"/>
                        </a:lnSpc>
                        <a:spcBef>
                          <a:spcPts val="100"/>
                        </a:spcBef>
                        <a:spcAft>
                          <a:spcPts val="100"/>
                        </a:spcAft>
                      </a:pPr>
                      <a:r>
                        <a:rPr lang="en-US" sz="2000" dirty="0" err="1">
                          <a:effectLst/>
                        </a:rPr>
                        <a:t>Nguồn</a:t>
                      </a:r>
                      <a:r>
                        <a:rPr lang="en-US" sz="2000" dirty="0">
                          <a:effectLst/>
                        </a:rPr>
                        <a:t> </a:t>
                      </a:r>
                      <a:r>
                        <a:rPr lang="en-US" sz="2000" dirty="0" err="1">
                          <a:effectLst/>
                        </a:rPr>
                        <a:t>gốc</a:t>
                      </a:r>
                      <a:r>
                        <a:rPr lang="en-US" sz="2000" dirty="0">
                          <a:effectLst/>
                        </a:rPr>
                        <a:t>, </a:t>
                      </a:r>
                      <a:r>
                        <a:rPr lang="en-US" sz="2000" dirty="0" err="1">
                          <a:effectLst/>
                        </a:rPr>
                        <a:t>chất</a:t>
                      </a:r>
                      <a:r>
                        <a:rPr lang="en-US" sz="2000" dirty="0">
                          <a:effectLst/>
                        </a:rPr>
                        <a:t> </a:t>
                      </a:r>
                      <a:r>
                        <a:rPr lang="en-US" sz="2000" dirty="0" err="1">
                          <a:effectLst/>
                        </a:rPr>
                        <a:t>liệu</a:t>
                      </a:r>
                      <a:r>
                        <a:rPr lang="en-US" sz="2000" dirty="0">
                          <a:effectLst/>
                        </a:rPr>
                        <a:t> </a:t>
                      </a:r>
                      <a:r>
                        <a:rPr lang="en-US" sz="2000" dirty="0" err="1">
                          <a:effectLst/>
                        </a:rPr>
                        <a:t>sản</a:t>
                      </a:r>
                      <a:r>
                        <a:rPr lang="en-US" sz="2000" dirty="0">
                          <a:effectLst/>
                        </a:rPr>
                        <a:t> </a:t>
                      </a:r>
                      <a:r>
                        <a:rPr lang="en-US" sz="2000" dirty="0" err="1">
                          <a:effectLst/>
                        </a:rPr>
                        <a:t>phẩm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vi-VN"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6208013"/>
                  </a:ext>
                </a:extLst>
              </a:tr>
            </a:tbl>
          </a:graphicData>
        </a:graphic>
      </p:graphicFrame>
    </p:spTree>
    <p:extLst>
      <p:ext uri="{BB962C8B-B14F-4D97-AF65-F5344CB8AC3E}">
        <p14:creationId xmlns:p14="http://schemas.microsoft.com/office/powerpoint/2010/main" val="21801591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36EEA2C-3005-1092-4377-B4AC229CAD1F}"/>
              </a:ext>
            </a:extLst>
          </p:cNvPr>
          <p:cNvGraphicFramePr>
            <a:graphicFrameLocks noGrp="1"/>
          </p:cNvGraphicFramePr>
          <p:nvPr>
            <p:extLst>
              <p:ext uri="{D42A27DB-BD31-4B8C-83A1-F6EECF244321}">
                <p14:modId xmlns:p14="http://schemas.microsoft.com/office/powerpoint/2010/main" val="2513935740"/>
              </p:ext>
            </p:extLst>
          </p:nvPr>
        </p:nvGraphicFramePr>
        <p:xfrm>
          <a:off x="298721" y="209984"/>
          <a:ext cx="8551365" cy="4601501"/>
        </p:xfrm>
        <a:graphic>
          <a:graphicData uri="http://schemas.openxmlformats.org/drawingml/2006/table">
            <a:tbl>
              <a:tblPr firstRow="1" firstCol="1" bandRow="1">
                <a:tableStyleId>{2AA4BE9F-D2D2-4A10-8166-BDB6B85E781A}</a:tableStyleId>
              </a:tblPr>
              <a:tblGrid>
                <a:gridCol w="1932850">
                  <a:extLst>
                    <a:ext uri="{9D8B030D-6E8A-4147-A177-3AD203B41FA5}">
                      <a16:colId xmlns:a16="http://schemas.microsoft.com/office/drawing/2014/main" val="1221567304"/>
                    </a:ext>
                  </a:extLst>
                </a:gridCol>
                <a:gridCol w="6618515">
                  <a:extLst>
                    <a:ext uri="{9D8B030D-6E8A-4147-A177-3AD203B41FA5}">
                      <a16:colId xmlns:a16="http://schemas.microsoft.com/office/drawing/2014/main" val="1793841783"/>
                    </a:ext>
                  </a:extLst>
                </a:gridCol>
              </a:tblGrid>
              <a:tr h="461587">
                <a:tc>
                  <a:txBody>
                    <a:bodyPr/>
                    <a:lstStyle/>
                    <a:p>
                      <a:pPr algn="ctr">
                        <a:lnSpc>
                          <a:spcPct val="150000"/>
                        </a:lnSpc>
                        <a:spcBef>
                          <a:spcPts val="100"/>
                        </a:spcBef>
                        <a:spcAft>
                          <a:spcPts val="100"/>
                        </a:spcAft>
                      </a:pPr>
                      <a:r>
                        <a:rPr lang="en-US" sz="2000" b="1" dirty="0" err="1">
                          <a:effectLst/>
                        </a:rPr>
                        <a:t>Tiêu</a:t>
                      </a:r>
                      <a:r>
                        <a:rPr lang="en-US" sz="2000" b="1" dirty="0">
                          <a:effectLst/>
                        </a:rPr>
                        <a:t> </a:t>
                      </a:r>
                      <a:r>
                        <a:rPr lang="en-US" sz="2000" b="1" dirty="0" err="1">
                          <a:effectLst/>
                        </a:rPr>
                        <a:t>chí</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spcBef>
                          <a:spcPts val="100"/>
                        </a:spcBef>
                        <a:spcAft>
                          <a:spcPts val="100"/>
                        </a:spcAft>
                      </a:pPr>
                      <a:r>
                        <a:rPr lang="en-US" sz="2000" b="1" dirty="0" err="1">
                          <a:effectLst/>
                        </a:rPr>
                        <a:t>Lí</a:t>
                      </a:r>
                      <a:r>
                        <a:rPr lang="en-US" sz="2000" b="1" dirty="0">
                          <a:effectLst/>
                        </a:rPr>
                        <a:t> do </a:t>
                      </a:r>
                      <a:r>
                        <a:rPr lang="en-US" sz="2000" b="1" dirty="0" err="1">
                          <a:effectLst/>
                        </a:rPr>
                        <a:t>lựa</a:t>
                      </a:r>
                      <a:r>
                        <a:rPr lang="en-US" sz="2000" b="1" dirty="0">
                          <a:effectLst/>
                        </a:rPr>
                        <a:t> </a:t>
                      </a:r>
                      <a:r>
                        <a:rPr lang="en-US" sz="2000" b="1" dirty="0" err="1">
                          <a:effectLst/>
                        </a:rPr>
                        <a:t>chọn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120459376"/>
                  </a:ext>
                </a:extLst>
              </a:tr>
              <a:tr h="4139914">
                <a:tc>
                  <a:txBody>
                    <a:bodyPr/>
                    <a:lstStyle/>
                    <a:p>
                      <a:pPr algn="ctr">
                        <a:lnSpc>
                          <a:spcPct val="150000"/>
                        </a:lnSpc>
                        <a:spcBef>
                          <a:spcPts val="100"/>
                        </a:spcBef>
                        <a:spcAft>
                          <a:spcPts val="100"/>
                        </a:spcAft>
                      </a:pPr>
                      <a:r>
                        <a:rPr lang="en-US" sz="2000" dirty="0" err="1">
                          <a:effectLst/>
                        </a:rPr>
                        <a:t>Sự</a:t>
                      </a:r>
                      <a:r>
                        <a:rPr lang="en-US" sz="2000" dirty="0">
                          <a:effectLst/>
                        </a:rPr>
                        <a:t> </a:t>
                      </a:r>
                      <a:r>
                        <a:rPr lang="en-US" sz="2000" dirty="0" err="1">
                          <a:effectLst/>
                        </a:rPr>
                        <a:t>uy</a:t>
                      </a:r>
                      <a:r>
                        <a:rPr lang="en-US" sz="2000" dirty="0">
                          <a:effectLst/>
                        </a:rPr>
                        <a:t> </a:t>
                      </a:r>
                      <a:r>
                        <a:rPr lang="en-US" sz="2000" dirty="0" err="1">
                          <a:effectLst/>
                        </a:rPr>
                        <a:t>tín</a:t>
                      </a:r>
                      <a:r>
                        <a:rPr lang="en-US" sz="2000" dirty="0">
                          <a:effectLst/>
                        </a:rPr>
                        <a:t> </a:t>
                      </a:r>
                      <a:r>
                        <a:rPr lang="en-US" sz="2000" dirty="0" err="1">
                          <a:effectLst/>
                        </a:rPr>
                        <a:t>của</a:t>
                      </a:r>
                      <a:r>
                        <a:rPr lang="en-US" sz="2000" dirty="0">
                          <a:effectLst/>
                        </a:rPr>
                        <a:t> </a:t>
                      </a:r>
                      <a:r>
                        <a:rPr lang="en-US" sz="2000" dirty="0" err="1">
                          <a:effectLst/>
                        </a:rPr>
                        <a:t>thương</a:t>
                      </a:r>
                      <a:r>
                        <a:rPr lang="en-US" sz="2000" dirty="0">
                          <a:effectLst/>
                        </a:rPr>
                        <a:t> </a:t>
                      </a:r>
                      <a:r>
                        <a:rPr lang="en-US" sz="2000" dirty="0" err="1">
                          <a:effectLst/>
                        </a:rPr>
                        <a:t>hiệu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338662"/>
                  </a:ext>
                </a:extLst>
              </a:tr>
            </a:tbl>
          </a:graphicData>
        </a:graphic>
      </p:graphicFrame>
      <p:sp>
        <p:nvSpPr>
          <p:cNvPr id="5" name="TextBox 4">
            <a:extLst>
              <a:ext uri="{FF2B5EF4-FFF2-40B4-BE49-F238E27FC236}">
                <a16:creationId xmlns:a16="http://schemas.microsoft.com/office/drawing/2014/main" id="{08576C93-321E-D0D2-5A7C-5BBB996169D8}"/>
              </a:ext>
            </a:extLst>
          </p:cNvPr>
          <p:cNvSpPr txBox="1"/>
          <p:nvPr/>
        </p:nvSpPr>
        <p:spPr>
          <a:xfrm>
            <a:off x="2351312" y="991658"/>
            <a:ext cx="6357259" cy="3325590"/>
          </a:xfrm>
          <a:prstGeom prst="rect">
            <a:avLst/>
          </a:prstGeom>
          <a:noFill/>
        </p:spPr>
        <p:txBody>
          <a:bodyPr wrap="square">
            <a:spAutoFit/>
          </a:bodyPr>
          <a:lstStyle/>
          <a:p>
            <a:pPr marL="342900" indent="-342900" algn="just">
              <a:lnSpc>
                <a:spcPct val="150000"/>
              </a:lnSpc>
              <a:spcBef>
                <a:spcPts val="100"/>
              </a:spcBef>
              <a:spcAft>
                <a:spcPts val="100"/>
              </a:spcAft>
              <a:buFont typeface="Arial" panose="020B0604020202020204" pitchFamily="34" charset="0"/>
              <a:buChar char="•"/>
            </a:pPr>
            <a:r>
              <a:rPr lang="en-US" sz="2000" dirty="0" err="1">
                <a:effectLst/>
              </a:rPr>
              <a:t>Thương</a:t>
            </a:r>
            <a:r>
              <a:rPr lang="en-US" sz="2000" dirty="0">
                <a:effectLst/>
              </a:rPr>
              <a:t> </a:t>
            </a:r>
            <a:r>
              <a:rPr lang="en-US" sz="2000" dirty="0" err="1">
                <a:effectLst/>
              </a:rPr>
              <a:t>hiệu</a:t>
            </a:r>
            <a:r>
              <a:rPr lang="en-US" sz="2000" dirty="0">
                <a:effectLst/>
              </a:rPr>
              <a:t> </a:t>
            </a:r>
            <a:r>
              <a:rPr lang="en-US" sz="2000" dirty="0" err="1">
                <a:effectLst/>
              </a:rPr>
              <a:t>uy</a:t>
            </a:r>
            <a:r>
              <a:rPr lang="en-US" sz="2000" dirty="0">
                <a:effectLst/>
              </a:rPr>
              <a:t> </a:t>
            </a:r>
            <a:r>
              <a:rPr lang="en-US" sz="2000" dirty="0" err="1">
                <a:effectLst/>
              </a:rPr>
              <a:t>tín</a:t>
            </a:r>
            <a:r>
              <a:rPr lang="en-US" sz="2000" dirty="0">
                <a:effectLst/>
              </a:rPr>
              <a:t> </a:t>
            </a:r>
            <a:r>
              <a:rPr lang="en-US" sz="2000" dirty="0" err="1">
                <a:effectLst/>
              </a:rPr>
              <a:t>thường</a:t>
            </a:r>
            <a:r>
              <a:rPr lang="en-US" sz="2000" dirty="0">
                <a:effectLst/>
              </a:rPr>
              <a:t> </a:t>
            </a:r>
            <a:r>
              <a:rPr lang="en-US" sz="2000" dirty="0" err="1">
                <a:effectLst/>
              </a:rPr>
              <a:t>cung</a:t>
            </a:r>
            <a:r>
              <a:rPr lang="en-US" sz="2000" dirty="0">
                <a:effectLst/>
              </a:rPr>
              <a:t> </a:t>
            </a:r>
            <a:r>
              <a:rPr lang="en-US" sz="2000" dirty="0" err="1">
                <a:effectLst/>
              </a:rPr>
              <a:t>cấp</a:t>
            </a:r>
            <a:r>
              <a:rPr lang="en-US" sz="2000" dirty="0">
                <a:effectLst/>
              </a:rPr>
              <a:t> </a:t>
            </a:r>
            <a:r>
              <a:rPr lang="en-US" sz="2000" dirty="0" err="1">
                <a:effectLst/>
              </a:rPr>
              <a:t>sản</a:t>
            </a:r>
            <a:r>
              <a:rPr lang="en-US" sz="2000" dirty="0">
                <a:effectLst/>
              </a:rPr>
              <a:t> </a:t>
            </a:r>
            <a:r>
              <a:rPr lang="en-US" sz="2000" dirty="0" err="1">
                <a:effectLst/>
              </a:rPr>
              <a:t>phẩm</a:t>
            </a:r>
            <a:r>
              <a:rPr lang="en-US" sz="2000" dirty="0">
                <a:effectLst/>
              </a:rPr>
              <a:t> </a:t>
            </a:r>
            <a:r>
              <a:rPr lang="en-US" sz="2000" dirty="0" err="1">
                <a:effectLst/>
              </a:rPr>
              <a:t>có</a:t>
            </a:r>
            <a:r>
              <a:rPr lang="en-US" sz="2000" dirty="0">
                <a:effectLst/>
              </a:rPr>
              <a:t> </a:t>
            </a:r>
            <a:r>
              <a:rPr lang="en-US" sz="2000" dirty="0" err="1">
                <a:effectLst/>
              </a:rPr>
              <a:t>chất</a:t>
            </a:r>
            <a:r>
              <a:rPr lang="en-US" sz="2000" dirty="0">
                <a:effectLst/>
              </a:rPr>
              <a:t> </a:t>
            </a:r>
            <a:r>
              <a:rPr lang="en-US" sz="2000" dirty="0" err="1">
                <a:effectLst/>
              </a:rPr>
              <a:t>lượng</a:t>
            </a:r>
            <a:r>
              <a:rPr lang="en-US" sz="2000" dirty="0">
                <a:effectLst/>
              </a:rPr>
              <a:t> </a:t>
            </a:r>
            <a:r>
              <a:rPr lang="en-US" sz="2000" dirty="0" err="1">
                <a:effectLst/>
              </a:rPr>
              <a:t>ổn</a:t>
            </a:r>
            <a:r>
              <a:rPr lang="en-US" sz="2000" dirty="0">
                <a:effectLst/>
              </a:rPr>
              <a:t> </a:t>
            </a:r>
            <a:r>
              <a:rPr lang="en-US" sz="2000" dirty="0" err="1">
                <a:effectLst/>
              </a:rPr>
              <a:t>định</a:t>
            </a:r>
            <a:r>
              <a:rPr lang="en-US" sz="2000" dirty="0">
                <a:effectLst/>
              </a:rPr>
              <a:t> </a:t>
            </a:r>
            <a:r>
              <a:rPr lang="en-US" sz="2000" dirty="0" err="1">
                <a:effectLst/>
              </a:rPr>
              <a:t>và</a:t>
            </a:r>
            <a:r>
              <a:rPr lang="en-US" sz="2000" dirty="0">
                <a:effectLst/>
              </a:rPr>
              <a:t> </a:t>
            </a:r>
            <a:r>
              <a:rPr lang="en-US" sz="2000" dirty="0" err="1">
                <a:effectLst/>
              </a:rPr>
              <a:t>đáng</a:t>
            </a:r>
            <a:r>
              <a:rPr lang="en-US" sz="2000" dirty="0">
                <a:effectLst/>
              </a:rPr>
              <a:t> tin </a:t>
            </a:r>
            <a:r>
              <a:rPr lang="en-US" sz="2000" dirty="0" err="1">
                <a:effectLst/>
              </a:rPr>
              <a:t>cậy</a:t>
            </a:r>
            <a:r>
              <a:rPr lang="en-US" sz="2000" dirty="0">
                <a:effectLst/>
              </a:rPr>
              <a:t>.</a:t>
            </a:r>
          </a:p>
          <a:p>
            <a:pPr marL="342900" indent="-342900" algn="just">
              <a:lnSpc>
                <a:spcPct val="150000"/>
              </a:lnSpc>
              <a:spcBef>
                <a:spcPts val="100"/>
              </a:spcBef>
              <a:spcAft>
                <a:spcPts val="100"/>
              </a:spcAft>
              <a:buFont typeface="Arial" panose="020B0604020202020204" pitchFamily="34" charset="0"/>
              <a:buChar char="•"/>
            </a:pPr>
            <a:r>
              <a:rPr lang="en-US" sz="2000" dirty="0" err="1">
                <a:effectLst/>
              </a:rPr>
              <a:t>Các</a:t>
            </a:r>
            <a:r>
              <a:rPr lang="en-US" sz="2000" dirty="0">
                <a:effectLst/>
              </a:rPr>
              <a:t> </a:t>
            </a:r>
            <a:r>
              <a:rPr lang="en-US" sz="2000" dirty="0" err="1">
                <a:effectLst/>
              </a:rPr>
              <a:t>thương</a:t>
            </a:r>
            <a:r>
              <a:rPr lang="en-US" sz="2000" dirty="0">
                <a:effectLst/>
              </a:rPr>
              <a:t> </a:t>
            </a:r>
            <a:r>
              <a:rPr lang="en-US" sz="2000" dirty="0" err="1">
                <a:effectLst/>
              </a:rPr>
              <a:t>hiệu</a:t>
            </a:r>
            <a:r>
              <a:rPr lang="en-US" sz="2000" dirty="0">
                <a:effectLst/>
              </a:rPr>
              <a:t> </a:t>
            </a:r>
            <a:r>
              <a:rPr lang="en-US" sz="2000" dirty="0" err="1">
                <a:effectLst/>
              </a:rPr>
              <a:t>uy</a:t>
            </a:r>
            <a:r>
              <a:rPr lang="en-US" sz="2000" dirty="0">
                <a:effectLst/>
              </a:rPr>
              <a:t> </a:t>
            </a:r>
            <a:r>
              <a:rPr lang="en-US" sz="2000" dirty="0" err="1">
                <a:effectLst/>
              </a:rPr>
              <a:t>tín</a:t>
            </a:r>
            <a:r>
              <a:rPr lang="en-US" sz="2000" dirty="0">
                <a:effectLst/>
              </a:rPr>
              <a:t> </a:t>
            </a:r>
            <a:r>
              <a:rPr lang="en-US" sz="2000" dirty="0" err="1">
                <a:effectLst/>
              </a:rPr>
              <a:t>thường</a:t>
            </a:r>
            <a:r>
              <a:rPr lang="en-US" sz="2000" dirty="0">
                <a:effectLst/>
              </a:rPr>
              <a:t> </a:t>
            </a:r>
            <a:r>
              <a:rPr lang="en-US" sz="2000" dirty="0" err="1">
                <a:effectLst/>
              </a:rPr>
              <a:t>có</a:t>
            </a:r>
            <a:r>
              <a:rPr lang="en-US" sz="2000" dirty="0">
                <a:effectLst/>
              </a:rPr>
              <a:t> </a:t>
            </a:r>
            <a:r>
              <a:rPr lang="en-US" sz="2000" dirty="0" err="1">
                <a:effectLst/>
              </a:rPr>
              <a:t>chính</a:t>
            </a:r>
            <a:r>
              <a:rPr lang="en-US" sz="2000" dirty="0">
                <a:effectLst/>
              </a:rPr>
              <a:t> </a:t>
            </a:r>
            <a:r>
              <a:rPr lang="en-US" sz="2000" dirty="0" err="1">
                <a:effectLst/>
              </a:rPr>
              <a:t>sách</a:t>
            </a:r>
            <a:r>
              <a:rPr lang="en-US" sz="2000" dirty="0">
                <a:effectLst/>
              </a:rPr>
              <a:t> </a:t>
            </a:r>
            <a:r>
              <a:rPr lang="en-US" sz="2000" dirty="0" err="1">
                <a:effectLst/>
              </a:rPr>
              <a:t>bảo</a:t>
            </a:r>
            <a:r>
              <a:rPr lang="en-US" sz="2000" dirty="0">
                <a:effectLst/>
              </a:rPr>
              <a:t> </a:t>
            </a:r>
            <a:r>
              <a:rPr lang="en-US" sz="2000" dirty="0" err="1">
                <a:effectLst/>
              </a:rPr>
              <a:t>hành</a:t>
            </a:r>
            <a:r>
              <a:rPr lang="en-US" sz="2000" dirty="0">
                <a:effectLst/>
              </a:rPr>
              <a:t> </a:t>
            </a:r>
            <a:r>
              <a:rPr lang="en-US" sz="2000" dirty="0" err="1">
                <a:effectLst/>
              </a:rPr>
              <a:t>và</a:t>
            </a:r>
            <a:r>
              <a:rPr lang="en-US" sz="2000" dirty="0">
                <a:effectLst/>
              </a:rPr>
              <a:t> </a:t>
            </a:r>
            <a:r>
              <a:rPr lang="en-US" sz="2000" dirty="0" err="1">
                <a:effectLst/>
              </a:rPr>
              <a:t>dịch</a:t>
            </a:r>
            <a:r>
              <a:rPr lang="en-US" sz="2000" dirty="0">
                <a:effectLst/>
              </a:rPr>
              <a:t> </a:t>
            </a:r>
            <a:r>
              <a:rPr lang="en-US" sz="2000" dirty="0" err="1">
                <a:effectLst/>
              </a:rPr>
              <a:t>vụ</a:t>
            </a:r>
            <a:r>
              <a:rPr lang="en-US" sz="2000" dirty="0">
                <a:effectLst/>
              </a:rPr>
              <a:t> </a:t>
            </a:r>
            <a:r>
              <a:rPr lang="en-US" sz="2000" dirty="0" err="1">
                <a:effectLst/>
              </a:rPr>
              <a:t>khách</a:t>
            </a:r>
            <a:r>
              <a:rPr lang="en-US" sz="2000" dirty="0">
                <a:effectLst/>
              </a:rPr>
              <a:t> </a:t>
            </a:r>
            <a:r>
              <a:rPr lang="en-US" sz="2000" dirty="0" err="1">
                <a:effectLst/>
              </a:rPr>
              <a:t>hàng</a:t>
            </a:r>
            <a:r>
              <a:rPr lang="en-US" sz="2000" dirty="0">
                <a:effectLst/>
              </a:rPr>
              <a:t> </a:t>
            </a:r>
            <a:r>
              <a:rPr lang="en-US" sz="2000" dirty="0" err="1">
                <a:effectLst/>
              </a:rPr>
              <a:t>tốt</a:t>
            </a:r>
            <a:r>
              <a:rPr lang="en-US" sz="2000" dirty="0">
                <a:effectLst/>
              </a:rPr>
              <a:t>, </a:t>
            </a:r>
            <a:r>
              <a:rPr lang="en-US" sz="2000" dirty="0" err="1">
                <a:effectLst/>
              </a:rPr>
              <a:t>giúp</a:t>
            </a:r>
            <a:r>
              <a:rPr lang="en-US" sz="2000" dirty="0">
                <a:effectLst/>
              </a:rPr>
              <a:t> </a:t>
            </a:r>
            <a:r>
              <a:rPr lang="en-US" sz="2000" dirty="0" err="1">
                <a:effectLst/>
              </a:rPr>
              <a:t>người</a:t>
            </a:r>
            <a:r>
              <a:rPr lang="en-US" sz="2000" dirty="0">
                <a:effectLst/>
              </a:rPr>
              <a:t> </a:t>
            </a:r>
            <a:r>
              <a:rPr lang="en-US" sz="2000" dirty="0" err="1">
                <a:effectLst/>
              </a:rPr>
              <a:t>mua</a:t>
            </a:r>
            <a:r>
              <a:rPr lang="en-US" sz="2000" dirty="0">
                <a:effectLst/>
              </a:rPr>
              <a:t> an </a:t>
            </a:r>
            <a:r>
              <a:rPr lang="en-US" sz="2000" dirty="0" err="1">
                <a:effectLst/>
              </a:rPr>
              <a:t>tâm</a:t>
            </a:r>
            <a:r>
              <a:rPr lang="en-US" sz="2000" dirty="0">
                <a:effectLst/>
              </a:rPr>
              <a:t> </a:t>
            </a:r>
            <a:r>
              <a:rPr lang="en-US" sz="2000" dirty="0" err="1">
                <a:effectLst/>
              </a:rPr>
              <a:t>hơn</a:t>
            </a:r>
            <a:r>
              <a:rPr lang="en-US" sz="2000" dirty="0">
                <a:effectLst/>
              </a:rPr>
              <a:t>.</a:t>
            </a:r>
          </a:p>
          <a:p>
            <a:pPr marL="342900" indent="-342900" algn="just">
              <a:lnSpc>
                <a:spcPct val="150000"/>
              </a:lnSpc>
              <a:spcBef>
                <a:spcPts val="100"/>
              </a:spcBef>
              <a:spcAft>
                <a:spcPts val="100"/>
              </a:spcAft>
              <a:buFont typeface="Arial" panose="020B0604020202020204" pitchFamily="34" charset="0"/>
              <a:buChar char="•"/>
            </a:pPr>
            <a:r>
              <a:rPr lang="en-US" sz="2000" dirty="0" err="1">
                <a:effectLst/>
              </a:rPr>
              <a:t>Sản</a:t>
            </a:r>
            <a:r>
              <a:rPr lang="en-US" sz="2000" dirty="0">
                <a:effectLst/>
              </a:rPr>
              <a:t> </a:t>
            </a:r>
            <a:r>
              <a:rPr lang="en-US" sz="2000" dirty="0" err="1">
                <a:effectLst/>
              </a:rPr>
              <a:t>phẩm</a:t>
            </a:r>
            <a:r>
              <a:rPr lang="en-US" sz="2000" dirty="0">
                <a:effectLst/>
              </a:rPr>
              <a:t> </a:t>
            </a:r>
            <a:r>
              <a:rPr lang="en-US" sz="2000" dirty="0" err="1">
                <a:effectLst/>
              </a:rPr>
              <a:t>từ</a:t>
            </a:r>
            <a:r>
              <a:rPr lang="en-US" sz="2000" dirty="0">
                <a:effectLst/>
              </a:rPr>
              <a:t> </a:t>
            </a:r>
            <a:r>
              <a:rPr lang="en-US" sz="2000" dirty="0" err="1">
                <a:effectLst/>
              </a:rPr>
              <a:t>thương</a:t>
            </a:r>
            <a:r>
              <a:rPr lang="en-US" sz="2000" dirty="0">
                <a:effectLst/>
              </a:rPr>
              <a:t> </a:t>
            </a:r>
            <a:r>
              <a:rPr lang="en-US" sz="2000" dirty="0" err="1">
                <a:effectLst/>
              </a:rPr>
              <a:t>hiệu</a:t>
            </a:r>
            <a:r>
              <a:rPr lang="en-US" sz="2000" dirty="0">
                <a:effectLst/>
              </a:rPr>
              <a:t> </a:t>
            </a:r>
            <a:r>
              <a:rPr lang="en-US" sz="2000" dirty="0" err="1">
                <a:effectLst/>
              </a:rPr>
              <a:t>uy</a:t>
            </a:r>
            <a:r>
              <a:rPr lang="en-US" sz="2000" dirty="0">
                <a:effectLst/>
              </a:rPr>
              <a:t> </a:t>
            </a:r>
            <a:r>
              <a:rPr lang="en-US" sz="2000" dirty="0" err="1">
                <a:effectLst/>
              </a:rPr>
              <a:t>tín</a:t>
            </a:r>
            <a:r>
              <a:rPr lang="en-US" sz="2000" dirty="0">
                <a:effectLst/>
              </a:rPr>
              <a:t> </a:t>
            </a:r>
            <a:r>
              <a:rPr lang="en-US" sz="2000" dirty="0" err="1">
                <a:effectLst/>
              </a:rPr>
              <a:t>thường</a:t>
            </a:r>
            <a:r>
              <a:rPr lang="en-US" sz="2000" dirty="0">
                <a:effectLst/>
              </a:rPr>
              <a:t> </a:t>
            </a:r>
            <a:r>
              <a:rPr lang="en-US" sz="2000" dirty="0" err="1">
                <a:effectLst/>
              </a:rPr>
              <a:t>nhận</a:t>
            </a:r>
            <a:r>
              <a:rPr lang="en-US" sz="2000" dirty="0">
                <a:effectLst/>
              </a:rPr>
              <a:t> </a:t>
            </a:r>
            <a:r>
              <a:rPr lang="en-US" sz="2000" dirty="0" err="1">
                <a:effectLst/>
              </a:rPr>
              <a:t>được</a:t>
            </a:r>
            <a:r>
              <a:rPr lang="en-US" sz="2000" dirty="0">
                <a:effectLst/>
              </a:rPr>
              <a:t> </a:t>
            </a:r>
            <a:r>
              <a:rPr lang="en-US" sz="2000" dirty="0" err="1">
                <a:effectLst/>
              </a:rPr>
              <a:t>nhiều</a:t>
            </a:r>
            <a:r>
              <a:rPr lang="en-US" sz="2000" dirty="0">
                <a:effectLst/>
              </a:rPr>
              <a:t> </a:t>
            </a:r>
            <a:r>
              <a:rPr lang="en-US" sz="2000" dirty="0" err="1">
                <a:effectLst/>
              </a:rPr>
              <a:t>đánh</a:t>
            </a:r>
            <a:r>
              <a:rPr lang="en-US" sz="2000" dirty="0">
                <a:effectLst/>
              </a:rPr>
              <a:t> </a:t>
            </a:r>
            <a:r>
              <a:rPr lang="en-US" sz="2000" dirty="0" err="1">
                <a:effectLst/>
              </a:rPr>
              <a:t>giá</a:t>
            </a:r>
            <a:r>
              <a:rPr lang="en-US" sz="2000" dirty="0">
                <a:effectLst/>
              </a:rPr>
              <a:t> </a:t>
            </a:r>
            <a:r>
              <a:rPr lang="en-US" sz="2000" dirty="0" err="1">
                <a:effectLst/>
              </a:rPr>
              <a:t>tích</a:t>
            </a:r>
            <a:r>
              <a:rPr lang="en-US" sz="2000" dirty="0">
                <a:effectLst/>
              </a:rPr>
              <a:t> </a:t>
            </a:r>
            <a:r>
              <a:rPr lang="en-US" sz="2000" dirty="0" err="1">
                <a:effectLst/>
              </a:rPr>
              <a:t>cực</a:t>
            </a:r>
            <a:r>
              <a:rPr lang="en-US" sz="2000" dirty="0">
                <a:effectLst/>
              </a:rPr>
              <a:t> </a:t>
            </a:r>
            <a:r>
              <a:rPr lang="en-US" sz="2000" dirty="0" err="1">
                <a:effectLst/>
              </a:rPr>
              <a:t>từ</a:t>
            </a:r>
            <a:r>
              <a:rPr lang="en-US" sz="2000" dirty="0">
                <a:effectLst/>
              </a:rPr>
              <a:t> </a:t>
            </a:r>
            <a:r>
              <a:rPr lang="en-US" sz="2000" dirty="0" err="1">
                <a:effectLst/>
              </a:rPr>
              <a:t>người</a:t>
            </a:r>
            <a:r>
              <a:rPr lang="en-US" sz="2000" dirty="0">
                <a:effectLst/>
              </a:rPr>
              <a:t> </a:t>
            </a:r>
            <a:r>
              <a:rPr lang="en-US" sz="2000" dirty="0" err="1">
                <a:effectLst/>
              </a:rPr>
              <a:t>dùng</a:t>
            </a:r>
            <a:r>
              <a:rPr lang="en-US" sz="2000" dirty="0">
                <a:effectLst/>
              </a:rPr>
              <a:t> </a:t>
            </a:r>
            <a:r>
              <a:rPr lang="en-US" sz="2000" dirty="0" err="1">
                <a:effectLst/>
              </a:rPr>
              <a:t>trước</a:t>
            </a:r>
            <a:r>
              <a:rPr lang="en-US" sz="2000" dirty="0">
                <a:effectLst/>
              </a:rPr>
              <a:t> </a:t>
            </a:r>
            <a:r>
              <a:rPr lang="en-US" sz="2000" dirty="0" err="1">
                <a:effectLst/>
              </a:rPr>
              <a:t>đó</a:t>
            </a: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359874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FF9590D-AF7E-0BD5-753E-022707B6CC12}"/>
              </a:ext>
            </a:extLst>
          </p:cNvPr>
          <p:cNvGraphicFramePr>
            <a:graphicFrameLocks noGrp="1"/>
          </p:cNvGraphicFramePr>
          <p:nvPr>
            <p:extLst>
              <p:ext uri="{D42A27DB-BD31-4B8C-83A1-F6EECF244321}">
                <p14:modId xmlns:p14="http://schemas.microsoft.com/office/powerpoint/2010/main" val="3876773981"/>
              </p:ext>
            </p:extLst>
          </p:nvPr>
        </p:nvGraphicFramePr>
        <p:xfrm>
          <a:off x="298721" y="209984"/>
          <a:ext cx="8642079" cy="4768416"/>
        </p:xfrm>
        <a:graphic>
          <a:graphicData uri="http://schemas.openxmlformats.org/drawingml/2006/table">
            <a:tbl>
              <a:tblPr firstRow="1" firstCol="1" bandRow="1">
                <a:tableStyleId>{2AA4BE9F-D2D2-4A10-8166-BDB6B85E781A}</a:tableStyleId>
              </a:tblPr>
              <a:tblGrid>
                <a:gridCol w="1301479">
                  <a:extLst>
                    <a:ext uri="{9D8B030D-6E8A-4147-A177-3AD203B41FA5}">
                      <a16:colId xmlns:a16="http://schemas.microsoft.com/office/drawing/2014/main" val="1221567304"/>
                    </a:ext>
                  </a:extLst>
                </a:gridCol>
                <a:gridCol w="7340600">
                  <a:extLst>
                    <a:ext uri="{9D8B030D-6E8A-4147-A177-3AD203B41FA5}">
                      <a16:colId xmlns:a16="http://schemas.microsoft.com/office/drawing/2014/main" val="1793841783"/>
                    </a:ext>
                  </a:extLst>
                </a:gridCol>
              </a:tblGrid>
              <a:tr h="337971">
                <a:tc>
                  <a:txBody>
                    <a:bodyPr/>
                    <a:lstStyle/>
                    <a:p>
                      <a:pPr algn="ctr">
                        <a:lnSpc>
                          <a:spcPct val="150000"/>
                        </a:lnSpc>
                        <a:spcBef>
                          <a:spcPts val="100"/>
                        </a:spcBef>
                        <a:spcAft>
                          <a:spcPts val="100"/>
                        </a:spcAft>
                      </a:pPr>
                      <a:r>
                        <a:rPr lang="en-US" sz="2000" b="1" dirty="0" err="1">
                          <a:effectLst/>
                          <a:latin typeface="+mn-lt"/>
                        </a:rPr>
                        <a:t>Tiêu</a:t>
                      </a:r>
                      <a:r>
                        <a:rPr lang="en-US" sz="2000" b="1" dirty="0">
                          <a:effectLst/>
                          <a:latin typeface="+mn-lt"/>
                        </a:rPr>
                        <a:t> </a:t>
                      </a:r>
                      <a:r>
                        <a:rPr lang="en-US" sz="2000" b="1" dirty="0" err="1">
                          <a:effectLst/>
                          <a:latin typeface="+mn-lt"/>
                        </a:rPr>
                        <a:t>chí</a:t>
                      </a:r>
                      <a:endParaRPr lang="en-US" sz="200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spcBef>
                          <a:spcPts val="100"/>
                        </a:spcBef>
                        <a:spcAft>
                          <a:spcPts val="100"/>
                        </a:spcAft>
                      </a:pPr>
                      <a:r>
                        <a:rPr lang="en-US" sz="2000" b="1" dirty="0" err="1">
                          <a:effectLst/>
                          <a:latin typeface="+mn-lt"/>
                        </a:rPr>
                        <a:t>Lí</a:t>
                      </a:r>
                      <a:r>
                        <a:rPr lang="en-US" sz="2000" b="1" dirty="0">
                          <a:effectLst/>
                          <a:latin typeface="+mn-lt"/>
                        </a:rPr>
                        <a:t> do </a:t>
                      </a:r>
                      <a:r>
                        <a:rPr lang="en-US" sz="2000" b="1" dirty="0" err="1">
                          <a:effectLst/>
                          <a:latin typeface="+mn-lt"/>
                        </a:rPr>
                        <a:t>lựa</a:t>
                      </a:r>
                      <a:r>
                        <a:rPr lang="en-US" sz="2000" b="1" dirty="0">
                          <a:effectLst/>
                          <a:latin typeface="+mn-lt"/>
                        </a:rPr>
                        <a:t> </a:t>
                      </a:r>
                      <a:r>
                        <a:rPr lang="en-US" sz="2000" b="1" dirty="0" err="1">
                          <a:effectLst/>
                          <a:latin typeface="+mn-lt"/>
                        </a:rPr>
                        <a:t>chọn</a:t>
                      </a:r>
                      <a:endParaRPr lang="en-US" sz="2000" b="1"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120459376"/>
                  </a:ext>
                </a:extLst>
              </a:tr>
              <a:tr h="2030867">
                <a:tc>
                  <a:txBody>
                    <a:bodyPr/>
                    <a:lstStyle/>
                    <a:p>
                      <a:pPr algn="ctr">
                        <a:lnSpc>
                          <a:spcPct val="150000"/>
                        </a:lnSpc>
                        <a:spcBef>
                          <a:spcPts val="100"/>
                        </a:spcBef>
                        <a:spcAft>
                          <a:spcPts val="100"/>
                        </a:spcAft>
                      </a:pPr>
                      <a:r>
                        <a:rPr lang="en-US" sz="2000" dirty="0" err="1">
                          <a:effectLst/>
                          <a:latin typeface="+mn-lt"/>
                        </a:rPr>
                        <a:t>Mẫu</a:t>
                      </a:r>
                      <a:r>
                        <a:rPr lang="en-US" sz="2000" dirty="0">
                          <a:effectLst/>
                          <a:latin typeface="+mn-lt"/>
                        </a:rPr>
                        <a:t> </a:t>
                      </a:r>
                      <a:r>
                        <a:rPr lang="en-US" sz="2000" dirty="0" err="1">
                          <a:effectLst/>
                          <a:latin typeface="+mn-lt"/>
                        </a:rPr>
                        <a:t>mã</a:t>
                      </a:r>
                      <a:r>
                        <a:rPr lang="en-US" sz="2000" dirty="0">
                          <a:effectLst/>
                          <a:latin typeface="+mn-lt"/>
                        </a:rPr>
                        <a:t> </a:t>
                      </a:r>
                      <a:r>
                        <a:rPr lang="en-US" sz="2000" dirty="0" err="1">
                          <a:effectLst/>
                          <a:latin typeface="+mn-lt"/>
                        </a:rPr>
                        <a:t>sản</a:t>
                      </a:r>
                      <a:r>
                        <a:rPr lang="en-US" sz="2000" dirty="0">
                          <a:effectLst/>
                          <a:latin typeface="+mn-lt"/>
                        </a:rPr>
                        <a:t> </a:t>
                      </a:r>
                      <a:r>
                        <a:rPr lang="en-US" sz="2000" dirty="0" err="1">
                          <a:effectLst/>
                          <a:latin typeface="+mn-lt"/>
                        </a:rPr>
                        <a:t>phẩm</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20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338662"/>
                  </a:ext>
                </a:extLst>
              </a:tr>
              <a:tr h="2336800">
                <a:tc>
                  <a:txBody>
                    <a:bodyPr/>
                    <a:lstStyle/>
                    <a:p>
                      <a:pPr algn="ctr">
                        <a:lnSpc>
                          <a:spcPct val="150000"/>
                        </a:lnSpc>
                        <a:spcBef>
                          <a:spcPts val="100"/>
                        </a:spcBef>
                        <a:spcAft>
                          <a:spcPts val="100"/>
                        </a:spcAft>
                      </a:pPr>
                      <a:r>
                        <a:rPr lang="en-US" sz="2000" dirty="0" err="1">
                          <a:effectLst/>
                          <a:latin typeface="+mn-lt"/>
                          <a:ea typeface="Calibri" panose="020F0502020204030204" pitchFamily="34" charset="0"/>
                          <a:cs typeface="Times New Roman" panose="02020603050405020304" pitchFamily="18" charset="0"/>
                        </a:rPr>
                        <a:t>Giá</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cả</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20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0444363"/>
                  </a:ext>
                </a:extLst>
              </a:tr>
            </a:tbl>
          </a:graphicData>
        </a:graphic>
      </p:graphicFrame>
      <p:sp>
        <p:nvSpPr>
          <p:cNvPr id="4" name="TextBox 3">
            <a:extLst>
              <a:ext uri="{FF2B5EF4-FFF2-40B4-BE49-F238E27FC236}">
                <a16:creationId xmlns:a16="http://schemas.microsoft.com/office/drawing/2014/main" id="{AE6576E5-D1C5-8D1D-C4F6-AB4B5035AE8D}"/>
              </a:ext>
            </a:extLst>
          </p:cNvPr>
          <p:cNvSpPr txBox="1"/>
          <p:nvPr/>
        </p:nvSpPr>
        <p:spPr>
          <a:xfrm>
            <a:off x="1643739" y="610478"/>
            <a:ext cx="7310396" cy="1894814"/>
          </a:xfrm>
          <a:prstGeom prst="rect">
            <a:avLst/>
          </a:prstGeom>
          <a:noFill/>
        </p:spPr>
        <p:txBody>
          <a:bodyPr wrap="square">
            <a:spAutoFit/>
          </a:bodyPr>
          <a:lstStyle/>
          <a:p>
            <a:pPr marL="342900" indent="-342900" algn="just">
              <a:lnSpc>
                <a:spcPct val="150000"/>
              </a:lnSpc>
              <a:spcBef>
                <a:spcPts val="100"/>
              </a:spcBef>
              <a:spcAft>
                <a:spcPts val="100"/>
              </a:spcAft>
              <a:buFont typeface="Arial" panose="020B0604020202020204" pitchFamily="34" charset="0"/>
              <a:buChar char="•"/>
            </a:pPr>
            <a:r>
              <a:rPr lang="en-US" sz="2000" dirty="0" err="1">
                <a:solidFill>
                  <a:srgbClr val="000000"/>
                </a:solidFill>
                <a:effectLst/>
                <a:latin typeface="+mn-lt"/>
                <a:ea typeface="Times New Roman" panose="02020603050405020304" pitchFamily="18" charset="0"/>
              </a:rPr>
              <a:t>Mẫu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mã</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đẹp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và</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phù</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hợp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với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sở</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thích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cá</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nhân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giúp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người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cảm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thấy</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hài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lòng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và</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tự</a:t>
            </a:r>
            <a:r>
              <a:rPr lang="en-US" sz="2000" dirty="0">
                <a:solidFill>
                  <a:srgbClr val="000000"/>
                </a:solidFill>
                <a:effectLst/>
                <a:latin typeface="+mn-lt"/>
                <a:ea typeface="Times New Roman" panose="02020603050405020304" pitchFamily="18" charset="0"/>
              </a:rPr>
              <a:t> tin </a:t>
            </a:r>
            <a:r>
              <a:rPr lang="en-US" sz="2000" dirty="0" err="1">
                <a:solidFill>
                  <a:srgbClr val="000000"/>
                </a:solidFill>
                <a:effectLst/>
                <a:latin typeface="+mn-lt"/>
                <a:ea typeface="Times New Roman" panose="02020603050405020304" pitchFamily="18" charset="0"/>
              </a:rPr>
              <a:t>hơn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sử</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dụng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sản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phẩm</a:t>
            </a:r>
            <a:r>
              <a:rPr lang="en-US" sz="2000" dirty="0">
                <a:solidFill>
                  <a:srgbClr val="000000"/>
                </a:solidFill>
                <a:effectLst/>
                <a:latin typeface="+mn-lt"/>
                <a:ea typeface="Times New Roman" panose="02020603050405020304" pitchFamily="18" charset="0"/>
              </a:rPr>
              <a:t>.</a:t>
            </a:r>
            <a:endParaRPr lang="en-US" sz="2000" dirty="0">
              <a:effectLst/>
              <a:latin typeface="+mn-lt"/>
              <a:ea typeface="Calibri" panose="020F0502020204030204" pitchFamily="34" charset="0"/>
            </a:endParaRPr>
          </a:p>
          <a:p>
            <a:pPr marL="342900" indent="-342900" algn="just">
              <a:lnSpc>
                <a:spcPct val="150000"/>
              </a:lnSpc>
              <a:buFont typeface="Arial" panose="020B0604020202020204" pitchFamily="34" charset="0"/>
              <a:buChar char="•"/>
            </a:pPr>
            <a:r>
              <a:rPr lang="en-US" sz="2000" dirty="0" err="1">
                <a:solidFill>
                  <a:srgbClr val="000000"/>
                </a:solidFill>
                <a:effectLst/>
                <a:latin typeface="+mn-lt"/>
                <a:ea typeface="Times New Roman" panose="02020603050405020304" pitchFamily="18" charset="0"/>
              </a:rPr>
              <a:t>Mẫu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mã</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hợp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thời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trang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và</a:t>
            </a:r>
            <a:r>
              <a:rPr lang="en-US" sz="2000" dirty="0">
                <a:solidFill>
                  <a:srgbClr val="000000"/>
                </a:solidFill>
                <a:effectLst/>
                <a:latin typeface="+mn-lt"/>
                <a:ea typeface="Times New Roman" panose="02020603050405020304" pitchFamily="18" charset="0"/>
              </a:rPr>
              <a:t> xu </a:t>
            </a:r>
            <a:r>
              <a:rPr lang="en-US" sz="2000" dirty="0" err="1">
                <a:solidFill>
                  <a:srgbClr val="000000"/>
                </a:solidFill>
                <a:effectLst/>
                <a:latin typeface="+mn-lt"/>
                <a:ea typeface="Times New Roman" panose="02020603050405020304" pitchFamily="18" charset="0"/>
              </a:rPr>
              <a:t>hướng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giúp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người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luôn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cập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nhật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với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phong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cách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hiện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đại</a:t>
            </a:r>
            <a:r>
              <a:rPr lang="en-US" sz="2000" dirty="0">
                <a:solidFill>
                  <a:srgbClr val="000000"/>
                </a:solidFill>
                <a:effectLst/>
                <a:latin typeface="+mn-lt"/>
                <a:ea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97B860A-74C9-61FF-71A1-7BFCFC947D77}"/>
              </a:ext>
            </a:extLst>
          </p:cNvPr>
          <p:cNvSpPr txBox="1"/>
          <p:nvPr/>
        </p:nvSpPr>
        <p:spPr>
          <a:xfrm>
            <a:off x="1643739" y="2638209"/>
            <a:ext cx="7201540" cy="2356479"/>
          </a:xfrm>
          <a:prstGeom prst="rect">
            <a:avLst/>
          </a:prstGeom>
          <a:noFill/>
        </p:spPr>
        <p:txBody>
          <a:bodyPr wrap="square">
            <a:spAutoFit/>
          </a:bodyPr>
          <a:lstStyle/>
          <a:p>
            <a:pPr marL="342900" indent="-342900" algn="just">
              <a:lnSpc>
                <a:spcPct val="150000"/>
              </a:lnSpc>
              <a:spcBef>
                <a:spcPts val="100"/>
              </a:spcBef>
              <a:spcAft>
                <a:spcPts val="100"/>
              </a:spcAft>
              <a:buFont typeface="Arial" panose="020B0604020202020204" pitchFamily="34" charset="0"/>
              <a:buChar char="•"/>
            </a:pPr>
            <a:r>
              <a:rPr lang="en-US" sz="2000" dirty="0" err="1">
                <a:solidFill>
                  <a:srgbClr val="000000"/>
                </a:solidFill>
                <a:effectLst/>
                <a:latin typeface="+mn-lt"/>
                <a:ea typeface="Times New Roman" panose="02020603050405020304" pitchFamily="18" charset="0"/>
              </a:rPr>
              <a:t>Giá</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cả</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hợp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lý</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giúp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người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có</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thể</a:t>
            </a:r>
            <a:r>
              <a:rPr lang="en-US" sz="2000" dirty="0">
                <a:solidFill>
                  <a:srgbClr val="000000"/>
                </a:solidFill>
                <a:effectLst/>
                <a:latin typeface="+mn-lt"/>
                <a:ea typeface="Times New Roman" panose="02020603050405020304" pitchFamily="18" charset="0"/>
              </a:rPr>
              <a:t> chi </a:t>
            </a:r>
            <a:r>
              <a:rPr lang="en-US" sz="2000" dirty="0" err="1">
                <a:solidFill>
                  <a:srgbClr val="000000"/>
                </a:solidFill>
                <a:effectLst/>
                <a:latin typeface="+mn-lt"/>
                <a:ea typeface="Times New Roman" panose="02020603050405020304" pitchFamily="18" charset="0"/>
              </a:rPr>
              <a:t>trả</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mà</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không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gặp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khó</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khăn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về</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tài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chính</a:t>
            </a:r>
            <a:r>
              <a:rPr lang="en-US" sz="2000" dirty="0">
                <a:solidFill>
                  <a:srgbClr val="000000"/>
                </a:solidFill>
                <a:effectLst/>
                <a:latin typeface="+mn-lt"/>
                <a:ea typeface="Times New Roman" panose="02020603050405020304" pitchFamily="18" charset="0"/>
              </a:rPr>
              <a:t>.</a:t>
            </a:r>
            <a:endParaRPr lang="en-US" sz="2000" dirty="0">
              <a:effectLst/>
              <a:latin typeface="+mn-lt"/>
              <a:ea typeface="Calibri" panose="020F0502020204030204" pitchFamily="34" charset="0"/>
            </a:endParaRPr>
          </a:p>
          <a:p>
            <a:pPr marL="342900" indent="-342900">
              <a:lnSpc>
                <a:spcPct val="150000"/>
              </a:lnSpc>
              <a:buFont typeface="Arial" panose="020B0604020202020204" pitchFamily="34" charset="0"/>
              <a:buChar char="•"/>
            </a:pPr>
            <a:r>
              <a:rPr lang="en-US" sz="2000" dirty="0" err="1">
                <a:solidFill>
                  <a:srgbClr val="000000"/>
                </a:solidFill>
                <a:effectLst/>
                <a:latin typeface="+mn-lt"/>
                <a:ea typeface="Times New Roman" panose="02020603050405020304" pitchFamily="18" charset="0"/>
              </a:rPr>
              <a:t>Người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thường</a:t>
            </a:r>
            <a:r>
              <a:rPr lang="en-US" sz="2000" dirty="0">
                <a:solidFill>
                  <a:srgbClr val="000000"/>
                </a:solidFill>
                <a:effectLst/>
                <a:latin typeface="+mn-lt"/>
                <a:ea typeface="Times New Roman" panose="02020603050405020304" pitchFamily="18" charset="0"/>
              </a:rPr>
              <a:t> so </a:t>
            </a:r>
            <a:r>
              <a:rPr lang="en-US" sz="2000" dirty="0" err="1">
                <a:solidFill>
                  <a:srgbClr val="000000"/>
                </a:solidFill>
                <a:effectLst/>
                <a:latin typeface="+mn-lt"/>
                <a:ea typeface="Times New Roman" panose="02020603050405020304" pitchFamily="18" charset="0"/>
              </a:rPr>
              <a:t>sánh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giá</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cả</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với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giá</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trị</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sử</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dụng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của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sản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phẩm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để</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đảm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bảo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mình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đang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được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sản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phẩm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tốt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nhất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trong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tầm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giá</a:t>
            </a:r>
            <a:r>
              <a:rPr lang="en-US" sz="2000" dirty="0">
                <a:solidFill>
                  <a:srgbClr val="000000"/>
                </a:solidFill>
                <a:effectLst/>
                <a:latin typeface="+mn-lt"/>
                <a:ea typeface="Times New Roman" panose="02020603050405020304" pitchFamily="18" charset="0"/>
              </a:rPr>
              <a:t>.</a:t>
            </a:r>
            <a:endParaRPr lang="en-US" sz="2000" dirty="0">
              <a:latin typeface="+mn-lt"/>
            </a:endParaRPr>
          </a:p>
        </p:txBody>
      </p:sp>
    </p:spTree>
    <p:extLst>
      <p:ext uri="{BB962C8B-B14F-4D97-AF65-F5344CB8AC3E}">
        <p14:creationId xmlns:p14="http://schemas.microsoft.com/office/powerpoint/2010/main" val="167420817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barn(inVertical)">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ECAF7E0-4711-4D9A-0D22-264B84448DB3}"/>
              </a:ext>
            </a:extLst>
          </p:cNvPr>
          <p:cNvGraphicFramePr>
            <a:graphicFrameLocks noGrp="1"/>
          </p:cNvGraphicFramePr>
          <p:nvPr>
            <p:extLst>
              <p:ext uri="{D42A27DB-BD31-4B8C-83A1-F6EECF244321}">
                <p14:modId xmlns:p14="http://schemas.microsoft.com/office/powerpoint/2010/main" val="3373697713"/>
              </p:ext>
            </p:extLst>
          </p:nvPr>
        </p:nvGraphicFramePr>
        <p:xfrm>
          <a:off x="298721" y="209984"/>
          <a:ext cx="8642079" cy="4768416"/>
        </p:xfrm>
        <a:graphic>
          <a:graphicData uri="http://schemas.openxmlformats.org/drawingml/2006/table">
            <a:tbl>
              <a:tblPr firstRow="1" firstCol="1" bandRow="1">
                <a:tableStyleId>{2AA4BE9F-D2D2-4A10-8166-BDB6B85E781A}</a:tableStyleId>
              </a:tblPr>
              <a:tblGrid>
                <a:gridCol w="1301479">
                  <a:extLst>
                    <a:ext uri="{9D8B030D-6E8A-4147-A177-3AD203B41FA5}">
                      <a16:colId xmlns:a16="http://schemas.microsoft.com/office/drawing/2014/main" val="1221567304"/>
                    </a:ext>
                  </a:extLst>
                </a:gridCol>
                <a:gridCol w="7340600">
                  <a:extLst>
                    <a:ext uri="{9D8B030D-6E8A-4147-A177-3AD203B41FA5}">
                      <a16:colId xmlns:a16="http://schemas.microsoft.com/office/drawing/2014/main" val="1793841783"/>
                    </a:ext>
                  </a:extLst>
                </a:gridCol>
              </a:tblGrid>
              <a:tr h="337971">
                <a:tc>
                  <a:txBody>
                    <a:bodyPr/>
                    <a:lstStyle/>
                    <a:p>
                      <a:pPr algn="ctr">
                        <a:lnSpc>
                          <a:spcPct val="150000"/>
                        </a:lnSpc>
                        <a:spcBef>
                          <a:spcPts val="100"/>
                        </a:spcBef>
                        <a:spcAft>
                          <a:spcPts val="100"/>
                        </a:spcAft>
                      </a:pPr>
                      <a:r>
                        <a:rPr lang="en-US" sz="2000" b="1" i="0" dirty="0" err="1">
                          <a:effectLst/>
                          <a:latin typeface="+mn-lt"/>
                        </a:rPr>
                        <a:t>Tiêu</a:t>
                      </a:r>
                      <a:r>
                        <a:rPr lang="en-US" sz="2000" b="1" i="0" dirty="0">
                          <a:effectLst/>
                          <a:latin typeface="+mn-lt"/>
                        </a:rPr>
                        <a:t> </a:t>
                      </a:r>
                      <a:r>
                        <a:rPr lang="en-US" sz="2000" b="1" i="0" dirty="0" err="1">
                          <a:effectLst/>
                          <a:latin typeface="+mn-lt"/>
                        </a:rPr>
                        <a:t>chí</a:t>
                      </a:r>
                      <a:endParaRPr lang="en-US" sz="2000" b="1"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spcBef>
                          <a:spcPts val="100"/>
                        </a:spcBef>
                        <a:spcAft>
                          <a:spcPts val="100"/>
                        </a:spcAft>
                      </a:pPr>
                      <a:r>
                        <a:rPr lang="en-US" sz="2000" b="1" i="0" dirty="0" err="1">
                          <a:effectLst/>
                          <a:latin typeface="+mn-lt"/>
                        </a:rPr>
                        <a:t>Lí</a:t>
                      </a:r>
                      <a:r>
                        <a:rPr lang="en-US" sz="2000" b="1" i="0" dirty="0">
                          <a:effectLst/>
                          <a:latin typeface="+mn-lt"/>
                        </a:rPr>
                        <a:t> do </a:t>
                      </a:r>
                      <a:r>
                        <a:rPr lang="en-US" sz="2000" b="1" i="0" dirty="0" err="1">
                          <a:effectLst/>
                          <a:latin typeface="+mn-lt"/>
                        </a:rPr>
                        <a:t>lựa</a:t>
                      </a:r>
                      <a:r>
                        <a:rPr lang="en-US" sz="2000" b="1" i="0" dirty="0">
                          <a:effectLst/>
                          <a:latin typeface="+mn-lt"/>
                        </a:rPr>
                        <a:t> </a:t>
                      </a:r>
                      <a:r>
                        <a:rPr lang="en-US" sz="2000" b="1" i="0" dirty="0" err="1">
                          <a:effectLst/>
                          <a:latin typeface="+mn-lt"/>
                        </a:rPr>
                        <a:t>chọn</a:t>
                      </a:r>
                      <a:endParaRPr lang="en-US" sz="2000" b="1"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120459376"/>
                  </a:ext>
                </a:extLst>
              </a:tr>
              <a:tr h="2030867">
                <a:tc>
                  <a:txBody>
                    <a:bodyPr/>
                    <a:lstStyle/>
                    <a:p>
                      <a:pPr algn="ctr">
                        <a:lnSpc>
                          <a:spcPct val="150000"/>
                        </a:lnSpc>
                        <a:spcBef>
                          <a:spcPts val="100"/>
                        </a:spcBef>
                        <a:spcAft>
                          <a:spcPts val="100"/>
                        </a:spcAft>
                      </a:pPr>
                      <a:r>
                        <a:rPr lang="en-US" sz="2000" i="0" dirty="0" err="1">
                          <a:effectLst/>
                          <a:latin typeface="+mn-lt"/>
                          <a:ea typeface="Calibri" panose="020F0502020204030204" pitchFamily="34" charset="0"/>
                          <a:cs typeface="Times New Roman" panose="02020603050405020304" pitchFamily="18" charset="0"/>
                        </a:rPr>
                        <a:t>Hiệu</a:t>
                      </a:r>
                      <a:r>
                        <a:rPr lang="en-US" sz="2000" i="0" dirty="0">
                          <a:effectLst/>
                          <a:latin typeface="+mn-lt"/>
                          <a:ea typeface="Calibri" panose="020F0502020204030204" pitchFamily="34" charset="0"/>
                          <a:cs typeface="Times New Roman" panose="02020603050405020304" pitchFamily="18" charset="0"/>
                        </a:rPr>
                        <a:t> </a:t>
                      </a:r>
                      <a:r>
                        <a:rPr lang="en-US" sz="2000" i="0" dirty="0" err="1">
                          <a:effectLst/>
                          <a:latin typeface="+mn-lt"/>
                          <a:ea typeface="Calibri" panose="020F0502020204030204" pitchFamily="34" charset="0"/>
                          <a:cs typeface="Times New Roman" panose="02020603050405020304" pitchFamily="18" charset="0"/>
                        </a:rPr>
                        <a:t>quả</a:t>
                      </a:r>
                      <a:r>
                        <a:rPr lang="en-US" sz="2000" i="0" dirty="0">
                          <a:effectLst/>
                          <a:latin typeface="+mn-lt"/>
                          <a:ea typeface="Calibri" panose="020F0502020204030204" pitchFamily="34" charset="0"/>
                          <a:cs typeface="Times New Roman" panose="02020603050405020304" pitchFamily="18" charset="0"/>
                        </a:rPr>
                        <a:t> </a:t>
                      </a:r>
                      <a:r>
                        <a:rPr lang="en-US" sz="2000" i="0" dirty="0" err="1">
                          <a:effectLst/>
                          <a:latin typeface="+mn-lt"/>
                          <a:ea typeface="Calibri" panose="020F0502020204030204" pitchFamily="34" charset="0"/>
                          <a:cs typeface="Times New Roman" panose="02020603050405020304" pitchFamily="18" charset="0"/>
                        </a:rPr>
                        <a:t>sử</a:t>
                      </a:r>
                      <a:r>
                        <a:rPr lang="en-US" sz="2000" i="0" dirty="0">
                          <a:effectLst/>
                          <a:latin typeface="+mn-lt"/>
                          <a:ea typeface="Calibri" panose="020F0502020204030204" pitchFamily="34" charset="0"/>
                          <a:cs typeface="Times New Roman" panose="02020603050405020304" pitchFamily="18" charset="0"/>
                        </a:rPr>
                        <a:t> </a:t>
                      </a:r>
                      <a:r>
                        <a:rPr lang="en-US" sz="2000" i="0" dirty="0" err="1">
                          <a:effectLst/>
                          <a:latin typeface="+mn-lt"/>
                          <a:ea typeface="Calibri" panose="020F0502020204030204" pitchFamily="34" charset="0"/>
                          <a:cs typeface="Times New Roman" panose="02020603050405020304" pitchFamily="18" charset="0"/>
                        </a:rPr>
                        <a:t>dụng</a:t>
                      </a:r>
                      <a:endParaRPr lang="en-US" sz="2000" i="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20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338662"/>
                  </a:ext>
                </a:extLst>
              </a:tr>
              <a:tr h="2336800">
                <a:tc>
                  <a:txBody>
                    <a:bodyPr/>
                    <a:lstStyle/>
                    <a:p>
                      <a:pPr algn="ctr">
                        <a:lnSpc>
                          <a:spcPct val="150000"/>
                        </a:lnSpc>
                        <a:spcBef>
                          <a:spcPts val="100"/>
                        </a:spcBef>
                        <a:spcAft>
                          <a:spcPts val="100"/>
                        </a:spcAft>
                      </a:pPr>
                      <a:r>
                        <a:rPr lang="en-US" sz="2000" b="0" i="0" u="none" strike="noStrike" cap="none" dirty="0" err="1">
                          <a:solidFill>
                            <a:srgbClr val="000000"/>
                          </a:solidFill>
                          <a:effectLst/>
                          <a:latin typeface="+mn-lt"/>
                          <a:ea typeface="Arial"/>
                          <a:cs typeface="Arial"/>
                          <a:sym typeface="Arial"/>
                        </a:rPr>
                        <a:t>Nguồn</a:t>
                      </a:r>
                      <a:r>
                        <a:rPr lang="en-US" sz="2000" b="0" i="0" u="none" strike="noStrike" cap="none" dirty="0">
                          <a:solidFill>
                            <a:srgbClr val="000000"/>
                          </a:solidFill>
                          <a:effectLst/>
                          <a:latin typeface="+mn-lt"/>
                          <a:ea typeface="Arial"/>
                          <a:cs typeface="Arial"/>
                          <a:sym typeface="Arial"/>
                        </a:rPr>
                        <a:t> </a:t>
                      </a:r>
                      <a:r>
                        <a:rPr lang="en-US" sz="2000" b="0" i="0" u="none" strike="noStrike" cap="none" dirty="0" err="1">
                          <a:solidFill>
                            <a:srgbClr val="000000"/>
                          </a:solidFill>
                          <a:effectLst/>
                          <a:latin typeface="+mn-lt"/>
                          <a:ea typeface="Arial"/>
                          <a:cs typeface="Arial"/>
                          <a:sym typeface="Arial"/>
                        </a:rPr>
                        <a:t>gốc</a:t>
                      </a:r>
                      <a:r>
                        <a:rPr lang="en-US" sz="2000" b="0" i="0" u="none" strike="noStrike" cap="none" dirty="0">
                          <a:solidFill>
                            <a:srgbClr val="000000"/>
                          </a:solidFill>
                          <a:effectLst/>
                          <a:latin typeface="+mn-lt"/>
                          <a:ea typeface="Arial"/>
                          <a:cs typeface="Arial"/>
                          <a:sym typeface="Arial"/>
                        </a:rPr>
                        <a:t>, </a:t>
                      </a:r>
                      <a:r>
                        <a:rPr lang="en-US" sz="2000" b="0" i="0" u="none" strike="noStrike" cap="none" dirty="0" err="1">
                          <a:solidFill>
                            <a:srgbClr val="000000"/>
                          </a:solidFill>
                          <a:effectLst/>
                          <a:latin typeface="+mn-lt"/>
                          <a:ea typeface="Arial"/>
                          <a:cs typeface="Arial"/>
                          <a:sym typeface="Arial"/>
                        </a:rPr>
                        <a:t>chất</a:t>
                      </a:r>
                      <a:r>
                        <a:rPr lang="en-US" sz="2000" b="0" i="0" u="none" strike="noStrike" cap="none" dirty="0">
                          <a:solidFill>
                            <a:srgbClr val="000000"/>
                          </a:solidFill>
                          <a:effectLst/>
                          <a:latin typeface="+mn-lt"/>
                          <a:ea typeface="Arial"/>
                          <a:cs typeface="Arial"/>
                          <a:sym typeface="Arial"/>
                        </a:rPr>
                        <a:t> </a:t>
                      </a:r>
                      <a:r>
                        <a:rPr lang="en-US" sz="2000" b="0" i="0" u="none" strike="noStrike" cap="none" dirty="0" err="1">
                          <a:solidFill>
                            <a:srgbClr val="000000"/>
                          </a:solidFill>
                          <a:effectLst/>
                          <a:latin typeface="+mn-lt"/>
                          <a:ea typeface="Arial"/>
                          <a:cs typeface="Arial"/>
                          <a:sym typeface="Arial"/>
                        </a:rPr>
                        <a:t>liệu</a:t>
                      </a:r>
                      <a:r>
                        <a:rPr lang="en-US" sz="2000" b="0" i="0" u="none" strike="noStrike" cap="none" dirty="0">
                          <a:solidFill>
                            <a:srgbClr val="000000"/>
                          </a:solidFill>
                          <a:effectLst/>
                          <a:latin typeface="+mn-lt"/>
                          <a:ea typeface="Arial"/>
                          <a:cs typeface="Arial"/>
                          <a:sym typeface="Arial"/>
                        </a:rPr>
                        <a:t> </a:t>
                      </a:r>
                      <a:r>
                        <a:rPr lang="en-US" sz="2000" b="0" i="0" u="none" strike="noStrike" cap="none" dirty="0" err="1">
                          <a:solidFill>
                            <a:srgbClr val="000000"/>
                          </a:solidFill>
                          <a:effectLst/>
                          <a:latin typeface="+mn-lt"/>
                          <a:ea typeface="Arial"/>
                          <a:cs typeface="Arial"/>
                          <a:sym typeface="Arial"/>
                        </a:rPr>
                        <a:t>sản</a:t>
                      </a:r>
                      <a:r>
                        <a:rPr lang="en-US" sz="2000" b="0" i="0" u="none" strike="noStrike" cap="none" dirty="0">
                          <a:solidFill>
                            <a:srgbClr val="000000"/>
                          </a:solidFill>
                          <a:effectLst/>
                          <a:latin typeface="+mn-lt"/>
                          <a:ea typeface="Arial"/>
                          <a:cs typeface="Arial"/>
                          <a:sym typeface="Arial"/>
                        </a:rPr>
                        <a:t> </a:t>
                      </a:r>
                      <a:r>
                        <a:rPr lang="en-US" sz="2000" b="0" i="0" u="none" strike="noStrike" cap="none" dirty="0" err="1">
                          <a:solidFill>
                            <a:srgbClr val="000000"/>
                          </a:solidFill>
                          <a:effectLst/>
                          <a:latin typeface="+mn-lt"/>
                          <a:ea typeface="Arial"/>
                          <a:cs typeface="Arial"/>
                          <a:sym typeface="Arial"/>
                        </a:rPr>
                        <a:t>phẩm</a:t>
                      </a:r>
                      <a:endParaRPr lang="en-US" sz="2000" i="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200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0444363"/>
                  </a:ext>
                </a:extLst>
              </a:tr>
            </a:tbl>
          </a:graphicData>
        </a:graphic>
      </p:graphicFrame>
      <p:sp>
        <p:nvSpPr>
          <p:cNvPr id="6" name="TextBox 5">
            <a:extLst>
              <a:ext uri="{FF2B5EF4-FFF2-40B4-BE49-F238E27FC236}">
                <a16:creationId xmlns:a16="http://schemas.microsoft.com/office/drawing/2014/main" id="{F618C330-1DB1-080A-0562-93763F6EC619}"/>
              </a:ext>
            </a:extLst>
          </p:cNvPr>
          <p:cNvSpPr txBox="1"/>
          <p:nvPr/>
        </p:nvSpPr>
        <p:spPr>
          <a:xfrm>
            <a:off x="1643739" y="610478"/>
            <a:ext cx="7310396" cy="1894814"/>
          </a:xfrm>
          <a:prstGeom prst="rect">
            <a:avLst/>
          </a:prstGeom>
          <a:noFill/>
        </p:spPr>
        <p:txBody>
          <a:bodyPr wrap="square">
            <a:spAutoFit/>
          </a:bodyPr>
          <a:lstStyle/>
          <a:p>
            <a:pPr marL="342900" indent="-342900" algn="just">
              <a:lnSpc>
                <a:spcPct val="150000"/>
              </a:lnSpc>
              <a:spcBef>
                <a:spcPts val="100"/>
              </a:spcBef>
              <a:spcAft>
                <a:spcPts val="100"/>
              </a:spcAft>
              <a:buFont typeface="Arial" panose="020B0604020202020204" pitchFamily="34" charset="0"/>
              <a:buChar char="•"/>
            </a:pPr>
            <a:r>
              <a:rPr lang="en-US" sz="2000" dirty="0" err="1">
                <a:solidFill>
                  <a:srgbClr val="000000"/>
                </a:solidFill>
                <a:effectLst/>
                <a:latin typeface="+mn-lt"/>
                <a:ea typeface="Times New Roman" panose="02020603050405020304" pitchFamily="18" charset="0"/>
              </a:rPr>
              <a:t>Sản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phẩm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cần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phải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đáp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ứng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được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nhu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cầu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và</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mong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đợi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của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người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mua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đem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lại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hiệu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quả</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sử</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dụng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cao</a:t>
            </a:r>
            <a:r>
              <a:rPr lang="en-US" sz="2000" dirty="0">
                <a:solidFill>
                  <a:srgbClr val="000000"/>
                </a:solidFill>
                <a:effectLst/>
                <a:latin typeface="+mn-lt"/>
                <a:ea typeface="Times New Roman" panose="02020603050405020304" pitchFamily="18" charset="0"/>
              </a:rPr>
              <a:t>.</a:t>
            </a:r>
            <a:endParaRPr lang="en-US" sz="2000" dirty="0">
              <a:effectLst/>
              <a:latin typeface="+mn-lt"/>
              <a:ea typeface="Calibri" panose="020F0502020204030204" pitchFamily="34" charset="0"/>
            </a:endParaRPr>
          </a:p>
          <a:p>
            <a:pPr marL="342900" indent="-342900">
              <a:lnSpc>
                <a:spcPct val="150000"/>
              </a:lnSpc>
              <a:buFont typeface="Arial" panose="020B0604020202020204" pitchFamily="34" charset="0"/>
              <a:buChar char="•"/>
            </a:pPr>
            <a:r>
              <a:rPr lang="en-US" sz="2000" dirty="0" err="1">
                <a:solidFill>
                  <a:srgbClr val="000000"/>
                </a:solidFill>
                <a:effectLst/>
                <a:latin typeface="+mn-lt"/>
                <a:ea typeface="Times New Roman" panose="02020603050405020304" pitchFamily="18" charset="0"/>
              </a:rPr>
              <a:t>Sản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phẩm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hiệu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quả</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giúp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tiết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kiệm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thời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gian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và</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công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sức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người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dùng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tạo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ra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giá</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trị</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thực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sự</a:t>
            </a:r>
            <a:r>
              <a:rPr lang="en-US" sz="2000" dirty="0">
                <a:solidFill>
                  <a:srgbClr val="000000"/>
                </a:solidFill>
                <a:effectLst/>
                <a:latin typeface="+mn-lt"/>
                <a:ea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8D5DDDF-E577-6FEA-202C-92D0D91F5A06}"/>
              </a:ext>
            </a:extLst>
          </p:cNvPr>
          <p:cNvSpPr txBox="1"/>
          <p:nvPr/>
        </p:nvSpPr>
        <p:spPr>
          <a:xfrm>
            <a:off x="1643739" y="2818961"/>
            <a:ext cx="7201540" cy="1894814"/>
          </a:xfrm>
          <a:prstGeom prst="rect">
            <a:avLst/>
          </a:prstGeom>
          <a:noFill/>
        </p:spPr>
        <p:txBody>
          <a:bodyPr wrap="square">
            <a:spAutoFit/>
          </a:bodyPr>
          <a:lstStyle/>
          <a:p>
            <a:pPr marL="342900" indent="-342900" algn="just">
              <a:lnSpc>
                <a:spcPct val="150000"/>
              </a:lnSpc>
              <a:spcBef>
                <a:spcPts val="100"/>
              </a:spcBef>
              <a:spcAft>
                <a:spcPts val="100"/>
              </a:spcAft>
              <a:buFont typeface="Arial" panose="020B0604020202020204" pitchFamily="34" charset="0"/>
              <a:buChar char="•"/>
            </a:pPr>
            <a:r>
              <a:rPr lang="en-US" sz="2000" dirty="0" err="1">
                <a:solidFill>
                  <a:srgbClr val="000000"/>
                </a:solidFill>
                <a:effectLst/>
                <a:latin typeface="+mn-lt"/>
                <a:ea typeface="Times New Roman" panose="02020603050405020304" pitchFamily="18" charset="0"/>
              </a:rPr>
              <a:t>Chất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liệu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tốt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và</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nguồn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gốc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rõ</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ràng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giúp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đảm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bảo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sản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phẩm</a:t>
            </a:r>
            <a:r>
              <a:rPr lang="en-US" sz="2000" dirty="0">
                <a:solidFill>
                  <a:srgbClr val="000000"/>
                </a:solidFill>
                <a:effectLst/>
                <a:latin typeface="+mn-lt"/>
                <a:ea typeface="Times New Roman" panose="02020603050405020304" pitchFamily="18" charset="0"/>
              </a:rPr>
              <a:t> an </a:t>
            </a:r>
            <a:r>
              <a:rPr lang="en-US" sz="2000" dirty="0" err="1">
                <a:solidFill>
                  <a:srgbClr val="000000"/>
                </a:solidFill>
                <a:effectLst/>
                <a:latin typeface="+mn-lt"/>
                <a:ea typeface="Times New Roman" panose="02020603050405020304" pitchFamily="18" charset="0"/>
              </a:rPr>
              <a:t>toàn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sức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khỏe</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và</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thân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thiện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với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môi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trường</a:t>
            </a:r>
            <a:r>
              <a:rPr lang="en-US" sz="2000" dirty="0">
                <a:solidFill>
                  <a:srgbClr val="000000"/>
                </a:solidFill>
                <a:effectLst/>
                <a:latin typeface="+mn-lt"/>
                <a:ea typeface="Times New Roman" panose="02020603050405020304" pitchFamily="18" charset="0"/>
              </a:rPr>
              <a:t>.</a:t>
            </a:r>
            <a:endParaRPr lang="en-US" sz="2000" dirty="0">
              <a:effectLst/>
              <a:latin typeface="+mn-lt"/>
              <a:ea typeface="Calibri" panose="020F0502020204030204" pitchFamily="34" charset="0"/>
            </a:endParaRPr>
          </a:p>
          <a:p>
            <a:pPr marL="342900" indent="-342900" algn="just">
              <a:lnSpc>
                <a:spcPct val="150000"/>
              </a:lnSpc>
              <a:buFont typeface="Arial" panose="020B0604020202020204" pitchFamily="34" charset="0"/>
              <a:buChar char="•"/>
            </a:pPr>
            <a:r>
              <a:rPr lang="en-US" sz="2000" dirty="0" err="1">
                <a:solidFill>
                  <a:srgbClr val="000000"/>
                </a:solidFill>
                <a:effectLst/>
                <a:latin typeface="+mn-lt"/>
                <a:ea typeface="Times New Roman" panose="02020603050405020304" pitchFamily="18" charset="0"/>
              </a:rPr>
              <a:t>Sản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phẩm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làm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từ</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chất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liệu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tốt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thường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có</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độ</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bền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cao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sử</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dụng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được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lâu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dài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tiết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kiệm</a:t>
            </a:r>
            <a:r>
              <a:rPr lang="en-US" sz="2000" dirty="0">
                <a:solidFill>
                  <a:srgbClr val="000000"/>
                </a:solidFill>
                <a:effectLst/>
                <a:latin typeface="+mn-lt"/>
                <a:ea typeface="Times New Roman" panose="02020603050405020304" pitchFamily="18" charset="0"/>
              </a:rPr>
              <a:t> chi </a:t>
            </a:r>
            <a:r>
              <a:rPr lang="en-US" sz="2000" dirty="0" err="1">
                <a:solidFill>
                  <a:srgbClr val="000000"/>
                </a:solidFill>
                <a:effectLst/>
                <a:latin typeface="+mn-lt"/>
                <a:ea typeface="Times New Roman" panose="02020603050405020304" pitchFamily="18" charset="0"/>
              </a:rPr>
              <a:t>phí</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thay</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thế</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và</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sửa</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chữa</a:t>
            </a:r>
            <a:r>
              <a:rPr lang="en-US" sz="2000" dirty="0">
                <a:solidFill>
                  <a:srgbClr val="000000"/>
                </a:solidFill>
                <a:effectLst/>
                <a:latin typeface="+mn-lt"/>
                <a:ea typeface="Times New Roman" panose="02020603050405020304" pitchFamily="18" charset="0"/>
              </a:rPr>
              <a:t>.</a:t>
            </a:r>
            <a:endParaRPr lang="en-US" sz="2000" dirty="0">
              <a:latin typeface="+mn-lt"/>
            </a:endParaRPr>
          </a:p>
        </p:txBody>
      </p:sp>
    </p:spTree>
    <p:extLst>
      <p:ext uri="{BB962C8B-B14F-4D97-AF65-F5344CB8AC3E}">
        <p14:creationId xmlns:p14="http://schemas.microsoft.com/office/powerpoint/2010/main" val="11455175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62497-004F-664F-5068-C095D7B7BF78}"/>
            </a:ext>
          </a:extLst>
        </p:cNvPr>
        <p:cNvGrpSpPr/>
        <p:nvPr/>
      </p:nvGrpSpPr>
      <p:grpSpPr>
        <a:xfrm>
          <a:off x="0" y="0"/>
          <a:ext cx="0" cy="0"/>
          <a:chOff x="0" y="0"/>
          <a:chExt cx="0" cy="0"/>
        </a:xfrm>
      </p:grpSpPr>
      <p:sp>
        <p:nvSpPr>
          <p:cNvPr id="3" name="Rounded Rectangle 4">
            <a:extLst>
              <a:ext uri="{FF2B5EF4-FFF2-40B4-BE49-F238E27FC236}">
                <a16:creationId xmlns:a16="http://schemas.microsoft.com/office/drawing/2014/main" id="{0210247E-BDD4-2588-CBFE-B88A95C342B4}"/>
              </a:ext>
            </a:extLst>
          </p:cNvPr>
          <p:cNvSpPr/>
          <p:nvPr/>
        </p:nvSpPr>
        <p:spPr>
          <a:xfrm>
            <a:off x="4143021" y="1187058"/>
            <a:ext cx="4639734" cy="1739283"/>
          </a:xfrm>
          <a:prstGeom prst="roundRect">
            <a:avLst>
              <a:gd name="adj" fmla="val 3434"/>
            </a:avLst>
          </a:prstGeom>
          <a:solidFill>
            <a:srgbClr val="EBF6F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a:solidFill>
                  <a:srgbClr val="000000"/>
                </a:solidFill>
              </a:rPr>
              <a:t>LUYỆN TẬP</a:t>
            </a:r>
          </a:p>
          <a:p>
            <a:pPr algn="ctr">
              <a:lnSpc>
                <a:spcPct val="150000"/>
              </a:lnSpc>
            </a:pPr>
            <a:r>
              <a:rPr lang="vi-VN" sz="2000" dirty="0">
                <a:solidFill>
                  <a:srgbClr val="000000"/>
                </a:solidFill>
              </a:rPr>
              <a:t>Nhiệm vụ 2: Trả lời câu hỏi phần Luyện tập (SGK tr.49 - 50)</a:t>
            </a:r>
            <a:r>
              <a:rPr lang="en-US" sz="2000" dirty="0">
                <a:solidFill>
                  <a:srgbClr val="000000"/>
                </a:solidFill>
              </a:rPr>
              <a:t>.</a:t>
            </a:r>
            <a:endParaRPr lang="vi-VN" sz="2000" dirty="0">
              <a:solidFill>
                <a:srgbClr val="000000"/>
              </a:solidFill>
            </a:endParaRPr>
          </a:p>
        </p:txBody>
      </p:sp>
      <p:pic>
        <p:nvPicPr>
          <p:cNvPr id="4" name="Picture 2" descr="https://vjst.vn/Images/editor/images/2023/Thang%2011/S%E1%BB%ADa%20%C4%91%E1%BB%95i%20b%E1%BB%95%20sung%20Lu%E1%BA%ADt%20Ch%E1%BA%A5t%20l%C6%B0%E1%BB%A3ng%20s%E1%BA%A3n%20ph%E1%BA%A9m%20h%C3%A0ng%20h%C3%B3a.jpg">
            <a:extLst>
              <a:ext uri="{FF2B5EF4-FFF2-40B4-BE49-F238E27FC236}">
                <a16:creationId xmlns:a16="http://schemas.microsoft.com/office/drawing/2014/main" id="{9DF00ED2-008F-6E96-DE8E-CBD012EA87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24"/>
          <a:stretch/>
        </p:blipFill>
        <p:spPr bwMode="auto">
          <a:xfrm>
            <a:off x="0" y="710406"/>
            <a:ext cx="3725333" cy="32711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7E9EFEF-867C-DB6E-0EEE-CF7462A886CF}"/>
              </a:ext>
            </a:extLst>
          </p:cNvPr>
          <p:cNvSpPr txBox="1"/>
          <p:nvPr/>
        </p:nvSpPr>
        <p:spPr>
          <a:xfrm>
            <a:off x="3993443" y="3029619"/>
            <a:ext cx="4639735" cy="958660"/>
          </a:xfrm>
          <a:prstGeom prst="rect">
            <a:avLst/>
          </a:prstGeom>
          <a:noFill/>
        </p:spPr>
        <p:txBody>
          <a:bodyPr wrap="square" rtlCol="0">
            <a:spAutoFit/>
          </a:bodyPr>
          <a:lstStyle/>
          <a:p>
            <a:pPr algn="ctr">
              <a:lnSpc>
                <a:spcPct val="150000"/>
              </a:lnSpc>
            </a:pPr>
            <a:r>
              <a:rPr lang="en-US" sz="2000" b="1" dirty="0" err="1">
                <a:solidFill>
                  <a:srgbClr val="C00000"/>
                </a:solidFill>
              </a:rPr>
              <a:t>Hoạt</a:t>
            </a:r>
            <a:r>
              <a:rPr lang="en-US" sz="2000" b="1" dirty="0">
                <a:solidFill>
                  <a:srgbClr val="C00000"/>
                </a:solidFill>
              </a:rPr>
              <a:t> </a:t>
            </a:r>
            <a:r>
              <a:rPr lang="en-US" sz="2000" b="1" dirty="0" err="1">
                <a:solidFill>
                  <a:srgbClr val="C00000"/>
                </a:solidFill>
              </a:rPr>
              <a:t>động</a:t>
            </a:r>
            <a:r>
              <a:rPr lang="en-US" sz="2000" b="1" dirty="0">
                <a:solidFill>
                  <a:srgbClr val="C00000"/>
                </a:solidFill>
              </a:rPr>
              <a:t> 4</a:t>
            </a:r>
            <a:r>
              <a:rPr lang="vi-VN" sz="2000" b="1" dirty="0">
                <a:solidFill>
                  <a:srgbClr val="C00000"/>
                </a:solidFill>
              </a:rPr>
              <a:t>: Xây dựng kế hoạch tiêu dùng thông minh</a:t>
            </a:r>
            <a:endParaRPr lang="en-US" sz="2000" b="1" dirty="0">
              <a:solidFill>
                <a:srgbClr val="C00000"/>
              </a:solidFill>
            </a:endParaRPr>
          </a:p>
        </p:txBody>
      </p:sp>
      <p:sp>
        <p:nvSpPr>
          <p:cNvPr id="6" name="Rectangle 5">
            <a:extLst>
              <a:ext uri="{FF2B5EF4-FFF2-40B4-BE49-F238E27FC236}">
                <a16:creationId xmlns:a16="http://schemas.microsoft.com/office/drawing/2014/main" id="{EB038DCF-E167-1401-794B-D267C50D993C}"/>
              </a:ext>
            </a:extLst>
          </p:cNvPr>
          <p:cNvSpPr/>
          <p:nvPr/>
        </p:nvSpPr>
        <p:spPr>
          <a:xfrm>
            <a:off x="0" y="4499290"/>
            <a:ext cx="9144000" cy="65190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750710"/>
      </p:ext>
    </p:extLst>
  </p:cSld>
  <p:clrMapOvr>
    <a:masterClrMapping/>
  </p:clrMapOvr>
  <p:transition spd="med">
    <p:circl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0A30F2D-1867-92A1-C2F7-1E1918CDDBC8}"/>
              </a:ext>
            </a:extLst>
          </p:cNvPr>
          <p:cNvSpPr/>
          <p:nvPr/>
        </p:nvSpPr>
        <p:spPr>
          <a:xfrm>
            <a:off x="1285875" y="1075824"/>
            <a:ext cx="6572250" cy="596900"/>
          </a:xfrm>
          <a:prstGeom prst="roundRect">
            <a:avLst>
              <a:gd name="adj" fmla="val 50000"/>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Thực</a:t>
            </a:r>
            <a:r>
              <a:rPr lang="en-US" sz="2000" b="1" dirty="0">
                <a:solidFill>
                  <a:srgbClr val="C00000"/>
                </a:solidFill>
              </a:rPr>
              <a:t> </a:t>
            </a:r>
            <a:r>
              <a:rPr lang="en-US" sz="2000" b="1" dirty="0" err="1">
                <a:solidFill>
                  <a:srgbClr val="C00000"/>
                </a:solidFill>
              </a:rPr>
              <a:t>hiện</a:t>
            </a:r>
            <a:r>
              <a:rPr lang="en-US" sz="2000" b="1" dirty="0">
                <a:solidFill>
                  <a:srgbClr val="C00000"/>
                </a:solidFill>
              </a:rPr>
              <a:t> </a:t>
            </a:r>
            <a:r>
              <a:rPr lang="en-US" sz="2000" b="1" dirty="0" err="1">
                <a:solidFill>
                  <a:srgbClr val="C00000"/>
                </a:solidFill>
              </a:rPr>
              <a:t>nhiệm</a:t>
            </a:r>
            <a:r>
              <a:rPr lang="en-US" sz="2000" b="1" dirty="0">
                <a:solidFill>
                  <a:srgbClr val="C00000"/>
                </a:solidFill>
              </a:rPr>
              <a:t> </a:t>
            </a:r>
            <a:r>
              <a:rPr lang="en-US" sz="2000" b="1" dirty="0" err="1">
                <a:solidFill>
                  <a:srgbClr val="C00000"/>
                </a:solidFill>
              </a:rPr>
              <a:t>vụ</a:t>
            </a:r>
            <a:endParaRPr lang="en-US" sz="2000" b="1" dirty="0">
              <a:solidFill>
                <a:srgbClr val="C00000"/>
              </a:solidFill>
            </a:endParaRPr>
          </a:p>
        </p:txBody>
      </p:sp>
      <p:sp>
        <p:nvSpPr>
          <p:cNvPr id="5" name="TextBox 4">
            <a:extLst>
              <a:ext uri="{FF2B5EF4-FFF2-40B4-BE49-F238E27FC236}">
                <a16:creationId xmlns:a16="http://schemas.microsoft.com/office/drawing/2014/main" id="{2747795B-D31D-B262-7CDA-CC4F16F5F605}"/>
              </a:ext>
            </a:extLst>
          </p:cNvPr>
          <p:cNvSpPr txBox="1"/>
          <p:nvPr/>
        </p:nvSpPr>
        <p:spPr>
          <a:xfrm>
            <a:off x="3372097" y="2053730"/>
            <a:ext cx="5099050" cy="2856616"/>
          </a:xfrm>
          <a:prstGeom prst="rect">
            <a:avLst/>
          </a:prstGeom>
          <a:noFill/>
        </p:spPr>
        <p:txBody>
          <a:bodyPr wrap="square">
            <a:spAutoFit/>
          </a:bodyPr>
          <a:lstStyle/>
          <a:p>
            <a:pPr algn="just">
              <a:lnSpc>
                <a:spcPct val="150000"/>
              </a:lnSpc>
              <a:spcBef>
                <a:spcPts val="100"/>
              </a:spcBef>
              <a:spcAft>
                <a:spcPts val="100"/>
              </a:spcAft>
            </a:pPr>
            <a:r>
              <a:rPr lang="en-US" sz="2000" dirty="0">
                <a:effectLst/>
                <a:latin typeface="+mn-lt"/>
                <a:ea typeface="Times New Roman" panose="02020603050405020304" pitchFamily="18" charset="0"/>
              </a:rPr>
              <a:t>Em </a:t>
            </a:r>
            <a:r>
              <a:rPr lang="en-US" sz="2000" dirty="0" err="1">
                <a:effectLst/>
                <a:latin typeface="+mn-lt"/>
                <a:ea typeface="Times New Roman" panose="02020603050405020304" pitchFamily="18" charset="0"/>
              </a:rPr>
              <a:t>hãy</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áp</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dụng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các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cách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tiêu</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dùng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thông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minh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để</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xây</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dựng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kế</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hoạch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tiêu</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dùng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cho</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mỗi</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trường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hợp</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dưới</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đây</a:t>
            </a:r>
            <a:r>
              <a:rPr lang="en-US" sz="2000" dirty="0">
                <a:effectLst/>
                <a:latin typeface="+mn-lt"/>
                <a:ea typeface="Times New Roman" panose="02020603050405020304" pitchFamily="18" charset="0"/>
              </a:rPr>
              <a:t>:</a:t>
            </a:r>
            <a:endParaRPr lang="en-US" sz="2000" dirty="0">
              <a:effectLst/>
              <a:latin typeface="+mn-lt"/>
              <a:ea typeface="Calibri" panose="020F0502020204030204" pitchFamily="34" charset="0"/>
            </a:endParaRPr>
          </a:p>
          <a:p>
            <a:pPr algn="just">
              <a:lnSpc>
                <a:spcPct val="150000"/>
              </a:lnSpc>
              <a:spcBef>
                <a:spcPts val="100"/>
              </a:spcBef>
              <a:spcAft>
                <a:spcPts val="100"/>
              </a:spcAft>
            </a:pPr>
            <a:r>
              <a:rPr lang="en-US" sz="2000" dirty="0">
                <a:effectLst/>
                <a:latin typeface="+mn-lt"/>
                <a:ea typeface="Times New Roman" panose="02020603050405020304" pitchFamily="18" charset="0"/>
              </a:rPr>
              <a:t>a. Mua </a:t>
            </a:r>
            <a:r>
              <a:rPr lang="en-US" sz="2000" dirty="0" err="1">
                <a:effectLst/>
                <a:latin typeface="+mn-lt"/>
                <a:ea typeface="Times New Roman" panose="02020603050405020304" pitchFamily="18" charset="0"/>
              </a:rPr>
              <a:t>đồ</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dùng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học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tập</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cho</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năm</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học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mới</a:t>
            </a:r>
            <a:r>
              <a:rPr lang="en-US" sz="2000" dirty="0">
                <a:effectLst/>
                <a:latin typeface="+mn-lt"/>
                <a:ea typeface="Times New Roman" panose="02020603050405020304" pitchFamily="18" charset="0"/>
              </a:rPr>
              <a:t>.</a:t>
            </a:r>
            <a:endParaRPr lang="en-US" sz="2000" dirty="0">
              <a:effectLst/>
              <a:latin typeface="+mn-lt"/>
              <a:ea typeface="Calibri" panose="020F0502020204030204" pitchFamily="34" charset="0"/>
            </a:endParaRPr>
          </a:p>
          <a:p>
            <a:pPr algn="just">
              <a:lnSpc>
                <a:spcPct val="150000"/>
              </a:lnSpc>
              <a:spcBef>
                <a:spcPts val="100"/>
              </a:spcBef>
              <a:spcAft>
                <a:spcPts val="100"/>
              </a:spcAft>
            </a:pPr>
            <a:r>
              <a:rPr lang="en-US" sz="2000" dirty="0">
                <a:effectLst/>
                <a:latin typeface="+mn-lt"/>
                <a:ea typeface="Times New Roman" panose="02020603050405020304" pitchFamily="18" charset="0"/>
              </a:rPr>
              <a:t>b. Mua </a:t>
            </a:r>
            <a:r>
              <a:rPr lang="en-US" sz="2000" dirty="0" err="1">
                <a:effectLst/>
                <a:latin typeface="+mn-lt"/>
                <a:ea typeface="Times New Roman" panose="02020603050405020304" pitchFamily="18" charset="0"/>
              </a:rPr>
              <a:t>sắm</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để</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tổ</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chức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một</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sự</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kiện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trong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gia</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đình</a:t>
            </a:r>
            <a:r>
              <a:rPr lang="en-US" sz="2000" dirty="0">
                <a:effectLst/>
                <a:latin typeface="+mn-lt"/>
                <a:ea typeface="Times New Roman" panose="02020603050405020304" pitchFamily="18" charset="0"/>
              </a:rPr>
              <a:t>.</a:t>
            </a:r>
            <a:endParaRPr lang="en-US" sz="2000" dirty="0">
              <a:effectLst/>
              <a:latin typeface="+mn-lt"/>
              <a:ea typeface="Calibri" panose="020F0502020204030204" pitchFamily="34" charset="0"/>
            </a:endParaRPr>
          </a:p>
        </p:txBody>
      </p:sp>
      <p:sp>
        <p:nvSpPr>
          <p:cNvPr id="6" name="TextBox 5">
            <a:extLst>
              <a:ext uri="{FF2B5EF4-FFF2-40B4-BE49-F238E27FC236}">
                <a16:creationId xmlns:a16="http://schemas.microsoft.com/office/drawing/2014/main" id="{6D4216ED-0EFC-EF4F-3563-370227FF30E1}"/>
              </a:ext>
            </a:extLst>
          </p:cNvPr>
          <p:cNvSpPr txBox="1"/>
          <p:nvPr/>
        </p:nvSpPr>
        <p:spPr>
          <a:xfrm>
            <a:off x="2800131" y="424033"/>
            <a:ext cx="3556000" cy="461665"/>
          </a:xfrm>
          <a:prstGeom prst="rect">
            <a:avLst/>
          </a:prstGeom>
          <a:noFill/>
        </p:spPr>
        <p:txBody>
          <a:bodyPr wrap="square" rtlCol="0">
            <a:spAutoFit/>
          </a:bodyPr>
          <a:lstStyle/>
          <a:p>
            <a:pPr algn="ctr"/>
            <a:r>
              <a:rPr lang="en-US" sz="2400" b="1" dirty="0">
                <a:solidFill>
                  <a:srgbClr val="0070C0"/>
                </a:solidFill>
              </a:rPr>
              <a:t>HOẠT ĐỘNG NHÓM</a:t>
            </a:r>
          </a:p>
        </p:txBody>
      </p:sp>
      <p:grpSp>
        <p:nvGrpSpPr>
          <p:cNvPr id="7" name="Group 6">
            <a:extLst>
              <a:ext uri="{FF2B5EF4-FFF2-40B4-BE49-F238E27FC236}">
                <a16:creationId xmlns:a16="http://schemas.microsoft.com/office/drawing/2014/main" id="{1EC12263-CD69-8836-1303-EE5EBEC6F09D}"/>
              </a:ext>
            </a:extLst>
          </p:cNvPr>
          <p:cNvGrpSpPr/>
          <p:nvPr/>
        </p:nvGrpSpPr>
        <p:grpSpPr>
          <a:xfrm flipH="1">
            <a:off x="0" y="1909523"/>
            <a:ext cx="3187700" cy="3233977"/>
            <a:chOff x="380999" y="1267788"/>
            <a:chExt cx="3361292" cy="3480655"/>
          </a:xfrm>
        </p:grpSpPr>
        <p:grpSp>
          <p:nvGrpSpPr>
            <p:cNvPr id="8" name="Google Shape;2886;p43">
              <a:extLst>
                <a:ext uri="{FF2B5EF4-FFF2-40B4-BE49-F238E27FC236}">
                  <a16:creationId xmlns:a16="http://schemas.microsoft.com/office/drawing/2014/main" id="{A84904BC-77B7-A030-1D01-18851973D46A}"/>
                </a:ext>
              </a:extLst>
            </p:cNvPr>
            <p:cNvGrpSpPr/>
            <p:nvPr/>
          </p:nvGrpSpPr>
          <p:grpSpPr>
            <a:xfrm>
              <a:off x="380999" y="1267788"/>
              <a:ext cx="3361292" cy="3480655"/>
              <a:chOff x="380999" y="1267788"/>
              <a:chExt cx="3361292" cy="3480655"/>
            </a:xfrm>
          </p:grpSpPr>
          <p:sp>
            <p:nvSpPr>
              <p:cNvPr id="24" name="Google Shape;2887;p43">
                <a:extLst>
                  <a:ext uri="{FF2B5EF4-FFF2-40B4-BE49-F238E27FC236}">
                    <a16:creationId xmlns:a16="http://schemas.microsoft.com/office/drawing/2014/main" id="{DDAEF766-268F-A85D-FFC8-782C5D7D21A2}"/>
                  </a:ext>
                </a:extLst>
              </p:cNvPr>
              <p:cNvSpPr/>
              <p:nvPr/>
            </p:nvSpPr>
            <p:spPr>
              <a:xfrm>
                <a:off x="2710525" y="2153738"/>
                <a:ext cx="489900" cy="489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88;p43">
                <a:extLst>
                  <a:ext uri="{FF2B5EF4-FFF2-40B4-BE49-F238E27FC236}">
                    <a16:creationId xmlns:a16="http://schemas.microsoft.com/office/drawing/2014/main" id="{A9FFA13B-3254-AF0B-01C0-0285ED496184}"/>
                  </a:ext>
                </a:extLst>
              </p:cNvPr>
              <p:cNvSpPr/>
              <p:nvPr/>
            </p:nvSpPr>
            <p:spPr>
              <a:xfrm>
                <a:off x="789674" y="3377013"/>
                <a:ext cx="2952589" cy="418173"/>
              </a:xfrm>
              <a:custGeom>
                <a:avLst/>
                <a:gdLst/>
                <a:ahLst/>
                <a:cxnLst/>
                <a:rect l="l" t="t" r="r" b="b"/>
                <a:pathLst>
                  <a:path w="25074" h="3209" extrusionOk="0">
                    <a:moveTo>
                      <a:pt x="25074" y="0"/>
                    </a:moveTo>
                    <a:lnTo>
                      <a:pt x="25074" y="3209"/>
                    </a:lnTo>
                    <a:lnTo>
                      <a:pt x="360" y="3209"/>
                    </a:lnTo>
                    <a:cubicBezTo>
                      <a:pt x="161" y="3209"/>
                      <a:pt x="0" y="3048"/>
                      <a:pt x="0" y="2849"/>
                    </a:cubicBezTo>
                    <a:lnTo>
                      <a:pt x="0" y="360"/>
                    </a:lnTo>
                    <a:cubicBezTo>
                      <a:pt x="0" y="161"/>
                      <a:pt x="161" y="0"/>
                      <a:pt x="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889;p43">
                <a:extLst>
                  <a:ext uri="{FF2B5EF4-FFF2-40B4-BE49-F238E27FC236}">
                    <a16:creationId xmlns:a16="http://schemas.microsoft.com/office/drawing/2014/main" id="{AA4FDF3F-4490-372D-EC35-F724F170EFA8}"/>
                  </a:ext>
                </a:extLst>
              </p:cNvPr>
              <p:cNvSpPr/>
              <p:nvPr/>
            </p:nvSpPr>
            <p:spPr>
              <a:xfrm>
                <a:off x="557049" y="3853313"/>
                <a:ext cx="3185199" cy="418173"/>
              </a:xfrm>
              <a:custGeom>
                <a:avLst/>
                <a:gdLst/>
                <a:ahLst/>
                <a:cxnLst/>
                <a:rect l="l" t="t" r="r" b="b"/>
                <a:pathLst>
                  <a:path w="26349" h="3209" extrusionOk="0">
                    <a:moveTo>
                      <a:pt x="26349" y="0"/>
                    </a:moveTo>
                    <a:lnTo>
                      <a:pt x="26349" y="3209"/>
                    </a:lnTo>
                    <a:lnTo>
                      <a:pt x="365" y="3209"/>
                    </a:lnTo>
                    <a:cubicBezTo>
                      <a:pt x="165" y="3209"/>
                      <a:pt x="1" y="3048"/>
                      <a:pt x="1" y="2849"/>
                    </a:cubicBezTo>
                    <a:lnTo>
                      <a:pt x="1" y="364"/>
                    </a:lnTo>
                    <a:cubicBezTo>
                      <a:pt x="1" y="161"/>
                      <a:pt x="165"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890;p43">
                <a:extLst>
                  <a:ext uri="{FF2B5EF4-FFF2-40B4-BE49-F238E27FC236}">
                    <a16:creationId xmlns:a16="http://schemas.microsoft.com/office/drawing/2014/main" id="{BA934ADA-C84D-12F1-6B9F-CD32F595FD56}"/>
                  </a:ext>
                </a:extLst>
              </p:cNvPr>
              <p:cNvSpPr/>
              <p:nvPr/>
            </p:nvSpPr>
            <p:spPr>
              <a:xfrm>
                <a:off x="380999" y="4330138"/>
                <a:ext cx="3361292" cy="418303"/>
              </a:xfrm>
              <a:custGeom>
                <a:avLst/>
                <a:gdLst/>
                <a:ahLst/>
                <a:cxnLst/>
                <a:rect l="l" t="t" r="r" b="b"/>
                <a:pathLst>
                  <a:path w="27628" h="3210" extrusionOk="0">
                    <a:moveTo>
                      <a:pt x="27628" y="1"/>
                    </a:moveTo>
                    <a:lnTo>
                      <a:pt x="27628" y="2125"/>
                    </a:lnTo>
                    <a:cubicBezTo>
                      <a:pt x="27628" y="2233"/>
                      <a:pt x="27611" y="2342"/>
                      <a:pt x="27580" y="2442"/>
                    </a:cubicBezTo>
                    <a:cubicBezTo>
                      <a:pt x="27572" y="2468"/>
                      <a:pt x="27563" y="2494"/>
                      <a:pt x="27554" y="2520"/>
                    </a:cubicBezTo>
                    <a:cubicBezTo>
                      <a:pt x="27541" y="2550"/>
                      <a:pt x="27528" y="2585"/>
                      <a:pt x="27511" y="2615"/>
                    </a:cubicBezTo>
                    <a:cubicBezTo>
                      <a:pt x="27333" y="2966"/>
                      <a:pt x="26965" y="3209"/>
                      <a:pt x="26544" y="3209"/>
                    </a:cubicBezTo>
                    <a:lnTo>
                      <a:pt x="361" y="3209"/>
                    </a:lnTo>
                    <a:cubicBezTo>
                      <a:pt x="161" y="3209"/>
                      <a:pt x="1" y="3044"/>
                      <a:pt x="1" y="2845"/>
                    </a:cubicBezTo>
                    <a:lnTo>
                      <a:pt x="1" y="360"/>
                    </a:lnTo>
                    <a:cubicBezTo>
                      <a:pt x="1" y="161"/>
                      <a:pt x="161" y="1"/>
                      <a:pt x="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91;p43">
                <a:extLst>
                  <a:ext uri="{FF2B5EF4-FFF2-40B4-BE49-F238E27FC236}">
                    <a16:creationId xmlns:a16="http://schemas.microsoft.com/office/drawing/2014/main" id="{42168985-9147-1122-F6B2-E7A8080D6CD0}"/>
                  </a:ext>
                </a:extLst>
              </p:cNvPr>
              <p:cNvSpPr/>
              <p:nvPr/>
            </p:nvSpPr>
            <p:spPr>
              <a:xfrm>
                <a:off x="1475296" y="2191011"/>
                <a:ext cx="645971" cy="959509"/>
              </a:xfrm>
              <a:custGeom>
                <a:avLst/>
                <a:gdLst/>
                <a:ahLst/>
                <a:cxnLst/>
                <a:rect l="l" t="t" r="r" b="b"/>
                <a:pathLst>
                  <a:path w="4957" h="7363" extrusionOk="0">
                    <a:moveTo>
                      <a:pt x="2628" y="330"/>
                    </a:moveTo>
                    <a:cubicBezTo>
                      <a:pt x="2628" y="330"/>
                      <a:pt x="2295" y="1"/>
                      <a:pt x="1753" y="239"/>
                    </a:cubicBezTo>
                    <a:cubicBezTo>
                      <a:pt x="1211" y="473"/>
                      <a:pt x="1085" y="1470"/>
                      <a:pt x="1137" y="1999"/>
                    </a:cubicBezTo>
                    <a:cubicBezTo>
                      <a:pt x="1193" y="2524"/>
                      <a:pt x="1085" y="2593"/>
                      <a:pt x="968" y="2888"/>
                    </a:cubicBezTo>
                    <a:cubicBezTo>
                      <a:pt x="846" y="3179"/>
                      <a:pt x="812" y="3343"/>
                      <a:pt x="968" y="3751"/>
                    </a:cubicBezTo>
                    <a:cubicBezTo>
                      <a:pt x="1120" y="4159"/>
                      <a:pt x="838" y="4510"/>
                      <a:pt x="517" y="4917"/>
                    </a:cubicBezTo>
                    <a:cubicBezTo>
                      <a:pt x="196" y="5321"/>
                      <a:pt x="747" y="5828"/>
                      <a:pt x="816" y="6084"/>
                    </a:cubicBezTo>
                    <a:cubicBezTo>
                      <a:pt x="885" y="6335"/>
                      <a:pt x="1" y="6829"/>
                      <a:pt x="1375" y="7363"/>
                    </a:cubicBezTo>
                    <a:lnTo>
                      <a:pt x="4042" y="6209"/>
                    </a:lnTo>
                    <a:lnTo>
                      <a:pt x="4957" y="1561"/>
                    </a:lnTo>
                    <a:close/>
                  </a:path>
                </a:pathLst>
              </a:custGeom>
              <a:solidFill>
                <a:srgbClr val="7D28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92;p43">
                <a:extLst>
                  <a:ext uri="{FF2B5EF4-FFF2-40B4-BE49-F238E27FC236}">
                    <a16:creationId xmlns:a16="http://schemas.microsoft.com/office/drawing/2014/main" id="{B74D60B3-EF8F-4B32-4654-9D8DA1B3ED61}"/>
                  </a:ext>
                </a:extLst>
              </p:cNvPr>
              <p:cNvSpPr/>
              <p:nvPr/>
            </p:nvSpPr>
            <p:spPr>
              <a:xfrm>
                <a:off x="1283213" y="3131755"/>
                <a:ext cx="349896" cy="983227"/>
              </a:xfrm>
              <a:custGeom>
                <a:avLst/>
                <a:gdLst/>
                <a:ahLst/>
                <a:cxnLst/>
                <a:rect l="l" t="t" r="r" b="b"/>
                <a:pathLst>
                  <a:path w="2685" h="7545" extrusionOk="0">
                    <a:moveTo>
                      <a:pt x="1518" y="517"/>
                    </a:moveTo>
                    <a:cubicBezTo>
                      <a:pt x="1518" y="517"/>
                      <a:pt x="621" y="985"/>
                      <a:pt x="322" y="1965"/>
                    </a:cubicBezTo>
                    <a:cubicBezTo>
                      <a:pt x="49" y="2862"/>
                      <a:pt x="1" y="5949"/>
                      <a:pt x="322" y="7545"/>
                    </a:cubicBezTo>
                    <a:lnTo>
                      <a:pt x="2594" y="7363"/>
                    </a:lnTo>
                    <a:cubicBezTo>
                      <a:pt x="2594" y="7363"/>
                      <a:pt x="2685" y="1"/>
                      <a:pt x="1518" y="5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93;p43">
                <a:extLst>
                  <a:ext uri="{FF2B5EF4-FFF2-40B4-BE49-F238E27FC236}">
                    <a16:creationId xmlns:a16="http://schemas.microsoft.com/office/drawing/2014/main" id="{CF04DA29-529F-50E2-A9CB-BE11D8953DE6}"/>
                  </a:ext>
                </a:extLst>
              </p:cNvPr>
              <p:cNvSpPr/>
              <p:nvPr/>
            </p:nvSpPr>
            <p:spPr>
              <a:xfrm>
                <a:off x="1441415" y="2779253"/>
                <a:ext cx="1890740" cy="1969190"/>
              </a:xfrm>
              <a:custGeom>
                <a:avLst/>
                <a:gdLst/>
                <a:ahLst/>
                <a:cxnLst/>
                <a:rect l="l" t="t" r="r" b="b"/>
                <a:pathLst>
                  <a:path w="14509" h="15111" extrusionOk="0">
                    <a:moveTo>
                      <a:pt x="14274" y="15110"/>
                    </a:moveTo>
                    <a:cubicBezTo>
                      <a:pt x="13936" y="14997"/>
                      <a:pt x="13303" y="13684"/>
                      <a:pt x="12843" y="13371"/>
                    </a:cubicBezTo>
                    <a:cubicBezTo>
                      <a:pt x="12379" y="13055"/>
                      <a:pt x="12327" y="13098"/>
                      <a:pt x="11820" y="12548"/>
                    </a:cubicBezTo>
                    <a:cubicBezTo>
                      <a:pt x="11456" y="12153"/>
                      <a:pt x="10407" y="11889"/>
                      <a:pt x="9843" y="11776"/>
                    </a:cubicBezTo>
                    <a:cubicBezTo>
                      <a:pt x="9635" y="11728"/>
                      <a:pt x="9492" y="11706"/>
                      <a:pt x="9479" y="11706"/>
                    </a:cubicBezTo>
                    <a:cubicBezTo>
                      <a:pt x="5910" y="11390"/>
                      <a:pt x="1648" y="12383"/>
                      <a:pt x="1648" y="12383"/>
                    </a:cubicBezTo>
                    <a:cubicBezTo>
                      <a:pt x="1648" y="12383"/>
                      <a:pt x="1449" y="10696"/>
                      <a:pt x="842" y="8507"/>
                    </a:cubicBezTo>
                    <a:cubicBezTo>
                      <a:pt x="235" y="6317"/>
                      <a:pt x="1" y="4097"/>
                      <a:pt x="304" y="3222"/>
                    </a:cubicBezTo>
                    <a:cubicBezTo>
                      <a:pt x="304" y="3222"/>
                      <a:pt x="3270" y="1257"/>
                      <a:pt x="5507" y="447"/>
                    </a:cubicBezTo>
                    <a:cubicBezTo>
                      <a:pt x="5958" y="282"/>
                      <a:pt x="6374" y="169"/>
                      <a:pt x="6734" y="121"/>
                    </a:cubicBezTo>
                    <a:cubicBezTo>
                      <a:pt x="7432" y="35"/>
                      <a:pt x="8052" y="4"/>
                      <a:pt x="8568" y="4"/>
                    </a:cubicBezTo>
                    <a:cubicBezTo>
                      <a:pt x="9639" y="0"/>
                      <a:pt x="10272" y="121"/>
                      <a:pt x="10272" y="121"/>
                    </a:cubicBezTo>
                    <a:cubicBezTo>
                      <a:pt x="10272" y="121"/>
                      <a:pt x="10263" y="156"/>
                      <a:pt x="10250" y="221"/>
                    </a:cubicBezTo>
                    <a:cubicBezTo>
                      <a:pt x="10207" y="403"/>
                      <a:pt x="10120" y="824"/>
                      <a:pt x="10077" y="1387"/>
                    </a:cubicBezTo>
                    <a:cubicBezTo>
                      <a:pt x="9999" y="2337"/>
                      <a:pt x="10034" y="3685"/>
                      <a:pt x="10576" y="4938"/>
                    </a:cubicBezTo>
                    <a:cubicBezTo>
                      <a:pt x="11217" y="6417"/>
                      <a:pt x="12132" y="8017"/>
                      <a:pt x="12869" y="9396"/>
                    </a:cubicBezTo>
                    <a:lnTo>
                      <a:pt x="12869" y="9396"/>
                    </a:lnTo>
                    <a:cubicBezTo>
                      <a:pt x="13251" y="10120"/>
                      <a:pt x="13589" y="10783"/>
                      <a:pt x="13806" y="11338"/>
                    </a:cubicBezTo>
                    <a:cubicBezTo>
                      <a:pt x="14153" y="12214"/>
                      <a:pt x="14252" y="13198"/>
                      <a:pt x="14274" y="13922"/>
                    </a:cubicBezTo>
                    <a:cubicBezTo>
                      <a:pt x="14274" y="13926"/>
                      <a:pt x="14274" y="13926"/>
                      <a:pt x="14274" y="13931"/>
                    </a:cubicBezTo>
                    <a:cubicBezTo>
                      <a:pt x="14508" y="14503"/>
                      <a:pt x="14274" y="15110"/>
                      <a:pt x="14274" y="151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94;p43">
                <a:extLst>
                  <a:ext uri="{FF2B5EF4-FFF2-40B4-BE49-F238E27FC236}">
                    <a16:creationId xmlns:a16="http://schemas.microsoft.com/office/drawing/2014/main" id="{10E69AFE-C6C5-F423-15A3-E714D6DD6515}"/>
                  </a:ext>
                </a:extLst>
              </p:cNvPr>
              <p:cNvSpPr/>
              <p:nvPr/>
            </p:nvSpPr>
            <p:spPr>
              <a:xfrm>
                <a:off x="1123318" y="3530127"/>
                <a:ext cx="201858" cy="244732"/>
              </a:xfrm>
              <a:custGeom>
                <a:avLst/>
                <a:gdLst/>
                <a:ahLst/>
                <a:cxnLst/>
                <a:rect l="l" t="t" r="r" b="b"/>
                <a:pathLst>
                  <a:path w="1549" h="1878" extrusionOk="0">
                    <a:moveTo>
                      <a:pt x="1549" y="1574"/>
                    </a:moveTo>
                    <a:lnTo>
                      <a:pt x="959" y="1878"/>
                    </a:lnTo>
                    <a:cubicBezTo>
                      <a:pt x="959" y="1878"/>
                      <a:pt x="825" y="1626"/>
                      <a:pt x="660" y="1435"/>
                    </a:cubicBezTo>
                    <a:cubicBezTo>
                      <a:pt x="638" y="1409"/>
                      <a:pt x="612" y="1383"/>
                      <a:pt x="590" y="1357"/>
                    </a:cubicBezTo>
                    <a:cubicBezTo>
                      <a:pt x="395" y="1162"/>
                      <a:pt x="218" y="902"/>
                      <a:pt x="109" y="564"/>
                    </a:cubicBezTo>
                    <a:cubicBezTo>
                      <a:pt x="1" y="230"/>
                      <a:pt x="226" y="35"/>
                      <a:pt x="296" y="35"/>
                    </a:cubicBezTo>
                    <a:cubicBezTo>
                      <a:pt x="343" y="35"/>
                      <a:pt x="534" y="0"/>
                      <a:pt x="790" y="234"/>
                    </a:cubicBezTo>
                    <a:cubicBezTo>
                      <a:pt x="885" y="325"/>
                      <a:pt x="989" y="455"/>
                      <a:pt x="1102" y="642"/>
                    </a:cubicBezTo>
                    <a:cubicBezTo>
                      <a:pt x="1497" y="1314"/>
                      <a:pt x="1549" y="1574"/>
                      <a:pt x="1549" y="1574"/>
                    </a:cubicBezTo>
                    <a:close/>
                  </a:path>
                </a:pathLst>
              </a:custGeom>
              <a:solidFill>
                <a:srgbClr val="FFCA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95;p43">
                <a:extLst>
                  <a:ext uri="{FF2B5EF4-FFF2-40B4-BE49-F238E27FC236}">
                    <a16:creationId xmlns:a16="http://schemas.microsoft.com/office/drawing/2014/main" id="{668874F5-B11D-DB72-AB2B-9EACB11EA985}"/>
                  </a:ext>
                </a:extLst>
              </p:cNvPr>
              <p:cNvSpPr/>
              <p:nvPr/>
            </p:nvSpPr>
            <p:spPr>
              <a:xfrm>
                <a:off x="1209195" y="3560621"/>
                <a:ext cx="115980" cy="214238"/>
              </a:xfrm>
              <a:custGeom>
                <a:avLst/>
                <a:gdLst/>
                <a:ahLst/>
                <a:cxnLst/>
                <a:rect l="l" t="t" r="r" b="b"/>
                <a:pathLst>
                  <a:path w="890" h="1644" extrusionOk="0">
                    <a:moveTo>
                      <a:pt x="890" y="1340"/>
                    </a:moveTo>
                    <a:lnTo>
                      <a:pt x="300" y="1644"/>
                    </a:lnTo>
                    <a:cubicBezTo>
                      <a:pt x="300" y="1644"/>
                      <a:pt x="166" y="1392"/>
                      <a:pt x="1" y="1201"/>
                    </a:cubicBezTo>
                    <a:cubicBezTo>
                      <a:pt x="153" y="1041"/>
                      <a:pt x="374" y="946"/>
                      <a:pt x="374" y="946"/>
                    </a:cubicBezTo>
                    <a:cubicBezTo>
                      <a:pt x="374" y="946"/>
                      <a:pt x="226" y="425"/>
                      <a:pt x="153" y="156"/>
                    </a:cubicBezTo>
                    <a:cubicBezTo>
                      <a:pt x="140" y="104"/>
                      <a:pt x="131" y="52"/>
                      <a:pt x="131" y="0"/>
                    </a:cubicBezTo>
                    <a:cubicBezTo>
                      <a:pt x="226" y="91"/>
                      <a:pt x="330" y="221"/>
                      <a:pt x="443" y="408"/>
                    </a:cubicBezTo>
                    <a:cubicBezTo>
                      <a:pt x="838" y="1080"/>
                      <a:pt x="890" y="1340"/>
                      <a:pt x="890" y="1340"/>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96;p43">
                <a:extLst>
                  <a:ext uri="{FF2B5EF4-FFF2-40B4-BE49-F238E27FC236}">
                    <a16:creationId xmlns:a16="http://schemas.microsoft.com/office/drawing/2014/main" id="{A758B031-9261-D7E1-0763-8F164C11A429}"/>
                  </a:ext>
                </a:extLst>
              </p:cNvPr>
              <p:cNvSpPr/>
              <p:nvPr/>
            </p:nvSpPr>
            <p:spPr>
              <a:xfrm>
                <a:off x="2599776" y="2772998"/>
                <a:ext cx="537940" cy="1504747"/>
              </a:xfrm>
              <a:custGeom>
                <a:avLst/>
                <a:gdLst/>
                <a:ahLst/>
                <a:cxnLst/>
                <a:rect l="l" t="t" r="r" b="b"/>
                <a:pathLst>
                  <a:path w="4128" h="11547" extrusionOk="0">
                    <a:moveTo>
                      <a:pt x="4110" y="8052"/>
                    </a:moveTo>
                    <a:cubicBezTo>
                      <a:pt x="4076" y="9097"/>
                      <a:pt x="4128" y="11499"/>
                      <a:pt x="2888" y="11460"/>
                    </a:cubicBezTo>
                    <a:cubicBezTo>
                      <a:pt x="1643" y="11425"/>
                      <a:pt x="1964" y="11546"/>
                      <a:pt x="1283" y="11078"/>
                    </a:cubicBezTo>
                    <a:cubicBezTo>
                      <a:pt x="607" y="10610"/>
                      <a:pt x="507" y="9157"/>
                      <a:pt x="507" y="8754"/>
                    </a:cubicBezTo>
                    <a:cubicBezTo>
                      <a:pt x="507" y="8355"/>
                      <a:pt x="239" y="6794"/>
                      <a:pt x="239" y="5906"/>
                    </a:cubicBezTo>
                    <a:cubicBezTo>
                      <a:pt x="239" y="5021"/>
                      <a:pt x="0" y="4618"/>
                      <a:pt x="0" y="3270"/>
                    </a:cubicBezTo>
                    <a:cubicBezTo>
                      <a:pt x="0" y="1921"/>
                      <a:pt x="438" y="0"/>
                      <a:pt x="1383" y="169"/>
                    </a:cubicBezTo>
                    <a:cubicBezTo>
                      <a:pt x="1383" y="169"/>
                      <a:pt x="2437" y="508"/>
                      <a:pt x="2888" y="2090"/>
                    </a:cubicBezTo>
                    <a:cubicBezTo>
                      <a:pt x="3334" y="3673"/>
                      <a:pt x="3547" y="4596"/>
                      <a:pt x="3755" y="4960"/>
                    </a:cubicBezTo>
                    <a:cubicBezTo>
                      <a:pt x="3824" y="5077"/>
                      <a:pt x="3885" y="5329"/>
                      <a:pt x="3941" y="5654"/>
                    </a:cubicBezTo>
                    <a:cubicBezTo>
                      <a:pt x="3980" y="5867"/>
                      <a:pt x="4011" y="6118"/>
                      <a:pt x="4037" y="6378"/>
                    </a:cubicBezTo>
                    <a:cubicBezTo>
                      <a:pt x="4097" y="6942"/>
                      <a:pt x="4128" y="7566"/>
                      <a:pt x="4110" y="805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97;p43">
                <a:extLst>
                  <a:ext uri="{FF2B5EF4-FFF2-40B4-BE49-F238E27FC236}">
                    <a16:creationId xmlns:a16="http://schemas.microsoft.com/office/drawing/2014/main" id="{CF250F56-F302-BFD4-415F-E3775ADB0AAE}"/>
                  </a:ext>
                </a:extLst>
              </p:cNvPr>
              <p:cNvSpPr/>
              <p:nvPr/>
            </p:nvSpPr>
            <p:spPr>
              <a:xfrm>
                <a:off x="1235258" y="3430046"/>
                <a:ext cx="495588" cy="590588"/>
              </a:xfrm>
              <a:custGeom>
                <a:avLst/>
                <a:gdLst/>
                <a:ahLst/>
                <a:cxnLst/>
                <a:rect l="l" t="t" r="r" b="b"/>
                <a:pathLst>
                  <a:path w="3803" h="4532" extrusionOk="0">
                    <a:moveTo>
                      <a:pt x="135" y="864"/>
                    </a:moveTo>
                    <a:lnTo>
                      <a:pt x="0" y="768"/>
                    </a:lnTo>
                    <a:lnTo>
                      <a:pt x="87" y="621"/>
                    </a:lnTo>
                    <a:cubicBezTo>
                      <a:pt x="156" y="508"/>
                      <a:pt x="269" y="426"/>
                      <a:pt x="399" y="400"/>
                    </a:cubicBezTo>
                    <a:lnTo>
                      <a:pt x="2225" y="31"/>
                    </a:lnTo>
                    <a:cubicBezTo>
                      <a:pt x="2376" y="1"/>
                      <a:pt x="2528" y="92"/>
                      <a:pt x="2571" y="239"/>
                    </a:cubicBezTo>
                    <a:lnTo>
                      <a:pt x="3768" y="4072"/>
                    </a:lnTo>
                    <a:cubicBezTo>
                      <a:pt x="3803" y="4176"/>
                      <a:pt x="3794" y="4293"/>
                      <a:pt x="3742" y="4393"/>
                    </a:cubicBezTo>
                    <a:lnTo>
                      <a:pt x="3677" y="4514"/>
                    </a:lnTo>
                    <a:lnTo>
                      <a:pt x="3382" y="4532"/>
                    </a:lnTo>
                    <a:close/>
                  </a:path>
                </a:pathLst>
              </a:custGeom>
              <a:solidFill>
                <a:srgbClr val="4F4A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98;p43">
                <a:extLst>
                  <a:ext uri="{FF2B5EF4-FFF2-40B4-BE49-F238E27FC236}">
                    <a16:creationId xmlns:a16="http://schemas.microsoft.com/office/drawing/2014/main" id="{33D346F7-F054-A89C-13CC-5EA76364D284}"/>
                  </a:ext>
                </a:extLst>
              </p:cNvPr>
              <p:cNvSpPr/>
              <p:nvPr/>
            </p:nvSpPr>
            <p:spPr>
              <a:xfrm>
                <a:off x="1232391" y="3461191"/>
                <a:ext cx="486596" cy="604662"/>
              </a:xfrm>
              <a:custGeom>
                <a:avLst/>
                <a:gdLst/>
                <a:ahLst/>
                <a:cxnLst/>
                <a:rect l="l" t="t" r="r" b="b"/>
                <a:pathLst>
                  <a:path w="3734" h="4640" extrusionOk="0">
                    <a:moveTo>
                      <a:pt x="1232" y="4535"/>
                    </a:moveTo>
                    <a:lnTo>
                      <a:pt x="22" y="612"/>
                    </a:lnTo>
                    <a:cubicBezTo>
                      <a:pt x="1" y="529"/>
                      <a:pt x="48" y="451"/>
                      <a:pt x="131" y="434"/>
                    </a:cubicBezTo>
                    <a:lnTo>
                      <a:pt x="2264" y="13"/>
                    </a:lnTo>
                    <a:cubicBezTo>
                      <a:pt x="2333" y="0"/>
                      <a:pt x="2403" y="44"/>
                      <a:pt x="2424" y="109"/>
                    </a:cubicBezTo>
                    <a:lnTo>
                      <a:pt x="3708" y="4180"/>
                    </a:lnTo>
                    <a:cubicBezTo>
                      <a:pt x="3734" y="4262"/>
                      <a:pt x="3677" y="4345"/>
                      <a:pt x="3591" y="4358"/>
                    </a:cubicBezTo>
                    <a:lnTo>
                      <a:pt x="1384" y="4635"/>
                    </a:lnTo>
                    <a:cubicBezTo>
                      <a:pt x="1314" y="4639"/>
                      <a:pt x="1254" y="4600"/>
                      <a:pt x="1232" y="4535"/>
                    </a:cubicBezTo>
                    <a:close/>
                  </a:path>
                </a:pathLst>
              </a:custGeom>
              <a:solidFill>
                <a:srgbClr val="383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99;p43">
                <a:extLst>
                  <a:ext uri="{FF2B5EF4-FFF2-40B4-BE49-F238E27FC236}">
                    <a16:creationId xmlns:a16="http://schemas.microsoft.com/office/drawing/2014/main" id="{78080943-E49F-9C34-D5DC-05D8CDBAD128}"/>
                  </a:ext>
                </a:extLst>
              </p:cNvPr>
              <p:cNvSpPr/>
              <p:nvPr/>
            </p:nvSpPr>
            <p:spPr>
              <a:xfrm>
                <a:off x="1170883" y="3662918"/>
                <a:ext cx="566219" cy="399025"/>
              </a:xfrm>
              <a:custGeom>
                <a:avLst/>
                <a:gdLst/>
                <a:ahLst/>
                <a:cxnLst/>
                <a:rect l="l" t="t" r="r" b="b"/>
                <a:pathLst>
                  <a:path w="4345" h="3062" extrusionOk="0">
                    <a:moveTo>
                      <a:pt x="121" y="1695"/>
                    </a:moveTo>
                    <a:cubicBezTo>
                      <a:pt x="121" y="1695"/>
                      <a:pt x="0" y="1557"/>
                      <a:pt x="9" y="1357"/>
                    </a:cubicBezTo>
                    <a:cubicBezTo>
                      <a:pt x="22" y="1153"/>
                      <a:pt x="382" y="616"/>
                      <a:pt x="516" y="447"/>
                    </a:cubicBezTo>
                    <a:cubicBezTo>
                      <a:pt x="650" y="278"/>
                      <a:pt x="1400" y="65"/>
                      <a:pt x="1873" y="30"/>
                    </a:cubicBezTo>
                    <a:cubicBezTo>
                      <a:pt x="2346" y="0"/>
                      <a:pt x="2649" y="43"/>
                      <a:pt x="2692" y="200"/>
                    </a:cubicBezTo>
                    <a:cubicBezTo>
                      <a:pt x="2740" y="356"/>
                      <a:pt x="2771" y="568"/>
                      <a:pt x="2328" y="698"/>
                    </a:cubicBezTo>
                    <a:cubicBezTo>
                      <a:pt x="1886" y="828"/>
                      <a:pt x="1201" y="976"/>
                      <a:pt x="1201" y="976"/>
                    </a:cubicBezTo>
                    <a:lnTo>
                      <a:pt x="1123" y="1223"/>
                    </a:lnTo>
                    <a:lnTo>
                      <a:pt x="1132" y="1288"/>
                    </a:lnTo>
                    <a:cubicBezTo>
                      <a:pt x="1132" y="1288"/>
                      <a:pt x="1470" y="1054"/>
                      <a:pt x="1648" y="984"/>
                    </a:cubicBezTo>
                    <a:cubicBezTo>
                      <a:pt x="1830" y="919"/>
                      <a:pt x="3165" y="460"/>
                      <a:pt x="3490" y="447"/>
                    </a:cubicBezTo>
                    <a:cubicBezTo>
                      <a:pt x="3815" y="438"/>
                      <a:pt x="3950" y="742"/>
                      <a:pt x="3928" y="859"/>
                    </a:cubicBezTo>
                    <a:cubicBezTo>
                      <a:pt x="3928" y="859"/>
                      <a:pt x="4119" y="841"/>
                      <a:pt x="4188" y="976"/>
                    </a:cubicBezTo>
                    <a:cubicBezTo>
                      <a:pt x="4253" y="1110"/>
                      <a:pt x="4344" y="1357"/>
                      <a:pt x="3568" y="1695"/>
                    </a:cubicBezTo>
                    <a:lnTo>
                      <a:pt x="3312" y="1838"/>
                    </a:lnTo>
                    <a:cubicBezTo>
                      <a:pt x="3312" y="1838"/>
                      <a:pt x="3547" y="2008"/>
                      <a:pt x="3221" y="2411"/>
                    </a:cubicBezTo>
                    <a:cubicBezTo>
                      <a:pt x="2896" y="2814"/>
                      <a:pt x="1257" y="3061"/>
                      <a:pt x="1032" y="3061"/>
                    </a:cubicBezTo>
                    <a:cubicBezTo>
                      <a:pt x="806" y="3061"/>
                      <a:pt x="499" y="2797"/>
                      <a:pt x="499" y="2710"/>
                    </a:cubicBezTo>
                    <a:cubicBezTo>
                      <a:pt x="494" y="2623"/>
                      <a:pt x="538" y="2602"/>
                      <a:pt x="438" y="2523"/>
                    </a:cubicBezTo>
                    <a:cubicBezTo>
                      <a:pt x="334" y="2445"/>
                      <a:pt x="169" y="2454"/>
                      <a:pt x="121" y="2242"/>
                    </a:cubicBezTo>
                    <a:cubicBezTo>
                      <a:pt x="78" y="2029"/>
                      <a:pt x="212" y="1860"/>
                      <a:pt x="121" y="1695"/>
                    </a:cubicBezTo>
                    <a:close/>
                  </a:path>
                </a:pathLst>
              </a:custGeom>
              <a:solidFill>
                <a:srgbClr val="FFCA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00;p43">
                <a:extLst>
                  <a:ext uri="{FF2B5EF4-FFF2-40B4-BE49-F238E27FC236}">
                    <a16:creationId xmlns:a16="http://schemas.microsoft.com/office/drawing/2014/main" id="{6713DFAA-458D-89ED-E9AE-29BF3EF68587}"/>
                  </a:ext>
                </a:extLst>
              </p:cNvPr>
              <p:cNvSpPr/>
              <p:nvPr/>
            </p:nvSpPr>
            <p:spPr>
              <a:xfrm>
                <a:off x="1270833" y="3817733"/>
                <a:ext cx="50953" cy="46913"/>
              </a:xfrm>
              <a:custGeom>
                <a:avLst/>
                <a:gdLst/>
                <a:ahLst/>
                <a:cxnLst/>
                <a:rect l="l" t="t" r="r" b="b"/>
                <a:pathLst>
                  <a:path w="391" h="360" extrusionOk="0">
                    <a:moveTo>
                      <a:pt x="39" y="360"/>
                    </a:moveTo>
                    <a:cubicBezTo>
                      <a:pt x="22" y="360"/>
                      <a:pt x="9" y="351"/>
                      <a:pt x="5" y="334"/>
                    </a:cubicBezTo>
                    <a:cubicBezTo>
                      <a:pt x="0" y="317"/>
                      <a:pt x="9" y="299"/>
                      <a:pt x="26" y="291"/>
                    </a:cubicBezTo>
                    <a:cubicBezTo>
                      <a:pt x="248" y="217"/>
                      <a:pt x="321" y="26"/>
                      <a:pt x="321" y="26"/>
                    </a:cubicBezTo>
                    <a:cubicBezTo>
                      <a:pt x="330" y="9"/>
                      <a:pt x="347" y="0"/>
                      <a:pt x="365" y="4"/>
                    </a:cubicBezTo>
                    <a:cubicBezTo>
                      <a:pt x="382" y="13"/>
                      <a:pt x="391" y="30"/>
                      <a:pt x="386" y="48"/>
                    </a:cubicBezTo>
                    <a:cubicBezTo>
                      <a:pt x="382" y="56"/>
                      <a:pt x="300" y="269"/>
                      <a:pt x="48" y="356"/>
                    </a:cubicBezTo>
                    <a:cubicBezTo>
                      <a:pt x="44" y="356"/>
                      <a:pt x="39" y="360"/>
                      <a:pt x="39" y="360"/>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01;p43">
                <a:extLst>
                  <a:ext uri="{FF2B5EF4-FFF2-40B4-BE49-F238E27FC236}">
                    <a16:creationId xmlns:a16="http://schemas.microsoft.com/office/drawing/2014/main" id="{CD9E0F54-4445-D3D6-9BD4-B3375AF17773}"/>
                  </a:ext>
                </a:extLst>
              </p:cNvPr>
              <p:cNvSpPr/>
              <p:nvPr/>
            </p:nvSpPr>
            <p:spPr>
              <a:xfrm>
                <a:off x="1312013" y="3770168"/>
                <a:ext cx="375307" cy="179313"/>
              </a:xfrm>
              <a:custGeom>
                <a:avLst/>
                <a:gdLst/>
                <a:ahLst/>
                <a:cxnLst/>
                <a:rect l="l" t="t" r="r" b="b"/>
                <a:pathLst>
                  <a:path w="2880" h="1376" extrusionOk="0">
                    <a:moveTo>
                      <a:pt x="40" y="1375"/>
                    </a:moveTo>
                    <a:cubicBezTo>
                      <a:pt x="23" y="1375"/>
                      <a:pt x="10" y="1367"/>
                      <a:pt x="5" y="1354"/>
                    </a:cubicBezTo>
                    <a:cubicBezTo>
                      <a:pt x="1" y="1336"/>
                      <a:pt x="10" y="1315"/>
                      <a:pt x="27" y="1310"/>
                    </a:cubicBezTo>
                    <a:cubicBezTo>
                      <a:pt x="31" y="1310"/>
                      <a:pt x="513" y="1150"/>
                      <a:pt x="1024" y="950"/>
                    </a:cubicBezTo>
                    <a:cubicBezTo>
                      <a:pt x="1072" y="933"/>
                      <a:pt x="1128" y="911"/>
                      <a:pt x="1185" y="890"/>
                    </a:cubicBezTo>
                    <a:cubicBezTo>
                      <a:pt x="1709" y="690"/>
                      <a:pt x="2793" y="270"/>
                      <a:pt x="2810" y="31"/>
                    </a:cubicBezTo>
                    <a:cubicBezTo>
                      <a:pt x="2815" y="14"/>
                      <a:pt x="2832" y="1"/>
                      <a:pt x="2850" y="1"/>
                    </a:cubicBezTo>
                    <a:cubicBezTo>
                      <a:pt x="2867" y="1"/>
                      <a:pt x="2880" y="18"/>
                      <a:pt x="2880" y="36"/>
                    </a:cubicBezTo>
                    <a:cubicBezTo>
                      <a:pt x="2858" y="296"/>
                      <a:pt x="2043" y="630"/>
                      <a:pt x="1211" y="950"/>
                    </a:cubicBezTo>
                    <a:cubicBezTo>
                      <a:pt x="1150" y="976"/>
                      <a:pt x="1098" y="994"/>
                      <a:pt x="1050" y="1015"/>
                    </a:cubicBezTo>
                    <a:cubicBezTo>
                      <a:pt x="534" y="1215"/>
                      <a:pt x="53" y="1371"/>
                      <a:pt x="49" y="1375"/>
                    </a:cubicBezTo>
                    <a:cubicBezTo>
                      <a:pt x="44" y="1375"/>
                      <a:pt x="40" y="1375"/>
                      <a:pt x="40" y="1375"/>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02;p43">
                <a:extLst>
                  <a:ext uri="{FF2B5EF4-FFF2-40B4-BE49-F238E27FC236}">
                    <a16:creationId xmlns:a16="http://schemas.microsoft.com/office/drawing/2014/main" id="{9C69AC00-5F1D-858E-926E-6B6F10F91C7A}"/>
                  </a:ext>
                </a:extLst>
              </p:cNvPr>
              <p:cNvSpPr/>
              <p:nvPr/>
            </p:nvSpPr>
            <p:spPr>
              <a:xfrm>
                <a:off x="1422258" y="3897355"/>
                <a:ext cx="184917" cy="98388"/>
              </a:xfrm>
              <a:custGeom>
                <a:avLst/>
                <a:gdLst/>
                <a:ahLst/>
                <a:cxnLst/>
                <a:rect l="l" t="t" r="r" b="b"/>
                <a:pathLst>
                  <a:path w="1419" h="755" extrusionOk="0">
                    <a:moveTo>
                      <a:pt x="39" y="755"/>
                    </a:moveTo>
                    <a:cubicBezTo>
                      <a:pt x="26" y="755"/>
                      <a:pt x="13" y="746"/>
                      <a:pt x="9" y="729"/>
                    </a:cubicBezTo>
                    <a:cubicBezTo>
                      <a:pt x="0" y="711"/>
                      <a:pt x="13" y="694"/>
                      <a:pt x="31" y="685"/>
                    </a:cubicBezTo>
                    <a:cubicBezTo>
                      <a:pt x="551" y="516"/>
                      <a:pt x="1357" y="18"/>
                      <a:pt x="1362" y="13"/>
                    </a:cubicBezTo>
                    <a:cubicBezTo>
                      <a:pt x="1379" y="0"/>
                      <a:pt x="1401" y="5"/>
                      <a:pt x="1410" y="22"/>
                    </a:cubicBezTo>
                    <a:cubicBezTo>
                      <a:pt x="1418" y="39"/>
                      <a:pt x="1414" y="61"/>
                      <a:pt x="1401" y="70"/>
                    </a:cubicBezTo>
                    <a:cubicBezTo>
                      <a:pt x="1392" y="74"/>
                      <a:pt x="581" y="577"/>
                      <a:pt x="52" y="751"/>
                    </a:cubicBezTo>
                    <a:cubicBezTo>
                      <a:pt x="48" y="751"/>
                      <a:pt x="44" y="755"/>
                      <a:pt x="39" y="755"/>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903;p43">
                <a:extLst>
                  <a:ext uri="{FF2B5EF4-FFF2-40B4-BE49-F238E27FC236}">
                    <a16:creationId xmlns:a16="http://schemas.microsoft.com/office/drawing/2014/main" id="{82F90503-C58B-EB66-6712-CE71EDBC0D38}"/>
                  </a:ext>
                </a:extLst>
              </p:cNvPr>
              <p:cNvSpPr/>
              <p:nvPr/>
            </p:nvSpPr>
            <p:spPr>
              <a:xfrm>
                <a:off x="897875" y="3830634"/>
                <a:ext cx="2403660" cy="917809"/>
              </a:xfrm>
              <a:custGeom>
                <a:avLst/>
                <a:gdLst/>
                <a:ahLst/>
                <a:cxnLst/>
                <a:rect l="l" t="t" r="r" b="b"/>
                <a:pathLst>
                  <a:path w="18445" h="7043" extrusionOk="0">
                    <a:moveTo>
                      <a:pt x="18445" y="7042"/>
                    </a:moveTo>
                    <a:lnTo>
                      <a:pt x="1" y="7042"/>
                    </a:lnTo>
                    <a:cubicBezTo>
                      <a:pt x="1" y="7042"/>
                      <a:pt x="734" y="4111"/>
                      <a:pt x="2017" y="2056"/>
                    </a:cubicBezTo>
                    <a:cubicBezTo>
                      <a:pt x="3296" y="1"/>
                      <a:pt x="6392" y="1145"/>
                      <a:pt x="12353" y="2832"/>
                    </a:cubicBezTo>
                    <a:cubicBezTo>
                      <a:pt x="18315" y="4514"/>
                      <a:pt x="18445" y="7042"/>
                      <a:pt x="18445" y="704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904;p43">
                <a:extLst>
                  <a:ext uri="{FF2B5EF4-FFF2-40B4-BE49-F238E27FC236}">
                    <a16:creationId xmlns:a16="http://schemas.microsoft.com/office/drawing/2014/main" id="{D8D9A39B-E1FB-BAD7-B312-C7D947468249}"/>
                  </a:ext>
                </a:extLst>
              </p:cNvPr>
              <p:cNvSpPr/>
              <p:nvPr/>
            </p:nvSpPr>
            <p:spPr>
              <a:xfrm>
                <a:off x="1301327" y="4537462"/>
                <a:ext cx="740320" cy="210980"/>
              </a:xfrm>
              <a:custGeom>
                <a:avLst/>
                <a:gdLst/>
                <a:ahLst/>
                <a:cxnLst/>
                <a:rect l="l" t="t" r="r" b="b"/>
                <a:pathLst>
                  <a:path w="5681" h="1619" extrusionOk="0">
                    <a:moveTo>
                      <a:pt x="5680" y="1618"/>
                    </a:moveTo>
                    <a:lnTo>
                      <a:pt x="4696" y="1466"/>
                    </a:lnTo>
                    <a:lnTo>
                      <a:pt x="4692" y="1618"/>
                    </a:lnTo>
                    <a:lnTo>
                      <a:pt x="1" y="1618"/>
                    </a:lnTo>
                    <a:cubicBezTo>
                      <a:pt x="625" y="790"/>
                      <a:pt x="1427" y="48"/>
                      <a:pt x="2311" y="35"/>
                    </a:cubicBezTo>
                    <a:cubicBezTo>
                      <a:pt x="4319" y="1"/>
                      <a:pt x="5680" y="1618"/>
                      <a:pt x="5680" y="1618"/>
                    </a:cubicBezTo>
                    <a:close/>
                  </a:path>
                </a:pathLst>
              </a:custGeom>
              <a:solidFill>
                <a:srgbClr val="242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905;p43">
                <a:extLst>
                  <a:ext uri="{FF2B5EF4-FFF2-40B4-BE49-F238E27FC236}">
                    <a16:creationId xmlns:a16="http://schemas.microsoft.com/office/drawing/2014/main" id="{A992F428-2E63-04A3-16FF-2191F8C67E6A}"/>
                  </a:ext>
                </a:extLst>
              </p:cNvPr>
              <p:cNvSpPr/>
              <p:nvPr/>
            </p:nvSpPr>
            <p:spPr>
              <a:xfrm>
                <a:off x="1469171" y="4126188"/>
                <a:ext cx="231179" cy="442550"/>
              </a:xfrm>
              <a:custGeom>
                <a:avLst/>
                <a:gdLst/>
                <a:ahLst/>
                <a:cxnLst/>
                <a:rect l="l" t="t" r="r" b="b"/>
                <a:pathLst>
                  <a:path w="1774" h="3396" extrusionOk="0">
                    <a:moveTo>
                      <a:pt x="1440" y="3361"/>
                    </a:moveTo>
                    <a:lnTo>
                      <a:pt x="1440" y="3361"/>
                    </a:lnTo>
                    <a:close/>
                    <a:moveTo>
                      <a:pt x="1405" y="3395"/>
                    </a:moveTo>
                    <a:cubicBezTo>
                      <a:pt x="1401" y="3395"/>
                      <a:pt x="1401" y="3395"/>
                      <a:pt x="1401" y="3395"/>
                    </a:cubicBezTo>
                    <a:cubicBezTo>
                      <a:pt x="1383" y="3391"/>
                      <a:pt x="1366" y="3378"/>
                      <a:pt x="1366" y="3361"/>
                    </a:cubicBezTo>
                    <a:cubicBezTo>
                      <a:pt x="1366" y="3348"/>
                      <a:pt x="1353" y="2095"/>
                      <a:pt x="243" y="1622"/>
                    </a:cubicBezTo>
                    <a:cubicBezTo>
                      <a:pt x="226" y="1618"/>
                      <a:pt x="217" y="1596"/>
                      <a:pt x="226" y="1574"/>
                    </a:cubicBezTo>
                    <a:cubicBezTo>
                      <a:pt x="234" y="1557"/>
                      <a:pt x="252" y="1548"/>
                      <a:pt x="273" y="1557"/>
                    </a:cubicBezTo>
                    <a:cubicBezTo>
                      <a:pt x="1076" y="1899"/>
                      <a:pt x="1327" y="2632"/>
                      <a:pt x="1405" y="3053"/>
                    </a:cubicBezTo>
                    <a:cubicBezTo>
                      <a:pt x="1518" y="1344"/>
                      <a:pt x="31" y="83"/>
                      <a:pt x="18" y="70"/>
                    </a:cubicBezTo>
                    <a:cubicBezTo>
                      <a:pt x="0" y="57"/>
                      <a:pt x="0" y="35"/>
                      <a:pt x="13" y="18"/>
                    </a:cubicBezTo>
                    <a:cubicBezTo>
                      <a:pt x="26" y="5"/>
                      <a:pt x="48" y="0"/>
                      <a:pt x="61" y="13"/>
                    </a:cubicBezTo>
                    <a:cubicBezTo>
                      <a:pt x="78" y="26"/>
                      <a:pt x="1774" y="1462"/>
                      <a:pt x="1440" y="3365"/>
                    </a:cubicBezTo>
                    <a:cubicBezTo>
                      <a:pt x="1435" y="3382"/>
                      <a:pt x="1422" y="3395"/>
                      <a:pt x="1405" y="3395"/>
                    </a:cubicBezTo>
                    <a:close/>
                  </a:path>
                </a:pathLst>
              </a:custGeom>
              <a:solidFill>
                <a:srgbClr val="242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906;p43">
                <a:extLst>
                  <a:ext uri="{FF2B5EF4-FFF2-40B4-BE49-F238E27FC236}">
                    <a16:creationId xmlns:a16="http://schemas.microsoft.com/office/drawing/2014/main" id="{A26DB7B1-176A-5EA3-69C2-8B52DB4D6C80}"/>
                  </a:ext>
                </a:extLst>
              </p:cNvPr>
              <p:cNvSpPr/>
              <p:nvPr/>
            </p:nvSpPr>
            <p:spPr>
              <a:xfrm>
                <a:off x="1794566" y="2709143"/>
                <a:ext cx="347029" cy="471349"/>
              </a:xfrm>
              <a:custGeom>
                <a:avLst/>
                <a:gdLst/>
                <a:ahLst/>
                <a:cxnLst/>
                <a:rect l="l" t="t" r="r" b="b"/>
                <a:pathLst>
                  <a:path w="2663" h="3617" extrusionOk="0">
                    <a:moveTo>
                      <a:pt x="1015" y="3361"/>
                    </a:moveTo>
                    <a:cubicBezTo>
                      <a:pt x="1" y="3616"/>
                      <a:pt x="352" y="1999"/>
                      <a:pt x="352" y="1999"/>
                    </a:cubicBezTo>
                    <a:cubicBezTo>
                      <a:pt x="361" y="1756"/>
                      <a:pt x="339" y="1457"/>
                      <a:pt x="313" y="1175"/>
                    </a:cubicBezTo>
                    <a:cubicBezTo>
                      <a:pt x="261" y="651"/>
                      <a:pt x="178" y="174"/>
                      <a:pt x="178" y="174"/>
                    </a:cubicBezTo>
                    <a:lnTo>
                      <a:pt x="1592" y="0"/>
                    </a:lnTo>
                    <a:lnTo>
                      <a:pt x="1709" y="677"/>
                    </a:lnTo>
                    <a:lnTo>
                      <a:pt x="1813" y="1271"/>
                    </a:lnTo>
                    <a:cubicBezTo>
                      <a:pt x="1813" y="1271"/>
                      <a:pt x="2663" y="2944"/>
                      <a:pt x="1015" y="3361"/>
                    </a:cubicBezTo>
                    <a:close/>
                  </a:path>
                </a:pathLst>
              </a:custGeom>
              <a:solidFill>
                <a:srgbClr val="FFCA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907;p43">
                <a:extLst>
                  <a:ext uri="{FF2B5EF4-FFF2-40B4-BE49-F238E27FC236}">
                    <a16:creationId xmlns:a16="http://schemas.microsoft.com/office/drawing/2014/main" id="{2B8E07F4-98CD-1F51-A6DB-B2D6AC9E714D}"/>
                  </a:ext>
                </a:extLst>
              </p:cNvPr>
              <p:cNvSpPr/>
              <p:nvPr/>
            </p:nvSpPr>
            <p:spPr>
              <a:xfrm>
                <a:off x="1817761" y="2709143"/>
                <a:ext cx="199512" cy="153250"/>
              </a:xfrm>
              <a:custGeom>
                <a:avLst/>
                <a:gdLst/>
                <a:ahLst/>
                <a:cxnLst/>
                <a:rect l="l" t="t" r="r" b="b"/>
                <a:pathLst>
                  <a:path w="1531" h="1176" extrusionOk="0">
                    <a:moveTo>
                      <a:pt x="1531" y="677"/>
                    </a:moveTo>
                    <a:cubicBezTo>
                      <a:pt x="1275" y="898"/>
                      <a:pt x="837" y="1141"/>
                      <a:pt x="135" y="1175"/>
                    </a:cubicBezTo>
                    <a:cubicBezTo>
                      <a:pt x="83" y="651"/>
                      <a:pt x="0" y="174"/>
                      <a:pt x="0" y="174"/>
                    </a:cubicBezTo>
                    <a:lnTo>
                      <a:pt x="1414" y="0"/>
                    </a:ln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908;p43">
                <a:extLst>
                  <a:ext uri="{FF2B5EF4-FFF2-40B4-BE49-F238E27FC236}">
                    <a16:creationId xmlns:a16="http://schemas.microsoft.com/office/drawing/2014/main" id="{43BBD1CE-DCD0-E0AC-CB79-DB852B9902DF}"/>
                  </a:ext>
                </a:extLst>
              </p:cNvPr>
              <p:cNvSpPr/>
              <p:nvPr/>
            </p:nvSpPr>
            <p:spPr>
              <a:xfrm>
                <a:off x="2058973" y="2547553"/>
                <a:ext cx="106989" cy="126666"/>
              </a:xfrm>
              <a:custGeom>
                <a:avLst/>
                <a:gdLst/>
                <a:ahLst/>
                <a:cxnLst/>
                <a:rect l="l" t="t" r="r" b="b"/>
                <a:pathLst>
                  <a:path w="821" h="972" extrusionOk="0">
                    <a:moveTo>
                      <a:pt x="309" y="872"/>
                    </a:moveTo>
                    <a:cubicBezTo>
                      <a:pt x="304" y="876"/>
                      <a:pt x="300" y="881"/>
                      <a:pt x="296" y="881"/>
                    </a:cubicBezTo>
                    <a:cubicBezTo>
                      <a:pt x="265" y="898"/>
                      <a:pt x="239" y="911"/>
                      <a:pt x="209" y="924"/>
                    </a:cubicBezTo>
                    <a:cubicBezTo>
                      <a:pt x="144" y="950"/>
                      <a:pt x="74" y="963"/>
                      <a:pt x="1" y="972"/>
                    </a:cubicBezTo>
                    <a:lnTo>
                      <a:pt x="196" y="252"/>
                    </a:lnTo>
                    <a:cubicBezTo>
                      <a:pt x="196" y="252"/>
                      <a:pt x="261" y="165"/>
                      <a:pt x="348" y="96"/>
                    </a:cubicBezTo>
                    <a:cubicBezTo>
                      <a:pt x="387" y="65"/>
                      <a:pt x="430" y="39"/>
                      <a:pt x="478" y="22"/>
                    </a:cubicBezTo>
                    <a:cubicBezTo>
                      <a:pt x="491" y="18"/>
                      <a:pt x="508" y="13"/>
                      <a:pt x="521" y="9"/>
                    </a:cubicBezTo>
                    <a:cubicBezTo>
                      <a:pt x="569" y="0"/>
                      <a:pt x="612" y="9"/>
                      <a:pt x="660" y="39"/>
                    </a:cubicBezTo>
                    <a:cubicBezTo>
                      <a:pt x="820" y="157"/>
                      <a:pt x="681" y="655"/>
                      <a:pt x="309" y="872"/>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909;p43">
                <a:extLst>
                  <a:ext uri="{FF2B5EF4-FFF2-40B4-BE49-F238E27FC236}">
                    <a16:creationId xmlns:a16="http://schemas.microsoft.com/office/drawing/2014/main" id="{2891C1B4-A0A4-9E6B-45D0-567B7334066A}"/>
                  </a:ext>
                </a:extLst>
              </p:cNvPr>
              <p:cNvSpPr/>
              <p:nvPr/>
            </p:nvSpPr>
            <p:spPr>
              <a:xfrm>
                <a:off x="2058973" y="2550420"/>
                <a:ext cx="62291" cy="123799"/>
              </a:xfrm>
              <a:custGeom>
                <a:avLst/>
                <a:gdLst/>
                <a:ahLst/>
                <a:cxnLst/>
                <a:rect l="l" t="t" r="r" b="b"/>
                <a:pathLst>
                  <a:path w="478" h="950" extrusionOk="0">
                    <a:moveTo>
                      <a:pt x="478" y="0"/>
                    </a:moveTo>
                    <a:cubicBezTo>
                      <a:pt x="478" y="52"/>
                      <a:pt x="473" y="117"/>
                      <a:pt x="469" y="187"/>
                    </a:cubicBezTo>
                    <a:lnTo>
                      <a:pt x="469" y="187"/>
                    </a:lnTo>
                    <a:cubicBezTo>
                      <a:pt x="456" y="395"/>
                      <a:pt x="413" y="655"/>
                      <a:pt x="309" y="850"/>
                    </a:cubicBezTo>
                    <a:cubicBezTo>
                      <a:pt x="304" y="854"/>
                      <a:pt x="300" y="859"/>
                      <a:pt x="296" y="859"/>
                    </a:cubicBezTo>
                    <a:cubicBezTo>
                      <a:pt x="265" y="876"/>
                      <a:pt x="239" y="889"/>
                      <a:pt x="209" y="902"/>
                    </a:cubicBezTo>
                    <a:cubicBezTo>
                      <a:pt x="144" y="928"/>
                      <a:pt x="74" y="941"/>
                      <a:pt x="1" y="950"/>
                    </a:cubicBezTo>
                    <a:lnTo>
                      <a:pt x="196" y="230"/>
                    </a:lnTo>
                    <a:cubicBezTo>
                      <a:pt x="196" y="230"/>
                      <a:pt x="261" y="143"/>
                      <a:pt x="348" y="74"/>
                    </a:cubicBezTo>
                    <a:cubicBezTo>
                      <a:pt x="387" y="43"/>
                      <a:pt x="430" y="17"/>
                      <a:pt x="478" y="0"/>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910;p43">
                <a:extLst>
                  <a:ext uri="{FF2B5EF4-FFF2-40B4-BE49-F238E27FC236}">
                    <a16:creationId xmlns:a16="http://schemas.microsoft.com/office/drawing/2014/main" id="{8161451C-4E01-A2F7-EC4D-57B894026722}"/>
                  </a:ext>
                </a:extLst>
              </p:cNvPr>
              <p:cNvSpPr/>
              <p:nvPr/>
            </p:nvSpPr>
            <p:spPr>
              <a:xfrm>
                <a:off x="1641968" y="2547553"/>
                <a:ext cx="106989" cy="126666"/>
              </a:xfrm>
              <a:custGeom>
                <a:avLst/>
                <a:gdLst/>
                <a:ahLst/>
                <a:cxnLst/>
                <a:rect l="l" t="t" r="r" b="b"/>
                <a:pathLst>
                  <a:path w="821" h="972" extrusionOk="0">
                    <a:moveTo>
                      <a:pt x="513" y="872"/>
                    </a:moveTo>
                    <a:cubicBezTo>
                      <a:pt x="604" y="924"/>
                      <a:pt x="703" y="963"/>
                      <a:pt x="820" y="972"/>
                    </a:cubicBezTo>
                    <a:lnTo>
                      <a:pt x="625" y="252"/>
                    </a:lnTo>
                    <a:cubicBezTo>
                      <a:pt x="625" y="252"/>
                      <a:pt x="495" y="74"/>
                      <a:pt x="344" y="22"/>
                    </a:cubicBezTo>
                    <a:cubicBezTo>
                      <a:pt x="283" y="0"/>
                      <a:pt x="222" y="0"/>
                      <a:pt x="166" y="39"/>
                    </a:cubicBezTo>
                    <a:cubicBezTo>
                      <a:pt x="1" y="157"/>
                      <a:pt x="140" y="655"/>
                      <a:pt x="513" y="872"/>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11;p43">
                <a:extLst>
                  <a:ext uri="{FF2B5EF4-FFF2-40B4-BE49-F238E27FC236}">
                    <a16:creationId xmlns:a16="http://schemas.microsoft.com/office/drawing/2014/main" id="{D198031D-5CB1-ED01-C8A4-A7FF5F84C065}"/>
                  </a:ext>
                </a:extLst>
              </p:cNvPr>
              <p:cNvSpPr/>
              <p:nvPr/>
            </p:nvSpPr>
            <p:spPr>
              <a:xfrm>
                <a:off x="1686666" y="2550420"/>
                <a:ext cx="62291" cy="123799"/>
              </a:xfrm>
              <a:custGeom>
                <a:avLst/>
                <a:gdLst/>
                <a:ahLst/>
                <a:cxnLst/>
                <a:rect l="l" t="t" r="r" b="b"/>
                <a:pathLst>
                  <a:path w="478" h="950" extrusionOk="0">
                    <a:moveTo>
                      <a:pt x="1" y="0"/>
                    </a:moveTo>
                    <a:cubicBezTo>
                      <a:pt x="5" y="217"/>
                      <a:pt x="31" y="585"/>
                      <a:pt x="170" y="850"/>
                    </a:cubicBezTo>
                    <a:cubicBezTo>
                      <a:pt x="261" y="902"/>
                      <a:pt x="360" y="941"/>
                      <a:pt x="477" y="950"/>
                    </a:cubicBezTo>
                    <a:lnTo>
                      <a:pt x="282" y="230"/>
                    </a:lnTo>
                    <a:cubicBezTo>
                      <a:pt x="282" y="230"/>
                      <a:pt x="152" y="52"/>
                      <a:pt x="1" y="0"/>
                    </a:cubicBezTo>
                    <a:close/>
                  </a:path>
                </a:pathLst>
              </a:custGeom>
              <a:solidFill>
                <a:srgbClr val="FFCA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12;p43">
                <a:extLst>
                  <a:ext uri="{FF2B5EF4-FFF2-40B4-BE49-F238E27FC236}">
                    <a16:creationId xmlns:a16="http://schemas.microsoft.com/office/drawing/2014/main" id="{B28D6207-967A-2649-E73D-E60E3D687A3F}"/>
                  </a:ext>
                </a:extLst>
              </p:cNvPr>
              <p:cNvSpPr/>
              <p:nvPr/>
            </p:nvSpPr>
            <p:spPr>
              <a:xfrm>
                <a:off x="1703085" y="2317547"/>
                <a:ext cx="401240" cy="499628"/>
              </a:xfrm>
              <a:custGeom>
                <a:avLst/>
                <a:gdLst/>
                <a:ahLst/>
                <a:cxnLst/>
                <a:rect l="l" t="t" r="r" b="b"/>
                <a:pathLst>
                  <a:path w="3079" h="3834" extrusionOk="0">
                    <a:moveTo>
                      <a:pt x="3079" y="1861"/>
                    </a:moveTo>
                    <a:cubicBezTo>
                      <a:pt x="3079" y="1896"/>
                      <a:pt x="3079" y="1935"/>
                      <a:pt x="3079" y="1974"/>
                    </a:cubicBezTo>
                    <a:cubicBezTo>
                      <a:pt x="3070" y="2225"/>
                      <a:pt x="3018" y="2468"/>
                      <a:pt x="2940" y="2689"/>
                    </a:cubicBezTo>
                    <a:cubicBezTo>
                      <a:pt x="2784" y="3105"/>
                      <a:pt x="2519" y="3439"/>
                      <a:pt x="2190" y="3638"/>
                    </a:cubicBezTo>
                    <a:cubicBezTo>
                      <a:pt x="2103" y="3690"/>
                      <a:pt x="2003" y="3734"/>
                      <a:pt x="1908" y="3769"/>
                    </a:cubicBezTo>
                    <a:cubicBezTo>
                      <a:pt x="1769" y="3812"/>
                      <a:pt x="1622" y="3834"/>
                      <a:pt x="1470" y="3829"/>
                    </a:cubicBezTo>
                    <a:cubicBezTo>
                      <a:pt x="1197" y="3821"/>
                      <a:pt x="945" y="3721"/>
                      <a:pt x="724" y="3556"/>
                    </a:cubicBezTo>
                    <a:cubicBezTo>
                      <a:pt x="456" y="3352"/>
                      <a:pt x="243" y="3044"/>
                      <a:pt x="122" y="2680"/>
                    </a:cubicBezTo>
                    <a:lnTo>
                      <a:pt x="122" y="2676"/>
                    </a:lnTo>
                    <a:cubicBezTo>
                      <a:pt x="39" y="2433"/>
                      <a:pt x="0" y="2164"/>
                      <a:pt x="5" y="1882"/>
                    </a:cubicBezTo>
                    <a:cubicBezTo>
                      <a:pt x="5" y="1878"/>
                      <a:pt x="5" y="1869"/>
                      <a:pt x="5" y="1861"/>
                    </a:cubicBezTo>
                    <a:lnTo>
                      <a:pt x="5" y="1856"/>
                    </a:lnTo>
                    <a:cubicBezTo>
                      <a:pt x="13" y="1670"/>
                      <a:pt x="44" y="1492"/>
                      <a:pt x="87" y="1323"/>
                    </a:cubicBezTo>
                    <a:cubicBezTo>
                      <a:pt x="91" y="1310"/>
                      <a:pt x="96" y="1297"/>
                      <a:pt x="100" y="1280"/>
                    </a:cubicBezTo>
                    <a:cubicBezTo>
                      <a:pt x="213" y="903"/>
                      <a:pt x="416" y="577"/>
                      <a:pt x="677" y="352"/>
                    </a:cubicBezTo>
                    <a:cubicBezTo>
                      <a:pt x="811" y="231"/>
                      <a:pt x="963" y="140"/>
                      <a:pt x="1123" y="79"/>
                    </a:cubicBezTo>
                    <a:cubicBezTo>
                      <a:pt x="1232" y="40"/>
                      <a:pt x="1340" y="18"/>
                      <a:pt x="1453" y="5"/>
                    </a:cubicBezTo>
                    <a:cubicBezTo>
                      <a:pt x="1505" y="1"/>
                      <a:pt x="1561" y="1"/>
                      <a:pt x="1613" y="1"/>
                    </a:cubicBezTo>
                    <a:cubicBezTo>
                      <a:pt x="2307" y="27"/>
                      <a:pt x="2875" y="625"/>
                      <a:pt x="3035" y="1423"/>
                    </a:cubicBezTo>
                    <a:cubicBezTo>
                      <a:pt x="3035" y="1427"/>
                      <a:pt x="3035" y="1432"/>
                      <a:pt x="3035" y="1440"/>
                    </a:cubicBezTo>
                    <a:cubicBezTo>
                      <a:pt x="3048" y="1497"/>
                      <a:pt x="3057" y="1549"/>
                      <a:pt x="3061" y="1605"/>
                    </a:cubicBezTo>
                    <a:cubicBezTo>
                      <a:pt x="3074" y="1687"/>
                      <a:pt x="3079" y="1774"/>
                      <a:pt x="3079" y="1861"/>
                    </a:cubicBezTo>
                    <a:close/>
                  </a:path>
                </a:pathLst>
              </a:custGeom>
              <a:solidFill>
                <a:srgbClr val="FFCA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13;p43">
                <a:extLst>
                  <a:ext uri="{FF2B5EF4-FFF2-40B4-BE49-F238E27FC236}">
                    <a16:creationId xmlns:a16="http://schemas.microsoft.com/office/drawing/2014/main" id="{0B60620D-B085-91C1-0023-8ABFCE21355A}"/>
                  </a:ext>
                </a:extLst>
              </p:cNvPr>
              <p:cNvSpPr/>
              <p:nvPr/>
            </p:nvSpPr>
            <p:spPr>
              <a:xfrm>
                <a:off x="1849428" y="2317547"/>
                <a:ext cx="277571" cy="474216"/>
              </a:xfrm>
              <a:custGeom>
                <a:avLst/>
                <a:gdLst/>
                <a:ahLst/>
                <a:cxnLst/>
                <a:rect l="l" t="t" r="r" b="b"/>
                <a:pathLst>
                  <a:path w="2130" h="3639" extrusionOk="0">
                    <a:moveTo>
                      <a:pt x="2129" y="1774"/>
                    </a:moveTo>
                    <a:cubicBezTo>
                      <a:pt x="2116" y="1817"/>
                      <a:pt x="2099" y="1887"/>
                      <a:pt x="2077" y="1974"/>
                    </a:cubicBezTo>
                    <a:lnTo>
                      <a:pt x="2077" y="1974"/>
                    </a:lnTo>
                    <a:cubicBezTo>
                      <a:pt x="2034" y="2143"/>
                      <a:pt x="1973" y="2381"/>
                      <a:pt x="1904" y="2646"/>
                    </a:cubicBezTo>
                    <a:cubicBezTo>
                      <a:pt x="1873" y="2663"/>
                      <a:pt x="1847" y="2676"/>
                      <a:pt x="1817" y="2689"/>
                    </a:cubicBezTo>
                    <a:cubicBezTo>
                      <a:pt x="1661" y="3105"/>
                      <a:pt x="1396" y="3439"/>
                      <a:pt x="1067" y="3638"/>
                    </a:cubicBezTo>
                    <a:cubicBezTo>
                      <a:pt x="1075" y="3591"/>
                      <a:pt x="1084" y="3539"/>
                      <a:pt x="1101" y="3487"/>
                    </a:cubicBezTo>
                    <a:cubicBezTo>
                      <a:pt x="1279" y="2875"/>
                      <a:pt x="993" y="2520"/>
                      <a:pt x="1162" y="1731"/>
                    </a:cubicBezTo>
                    <a:cubicBezTo>
                      <a:pt x="1331" y="937"/>
                      <a:pt x="1045" y="760"/>
                      <a:pt x="902" y="491"/>
                    </a:cubicBezTo>
                    <a:cubicBezTo>
                      <a:pt x="811" y="322"/>
                      <a:pt x="338" y="170"/>
                      <a:pt x="0" y="79"/>
                    </a:cubicBezTo>
                    <a:cubicBezTo>
                      <a:pt x="109" y="40"/>
                      <a:pt x="217" y="18"/>
                      <a:pt x="330" y="5"/>
                    </a:cubicBezTo>
                    <a:cubicBezTo>
                      <a:pt x="382" y="1"/>
                      <a:pt x="438" y="1"/>
                      <a:pt x="490" y="1"/>
                    </a:cubicBezTo>
                    <a:cubicBezTo>
                      <a:pt x="1184" y="27"/>
                      <a:pt x="1752" y="625"/>
                      <a:pt x="1912" y="1423"/>
                    </a:cubicBezTo>
                    <a:cubicBezTo>
                      <a:pt x="1912" y="1427"/>
                      <a:pt x="1912" y="1432"/>
                      <a:pt x="1912" y="1440"/>
                    </a:cubicBezTo>
                    <a:cubicBezTo>
                      <a:pt x="1925" y="1497"/>
                      <a:pt x="1934" y="1549"/>
                      <a:pt x="1938" y="1605"/>
                    </a:cubicBezTo>
                    <a:cubicBezTo>
                      <a:pt x="1951" y="1687"/>
                      <a:pt x="1956" y="1774"/>
                      <a:pt x="1956" y="1861"/>
                    </a:cubicBezTo>
                    <a:cubicBezTo>
                      <a:pt x="1995" y="1830"/>
                      <a:pt x="2038" y="1804"/>
                      <a:pt x="2086" y="1787"/>
                    </a:cubicBezTo>
                    <a:cubicBezTo>
                      <a:pt x="2099" y="1783"/>
                      <a:pt x="2116" y="1778"/>
                      <a:pt x="2129" y="1774"/>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914;p43">
                <a:extLst>
                  <a:ext uri="{FF2B5EF4-FFF2-40B4-BE49-F238E27FC236}">
                    <a16:creationId xmlns:a16="http://schemas.microsoft.com/office/drawing/2014/main" id="{1A61D47E-7436-85F5-219C-09C6C9B48EC5}"/>
                  </a:ext>
                </a:extLst>
              </p:cNvPr>
              <p:cNvSpPr/>
              <p:nvPr/>
            </p:nvSpPr>
            <p:spPr>
              <a:xfrm>
                <a:off x="1730190" y="2139015"/>
                <a:ext cx="804695" cy="1175963"/>
              </a:xfrm>
              <a:custGeom>
                <a:avLst/>
                <a:gdLst/>
                <a:ahLst/>
                <a:cxnLst/>
                <a:rect l="l" t="t" r="r" b="b"/>
                <a:pathLst>
                  <a:path w="6175" h="9024" extrusionOk="0">
                    <a:moveTo>
                      <a:pt x="794" y="1505"/>
                    </a:moveTo>
                    <a:cubicBezTo>
                      <a:pt x="794" y="1505"/>
                      <a:pt x="1925" y="1436"/>
                      <a:pt x="2203" y="2108"/>
                    </a:cubicBezTo>
                    <a:cubicBezTo>
                      <a:pt x="2485" y="2780"/>
                      <a:pt x="2147" y="2979"/>
                      <a:pt x="2203" y="3886"/>
                    </a:cubicBezTo>
                    <a:cubicBezTo>
                      <a:pt x="2264" y="4792"/>
                      <a:pt x="1015" y="6500"/>
                      <a:pt x="2203" y="7762"/>
                    </a:cubicBezTo>
                    <a:cubicBezTo>
                      <a:pt x="3391" y="9023"/>
                      <a:pt x="3482" y="7042"/>
                      <a:pt x="4154" y="7081"/>
                    </a:cubicBezTo>
                    <a:cubicBezTo>
                      <a:pt x="4826" y="7116"/>
                      <a:pt x="5667" y="6777"/>
                      <a:pt x="5611" y="5828"/>
                    </a:cubicBezTo>
                    <a:cubicBezTo>
                      <a:pt x="5554" y="4878"/>
                      <a:pt x="6174" y="4917"/>
                      <a:pt x="6174" y="4917"/>
                    </a:cubicBezTo>
                    <a:cubicBezTo>
                      <a:pt x="6174" y="4917"/>
                      <a:pt x="6105" y="4644"/>
                      <a:pt x="5832" y="4427"/>
                    </a:cubicBezTo>
                    <a:cubicBezTo>
                      <a:pt x="5563" y="4206"/>
                      <a:pt x="5190" y="4211"/>
                      <a:pt x="5082" y="3868"/>
                    </a:cubicBezTo>
                    <a:cubicBezTo>
                      <a:pt x="4973" y="3521"/>
                      <a:pt x="5463" y="3794"/>
                      <a:pt x="4952" y="2906"/>
                    </a:cubicBezTo>
                    <a:cubicBezTo>
                      <a:pt x="4444" y="2017"/>
                      <a:pt x="3846" y="2450"/>
                      <a:pt x="3846" y="1852"/>
                    </a:cubicBezTo>
                    <a:cubicBezTo>
                      <a:pt x="3846" y="1254"/>
                      <a:pt x="3413" y="582"/>
                      <a:pt x="2610" y="291"/>
                    </a:cubicBezTo>
                    <a:cubicBezTo>
                      <a:pt x="1813" y="1"/>
                      <a:pt x="1123" y="74"/>
                      <a:pt x="560" y="473"/>
                    </a:cubicBezTo>
                    <a:cubicBezTo>
                      <a:pt x="0" y="872"/>
                      <a:pt x="794" y="1505"/>
                      <a:pt x="794" y="1505"/>
                    </a:cubicBezTo>
                    <a:close/>
                  </a:path>
                </a:pathLst>
              </a:custGeom>
              <a:solidFill>
                <a:srgbClr val="7D28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915;p43">
                <a:extLst>
                  <a:ext uri="{FF2B5EF4-FFF2-40B4-BE49-F238E27FC236}">
                    <a16:creationId xmlns:a16="http://schemas.microsoft.com/office/drawing/2014/main" id="{0BDBEE31-C01E-DE7C-9740-5196568A372A}"/>
                  </a:ext>
                </a:extLst>
              </p:cNvPr>
              <p:cNvSpPr/>
              <p:nvPr/>
            </p:nvSpPr>
            <p:spPr>
              <a:xfrm>
                <a:off x="2696339" y="3542507"/>
                <a:ext cx="384299" cy="751657"/>
              </a:xfrm>
              <a:custGeom>
                <a:avLst/>
                <a:gdLst/>
                <a:ahLst/>
                <a:cxnLst/>
                <a:rect l="l" t="t" r="r" b="b"/>
                <a:pathLst>
                  <a:path w="2949" h="5768" extrusionOk="0">
                    <a:moveTo>
                      <a:pt x="1553" y="5698"/>
                    </a:moveTo>
                    <a:cubicBezTo>
                      <a:pt x="152" y="5633"/>
                      <a:pt x="204" y="4081"/>
                      <a:pt x="187" y="3391"/>
                    </a:cubicBezTo>
                    <a:cubicBezTo>
                      <a:pt x="174" y="2827"/>
                      <a:pt x="57" y="920"/>
                      <a:pt x="18" y="243"/>
                    </a:cubicBezTo>
                    <a:cubicBezTo>
                      <a:pt x="5" y="92"/>
                      <a:pt x="0" y="1"/>
                      <a:pt x="0" y="1"/>
                    </a:cubicBezTo>
                    <a:lnTo>
                      <a:pt x="1839" y="109"/>
                    </a:lnTo>
                    <a:cubicBezTo>
                      <a:pt x="1839" y="109"/>
                      <a:pt x="1926" y="391"/>
                      <a:pt x="2047" y="785"/>
                    </a:cubicBezTo>
                    <a:cubicBezTo>
                      <a:pt x="2251" y="1431"/>
                      <a:pt x="2541" y="2372"/>
                      <a:pt x="2680" y="2836"/>
                    </a:cubicBezTo>
                    <a:cubicBezTo>
                      <a:pt x="2897" y="3586"/>
                      <a:pt x="2949" y="5767"/>
                      <a:pt x="1553" y="5698"/>
                    </a:cubicBezTo>
                    <a:close/>
                  </a:path>
                </a:pathLst>
              </a:custGeom>
              <a:solidFill>
                <a:srgbClr val="FFCA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16;p43">
                <a:extLst>
                  <a:ext uri="{FF2B5EF4-FFF2-40B4-BE49-F238E27FC236}">
                    <a16:creationId xmlns:a16="http://schemas.microsoft.com/office/drawing/2014/main" id="{E880B2C4-E35E-DAEF-AEDD-A2259EFDC71B}"/>
                  </a:ext>
                </a:extLst>
              </p:cNvPr>
              <p:cNvSpPr/>
              <p:nvPr/>
            </p:nvSpPr>
            <p:spPr>
              <a:xfrm>
                <a:off x="2696339" y="3542507"/>
                <a:ext cx="266755" cy="143086"/>
              </a:xfrm>
              <a:custGeom>
                <a:avLst/>
                <a:gdLst/>
                <a:ahLst/>
                <a:cxnLst/>
                <a:rect l="l" t="t" r="r" b="b"/>
                <a:pathLst>
                  <a:path w="2047" h="1098" extrusionOk="0">
                    <a:moveTo>
                      <a:pt x="2047" y="785"/>
                    </a:moveTo>
                    <a:cubicBezTo>
                      <a:pt x="1050" y="1098"/>
                      <a:pt x="343" y="573"/>
                      <a:pt x="18" y="243"/>
                    </a:cubicBezTo>
                    <a:cubicBezTo>
                      <a:pt x="5" y="92"/>
                      <a:pt x="0" y="1"/>
                      <a:pt x="0" y="1"/>
                    </a:cubicBezTo>
                    <a:lnTo>
                      <a:pt x="1839" y="109"/>
                    </a:lnTo>
                    <a:cubicBezTo>
                      <a:pt x="1839" y="109"/>
                      <a:pt x="1926" y="391"/>
                      <a:pt x="2047" y="785"/>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17;p43">
                <a:extLst>
                  <a:ext uri="{FF2B5EF4-FFF2-40B4-BE49-F238E27FC236}">
                    <a16:creationId xmlns:a16="http://schemas.microsoft.com/office/drawing/2014/main" id="{F6A3362B-3D03-CDD4-D03C-14D2A897FC38}"/>
                  </a:ext>
                </a:extLst>
              </p:cNvPr>
              <p:cNvSpPr/>
              <p:nvPr/>
            </p:nvSpPr>
            <p:spPr>
              <a:xfrm>
                <a:off x="2686174" y="3254381"/>
                <a:ext cx="620560" cy="366185"/>
              </a:xfrm>
              <a:custGeom>
                <a:avLst/>
                <a:gdLst/>
                <a:ahLst/>
                <a:cxnLst/>
                <a:rect l="l" t="t" r="r" b="b"/>
                <a:pathLst>
                  <a:path w="4762" h="2810" extrusionOk="0">
                    <a:moveTo>
                      <a:pt x="4206" y="1834"/>
                    </a:moveTo>
                    <a:cubicBezTo>
                      <a:pt x="4206" y="1834"/>
                      <a:pt x="4206" y="1830"/>
                      <a:pt x="4206" y="1830"/>
                    </a:cubicBezTo>
                    <a:cubicBezTo>
                      <a:pt x="4241" y="1761"/>
                      <a:pt x="4271" y="1687"/>
                      <a:pt x="4297" y="1609"/>
                    </a:cubicBezTo>
                    <a:lnTo>
                      <a:pt x="4310" y="1609"/>
                    </a:lnTo>
                    <a:cubicBezTo>
                      <a:pt x="4340" y="1609"/>
                      <a:pt x="4379" y="1609"/>
                      <a:pt x="4414" y="1605"/>
                    </a:cubicBezTo>
                    <a:cubicBezTo>
                      <a:pt x="4566" y="1292"/>
                      <a:pt x="4687" y="902"/>
                      <a:pt x="4761" y="655"/>
                    </a:cubicBezTo>
                    <a:cubicBezTo>
                      <a:pt x="4618" y="677"/>
                      <a:pt x="4497" y="711"/>
                      <a:pt x="4414" y="750"/>
                    </a:cubicBezTo>
                    <a:cubicBezTo>
                      <a:pt x="4410" y="750"/>
                      <a:pt x="4406" y="750"/>
                      <a:pt x="4401" y="755"/>
                    </a:cubicBezTo>
                    <a:cubicBezTo>
                      <a:pt x="4267" y="620"/>
                      <a:pt x="4007" y="573"/>
                      <a:pt x="3877" y="855"/>
                    </a:cubicBezTo>
                    <a:cubicBezTo>
                      <a:pt x="3877" y="855"/>
                      <a:pt x="3872" y="855"/>
                      <a:pt x="3872" y="855"/>
                    </a:cubicBezTo>
                    <a:cubicBezTo>
                      <a:pt x="3751" y="829"/>
                      <a:pt x="3616" y="703"/>
                      <a:pt x="3482" y="655"/>
                    </a:cubicBezTo>
                    <a:lnTo>
                      <a:pt x="3482" y="625"/>
                    </a:lnTo>
                    <a:cubicBezTo>
                      <a:pt x="3482" y="568"/>
                      <a:pt x="3478" y="512"/>
                      <a:pt x="3469" y="460"/>
                    </a:cubicBezTo>
                    <a:cubicBezTo>
                      <a:pt x="3404" y="22"/>
                      <a:pt x="2914" y="152"/>
                      <a:pt x="2836" y="438"/>
                    </a:cubicBezTo>
                    <a:cubicBezTo>
                      <a:pt x="2832" y="438"/>
                      <a:pt x="2832" y="438"/>
                      <a:pt x="2827" y="438"/>
                    </a:cubicBezTo>
                    <a:cubicBezTo>
                      <a:pt x="2762" y="430"/>
                      <a:pt x="2702" y="430"/>
                      <a:pt x="2637" y="438"/>
                    </a:cubicBezTo>
                    <a:cubicBezTo>
                      <a:pt x="2637" y="438"/>
                      <a:pt x="2632" y="438"/>
                      <a:pt x="2628" y="438"/>
                    </a:cubicBezTo>
                    <a:cubicBezTo>
                      <a:pt x="2628" y="434"/>
                      <a:pt x="2628" y="430"/>
                      <a:pt x="2628" y="430"/>
                    </a:cubicBezTo>
                    <a:cubicBezTo>
                      <a:pt x="2593" y="226"/>
                      <a:pt x="2515" y="113"/>
                      <a:pt x="2368" y="57"/>
                    </a:cubicBezTo>
                    <a:cubicBezTo>
                      <a:pt x="2225" y="0"/>
                      <a:pt x="1999" y="100"/>
                      <a:pt x="1830" y="763"/>
                    </a:cubicBezTo>
                    <a:cubicBezTo>
                      <a:pt x="1830" y="763"/>
                      <a:pt x="1826" y="768"/>
                      <a:pt x="1826" y="768"/>
                    </a:cubicBezTo>
                    <a:cubicBezTo>
                      <a:pt x="1670" y="846"/>
                      <a:pt x="1514" y="915"/>
                      <a:pt x="1366" y="985"/>
                    </a:cubicBezTo>
                    <a:cubicBezTo>
                      <a:pt x="1370" y="937"/>
                      <a:pt x="1375" y="894"/>
                      <a:pt x="1370" y="855"/>
                    </a:cubicBezTo>
                    <a:lnTo>
                      <a:pt x="1370" y="855"/>
                    </a:lnTo>
                    <a:cubicBezTo>
                      <a:pt x="1357" y="625"/>
                      <a:pt x="1227" y="538"/>
                      <a:pt x="1102" y="529"/>
                    </a:cubicBezTo>
                    <a:cubicBezTo>
                      <a:pt x="941" y="516"/>
                      <a:pt x="781" y="772"/>
                      <a:pt x="698" y="1301"/>
                    </a:cubicBezTo>
                    <a:cubicBezTo>
                      <a:pt x="668" y="1314"/>
                      <a:pt x="642" y="1327"/>
                      <a:pt x="616" y="1340"/>
                    </a:cubicBezTo>
                    <a:cubicBezTo>
                      <a:pt x="599" y="1349"/>
                      <a:pt x="581" y="1357"/>
                      <a:pt x="564" y="1362"/>
                    </a:cubicBezTo>
                    <a:cubicBezTo>
                      <a:pt x="464" y="1410"/>
                      <a:pt x="373" y="1479"/>
                      <a:pt x="300" y="1561"/>
                    </a:cubicBezTo>
                    <a:cubicBezTo>
                      <a:pt x="191" y="1678"/>
                      <a:pt x="57" y="1852"/>
                      <a:pt x="13" y="1999"/>
                    </a:cubicBezTo>
                    <a:cubicBezTo>
                      <a:pt x="5" y="2025"/>
                      <a:pt x="0" y="2051"/>
                      <a:pt x="0" y="2077"/>
                    </a:cubicBezTo>
                    <a:cubicBezTo>
                      <a:pt x="0" y="2324"/>
                      <a:pt x="326" y="2584"/>
                      <a:pt x="798" y="2697"/>
                    </a:cubicBezTo>
                    <a:cubicBezTo>
                      <a:pt x="1271" y="2810"/>
                      <a:pt x="1956" y="2719"/>
                      <a:pt x="2225" y="2593"/>
                    </a:cubicBezTo>
                    <a:cubicBezTo>
                      <a:pt x="2493" y="2472"/>
                      <a:pt x="2940" y="2459"/>
                      <a:pt x="3109" y="2459"/>
                    </a:cubicBezTo>
                    <a:cubicBezTo>
                      <a:pt x="3278" y="2459"/>
                      <a:pt x="3816" y="2441"/>
                      <a:pt x="4063" y="2086"/>
                    </a:cubicBezTo>
                    <a:cubicBezTo>
                      <a:pt x="4111" y="2017"/>
                      <a:pt x="4158" y="1930"/>
                      <a:pt x="4206" y="1834"/>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918;p43">
                <a:extLst>
                  <a:ext uri="{FF2B5EF4-FFF2-40B4-BE49-F238E27FC236}">
                    <a16:creationId xmlns:a16="http://schemas.microsoft.com/office/drawing/2014/main" id="{E7310F24-964A-7D94-E511-A4042CF67AC0}"/>
                  </a:ext>
                </a:extLst>
              </p:cNvPr>
              <p:cNvSpPr/>
              <p:nvPr/>
            </p:nvSpPr>
            <p:spPr>
              <a:xfrm>
                <a:off x="2846591" y="3349250"/>
                <a:ext cx="83271" cy="142043"/>
              </a:xfrm>
              <a:custGeom>
                <a:avLst/>
                <a:gdLst/>
                <a:ahLst/>
                <a:cxnLst/>
                <a:rect l="l" t="t" r="r" b="b"/>
                <a:pathLst>
                  <a:path w="639" h="1090" extrusionOk="0">
                    <a:moveTo>
                      <a:pt x="174" y="1089"/>
                    </a:moveTo>
                    <a:cubicBezTo>
                      <a:pt x="105" y="1089"/>
                      <a:pt x="53" y="1059"/>
                      <a:pt x="40" y="1002"/>
                    </a:cubicBezTo>
                    <a:cubicBezTo>
                      <a:pt x="1" y="842"/>
                      <a:pt x="5" y="547"/>
                      <a:pt x="105" y="248"/>
                    </a:cubicBezTo>
                    <a:cubicBezTo>
                      <a:pt x="109" y="231"/>
                      <a:pt x="131" y="222"/>
                      <a:pt x="148" y="226"/>
                    </a:cubicBezTo>
                    <a:cubicBezTo>
                      <a:pt x="166" y="231"/>
                      <a:pt x="174" y="252"/>
                      <a:pt x="170" y="270"/>
                    </a:cubicBezTo>
                    <a:cubicBezTo>
                      <a:pt x="61" y="595"/>
                      <a:pt x="79" y="872"/>
                      <a:pt x="105" y="989"/>
                    </a:cubicBezTo>
                    <a:cubicBezTo>
                      <a:pt x="113" y="1028"/>
                      <a:pt x="179" y="1024"/>
                      <a:pt x="196" y="1020"/>
                    </a:cubicBezTo>
                    <a:cubicBezTo>
                      <a:pt x="300" y="1011"/>
                      <a:pt x="443" y="916"/>
                      <a:pt x="443" y="777"/>
                    </a:cubicBezTo>
                    <a:cubicBezTo>
                      <a:pt x="443" y="530"/>
                      <a:pt x="560" y="48"/>
                      <a:pt x="569" y="27"/>
                    </a:cubicBezTo>
                    <a:cubicBezTo>
                      <a:pt x="573" y="9"/>
                      <a:pt x="590" y="1"/>
                      <a:pt x="608" y="5"/>
                    </a:cubicBezTo>
                    <a:cubicBezTo>
                      <a:pt x="625" y="9"/>
                      <a:pt x="638" y="27"/>
                      <a:pt x="634" y="44"/>
                    </a:cubicBezTo>
                    <a:cubicBezTo>
                      <a:pt x="629" y="48"/>
                      <a:pt x="508" y="538"/>
                      <a:pt x="508" y="777"/>
                    </a:cubicBezTo>
                    <a:cubicBezTo>
                      <a:pt x="508" y="963"/>
                      <a:pt x="326" y="1072"/>
                      <a:pt x="205" y="1089"/>
                    </a:cubicBezTo>
                    <a:cubicBezTo>
                      <a:pt x="196" y="1089"/>
                      <a:pt x="183" y="1089"/>
                      <a:pt x="174" y="1089"/>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919;p43">
                <a:extLst>
                  <a:ext uri="{FF2B5EF4-FFF2-40B4-BE49-F238E27FC236}">
                    <a16:creationId xmlns:a16="http://schemas.microsoft.com/office/drawing/2014/main" id="{B8AFB5A4-81ED-B87D-DB42-A7A0D0C8A6A8}"/>
                  </a:ext>
                </a:extLst>
              </p:cNvPr>
              <p:cNvSpPr/>
              <p:nvPr/>
            </p:nvSpPr>
            <p:spPr>
              <a:xfrm>
                <a:off x="2761365" y="3419360"/>
                <a:ext cx="20981" cy="115329"/>
              </a:xfrm>
              <a:custGeom>
                <a:avLst/>
                <a:gdLst/>
                <a:ahLst/>
                <a:cxnLst/>
                <a:rect l="l" t="t" r="r" b="b"/>
                <a:pathLst>
                  <a:path w="161" h="885" extrusionOk="0">
                    <a:moveTo>
                      <a:pt x="121" y="885"/>
                    </a:moveTo>
                    <a:cubicBezTo>
                      <a:pt x="108" y="885"/>
                      <a:pt x="95" y="876"/>
                      <a:pt x="91" y="859"/>
                    </a:cubicBezTo>
                    <a:cubicBezTo>
                      <a:pt x="0" y="568"/>
                      <a:pt x="87" y="52"/>
                      <a:pt x="91" y="31"/>
                    </a:cubicBezTo>
                    <a:cubicBezTo>
                      <a:pt x="91" y="13"/>
                      <a:pt x="108" y="0"/>
                      <a:pt x="130" y="0"/>
                    </a:cubicBezTo>
                    <a:cubicBezTo>
                      <a:pt x="147" y="5"/>
                      <a:pt x="160" y="22"/>
                      <a:pt x="156" y="39"/>
                    </a:cubicBezTo>
                    <a:cubicBezTo>
                      <a:pt x="156" y="44"/>
                      <a:pt x="69" y="564"/>
                      <a:pt x="156" y="842"/>
                    </a:cubicBezTo>
                    <a:cubicBezTo>
                      <a:pt x="160" y="859"/>
                      <a:pt x="152" y="876"/>
                      <a:pt x="134" y="881"/>
                    </a:cubicBezTo>
                    <a:cubicBezTo>
                      <a:pt x="130" y="885"/>
                      <a:pt x="126" y="885"/>
                      <a:pt x="121" y="885"/>
                    </a:cubicBezTo>
                    <a:close/>
                  </a:path>
                </a:pathLst>
              </a:custGeom>
              <a:solidFill>
                <a:srgbClr val="DB9C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20;p43">
                <a:extLst>
                  <a:ext uri="{FF2B5EF4-FFF2-40B4-BE49-F238E27FC236}">
                    <a16:creationId xmlns:a16="http://schemas.microsoft.com/office/drawing/2014/main" id="{C5F4FBBA-E3E5-BD63-13F4-2EB1807C167E}"/>
                  </a:ext>
                </a:extLst>
              </p:cNvPr>
              <p:cNvSpPr/>
              <p:nvPr/>
            </p:nvSpPr>
            <p:spPr>
              <a:xfrm>
                <a:off x="1397890" y="4563525"/>
                <a:ext cx="643756" cy="184917"/>
              </a:xfrm>
              <a:custGeom>
                <a:avLst/>
                <a:gdLst/>
                <a:ahLst/>
                <a:cxnLst/>
                <a:rect l="l" t="t" r="r" b="b"/>
                <a:pathLst>
                  <a:path w="4940" h="1419" extrusionOk="0">
                    <a:moveTo>
                      <a:pt x="4939" y="1418"/>
                    </a:moveTo>
                    <a:lnTo>
                      <a:pt x="1" y="1418"/>
                    </a:lnTo>
                    <a:cubicBezTo>
                      <a:pt x="370" y="893"/>
                      <a:pt x="1115" y="0"/>
                      <a:pt x="1952" y="0"/>
                    </a:cubicBezTo>
                    <a:cubicBezTo>
                      <a:pt x="2997" y="0"/>
                      <a:pt x="4285" y="850"/>
                      <a:pt x="4939" y="141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921;p43">
                <a:extLst>
                  <a:ext uri="{FF2B5EF4-FFF2-40B4-BE49-F238E27FC236}">
                    <a16:creationId xmlns:a16="http://schemas.microsoft.com/office/drawing/2014/main" id="{69D2617F-11CE-1D02-7111-24DFA9B99055}"/>
                  </a:ext>
                </a:extLst>
              </p:cNvPr>
              <p:cNvSpPr/>
              <p:nvPr/>
            </p:nvSpPr>
            <p:spPr>
              <a:xfrm>
                <a:off x="1672550" y="1267788"/>
                <a:ext cx="489900" cy="489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22;p43">
                <a:extLst>
                  <a:ext uri="{FF2B5EF4-FFF2-40B4-BE49-F238E27FC236}">
                    <a16:creationId xmlns:a16="http://schemas.microsoft.com/office/drawing/2014/main" id="{D6B78623-B8B6-419D-32BD-FBB49669DF45}"/>
                  </a:ext>
                </a:extLst>
              </p:cNvPr>
              <p:cNvSpPr/>
              <p:nvPr/>
            </p:nvSpPr>
            <p:spPr>
              <a:xfrm>
                <a:off x="2801888" y="2845700"/>
                <a:ext cx="489900" cy="489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923;p43">
                <a:extLst>
                  <a:ext uri="{FF2B5EF4-FFF2-40B4-BE49-F238E27FC236}">
                    <a16:creationId xmlns:a16="http://schemas.microsoft.com/office/drawing/2014/main" id="{9CBC49DF-F2E9-1055-E141-77EBD641B447}"/>
                  </a:ext>
                </a:extLst>
              </p:cNvPr>
              <p:cNvSpPr/>
              <p:nvPr/>
            </p:nvSpPr>
            <p:spPr>
              <a:xfrm>
                <a:off x="2311988" y="1587075"/>
                <a:ext cx="489900" cy="489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24;p43">
                <a:extLst>
                  <a:ext uri="{FF2B5EF4-FFF2-40B4-BE49-F238E27FC236}">
                    <a16:creationId xmlns:a16="http://schemas.microsoft.com/office/drawing/2014/main" id="{70045196-ACEF-00CB-9CA4-A43A476F71CE}"/>
                  </a:ext>
                </a:extLst>
              </p:cNvPr>
              <p:cNvSpPr/>
              <p:nvPr/>
            </p:nvSpPr>
            <p:spPr>
              <a:xfrm>
                <a:off x="2686174" y="3254381"/>
                <a:ext cx="792836" cy="366185"/>
              </a:xfrm>
              <a:custGeom>
                <a:avLst/>
                <a:gdLst/>
                <a:ahLst/>
                <a:cxnLst/>
                <a:rect l="l" t="t" r="r" b="b"/>
                <a:pathLst>
                  <a:path w="6084" h="2810" extrusionOk="0">
                    <a:moveTo>
                      <a:pt x="5680" y="1336"/>
                    </a:moveTo>
                    <a:cubicBezTo>
                      <a:pt x="5511" y="1405"/>
                      <a:pt x="4991" y="1496"/>
                      <a:pt x="4722" y="1561"/>
                    </a:cubicBezTo>
                    <a:cubicBezTo>
                      <a:pt x="4596" y="1596"/>
                      <a:pt x="4440" y="1605"/>
                      <a:pt x="4310" y="1609"/>
                    </a:cubicBezTo>
                    <a:lnTo>
                      <a:pt x="4297" y="1609"/>
                    </a:lnTo>
                    <a:cubicBezTo>
                      <a:pt x="4271" y="1687"/>
                      <a:pt x="4241" y="1761"/>
                      <a:pt x="4206" y="1830"/>
                    </a:cubicBezTo>
                    <a:cubicBezTo>
                      <a:pt x="4206" y="1830"/>
                      <a:pt x="4206" y="1834"/>
                      <a:pt x="4206" y="1834"/>
                    </a:cubicBezTo>
                    <a:lnTo>
                      <a:pt x="4206" y="1834"/>
                    </a:lnTo>
                    <a:cubicBezTo>
                      <a:pt x="4158" y="1930"/>
                      <a:pt x="4111" y="2017"/>
                      <a:pt x="4063" y="2086"/>
                    </a:cubicBezTo>
                    <a:cubicBezTo>
                      <a:pt x="3816" y="2441"/>
                      <a:pt x="3278" y="2459"/>
                      <a:pt x="3109" y="2459"/>
                    </a:cubicBezTo>
                    <a:cubicBezTo>
                      <a:pt x="2940" y="2459"/>
                      <a:pt x="2493" y="2472"/>
                      <a:pt x="2225" y="2593"/>
                    </a:cubicBezTo>
                    <a:cubicBezTo>
                      <a:pt x="1956" y="2719"/>
                      <a:pt x="1271" y="2810"/>
                      <a:pt x="798" y="2697"/>
                    </a:cubicBezTo>
                    <a:cubicBezTo>
                      <a:pt x="326" y="2584"/>
                      <a:pt x="0" y="2324"/>
                      <a:pt x="0" y="2077"/>
                    </a:cubicBezTo>
                    <a:cubicBezTo>
                      <a:pt x="0" y="2051"/>
                      <a:pt x="5" y="2025"/>
                      <a:pt x="13" y="1999"/>
                    </a:cubicBezTo>
                    <a:cubicBezTo>
                      <a:pt x="57" y="1852"/>
                      <a:pt x="196" y="1678"/>
                      <a:pt x="300" y="1561"/>
                    </a:cubicBezTo>
                    <a:cubicBezTo>
                      <a:pt x="373" y="1479"/>
                      <a:pt x="464" y="1410"/>
                      <a:pt x="564" y="1362"/>
                    </a:cubicBezTo>
                    <a:cubicBezTo>
                      <a:pt x="581" y="1357"/>
                      <a:pt x="599" y="1349"/>
                      <a:pt x="616" y="1340"/>
                    </a:cubicBezTo>
                    <a:cubicBezTo>
                      <a:pt x="642" y="1327"/>
                      <a:pt x="668" y="1314"/>
                      <a:pt x="698" y="1301"/>
                    </a:cubicBezTo>
                    <a:cubicBezTo>
                      <a:pt x="781" y="772"/>
                      <a:pt x="941" y="516"/>
                      <a:pt x="1102" y="529"/>
                    </a:cubicBezTo>
                    <a:cubicBezTo>
                      <a:pt x="1227" y="538"/>
                      <a:pt x="1357" y="625"/>
                      <a:pt x="1370" y="855"/>
                    </a:cubicBezTo>
                    <a:lnTo>
                      <a:pt x="1370" y="855"/>
                    </a:lnTo>
                    <a:cubicBezTo>
                      <a:pt x="1375" y="894"/>
                      <a:pt x="1370" y="937"/>
                      <a:pt x="1366" y="985"/>
                    </a:cubicBezTo>
                    <a:cubicBezTo>
                      <a:pt x="1514" y="915"/>
                      <a:pt x="1670" y="846"/>
                      <a:pt x="1826" y="768"/>
                    </a:cubicBezTo>
                    <a:cubicBezTo>
                      <a:pt x="1826" y="768"/>
                      <a:pt x="1830" y="763"/>
                      <a:pt x="1830" y="763"/>
                    </a:cubicBezTo>
                    <a:cubicBezTo>
                      <a:pt x="1999" y="100"/>
                      <a:pt x="2225" y="0"/>
                      <a:pt x="2368" y="57"/>
                    </a:cubicBezTo>
                    <a:cubicBezTo>
                      <a:pt x="2515" y="113"/>
                      <a:pt x="2593" y="226"/>
                      <a:pt x="2628" y="430"/>
                    </a:cubicBezTo>
                    <a:cubicBezTo>
                      <a:pt x="2628" y="430"/>
                      <a:pt x="2628" y="434"/>
                      <a:pt x="2628" y="438"/>
                    </a:cubicBezTo>
                    <a:cubicBezTo>
                      <a:pt x="2632" y="438"/>
                      <a:pt x="2637" y="438"/>
                      <a:pt x="2637" y="438"/>
                    </a:cubicBezTo>
                    <a:cubicBezTo>
                      <a:pt x="2702" y="430"/>
                      <a:pt x="2762" y="430"/>
                      <a:pt x="2827" y="438"/>
                    </a:cubicBezTo>
                    <a:cubicBezTo>
                      <a:pt x="2832" y="438"/>
                      <a:pt x="2832" y="438"/>
                      <a:pt x="2836" y="438"/>
                    </a:cubicBezTo>
                    <a:cubicBezTo>
                      <a:pt x="2914" y="152"/>
                      <a:pt x="3404" y="22"/>
                      <a:pt x="3469" y="460"/>
                    </a:cubicBezTo>
                    <a:cubicBezTo>
                      <a:pt x="3478" y="512"/>
                      <a:pt x="3482" y="568"/>
                      <a:pt x="3482" y="625"/>
                    </a:cubicBezTo>
                    <a:lnTo>
                      <a:pt x="3482" y="655"/>
                    </a:lnTo>
                    <a:cubicBezTo>
                      <a:pt x="3616" y="703"/>
                      <a:pt x="3751" y="829"/>
                      <a:pt x="3872" y="855"/>
                    </a:cubicBezTo>
                    <a:cubicBezTo>
                      <a:pt x="3872" y="855"/>
                      <a:pt x="3877" y="855"/>
                      <a:pt x="3877" y="855"/>
                    </a:cubicBezTo>
                    <a:cubicBezTo>
                      <a:pt x="4007" y="573"/>
                      <a:pt x="4267" y="620"/>
                      <a:pt x="4401" y="755"/>
                    </a:cubicBezTo>
                    <a:cubicBezTo>
                      <a:pt x="4406" y="750"/>
                      <a:pt x="4410" y="750"/>
                      <a:pt x="4414" y="750"/>
                    </a:cubicBezTo>
                    <a:cubicBezTo>
                      <a:pt x="4653" y="651"/>
                      <a:pt x="5173" y="542"/>
                      <a:pt x="5624" y="720"/>
                    </a:cubicBezTo>
                    <a:cubicBezTo>
                      <a:pt x="6083" y="898"/>
                      <a:pt x="5849" y="1271"/>
                      <a:pt x="5680" y="1336"/>
                    </a:cubicBezTo>
                    <a:close/>
                  </a:path>
                </a:pathLst>
              </a:custGeom>
              <a:solidFill>
                <a:srgbClr val="FFCA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925;p43">
                <a:extLst>
                  <a:ext uri="{FF2B5EF4-FFF2-40B4-BE49-F238E27FC236}">
                    <a16:creationId xmlns:a16="http://schemas.microsoft.com/office/drawing/2014/main" id="{728FA280-F80B-2689-0CB8-DAC23B246FDE}"/>
                  </a:ext>
                </a:extLst>
              </p:cNvPr>
              <p:cNvSpPr/>
              <p:nvPr/>
            </p:nvSpPr>
            <p:spPr>
              <a:xfrm>
                <a:off x="2686174" y="3254381"/>
                <a:ext cx="582117" cy="366185"/>
              </a:xfrm>
              <a:custGeom>
                <a:avLst/>
                <a:gdLst/>
                <a:ahLst/>
                <a:cxnLst/>
                <a:rect l="l" t="t" r="r" b="b"/>
                <a:pathLst>
                  <a:path w="4467" h="2810" extrusionOk="0">
                    <a:moveTo>
                      <a:pt x="4310" y="1609"/>
                    </a:moveTo>
                    <a:cubicBezTo>
                      <a:pt x="4262" y="1722"/>
                      <a:pt x="4219" y="1808"/>
                      <a:pt x="4206" y="1830"/>
                    </a:cubicBezTo>
                    <a:cubicBezTo>
                      <a:pt x="4206" y="1830"/>
                      <a:pt x="4206" y="1834"/>
                      <a:pt x="4206" y="1834"/>
                    </a:cubicBezTo>
                    <a:lnTo>
                      <a:pt x="4206" y="1834"/>
                    </a:lnTo>
                    <a:cubicBezTo>
                      <a:pt x="4158" y="1930"/>
                      <a:pt x="4111" y="2017"/>
                      <a:pt x="4063" y="2086"/>
                    </a:cubicBezTo>
                    <a:cubicBezTo>
                      <a:pt x="3816" y="2441"/>
                      <a:pt x="3278" y="2459"/>
                      <a:pt x="3109" y="2459"/>
                    </a:cubicBezTo>
                    <a:cubicBezTo>
                      <a:pt x="2940" y="2459"/>
                      <a:pt x="2493" y="2472"/>
                      <a:pt x="2225" y="2593"/>
                    </a:cubicBezTo>
                    <a:cubicBezTo>
                      <a:pt x="1956" y="2719"/>
                      <a:pt x="1271" y="2810"/>
                      <a:pt x="798" y="2697"/>
                    </a:cubicBezTo>
                    <a:cubicBezTo>
                      <a:pt x="326" y="2584"/>
                      <a:pt x="0" y="2324"/>
                      <a:pt x="0" y="2077"/>
                    </a:cubicBezTo>
                    <a:cubicBezTo>
                      <a:pt x="0" y="2051"/>
                      <a:pt x="5" y="2025"/>
                      <a:pt x="13" y="1999"/>
                    </a:cubicBezTo>
                    <a:cubicBezTo>
                      <a:pt x="226" y="2073"/>
                      <a:pt x="694" y="2225"/>
                      <a:pt x="681" y="2034"/>
                    </a:cubicBezTo>
                    <a:cubicBezTo>
                      <a:pt x="668" y="1912"/>
                      <a:pt x="668" y="1314"/>
                      <a:pt x="698" y="1301"/>
                    </a:cubicBezTo>
                    <a:cubicBezTo>
                      <a:pt x="781" y="772"/>
                      <a:pt x="941" y="516"/>
                      <a:pt x="1102" y="529"/>
                    </a:cubicBezTo>
                    <a:cubicBezTo>
                      <a:pt x="1227" y="538"/>
                      <a:pt x="1357" y="625"/>
                      <a:pt x="1370" y="855"/>
                    </a:cubicBezTo>
                    <a:lnTo>
                      <a:pt x="1370" y="855"/>
                    </a:lnTo>
                    <a:cubicBezTo>
                      <a:pt x="1366" y="885"/>
                      <a:pt x="1279" y="1388"/>
                      <a:pt x="1279" y="1483"/>
                    </a:cubicBezTo>
                    <a:cubicBezTo>
                      <a:pt x="1284" y="1583"/>
                      <a:pt x="1201" y="1804"/>
                      <a:pt x="1479" y="1787"/>
                    </a:cubicBezTo>
                    <a:cubicBezTo>
                      <a:pt x="1752" y="1765"/>
                      <a:pt x="1691" y="1483"/>
                      <a:pt x="1730" y="1275"/>
                    </a:cubicBezTo>
                    <a:cubicBezTo>
                      <a:pt x="1743" y="1193"/>
                      <a:pt x="1778" y="993"/>
                      <a:pt x="1826" y="768"/>
                    </a:cubicBezTo>
                    <a:cubicBezTo>
                      <a:pt x="1826" y="768"/>
                      <a:pt x="1830" y="763"/>
                      <a:pt x="1830" y="763"/>
                    </a:cubicBezTo>
                    <a:cubicBezTo>
                      <a:pt x="1999" y="100"/>
                      <a:pt x="2225" y="0"/>
                      <a:pt x="2368" y="57"/>
                    </a:cubicBezTo>
                    <a:cubicBezTo>
                      <a:pt x="2515" y="113"/>
                      <a:pt x="2593" y="226"/>
                      <a:pt x="2628" y="430"/>
                    </a:cubicBezTo>
                    <a:cubicBezTo>
                      <a:pt x="2628" y="430"/>
                      <a:pt x="2628" y="434"/>
                      <a:pt x="2628" y="438"/>
                    </a:cubicBezTo>
                    <a:cubicBezTo>
                      <a:pt x="2632" y="438"/>
                      <a:pt x="2637" y="438"/>
                      <a:pt x="2637" y="438"/>
                    </a:cubicBezTo>
                    <a:lnTo>
                      <a:pt x="2619" y="516"/>
                    </a:lnTo>
                    <a:lnTo>
                      <a:pt x="2450" y="1609"/>
                    </a:lnTo>
                    <a:cubicBezTo>
                      <a:pt x="2450" y="1609"/>
                      <a:pt x="2676" y="1357"/>
                      <a:pt x="2749" y="959"/>
                    </a:cubicBezTo>
                    <a:cubicBezTo>
                      <a:pt x="2780" y="790"/>
                      <a:pt x="2797" y="607"/>
                      <a:pt x="2827" y="438"/>
                    </a:cubicBezTo>
                    <a:cubicBezTo>
                      <a:pt x="2832" y="438"/>
                      <a:pt x="2832" y="438"/>
                      <a:pt x="2836" y="438"/>
                    </a:cubicBezTo>
                    <a:cubicBezTo>
                      <a:pt x="2914" y="152"/>
                      <a:pt x="3404" y="22"/>
                      <a:pt x="3469" y="460"/>
                    </a:cubicBezTo>
                    <a:cubicBezTo>
                      <a:pt x="3478" y="512"/>
                      <a:pt x="3482" y="568"/>
                      <a:pt x="3482" y="625"/>
                    </a:cubicBezTo>
                    <a:lnTo>
                      <a:pt x="3456" y="794"/>
                    </a:lnTo>
                    <a:lnTo>
                      <a:pt x="3283" y="1535"/>
                    </a:lnTo>
                    <a:cubicBezTo>
                      <a:pt x="3283" y="1535"/>
                      <a:pt x="3157" y="1873"/>
                      <a:pt x="3356" y="1674"/>
                    </a:cubicBezTo>
                    <a:cubicBezTo>
                      <a:pt x="3560" y="1475"/>
                      <a:pt x="3703" y="1310"/>
                      <a:pt x="3764" y="1167"/>
                    </a:cubicBezTo>
                    <a:cubicBezTo>
                      <a:pt x="3803" y="1084"/>
                      <a:pt x="3842" y="989"/>
                      <a:pt x="3872" y="855"/>
                    </a:cubicBezTo>
                    <a:cubicBezTo>
                      <a:pt x="3872" y="855"/>
                      <a:pt x="3877" y="855"/>
                      <a:pt x="3877" y="855"/>
                    </a:cubicBezTo>
                    <a:cubicBezTo>
                      <a:pt x="4007" y="573"/>
                      <a:pt x="4267" y="620"/>
                      <a:pt x="4401" y="755"/>
                    </a:cubicBezTo>
                    <a:cubicBezTo>
                      <a:pt x="4406" y="750"/>
                      <a:pt x="4410" y="750"/>
                      <a:pt x="4414" y="750"/>
                    </a:cubicBezTo>
                    <a:cubicBezTo>
                      <a:pt x="4419" y="820"/>
                      <a:pt x="4423" y="894"/>
                      <a:pt x="4436" y="959"/>
                    </a:cubicBezTo>
                    <a:cubicBezTo>
                      <a:pt x="4466" y="1158"/>
                      <a:pt x="4384" y="1423"/>
                      <a:pt x="4310" y="1609"/>
                    </a:cubicBezTo>
                    <a:close/>
                  </a:path>
                </a:pathLst>
              </a:custGeom>
              <a:solidFill>
                <a:srgbClr val="FFCA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2927;p43">
              <a:extLst>
                <a:ext uri="{FF2B5EF4-FFF2-40B4-BE49-F238E27FC236}">
                  <a16:creationId xmlns:a16="http://schemas.microsoft.com/office/drawing/2014/main" id="{5EB1C94A-DD67-FD6F-1ABA-9195A61B94F0}"/>
                </a:ext>
              </a:extLst>
            </p:cNvPr>
            <p:cNvGrpSpPr/>
            <p:nvPr/>
          </p:nvGrpSpPr>
          <p:grpSpPr>
            <a:xfrm>
              <a:off x="2845699" y="2274348"/>
              <a:ext cx="219631" cy="240821"/>
              <a:chOff x="4509774" y="3068186"/>
              <a:chExt cx="219631" cy="240821"/>
            </a:xfrm>
          </p:grpSpPr>
          <p:sp>
            <p:nvSpPr>
              <p:cNvPr id="18" name="Google Shape;2928;p43">
                <a:extLst>
                  <a:ext uri="{FF2B5EF4-FFF2-40B4-BE49-F238E27FC236}">
                    <a16:creationId xmlns:a16="http://schemas.microsoft.com/office/drawing/2014/main" id="{FD032CC9-341C-2B8C-FE2A-A721BEB911C3}"/>
                  </a:ext>
                </a:extLst>
              </p:cNvPr>
              <p:cNvSpPr/>
              <p:nvPr/>
            </p:nvSpPr>
            <p:spPr>
              <a:xfrm>
                <a:off x="4551234" y="3152535"/>
                <a:ext cx="15179" cy="8455"/>
              </a:xfrm>
              <a:custGeom>
                <a:avLst/>
                <a:gdLst/>
                <a:ahLst/>
                <a:cxnLst/>
                <a:rect l="l" t="t" r="r" b="b"/>
                <a:pathLst>
                  <a:path w="149" h="83" extrusionOk="0">
                    <a:moveTo>
                      <a:pt x="40" y="83"/>
                    </a:moveTo>
                    <a:cubicBezTo>
                      <a:pt x="23" y="83"/>
                      <a:pt x="5" y="70"/>
                      <a:pt x="5" y="52"/>
                    </a:cubicBezTo>
                    <a:cubicBezTo>
                      <a:pt x="1" y="31"/>
                      <a:pt x="14" y="13"/>
                      <a:pt x="36" y="9"/>
                    </a:cubicBezTo>
                    <a:lnTo>
                      <a:pt x="109" y="5"/>
                    </a:lnTo>
                    <a:cubicBezTo>
                      <a:pt x="127" y="0"/>
                      <a:pt x="144" y="13"/>
                      <a:pt x="148" y="35"/>
                    </a:cubicBezTo>
                    <a:cubicBezTo>
                      <a:pt x="148" y="57"/>
                      <a:pt x="135" y="74"/>
                      <a:pt x="118" y="74"/>
                    </a:cubicBezTo>
                    <a:lnTo>
                      <a:pt x="44" y="83"/>
                    </a:lnTo>
                    <a:cubicBezTo>
                      <a:pt x="44" y="83"/>
                      <a:pt x="40" y="83"/>
                      <a:pt x="40" y="83"/>
                    </a:cubicBezTo>
                    <a:close/>
                  </a:path>
                </a:pathLst>
              </a:custGeom>
              <a:solidFill>
                <a:srgbClr val="F7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929;p43">
                <a:extLst>
                  <a:ext uri="{FF2B5EF4-FFF2-40B4-BE49-F238E27FC236}">
                    <a16:creationId xmlns:a16="http://schemas.microsoft.com/office/drawing/2014/main" id="{DEE3C778-5A66-6247-4F3C-5A6ADB6969A6}"/>
                  </a:ext>
                </a:extLst>
              </p:cNvPr>
              <p:cNvSpPr/>
              <p:nvPr/>
            </p:nvSpPr>
            <p:spPr>
              <a:xfrm>
                <a:off x="4509774" y="3122483"/>
                <a:ext cx="99018" cy="186524"/>
              </a:xfrm>
              <a:custGeom>
                <a:avLst/>
                <a:gdLst/>
                <a:ahLst/>
                <a:cxnLst/>
                <a:rect l="l" t="t" r="r" b="b"/>
                <a:pathLst>
                  <a:path w="972" h="1831" extrusionOk="0">
                    <a:moveTo>
                      <a:pt x="971" y="1"/>
                    </a:moveTo>
                    <a:lnTo>
                      <a:pt x="0" y="1"/>
                    </a:lnTo>
                    <a:lnTo>
                      <a:pt x="0" y="1830"/>
                    </a:lnTo>
                    <a:lnTo>
                      <a:pt x="971" y="183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930;p43">
                <a:extLst>
                  <a:ext uri="{FF2B5EF4-FFF2-40B4-BE49-F238E27FC236}">
                    <a16:creationId xmlns:a16="http://schemas.microsoft.com/office/drawing/2014/main" id="{88FB78DF-CE5A-6865-74F9-2CC10F7F3DF8}"/>
                  </a:ext>
                </a:extLst>
              </p:cNvPr>
              <p:cNvSpPr/>
              <p:nvPr/>
            </p:nvSpPr>
            <p:spPr>
              <a:xfrm>
                <a:off x="4630285" y="3122483"/>
                <a:ext cx="99120" cy="186524"/>
              </a:xfrm>
              <a:custGeom>
                <a:avLst/>
                <a:gdLst/>
                <a:ahLst/>
                <a:cxnLst/>
                <a:rect l="l" t="t" r="r" b="b"/>
                <a:pathLst>
                  <a:path w="973" h="1831" extrusionOk="0">
                    <a:moveTo>
                      <a:pt x="1" y="1830"/>
                    </a:moveTo>
                    <a:lnTo>
                      <a:pt x="972" y="1830"/>
                    </a:lnTo>
                    <a:lnTo>
                      <a:pt x="972" y="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931;p43">
                <a:extLst>
                  <a:ext uri="{FF2B5EF4-FFF2-40B4-BE49-F238E27FC236}">
                    <a16:creationId xmlns:a16="http://schemas.microsoft.com/office/drawing/2014/main" id="{5824744F-29F1-4413-56F4-3B4429D18B72}"/>
                  </a:ext>
                </a:extLst>
              </p:cNvPr>
              <p:cNvSpPr/>
              <p:nvPr/>
            </p:nvSpPr>
            <p:spPr>
              <a:xfrm>
                <a:off x="4520368" y="3068186"/>
                <a:ext cx="76504" cy="42480"/>
              </a:xfrm>
              <a:custGeom>
                <a:avLst/>
                <a:gdLst/>
                <a:ahLst/>
                <a:cxnLst/>
                <a:rect l="l" t="t" r="r" b="b"/>
                <a:pathLst>
                  <a:path w="751" h="417" extrusionOk="0">
                    <a:moveTo>
                      <a:pt x="750" y="330"/>
                    </a:moveTo>
                    <a:cubicBezTo>
                      <a:pt x="590" y="208"/>
                      <a:pt x="278" y="0"/>
                      <a:pt x="143" y="109"/>
                    </a:cubicBezTo>
                    <a:cubicBezTo>
                      <a:pt x="0" y="221"/>
                      <a:pt x="117" y="416"/>
                      <a:pt x="117" y="416"/>
                    </a:cubicBezTo>
                    <a:lnTo>
                      <a:pt x="724" y="416"/>
                    </a:lnTo>
                    <a:cubicBezTo>
                      <a:pt x="729" y="386"/>
                      <a:pt x="737" y="356"/>
                      <a:pt x="750" y="33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32;p43">
                <a:extLst>
                  <a:ext uri="{FF2B5EF4-FFF2-40B4-BE49-F238E27FC236}">
                    <a16:creationId xmlns:a16="http://schemas.microsoft.com/office/drawing/2014/main" id="{B984F617-957B-6882-771B-A512F209F13E}"/>
                  </a:ext>
                </a:extLst>
              </p:cNvPr>
              <p:cNvSpPr/>
              <p:nvPr/>
            </p:nvSpPr>
            <p:spPr>
              <a:xfrm>
                <a:off x="4642204" y="3068186"/>
                <a:ext cx="76606" cy="42480"/>
              </a:xfrm>
              <a:custGeom>
                <a:avLst/>
                <a:gdLst/>
                <a:ahLst/>
                <a:cxnLst/>
                <a:rect l="l" t="t" r="r" b="b"/>
                <a:pathLst>
                  <a:path w="752" h="417" extrusionOk="0">
                    <a:moveTo>
                      <a:pt x="612" y="109"/>
                    </a:moveTo>
                    <a:cubicBezTo>
                      <a:pt x="474" y="0"/>
                      <a:pt x="161" y="208"/>
                      <a:pt x="1" y="330"/>
                    </a:cubicBezTo>
                    <a:cubicBezTo>
                      <a:pt x="14" y="356"/>
                      <a:pt x="23" y="386"/>
                      <a:pt x="27" y="416"/>
                    </a:cubicBezTo>
                    <a:lnTo>
                      <a:pt x="634" y="416"/>
                    </a:lnTo>
                    <a:cubicBezTo>
                      <a:pt x="634" y="416"/>
                      <a:pt x="751" y="221"/>
                      <a:pt x="612" y="10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33;p43">
                <a:extLst>
                  <a:ext uri="{FF2B5EF4-FFF2-40B4-BE49-F238E27FC236}">
                    <a16:creationId xmlns:a16="http://schemas.microsoft.com/office/drawing/2014/main" id="{7FB8A831-4C6A-CC8A-86F6-CB56FE92EADE}"/>
                  </a:ext>
                </a:extLst>
              </p:cNvPr>
              <p:cNvSpPr/>
              <p:nvPr/>
            </p:nvSpPr>
            <p:spPr>
              <a:xfrm>
                <a:off x="4599011" y="3094672"/>
                <a:ext cx="41155" cy="15994"/>
              </a:xfrm>
              <a:custGeom>
                <a:avLst/>
                <a:gdLst/>
                <a:ahLst/>
                <a:cxnLst/>
                <a:rect l="l" t="t" r="r" b="b"/>
                <a:pathLst>
                  <a:path w="404" h="157" extrusionOk="0">
                    <a:moveTo>
                      <a:pt x="403" y="156"/>
                    </a:moveTo>
                    <a:lnTo>
                      <a:pt x="0" y="156"/>
                    </a:lnTo>
                    <a:cubicBezTo>
                      <a:pt x="0" y="70"/>
                      <a:pt x="69" y="0"/>
                      <a:pt x="152" y="0"/>
                    </a:cubicBezTo>
                    <a:lnTo>
                      <a:pt x="252" y="0"/>
                    </a:lnTo>
                    <a:cubicBezTo>
                      <a:pt x="334" y="0"/>
                      <a:pt x="403" y="70"/>
                      <a:pt x="403" y="15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2934;p43">
              <a:extLst>
                <a:ext uri="{FF2B5EF4-FFF2-40B4-BE49-F238E27FC236}">
                  <a16:creationId xmlns:a16="http://schemas.microsoft.com/office/drawing/2014/main" id="{1543A6AE-FEA6-A155-FBB3-3CEEB61C7D12}"/>
                </a:ext>
              </a:extLst>
            </p:cNvPr>
            <p:cNvGrpSpPr/>
            <p:nvPr/>
          </p:nvGrpSpPr>
          <p:grpSpPr>
            <a:xfrm>
              <a:off x="1780795" y="1394966"/>
              <a:ext cx="273528" cy="263286"/>
              <a:chOff x="4659827" y="2475253"/>
              <a:chExt cx="249683" cy="240312"/>
            </a:xfrm>
          </p:grpSpPr>
          <p:sp>
            <p:nvSpPr>
              <p:cNvPr id="14" name="Google Shape;2935;p43">
                <a:extLst>
                  <a:ext uri="{FF2B5EF4-FFF2-40B4-BE49-F238E27FC236}">
                    <a16:creationId xmlns:a16="http://schemas.microsoft.com/office/drawing/2014/main" id="{E6B077B5-1C85-94E7-C58F-787B8FB422E5}"/>
                  </a:ext>
                </a:extLst>
              </p:cNvPr>
              <p:cNvSpPr/>
              <p:nvPr/>
            </p:nvSpPr>
            <p:spPr>
              <a:xfrm>
                <a:off x="4743767" y="2622354"/>
                <a:ext cx="15179" cy="10187"/>
              </a:xfrm>
              <a:custGeom>
                <a:avLst/>
                <a:gdLst/>
                <a:ahLst/>
                <a:cxnLst/>
                <a:rect l="l" t="t" r="r" b="b"/>
                <a:pathLst>
                  <a:path w="149" h="100" extrusionOk="0">
                    <a:moveTo>
                      <a:pt x="109" y="100"/>
                    </a:moveTo>
                    <a:cubicBezTo>
                      <a:pt x="105" y="100"/>
                      <a:pt x="100" y="100"/>
                      <a:pt x="100" y="100"/>
                    </a:cubicBezTo>
                    <a:lnTo>
                      <a:pt x="31" y="74"/>
                    </a:lnTo>
                    <a:cubicBezTo>
                      <a:pt x="9" y="69"/>
                      <a:pt x="1" y="48"/>
                      <a:pt x="5" y="30"/>
                    </a:cubicBezTo>
                    <a:cubicBezTo>
                      <a:pt x="14" y="13"/>
                      <a:pt x="35" y="0"/>
                      <a:pt x="53" y="9"/>
                    </a:cubicBezTo>
                    <a:lnTo>
                      <a:pt x="122" y="30"/>
                    </a:lnTo>
                    <a:cubicBezTo>
                      <a:pt x="139" y="35"/>
                      <a:pt x="148" y="56"/>
                      <a:pt x="144" y="74"/>
                    </a:cubicBezTo>
                    <a:cubicBezTo>
                      <a:pt x="139" y="91"/>
                      <a:pt x="126" y="100"/>
                      <a:pt x="109" y="100"/>
                    </a:cubicBezTo>
                    <a:close/>
                  </a:path>
                </a:pathLst>
              </a:custGeom>
              <a:solidFill>
                <a:srgbClr val="F7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36;p43">
                <a:extLst>
                  <a:ext uri="{FF2B5EF4-FFF2-40B4-BE49-F238E27FC236}">
                    <a16:creationId xmlns:a16="http://schemas.microsoft.com/office/drawing/2014/main" id="{9C682EA5-4635-DAC3-A27E-53B793E81677}"/>
                  </a:ext>
                </a:extLst>
              </p:cNvPr>
              <p:cNvSpPr/>
              <p:nvPr/>
            </p:nvSpPr>
            <p:spPr>
              <a:xfrm>
                <a:off x="4772087" y="2631624"/>
                <a:ext cx="22615" cy="12428"/>
              </a:xfrm>
              <a:custGeom>
                <a:avLst/>
                <a:gdLst/>
                <a:ahLst/>
                <a:cxnLst/>
                <a:rect l="l" t="t" r="r" b="b"/>
                <a:pathLst>
                  <a:path w="222" h="122" extrusionOk="0">
                    <a:moveTo>
                      <a:pt x="182" y="121"/>
                    </a:moveTo>
                    <a:cubicBezTo>
                      <a:pt x="178" y="121"/>
                      <a:pt x="174" y="121"/>
                      <a:pt x="169" y="117"/>
                    </a:cubicBezTo>
                    <a:cubicBezTo>
                      <a:pt x="122" y="104"/>
                      <a:pt x="78" y="91"/>
                      <a:pt x="31" y="74"/>
                    </a:cubicBezTo>
                    <a:cubicBezTo>
                      <a:pt x="9" y="69"/>
                      <a:pt x="0" y="48"/>
                      <a:pt x="5" y="30"/>
                    </a:cubicBezTo>
                    <a:cubicBezTo>
                      <a:pt x="13" y="9"/>
                      <a:pt x="31" y="0"/>
                      <a:pt x="52" y="4"/>
                    </a:cubicBezTo>
                    <a:cubicBezTo>
                      <a:pt x="100" y="22"/>
                      <a:pt x="143" y="35"/>
                      <a:pt x="191" y="48"/>
                    </a:cubicBezTo>
                    <a:cubicBezTo>
                      <a:pt x="208" y="56"/>
                      <a:pt x="221" y="74"/>
                      <a:pt x="217" y="95"/>
                    </a:cubicBezTo>
                    <a:cubicBezTo>
                      <a:pt x="208" y="108"/>
                      <a:pt x="195" y="121"/>
                      <a:pt x="182" y="121"/>
                    </a:cubicBezTo>
                    <a:close/>
                  </a:path>
                </a:pathLst>
              </a:custGeom>
              <a:solidFill>
                <a:srgbClr val="F7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37;p43">
                <a:extLst>
                  <a:ext uri="{FF2B5EF4-FFF2-40B4-BE49-F238E27FC236}">
                    <a16:creationId xmlns:a16="http://schemas.microsoft.com/office/drawing/2014/main" id="{A91BAA98-6CC0-EF63-EE1C-9A0D48C0D975}"/>
                  </a:ext>
                </a:extLst>
              </p:cNvPr>
              <p:cNvSpPr/>
              <p:nvPr/>
            </p:nvSpPr>
            <p:spPr>
              <a:xfrm>
                <a:off x="4659827" y="2475253"/>
                <a:ext cx="249683" cy="118475"/>
              </a:xfrm>
              <a:custGeom>
                <a:avLst/>
                <a:gdLst/>
                <a:ahLst/>
                <a:cxnLst/>
                <a:rect l="l" t="t" r="r" b="b"/>
                <a:pathLst>
                  <a:path w="2451" h="1163" extrusionOk="0">
                    <a:moveTo>
                      <a:pt x="1844" y="0"/>
                    </a:moveTo>
                    <a:lnTo>
                      <a:pt x="1531" y="0"/>
                    </a:lnTo>
                    <a:cubicBezTo>
                      <a:pt x="1484" y="117"/>
                      <a:pt x="1362" y="200"/>
                      <a:pt x="1228" y="200"/>
                    </a:cubicBezTo>
                    <a:cubicBezTo>
                      <a:pt x="1089" y="200"/>
                      <a:pt x="972" y="117"/>
                      <a:pt x="920" y="0"/>
                    </a:cubicBezTo>
                    <a:lnTo>
                      <a:pt x="612" y="0"/>
                    </a:lnTo>
                    <a:lnTo>
                      <a:pt x="1" y="429"/>
                    </a:lnTo>
                    <a:lnTo>
                      <a:pt x="226" y="889"/>
                    </a:lnTo>
                    <a:lnTo>
                      <a:pt x="643" y="638"/>
                    </a:lnTo>
                    <a:lnTo>
                      <a:pt x="643" y="1162"/>
                    </a:lnTo>
                    <a:lnTo>
                      <a:pt x="1813" y="1162"/>
                    </a:lnTo>
                    <a:lnTo>
                      <a:pt x="1813" y="638"/>
                    </a:lnTo>
                    <a:lnTo>
                      <a:pt x="2225" y="889"/>
                    </a:lnTo>
                    <a:lnTo>
                      <a:pt x="2451" y="42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38;p43">
                <a:extLst>
                  <a:ext uri="{FF2B5EF4-FFF2-40B4-BE49-F238E27FC236}">
                    <a16:creationId xmlns:a16="http://schemas.microsoft.com/office/drawing/2014/main" id="{895607A0-6C8E-DE0D-F5F8-E4335F1A3A11}"/>
                  </a:ext>
                </a:extLst>
              </p:cNvPr>
              <p:cNvSpPr/>
              <p:nvPr/>
            </p:nvSpPr>
            <p:spPr>
              <a:xfrm>
                <a:off x="4702714" y="2619196"/>
                <a:ext cx="164418" cy="96369"/>
              </a:xfrm>
              <a:custGeom>
                <a:avLst/>
                <a:gdLst/>
                <a:ahLst/>
                <a:cxnLst/>
                <a:rect l="l" t="t" r="r" b="b"/>
                <a:pathLst>
                  <a:path w="1614" h="946" extrusionOk="0">
                    <a:moveTo>
                      <a:pt x="1613" y="946"/>
                    </a:moveTo>
                    <a:lnTo>
                      <a:pt x="0" y="946"/>
                    </a:lnTo>
                    <a:lnTo>
                      <a:pt x="204" y="1"/>
                    </a:lnTo>
                    <a:lnTo>
                      <a:pt x="14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2939;p43">
              <a:extLst>
                <a:ext uri="{FF2B5EF4-FFF2-40B4-BE49-F238E27FC236}">
                  <a16:creationId xmlns:a16="http://schemas.microsoft.com/office/drawing/2014/main" id="{97E1A82C-6793-9CCA-B969-B253F758B798}"/>
                </a:ext>
              </a:extLst>
            </p:cNvPr>
            <p:cNvSpPr/>
            <p:nvPr/>
          </p:nvSpPr>
          <p:spPr>
            <a:xfrm>
              <a:off x="2918678" y="2960250"/>
              <a:ext cx="256317" cy="240825"/>
            </a:xfrm>
            <a:custGeom>
              <a:avLst/>
              <a:gdLst/>
              <a:ahLst/>
              <a:cxnLst/>
              <a:rect l="l" t="t" r="r" b="b"/>
              <a:pathLst>
                <a:path w="1228" h="1154" extrusionOk="0">
                  <a:moveTo>
                    <a:pt x="396" y="208"/>
                  </a:moveTo>
                  <a:cubicBezTo>
                    <a:pt x="422" y="109"/>
                    <a:pt x="508" y="39"/>
                    <a:pt x="612" y="39"/>
                  </a:cubicBezTo>
                  <a:cubicBezTo>
                    <a:pt x="716" y="39"/>
                    <a:pt x="807" y="109"/>
                    <a:pt x="833" y="208"/>
                  </a:cubicBezTo>
                  <a:lnTo>
                    <a:pt x="885" y="425"/>
                  </a:lnTo>
                  <a:cubicBezTo>
                    <a:pt x="881" y="425"/>
                    <a:pt x="881" y="425"/>
                    <a:pt x="877" y="425"/>
                  </a:cubicBezTo>
                  <a:lnTo>
                    <a:pt x="348" y="425"/>
                  </a:lnTo>
                  <a:cubicBezTo>
                    <a:pt x="348" y="425"/>
                    <a:pt x="344" y="425"/>
                    <a:pt x="344" y="425"/>
                  </a:cubicBezTo>
                  <a:close/>
                  <a:moveTo>
                    <a:pt x="1211" y="1019"/>
                  </a:moveTo>
                  <a:lnTo>
                    <a:pt x="1107" y="603"/>
                  </a:lnTo>
                  <a:cubicBezTo>
                    <a:pt x="1085" y="516"/>
                    <a:pt x="1016" y="447"/>
                    <a:pt x="929" y="429"/>
                  </a:cubicBezTo>
                  <a:lnTo>
                    <a:pt x="872" y="200"/>
                  </a:lnTo>
                  <a:cubicBezTo>
                    <a:pt x="842" y="83"/>
                    <a:pt x="738" y="0"/>
                    <a:pt x="612" y="0"/>
                  </a:cubicBezTo>
                  <a:cubicBezTo>
                    <a:pt x="491" y="0"/>
                    <a:pt x="387" y="83"/>
                    <a:pt x="357" y="200"/>
                  </a:cubicBezTo>
                  <a:lnTo>
                    <a:pt x="300" y="429"/>
                  </a:lnTo>
                  <a:cubicBezTo>
                    <a:pt x="213" y="447"/>
                    <a:pt x="140" y="516"/>
                    <a:pt x="118" y="603"/>
                  </a:cubicBezTo>
                  <a:lnTo>
                    <a:pt x="18" y="1019"/>
                  </a:lnTo>
                  <a:cubicBezTo>
                    <a:pt x="1" y="1088"/>
                    <a:pt x="53" y="1153"/>
                    <a:pt x="122" y="1153"/>
                  </a:cubicBezTo>
                  <a:lnTo>
                    <a:pt x="1107" y="1153"/>
                  </a:lnTo>
                  <a:cubicBezTo>
                    <a:pt x="1176" y="1153"/>
                    <a:pt x="1228" y="1088"/>
                    <a:pt x="1211" y="10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940;p43">
              <a:extLst>
                <a:ext uri="{FF2B5EF4-FFF2-40B4-BE49-F238E27FC236}">
                  <a16:creationId xmlns:a16="http://schemas.microsoft.com/office/drawing/2014/main" id="{39CEA337-08E6-33AE-C713-FB632F82B078}"/>
                </a:ext>
              </a:extLst>
            </p:cNvPr>
            <p:cNvSpPr/>
            <p:nvPr/>
          </p:nvSpPr>
          <p:spPr>
            <a:xfrm>
              <a:off x="2420175" y="1719692"/>
              <a:ext cx="273528" cy="206116"/>
            </a:xfrm>
            <a:custGeom>
              <a:avLst/>
              <a:gdLst/>
              <a:ahLst/>
              <a:cxnLst/>
              <a:rect l="l" t="t" r="r" b="b"/>
              <a:pathLst>
                <a:path w="3335" h="2513" extrusionOk="0">
                  <a:moveTo>
                    <a:pt x="2864" y="0"/>
                  </a:moveTo>
                  <a:cubicBezTo>
                    <a:pt x="2860" y="0"/>
                    <a:pt x="2856" y="2"/>
                    <a:pt x="2854" y="7"/>
                  </a:cubicBezTo>
                  <a:cubicBezTo>
                    <a:pt x="2732" y="163"/>
                    <a:pt x="1518" y="1723"/>
                    <a:pt x="1197" y="1836"/>
                  </a:cubicBezTo>
                  <a:cubicBezTo>
                    <a:pt x="1197" y="1836"/>
                    <a:pt x="1154" y="1862"/>
                    <a:pt x="1089" y="1880"/>
                  </a:cubicBezTo>
                  <a:cubicBezTo>
                    <a:pt x="1056" y="1891"/>
                    <a:pt x="1016" y="1899"/>
                    <a:pt x="972" y="1899"/>
                  </a:cubicBezTo>
                  <a:cubicBezTo>
                    <a:pt x="879" y="1899"/>
                    <a:pt x="773" y="1858"/>
                    <a:pt x="699" y="1710"/>
                  </a:cubicBezTo>
                  <a:cubicBezTo>
                    <a:pt x="687" y="1689"/>
                    <a:pt x="664" y="1677"/>
                    <a:pt x="640" y="1677"/>
                  </a:cubicBezTo>
                  <a:cubicBezTo>
                    <a:pt x="629" y="1677"/>
                    <a:pt x="618" y="1679"/>
                    <a:pt x="608" y="1684"/>
                  </a:cubicBezTo>
                  <a:cubicBezTo>
                    <a:pt x="443" y="1780"/>
                    <a:pt x="1" y="2062"/>
                    <a:pt x="1" y="2322"/>
                  </a:cubicBezTo>
                  <a:cubicBezTo>
                    <a:pt x="1" y="2322"/>
                    <a:pt x="123" y="2512"/>
                    <a:pt x="806" y="2512"/>
                  </a:cubicBezTo>
                  <a:cubicBezTo>
                    <a:pt x="1015" y="2512"/>
                    <a:pt x="1277" y="2494"/>
                    <a:pt x="1605" y="2448"/>
                  </a:cubicBezTo>
                  <a:cubicBezTo>
                    <a:pt x="2281" y="1563"/>
                    <a:pt x="2277" y="1563"/>
                    <a:pt x="2351" y="1489"/>
                  </a:cubicBezTo>
                  <a:cubicBezTo>
                    <a:pt x="2498" y="1378"/>
                    <a:pt x="2589" y="1342"/>
                    <a:pt x="2645" y="1342"/>
                  </a:cubicBezTo>
                  <a:cubicBezTo>
                    <a:pt x="2747" y="1342"/>
                    <a:pt x="2737" y="1459"/>
                    <a:pt x="2737" y="1459"/>
                  </a:cubicBezTo>
                  <a:lnTo>
                    <a:pt x="2750" y="2504"/>
                  </a:lnTo>
                  <a:lnTo>
                    <a:pt x="2936" y="2491"/>
                  </a:lnTo>
                  <a:cubicBezTo>
                    <a:pt x="2910" y="1715"/>
                    <a:pt x="3240" y="913"/>
                    <a:pt x="3248" y="908"/>
                  </a:cubicBezTo>
                  <a:cubicBezTo>
                    <a:pt x="3248" y="908"/>
                    <a:pt x="3335" y="731"/>
                    <a:pt x="3296" y="705"/>
                  </a:cubicBezTo>
                  <a:lnTo>
                    <a:pt x="3261" y="679"/>
                  </a:lnTo>
                  <a:cubicBezTo>
                    <a:pt x="3261" y="679"/>
                    <a:pt x="2702" y="969"/>
                    <a:pt x="2333" y="1268"/>
                  </a:cubicBezTo>
                  <a:cubicBezTo>
                    <a:pt x="2372" y="1103"/>
                    <a:pt x="2451" y="856"/>
                    <a:pt x="3001" y="241"/>
                  </a:cubicBezTo>
                  <a:cubicBezTo>
                    <a:pt x="3001" y="236"/>
                    <a:pt x="3005" y="232"/>
                    <a:pt x="3001" y="228"/>
                  </a:cubicBezTo>
                  <a:lnTo>
                    <a:pt x="2871" y="7"/>
                  </a:lnTo>
                  <a:cubicBezTo>
                    <a:pt x="2871" y="2"/>
                    <a:pt x="2868" y="0"/>
                    <a:pt x="28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41;p43">
              <a:extLst>
                <a:ext uri="{FF2B5EF4-FFF2-40B4-BE49-F238E27FC236}">
                  <a16:creationId xmlns:a16="http://schemas.microsoft.com/office/drawing/2014/main" id="{7CC476C9-7956-6F26-1A6E-6A538BDA6473}"/>
                </a:ext>
              </a:extLst>
            </p:cNvPr>
            <p:cNvSpPr/>
            <p:nvPr/>
          </p:nvSpPr>
          <p:spPr>
            <a:xfrm>
              <a:off x="1232375" y="3539613"/>
              <a:ext cx="489900" cy="4899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12009548"/>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A95758-33B2-7856-C0DC-CF8EEBF0F43E}"/>
              </a:ext>
            </a:extLst>
          </p:cNvPr>
          <p:cNvSpPr txBox="1"/>
          <p:nvPr/>
        </p:nvSpPr>
        <p:spPr>
          <a:xfrm>
            <a:off x="2800131" y="424033"/>
            <a:ext cx="3556000" cy="461665"/>
          </a:xfrm>
          <a:prstGeom prst="rect">
            <a:avLst/>
          </a:prstGeom>
          <a:noFill/>
        </p:spPr>
        <p:txBody>
          <a:bodyPr wrap="square" rtlCol="0">
            <a:spAutoFit/>
          </a:bodyPr>
          <a:lstStyle/>
          <a:p>
            <a:pPr algn="ctr"/>
            <a:r>
              <a:rPr lang="en-US" sz="2400" b="1" u="sng" dirty="0">
                <a:solidFill>
                  <a:srgbClr val="0070C0"/>
                </a:solidFill>
              </a:rPr>
              <a:t>GỢI Ý TRẢ LỜI</a:t>
            </a:r>
          </a:p>
        </p:txBody>
      </p:sp>
      <p:sp>
        <p:nvSpPr>
          <p:cNvPr id="5" name="Arrow: Pentagon 4">
            <a:extLst>
              <a:ext uri="{FF2B5EF4-FFF2-40B4-BE49-F238E27FC236}">
                <a16:creationId xmlns:a16="http://schemas.microsoft.com/office/drawing/2014/main" id="{4FE7B308-2C59-27BB-60E3-08A682F4C6E9}"/>
              </a:ext>
            </a:extLst>
          </p:cNvPr>
          <p:cNvSpPr/>
          <p:nvPr/>
        </p:nvSpPr>
        <p:spPr>
          <a:xfrm>
            <a:off x="0" y="1109365"/>
            <a:ext cx="5740400" cy="711200"/>
          </a:xfrm>
          <a:prstGeom prst="homePlate">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a. Mua </a:t>
            </a:r>
            <a:r>
              <a:rPr lang="en-US" sz="2000" b="1" dirty="0" err="1"/>
              <a:t>đồ</a:t>
            </a:r>
            <a:r>
              <a:rPr lang="en-US" sz="2000" b="1" dirty="0"/>
              <a:t> </a:t>
            </a:r>
            <a:r>
              <a:rPr lang="en-US" sz="2000" b="1" dirty="0" err="1"/>
              <a:t>dùng</a:t>
            </a:r>
            <a:r>
              <a:rPr lang="en-US" sz="2000" b="1" dirty="0"/>
              <a:t> </a:t>
            </a:r>
            <a:r>
              <a:rPr lang="en-US" sz="2000" b="1" dirty="0" err="1"/>
              <a:t>học</a:t>
            </a:r>
            <a:r>
              <a:rPr lang="en-US" sz="2000" b="1" dirty="0"/>
              <a:t> </a:t>
            </a:r>
            <a:r>
              <a:rPr lang="en-US" sz="2000" b="1" dirty="0" err="1"/>
              <a:t>tập</a:t>
            </a:r>
            <a:r>
              <a:rPr lang="en-US" sz="2000" b="1" dirty="0"/>
              <a:t> </a:t>
            </a:r>
            <a:r>
              <a:rPr lang="en-US" sz="2000" b="1" dirty="0" err="1"/>
              <a:t>cho</a:t>
            </a:r>
            <a:r>
              <a:rPr lang="en-US" sz="2000" b="1" dirty="0"/>
              <a:t> </a:t>
            </a:r>
            <a:r>
              <a:rPr lang="en-US" sz="2000" b="1" dirty="0" err="1"/>
              <a:t>năm</a:t>
            </a:r>
            <a:r>
              <a:rPr lang="en-US" sz="2000" b="1" dirty="0"/>
              <a:t> </a:t>
            </a:r>
            <a:r>
              <a:rPr lang="en-US" sz="2000" b="1" dirty="0" err="1"/>
              <a:t>học</a:t>
            </a:r>
            <a:r>
              <a:rPr lang="en-US" sz="2000" b="1" dirty="0"/>
              <a:t> </a:t>
            </a:r>
            <a:r>
              <a:rPr lang="en-US" sz="2000" b="1" dirty="0" err="1"/>
              <a:t>mới</a:t>
            </a:r>
            <a:endParaRPr lang="en-US" sz="2000" b="1" dirty="0"/>
          </a:p>
        </p:txBody>
      </p:sp>
      <p:grpSp>
        <p:nvGrpSpPr>
          <p:cNvPr id="8" name="Group 7">
            <a:extLst>
              <a:ext uri="{FF2B5EF4-FFF2-40B4-BE49-F238E27FC236}">
                <a16:creationId xmlns:a16="http://schemas.microsoft.com/office/drawing/2014/main" id="{5DFC34E0-F877-EB5E-9CAA-DA2C4BA91409}"/>
              </a:ext>
            </a:extLst>
          </p:cNvPr>
          <p:cNvGrpSpPr/>
          <p:nvPr/>
        </p:nvGrpSpPr>
        <p:grpSpPr>
          <a:xfrm>
            <a:off x="3390900" y="2058349"/>
            <a:ext cx="5295900" cy="2621601"/>
            <a:chOff x="3390900" y="2058349"/>
            <a:chExt cx="5295900" cy="2621601"/>
          </a:xfrm>
        </p:grpSpPr>
        <p:sp>
          <p:nvSpPr>
            <p:cNvPr id="6" name="Rectangle 5">
              <a:extLst>
                <a:ext uri="{FF2B5EF4-FFF2-40B4-BE49-F238E27FC236}">
                  <a16:creationId xmlns:a16="http://schemas.microsoft.com/office/drawing/2014/main" id="{D0650395-E91F-D8A5-5F3B-6DC636455680}"/>
                </a:ext>
              </a:extLst>
            </p:cNvPr>
            <p:cNvSpPr/>
            <p:nvPr/>
          </p:nvSpPr>
          <p:spPr>
            <a:xfrm>
              <a:off x="3390900" y="2571750"/>
              <a:ext cx="5295900" cy="2108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effectLst/>
                  <a:ea typeface="Times New Roman" panose="02020603050405020304" pitchFamily="18" charset="0"/>
                </a:rPr>
                <a:t>Bút</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viết</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vở</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sách</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giáo</a:t>
              </a:r>
              <a:r>
                <a:rPr lang="en-US" sz="2000" dirty="0">
                  <a:solidFill>
                    <a:schemeClr val="tx1"/>
                  </a:solidFill>
                  <a:effectLst/>
                  <a:ea typeface="Times New Roman" panose="02020603050405020304" pitchFamily="18" charset="0"/>
                </a:rPr>
                <a:t> khoa, </a:t>
              </a:r>
              <a:r>
                <a:rPr lang="en-US" sz="2000" dirty="0" err="1">
                  <a:solidFill>
                    <a:schemeClr val="tx1"/>
                  </a:solidFill>
                  <a:effectLst/>
                  <a:ea typeface="Times New Roman" panose="02020603050405020304" pitchFamily="18" charset="0"/>
                </a:rPr>
                <a:t>cặp</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sách</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dụng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cụ</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học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tập</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thước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kẻ</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compa</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tẩy</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và</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các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vật</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dụng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khác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như</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bìa</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vở</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giấy</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dán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nhãn</a:t>
              </a:r>
              <a:r>
                <a:rPr lang="en-US" sz="2000" dirty="0">
                  <a:solidFill>
                    <a:schemeClr val="tx1"/>
                  </a:solidFill>
                  <a:effectLst/>
                  <a:ea typeface="Times New Roman" panose="02020603050405020304" pitchFamily="18" charset="0"/>
                </a:rPr>
                <a:t>.</a:t>
              </a:r>
              <a:endParaRPr lang="en-US" sz="2000" dirty="0">
                <a:solidFill>
                  <a:schemeClr val="tx1"/>
                </a:solidFill>
                <a:effectLst/>
                <a:ea typeface="Calibri" panose="020F0502020204030204" pitchFamily="34" charset="0"/>
              </a:endParaRPr>
            </a:p>
          </p:txBody>
        </p:sp>
        <p:sp>
          <p:nvSpPr>
            <p:cNvPr id="7" name="Rectangle 6">
              <a:extLst>
                <a:ext uri="{FF2B5EF4-FFF2-40B4-BE49-F238E27FC236}">
                  <a16:creationId xmlns:a16="http://schemas.microsoft.com/office/drawing/2014/main" id="{2427D765-B6AF-48F1-B5AC-CE2AD780627A}"/>
                </a:ext>
              </a:extLst>
            </p:cNvPr>
            <p:cNvSpPr/>
            <p:nvPr/>
          </p:nvSpPr>
          <p:spPr>
            <a:xfrm>
              <a:off x="4267200" y="2058349"/>
              <a:ext cx="3543300" cy="782467"/>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effectLst/>
                  <a:ea typeface="Calibri" panose="020F0502020204030204" pitchFamily="34" charset="0"/>
                </a:rPr>
                <a:t>Lập</a:t>
              </a:r>
              <a:r>
                <a:rPr lang="en-US" sz="2000" b="1" dirty="0">
                  <a:solidFill>
                    <a:srgbClr val="C00000"/>
                  </a:solidFill>
                  <a:effectLst/>
                  <a:ea typeface="Calibri" panose="020F0502020204030204" pitchFamily="34" charset="0"/>
                </a:rPr>
                <a:t> </a:t>
              </a:r>
              <a:r>
                <a:rPr lang="en-US" sz="2000" b="1" dirty="0" err="1">
                  <a:solidFill>
                    <a:srgbClr val="C00000"/>
                  </a:solidFill>
                  <a:effectLst/>
                  <a:ea typeface="Calibri" panose="020F0502020204030204" pitchFamily="34" charset="0"/>
                </a:rPr>
                <a:t>danh</a:t>
              </a:r>
              <a:r>
                <a:rPr lang="en-US" sz="2000" b="1" dirty="0">
                  <a:solidFill>
                    <a:srgbClr val="C00000"/>
                  </a:solidFill>
                  <a:effectLst/>
                  <a:ea typeface="Calibri" panose="020F0502020204030204" pitchFamily="34" charset="0"/>
                </a:rPr>
                <a:t> </a:t>
              </a:r>
              <a:r>
                <a:rPr lang="en-US" sz="2000" b="1" dirty="0" err="1">
                  <a:solidFill>
                    <a:srgbClr val="C00000"/>
                  </a:solidFill>
                  <a:effectLst/>
                  <a:ea typeface="Calibri" panose="020F0502020204030204" pitchFamily="34" charset="0"/>
                </a:rPr>
                <a:t>sách</a:t>
              </a:r>
              <a:r>
                <a:rPr lang="en-US" sz="2000" b="1" dirty="0">
                  <a:solidFill>
                    <a:srgbClr val="C00000"/>
                  </a:solidFill>
                  <a:effectLst/>
                  <a:ea typeface="Calibri" panose="020F0502020204030204" pitchFamily="34" charset="0"/>
                </a:rPr>
                <a:t> </a:t>
              </a:r>
              <a:r>
                <a:rPr lang="en-US" sz="2000" b="1" dirty="0" err="1">
                  <a:solidFill>
                    <a:srgbClr val="C00000"/>
                  </a:solidFill>
                  <a:effectLst/>
                  <a:ea typeface="Calibri" panose="020F0502020204030204" pitchFamily="34" charset="0"/>
                </a:rPr>
                <a:t>cần</a:t>
              </a:r>
              <a:r>
                <a:rPr lang="en-US" sz="2000" b="1" dirty="0">
                  <a:solidFill>
                    <a:srgbClr val="C00000"/>
                  </a:solidFill>
                  <a:effectLst/>
                  <a:ea typeface="Calibri" panose="020F0502020204030204" pitchFamily="34" charset="0"/>
                </a:rPr>
                <a:t> </a:t>
              </a:r>
              <a:r>
                <a:rPr lang="en-US" sz="2000" b="1" dirty="0" err="1">
                  <a:solidFill>
                    <a:srgbClr val="C00000"/>
                  </a:solidFill>
                  <a:effectLst/>
                  <a:ea typeface="Calibri" panose="020F0502020204030204" pitchFamily="34" charset="0"/>
                </a:rPr>
                <a:t>mua</a:t>
              </a:r>
              <a:endParaRPr lang="en-US" sz="2000" b="1" dirty="0">
                <a:solidFill>
                  <a:srgbClr val="C00000"/>
                </a:solidFill>
                <a:effectLst/>
                <a:ea typeface="Calibri" panose="020F0502020204030204" pitchFamily="34" charset="0"/>
              </a:endParaRPr>
            </a:p>
          </p:txBody>
        </p:sp>
      </p:grpSp>
      <p:pic>
        <p:nvPicPr>
          <p:cNvPr id="1026" name="Picture 2" descr="Em hãy kể tên các đồ dùng học tập trong hình dưới đây.">
            <a:extLst>
              <a:ext uri="{FF2B5EF4-FFF2-40B4-BE49-F238E27FC236}">
                <a16:creationId xmlns:a16="http://schemas.microsoft.com/office/drawing/2014/main" id="{207A88DD-3027-2C95-B3A7-968431F5A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846" y="2227077"/>
            <a:ext cx="2659366" cy="24528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54861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randombar(horizont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5E669D-AC17-74FA-8696-C8C9614F4940}"/>
              </a:ext>
            </a:extLst>
          </p:cNvPr>
          <p:cNvSpPr txBox="1"/>
          <p:nvPr/>
        </p:nvSpPr>
        <p:spPr>
          <a:xfrm>
            <a:off x="2800131" y="424033"/>
            <a:ext cx="3556000" cy="461665"/>
          </a:xfrm>
          <a:prstGeom prst="rect">
            <a:avLst/>
          </a:prstGeom>
          <a:noFill/>
        </p:spPr>
        <p:txBody>
          <a:bodyPr wrap="square" rtlCol="0">
            <a:spAutoFit/>
          </a:bodyPr>
          <a:lstStyle/>
          <a:p>
            <a:pPr algn="ctr"/>
            <a:r>
              <a:rPr lang="en-US" sz="2400" b="1" u="sng" dirty="0">
                <a:solidFill>
                  <a:srgbClr val="0070C0"/>
                </a:solidFill>
              </a:rPr>
              <a:t>GỢI Ý TRẢ LỜI</a:t>
            </a:r>
          </a:p>
        </p:txBody>
      </p:sp>
      <p:sp>
        <p:nvSpPr>
          <p:cNvPr id="5" name="Arrow: Pentagon 4">
            <a:extLst>
              <a:ext uri="{FF2B5EF4-FFF2-40B4-BE49-F238E27FC236}">
                <a16:creationId xmlns:a16="http://schemas.microsoft.com/office/drawing/2014/main" id="{278A7937-E222-EDA7-4DB6-5257DAF66C89}"/>
              </a:ext>
            </a:extLst>
          </p:cNvPr>
          <p:cNvSpPr/>
          <p:nvPr/>
        </p:nvSpPr>
        <p:spPr>
          <a:xfrm>
            <a:off x="0" y="1109365"/>
            <a:ext cx="5740400" cy="711200"/>
          </a:xfrm>
          <a:prstGeom prst="homePlate">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a. Mua </a:t>
            </a:r>
            <a:r>
              <a:rPr lang="en-US" sz="2000" b="1" dirty="0" err="1"/>
              <a:t>đồ</a:t>
            </a:r>
            <a:r>
              <a:rPr lang="en-US" sz="2000" b="1" dirty="0"/>
              <a:t> </a:t>
            </a:r>
            <a:r>
              <a:rPr lang="en-US" sz="2000" b="1" dirty="0" err="1"/>
              <a:t>dùng</a:t>
            </a:r>
            <a:r>
              <a:rPr lang="en-US" sz="2000" b="1" dirty="0"/>
              <a:t> </a:t>
            </a:r>
            <a:r>
              <a:rPr lang="en-US" sz="2000" b="1" dirty="0" err="1"/>
              <a:t>học</a:t>
            </a:r>
            <a:r>
              <a:rPr lang="en-US" sz="2000" b="1" dirty="0"/>
              <a:t> </a:t>
            </a:r>
            <a:r>
              <a:rPr lang="en-US" sz="2000" b="1" dirty="0" err="1"/>
              <a:t>tập</a:t>
            </a:r>
            <a:r>
              <a:rPr lang="en-US" sz="2000" b="1" dirty="0"/>
              <a:t> </a:t>
            </a:r>
            <a:r>
              <a:rPr lang="en-US" sz="2000" b="1" dirty="0" err="1"/>
              <a:t>cho</a:t>
            </a:r>
            <a:r>
              <a:rPr lang="en-US" sz="2000" b="1" dirty="0"/>
              <a:t> </a:t>
            </a:r>
            <a:r>
              <a:rPr lang="en-US" sz="2000" b="1" dirty="0" err="1"/>
              <a:t>năm</a:t>
            </a:r>
            <a:r>
              <a:rPr lang="en-US" sz="2000" b="1" dirty="0"/>
              <a:t> </a:t>
            </a:r>
            <a:r>
              <a:rPr lang="en-US" sz="2000" b="1" dirty="0" err="1"/>
              <a:t>học</a:t>
            </a:r>
            <a:r>
              <a:rPr lang="en-US" sz="2000" b="1" dirty="0"/>
              <a:t> </a:t>
            </a:r>
            <a:r>
              <a:rPr lang="en-US" sz="2000" b="1" dirty="0" err="1"/>
              <a:t>mới</a:t>
            </a:r>
            <a:endParaRPr lang="en-US" sz="2000" b="1" dirty="0"/>
          </a:p>
        </p:txBody>
      </p:sp>
      <p:grpSp>
        <p:nvGrpSpPr>
          <p:cNvPr id="6" name="Group 5">
            <a:extLst>
              <a:ext uri="{FF2B5EF4-FFF2-40B4-BE49-F238E27FC236}">
                <a16:creationId xmlns:a16="http://schemas.microsoft.com/office/drawing/2014/main" id="{308CFF2A-B158-9ADA-A901-6B1CD689FCBC}"/>
              </a:ext>
            </a:extLst>
          </p:cNvPr>
          <p:cNvGrpSpPr/>
          <p:nvPr/>
        </p:nvGrpSpPr>
        <p:grpSpPr>
          <a:xfrm>
            <a:off x="444500" y="2012135"/>
            <a:ext cx="4589955" cy="2885685"/>
            <a:chOff x="3390900" y="2058349"/>
            <a:chExt cx="4589955" cy="2885685"/>
          </a:xfrm>
        </p:grpSpPr>
        <p:sp>
          <p:nvSpPr>
            <p:cNvPr id="7" name="Rectangle 6">
              <a:extLst>
                <a:ext uri="{FF2B5EF4-FFF2-40B4-BE49-F238E27FC236}">
                  <a16:creationId xmlns:a16="http://schemas.microsoft.com/office/drawing/2014/main" id="{11575D40-2B6C-5A07-E136-4A67627101BE}"/>
                </a:ext>
              </a:extLst>
            </p:cNvPr>
            <p:cNvSpPr/>
            <p:nvPr/>
          </p:nvSpPr>
          <p:spPr>
            <a:xfrm>
              <a:off x="3390900" y="2571749"/>
              <a:ext cx="4589955" cy="237228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effectLst/>
                  <a:ea typeface="Times New Roman" panose="02020603050405020304" pitchFamily="18" charset="0"/>
                </a:rPr>
                <a:t>Khảo</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sát</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giá</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tại</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các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cửa</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hàng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siêu</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thị</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và</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trên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các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trang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thương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mại</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điện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tử</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như</a:t>
              </a:r>
              <a:r>
                <a:rPr lang="en-US" sz="2000" dirty="0">
                  <a:solidFill>
                    <a:schemeClr val="tx1"/>
                  </a:solidFill>
                  <a:effectLst/>
                  <a:ea typeface="Times New Roman" panose="02020603050405020304" pitchFamily="18" charset="0"/>
                </a:rPr>
                <a:t> Shopee, Lazada, Tiki </a:t>
              </a:r>
              <a:r>
                <a:rPr lang="en-US" sz="2000" dirty="0" err="1">
                  <a:solidFill>
                    <a:schemeClr val="tx1"/>
                  </a:solidFill>
                  <a:effectLst/>
                  <a:ea typeface="Times New Roman" panose="02020603050405020304" pitchFamily="18" charset="0"/>
                </a:rPr>
                <a:t>để</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tìm</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giá</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tốt</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nhất</a:t>
              </a:r>
              <a:r>
                <a:rPr lang="en-US" sz="2000" dirty="0">
                  <a:solidFill>
                    <a:schemeClr val="tx1"/>
                  </a:solidFill>
                  <a:effectLst/>
                  <a:ea typeface="Times New Roman" panose="02020603050405020304" pitchFamily="18" charset="0"/>
                </a:rPr>
                <a:t>.</a:t>
              </a:r>
              <a:endParaRPr lang="en-US" sz="2000" dirty="0">
                <a:solidFill>
                  <a:schemeClr val="tx1"/>
                </a:solidFill>
                <a:effectLst/>
                <a:ea typeface="Calibri" panose="020F0502020204030204" pitchFamily="34" charset="0"/>
              </a:endParaRPr>
            </a:p>
          </p:txBody>
        </p:sp>
        <p:sp>
          <p:nvSpPr>
            <p:cNvPr id="8" name="Rectangle 7">
              <a:extLst>
                <a:ext uri="{FF2B5EF4-FFF2-40B4-BE49-F238E27FC236}">
                  <a16:creationId xmlns:a16="http://schemas.microsoft.com/office/drawing/2014/main" id="{818603DA-19A5-F36A-C717-6236D407AC94}"/>
                </a:ext>
              </a:extLst>
            </p:cNvPr>
            <p:cNvSpPr/>
            <p:nvPr/>
          </p:nvSpPr>
          <p:spPr>
            <a:xfrm>
              <a:off x="4267200" y="2058349"/>
              <a:ext cx="2568028" cy="782467"/>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effectLst/>
                  <a:ea typeface="Calibri" panose="020F0502020204030204" pitchFamily="34" charset="0"/>
                </a:rPr>
                <a:t>So </a:t>
              </a:r>
              <a:r>
                <a:rPr lang="en-US" sz="2000" b="1" dirty="0" err="1">
                  <a:solidFill>
                    <a:srgbClr val="C00000"/>
                  </a:solidFill>
                  <a:effectLst/>
                  <a:ea typeface="Calibri" panose="020F0502020204030204" pitchFamily="34" charset="0"/>
                </a:rPr>
                <a:t>sánh</a:t>
              </a:r>
              <a:r>
                <a:rPr lang="en-US" sz="2000" b="1" dirty="0">
                  <a:solidFill>
                    <a:srgbClr val="C00000"/>
                  </a:solidFill>
                  <a:effectLst/>
                  <a:ea typeface="Calibri" panose="020F0502020204030204" pitchFamily="34" charset="0"/>
                </a:rPr>
                <a:t> </a:t>
              </a:r>
              <a:r>
                <a:rPr lang="en-US" sz="2000" b="1" dirty="0" err="1">
                  <a:solidFill>
                    <a:srgbClr val="C00000"/>
                  </a:solidFill>
                  <a:effectLst/>
                  <a:ea typeface="Calibri" panose="020F0502020204030204" pitchFamily="34" charset="0"/>
                </a:rPr>
                <a:t>giá</a:t>
              </a:r>
              <a:r>
                <a:rPr lang="en-US" sz="2000" b="1" dirty="0">
                  <a:solidFill>
                    <a:srgbClr val="C00000"/>
                  </a:solidFill>
                  <a:effectLst/>
                  <a:ea typeface="Calibri" panose="020F0502020204030204" pitchFamily="34" charset="0"/>
                </a:rPr>
                <a:t> </a:t>
              </a:r>
              <a:r>
                <a:rPr lang="en-US" sz="2000" b="1" dirty="0" err="1">
                  <a:solidFill>
                    <a:srgbClr val="C00000"/>
                  </a:solidFill>
                  <a:effectLst/>
                  <a:ea typeface="Calibri" panose="020F0502020204030204" pitchFamily="34" charset="0"/>
                </a:rPr>
                <a:t>cả</a:t>
              </a:r>
              <a:endParaRPr lang="en-US" sz="2000" b="1" dirty="0">
                <a:solidFill>
                  <a:srgbClr val="C00000"/>
                </a:solidFill>
                <a:effectLst/>
                <a:ea typeface="Calibri" panose="020F0502020204030204" pitchFamily="34" charset="0"/>
              </a:endParaRPr>
            </a:p>
          </p:txBody>
        </p:sp>
      </p:grpSp>
      <p:pic>
        <p:nvPicPr>
          <p:cNvPr id="2050" name="Picture 2" descr="Cuộc chiến thương mại điện tử mùa lễ hội cuối năm">
            <a:extLst>
              <a:ext uri="{FF2B5EF4-FFF2-40B4-BE49-F238E27FC236}">
                <a16:creationId xmlns:a16="http://schemas.microsoft.com/office/drawing/2014/main" id="{24F6DD99-A337-BD06-8729-B8696284D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5174" y="2403368"/>
            <a:ext cx="3661610" cy="24944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40984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70"/>
        <p:cNvGrpSpPr/>
        <p:nvPr/>
      </p:nvGrpSpPr>
      <p:grpSpPr>
        <a:xfrm>
          <a:off x="0" y="0"/>
          <a:ext cx="0" cy="0"/>
          <a:chOff x="0" y="0"/>
          <a:chExt cx="0" cy="0"/>
        </a:xfrm>
      </p:grpSpPr>
      <p:sp>
        <p:nvSpPr>
          <p:cNvPr id="101" name="TextBox 100"/>
          <p:cNvSpPr txBox="1"/>
          <p:nvPr/>
        </p:nvSpPr>
        <p:spPr>
          <a:xfrm>
            <a:off x="0" y="414671"/>
            <a:ext cx="9144000" cy="630942"/>
          </a:xfrm>
          <a:prstGeom prst="rect">
            <a:avLst/>
          </a:prstGeom>
          <a:noFill/>
        </p:spPr>
        <p:txBody>
          <a:bodyPr wrap="square" rtlCol="0">
            <a:spAutoFit/>
          </a:bodyPr>
          <a:lstStyle/>
          <a:p>
            <a:pPr algn="ctr"/>
            <a:r>
              <a:rPr lang="en-US" sz="3500" b="1" u="sng" dirty="0">
                <a:solidFill>
                  <a:schemeClr val="accent1">
                    <a:lumMod val="50000"/>
                  </a:schemeClr>
                </a:solidFill>
              </a:rPr>
              <a:t>NỘI DUNG BÀI HỌC</a:t>
            </a:r>
          </a:p>
        </p:txBody>
      </p:sp>
      <p:grpSp>
        <p:nvGrpSpPr>
          <p:cNvPr id="4" name="Group 3"/>
          <p:cNvGrpSpPr/>
          <p:nvPr/>
        </p:nvGrpSpPr>
        <p:grpSpPr>
          <a:xfrm>
            <a:off x="253917" y="1421756"/>
            <a:ext cx="4301067" cy="3149851"/>
            <a:chOff x="176389" y="1427949"/>
            <a:chExt cx="4301067" cy="3149851"/>
          </a:xfrm>
        </p:grpSpPr>
        <p:sp>
          <p:nvSpPr>
            <p:cNvPr id="2980" name="Google Shape;2980;p44"/>
            <p:cNvSpPr/>
            <p:nvPr/>
          </p:nvSpPr>
          <p:spPr>
            <a:xfrm>
              <a:off x="176389" y="2831200"/>
              <a:ext cx="4301067" cy="17466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a:lnSpc>
                  <a:spcPct val="150000"/>
                </a:lnSpc>
              </a:pPr>
              <a:r>
                <a:rPr lang="en-US" sz="2200" dirty="0">
                  <a:solidFill>
                    <a:schemeClr val="bg1"/>
                  </a:solidFill>
                  <a:effectLst/>
                  <a:latin typeface="+mn-lt"/>
                  <a:ea typeface="Times New Roman" panose="02020603050405020304" pitchFamily="18" charset="0"/>
                </a:rPr>
                <a:t>1. </a:t>
              </a:r>
              <a:r>
                <a:rPr lang="en-US" sz="2200" dirty="0" err="1">
                  <a:solidFill>
                    <a:schemeClr val="bg1"/>
                  </a:solidFill>
                  <a:effectLst/>
                  <a:latin typeface="+mn-lt"/>
                  <a:ea typeface="Times New Roman" panose="02020603050405020304" pitchFamily="18" charset="0"/>
                </a:rPr>
                <a:t>Tìm</a:t>
              </a:r>
              <a:r>
                <a:rPr lang="en-US" sz="2200" dirty="0">
                  <a:solidFill>
                    <a:schemeClr val="bg1"/>
                  </a:solidFill>
                  <a:effectLst/>
                  <a:latin typeface="+mn-lt"/>
                  <a:ea typeface="Times New Roman" panose="02020603050405020304" pitchFamily="18" charset="0"/>
                </a:rPr>
                <a:t> </a:t>
              </a:r>
              <a:r>
                <a:rPr lang="en-US" sz="2200" dirty="0" err="1">
                  <a:solidFill>
                    <a:schemeClr val="bg1"/>
                  </a:solidFill>
                  <a:effectLst/>
                  <a:latin typeface="+mn-lt"/>
                  <a:ea typeface="Times New Roman" panose="02020603050405020304" pitchFamily="18" charset="0"/>
                </a:rPr>
                <a:t>hiểu</a:t>
              </a:r>
              <a:r>
                <a:rPr lang="en-US" sz="2200" dirty="0">
                  <a:solidFill>
                    <a:schemeClr val="bg1"/>
                  </a:solidFill>
                  <a:effectLst/>
                  <a:latin typeface="+mn-lt"/>
                  <a:ea typeface="Times New Roman" panose="02020603050405020304" pitchFamily="18" charset="0"/>
                </a:rPr>
                <a:t> </a:t>
              </a:r>
              <a:r>
                <a:rPr lang="en-US" sz="2200" dirty="0" err="1">
                  <a:solidFill>
                    <a:schemeClr val="bg1"/>
                  </a:solidFill>
                  <a:effectLst/>
                  <a:latin typeface="+mn-lt"/>
                  <a:ea typeface="Times New Roman" panose="02020603050405020304" pitchFamily="18" charset="0"/>
                </a:rPr>
                <a:t>khái</a:t>
              </a:r>
              <a:r>
                <a:rPr lang="en-US" sz="2200" dirty="0">
                  <a:solidFill>
                    <a:schemeClr val="bg1"/>
                  </a:solidFill>
                  <a:effectLst/>
                  <a:latin typeface="+mn-lt"/>
                  <a:ea typeface="Times New Roman" panose="02020603050405020304" pitchFamily="18" charset="0"/>
                </a:rPr>
                <a:t> </a:t>
              </a:r>
              <a:r>
                <a:rPr lang="en-US" sz="2200" dirty="0" err="1">
                  <a:solidFill>
                    <a:schemeClr val="bg1"/>
                  </a:solidFill>
                  <a:effectLst/>
                  <a:latin typeface="+mn-lt"/>
                  <a:ea typeface="Times New Roman" panose="02020603050405020304" pitchFamily="18" charset="0"/>
                </a:rPr>
                <a:t>niệm</a:t>
              </a:r>
              <a:r>
                <a:rPr lang="en-US" sz="2200" dirty="0">
                  <a:solidFill>
                    <a:schemeClr val="bg1"/>
                  </a:solidFill>
                  <a:effectLst/>
                  <a:latin typeface="+mn-lt"/>
                  <a:ea typeface="Times New Roman" panose="02020603050405020304" pitchFamily="18" charset="0"/>
                </a:rPr>
                <a:t> </a:t>
              </a:r>
              <a:r>
                <a:rPr lang="en-US" sz="2200" dirty="0" err="1">
                  <a:solidFill>
                    <a:schemeClr val="bg1"/>
                  </a:solidFill>
                  <a:effectLst/>
                  <a:latin typeface="+mn-lt"/>
                  <a:ea typeface="Times New Roman" panose="02020603050405020304" pitchFamily="18" charset="0"/>
                </a:rPr>
                <a:t>và</a:t>
              </a:r>
              <a:r>
                <a:rPr lang="en-US" sz="2200" dirty="0">
                  <a:solidFill>
                    <a:schemeClr val="bg1"/>
                  </a:solidFill>
                  <a:effectLst/>
                  <a:latin typeface="+mn-lt"/>
                  <a:ea typeface="Times New Roman" panose="02020603050405020304" pitchFamily="18" charset="0"/>
                </a:rPr>
                <a:t> </a:t>
              </a:r>
              <a:r>
                <a:rPr lang="en-US" sz="2200" dirty="0" err="1">
                  <a:solidFill>
                    <a:schemeClr val="bg1"/>
                  </a:solidFill>
                  <a:effectLst/>
                  <a:latin typeface="+mn-lt"/>
                  <a:ea typeface="Times New Roman" panose="02020603050405020304" pitchFamily="18" charset="0"/>
                </a:rPr>
                <a:t>lợi</a:t>
              </a:r>
              <a:r>
                <a:rPr lang="en-US" sz="2200" dirty="0">
                  <a:solidFill>
                    <a:schemeClr val="bg1"/>
                  </a:solidFill>
                  <a:effectLst/>
                  <a:latin typeface="+mn-lt"/>
                  <a:ea typeface="Times New Roman" panose="02020603050405020304" pitchFamily="18" charset="0"/>
                </a:rPr>
                <a:t> </a:t>
              </a:r>
              <a:r>
                <a:rPr lang="en-US" sz="2200" dirty="0" err="1">
                  <a:solidFill>
                    <a:schemeClr val="bg1"/>
                  </a:solidFill>
                  <a:effectLst/>
                  <a:latin typeface="+mn-lt"/>
                  <a:ea typeface="Times New Roman" panose="02020603050405020304" pitchFamily="18" charset="0"/>
                </a:rPr>
                <a:t>ích</a:t>
              </a:r>
              <a:r>
                <a:rPr lang="en-US" sz="2200" dirty="0">
                  <a:solidFill>
                    <a:schemeClr val="bg1"/>
                  </a:solidFill>
                  <a:effectLst/>
                  <a:latin typeface="+mn-lt"/>
                  <a:ea typeface="Times New Roman" panose="02020603050405020304" pitchFamily="18" charset="0"/>
                </a:rPr>
                <a:t> </a:t>
              </a:r>
              <a:r>
                <a:rPr lang="en-US" sz="2200" dirty="0" err="1">
                  <a:solidFill>
                    <a:schemeClr val="bg1"/>
                  </a:solidFill>
                  <a:effectLst/>
                  <a:latin typeface="+mn-lt"/>
                  <a:ea typeface="Times New Roman" panose="02020603050405020304" pitchFamily="18" charset="0"/>
                </a:rPr>
                <a:t>của</a:t>
              </a:r>
              <a:r>
                <a:rPr lang="en-US" sz="2200" dirty="0">
                  <a:solidFill>
                    <a:schemeClr val="bg1"/>
                  </a:solidFill>
                  <a:effectLst/>
                  <a:latin typeface="+mn-lt"/>
                  <a:ea typeface="Times New Roman" panose="02020603050405020304" pitchFamily="18" charset="0"/>
                </a:rPr>
                <a:t> </a:t>
              </a:r>
              <a:r>
                <a:rPr lang="en-US" sz="2200" dirty="0" err="1">
                  <a:solidFill>
                    <a:schemeClr val="bg1"/>
                  </a:solidFill>
                  <a:effectLst/>
                  <a:latin typeface="+mn-lt"/>
                  <a:ea typeface="Times New Roman" panose="02020603050405020304" pitchFamily="18" charset="0"/>
                </a:rPr>
                <a:t>tiêu</a:t>
              </a:r>
              <a:r>
                <a:rPr lang="en-US" sz="2200" dirty="0">
                  <a:solidFill>
                    <a:schemeClr val="bg1"/>
                  </a:solidFill>
                  <a:effectLst/>
                  <a:latin typeface="+mn-lt"/>
                  <a:ea typeface="Times New Roman" panose="02020603050405020304" pitchFamily="18" charset="0"/>
                </a:rPr>
                <a:t> </a:t>
              </a:r>
              <a:r>
                <a:rPr lang="en-US" sz="2200" dirty="0" err="1">
                  <a:solidFill>
                    <a:schemeClr val="bg1"/>
                  </a:solidFill>
                  <a:effectLst/>
                  <a:latin typeface="+mn-lt"/>
                  <a:ea typeface="Times New Roman" panose="02020603050405020304" pitchFamily="18" charset="0"/>
                </a:rPr>
                <a:t>dùng</a:t>
              </a:r>
              <a:r>
                <a:rPr lang="en-US" sz="2200" dirty="0">
                  <a:solidFill>
                    <a:schemeClr val="bg1"/>
                  </a:solidFill>
                  <a:effectLst/>
                  <a:latin typeface="+mn-lt"/>
                  <a:ea typeface="Times New Roman" panose="02020603050405020304" pitchFamily="18" charset="0"/>
                </a:rPr>
                <a:t> </a:t>
              </a:r>
              <a:r>
                <a:rPr lang="en-US" sz="2200" dirty="0" err="1">
                  <a:solidFill>
                    <a:schemeClr val="bg1"/>
                  </a:solidFill>
                  <a:effectLst/>
                  <a:latin typeface="+mn-lt"/>
                  <a:ea typeface="Times New Roman" panose="02020603050405020304" pitchFamily="18" charset="0"/>
                </a:rPr>
                <a:t>thông</a:t>
              </a:r>
              <a:r>
                <a:rPr lang="en-US" sz="2200" dirty="0">
                  <a:solidFill>
                    <a:schemeClr val="bg1"/>
                  </a:solidFill>
                  <a:effectLst/>
                  <a:latin typeface="+mn-lt"/>
                  <a:ea typeface="Times New Roman" panose="02020603050405020304" pitchFamily="18" charset="0"/>
                </a:rPr>
                <a:t> </a:t>
              </a:r>
              <a:r>
                <a:rPr lang="en-US" sz="2200" dirty="0" err="1">
                  <a:solidFill>
                    <a:schemeClr val="bg1"/>
                  </a:solidFill>
                  <a:effectLst/>
                  <a:latin typeface="+mn-lt"/>
                  <a:ea typeface="Times New Roman" panose="02020603050405020304" pitchFamily="18" charset="0"/>
                </a:rPr>
                <a:t>minh</a:t>
              </a:r>
              <a:endParaRPr lang="en-US" sz="2200" dirty="0">
                <a:solidFill>
                  <a:schemeClr val="bg1"/>
                </a:solidFill>
                <a:effectLst/>
                <a:latin typeface="+mn-lt"/>
                <a:ea typeface="Calibri" panose="020F0502020204030204" pitchFamily="34" charset="0"/>
              </a:endParaRPr>
            </a:p>
          </p:txBody>
        </p:sp>
        <p:sp>
          <p:nvSpPr>
            <p:cNvPr id="2985" name="Google Shape;2985;p44"/>
            <p:cNvSpPr/>
            <p:nvPr/>
          </p:nvSpPr>
          <p:spPr>
            <a:xfrm>
              <a:off x="1804853" y="1427949"/>
              <a:ext cx="1134600" cy="1134600"/>
            </a:xfrm>
            <a:prstGeom prst="ellipse">
              <a:avLst/>
            </a:prstGeom>
            <a:solidFill>
              <a:schemeClr val="lt1"/>
            </a:solid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3" name="Google Shape;3023;p44"/>
            <p:cNvGrpSpPr/>
            <p:nvPr/>
          </p:nvGrpSpPr>
          <p:grpSpPr>
            <a:xfrm>
              <a:off x="2069126" y="1693451"/>
              <a:ext cx="606053" cy="570040"/>
              <a:chOff x="3157198" y="983469"/>
              <a:chExt cx="606053" cy="570040"/>
            </a:xfrm>
          </p:grpSpPr>
          <p:sp>
            <p:nvSpPr>
              <p:cNvPr id="3024" name="Google Shape;3024;p44"/>
              <p:cNvSpPr/>
              <p:nvPr/>
            </p:nvSpPr>
            <p:spPr>
              <a:xfrm>
                <a:off x="3157198" y="1086582"/>
                <a:ext cx="516339" cy="466926"/>
              </a:xfrm>
              <a:custGeom>
                <a:avLst/>
                <a:gdLst/>
                <a:ahLst/>
                <a:cxnLst/>
                <a:rect l="l" t="t" r="r" b="b"/>
                <a:pathLst>
                  <a:path w="8788" h="7947" extrusionOk="0">
                    <a:moveTo>
                      <a:pt x="549" y="1"/>
                    </a:moveTo>
                    <a:cubicBezTo>
                      <a:pt x="249" y="1"/>
                      <a:pt x="0" y="245"/>
                      <a:pt x="0" y="549"/>
                    </a:cubicBezTo>
                    <a:lnTo>
                      <a:pt x="0" y="7398"/>
                    </a:lnTo>
                    <a:cubicBezTo>
                      <a:pt x="0" y="7698"/>
                      <a:pt x="249" y="7946"/>
                      <a:pt x="549" y="7946"/>
                    </a:cubicBezTo>
                    <a:lnTo>
                      <a:pt x="8239" y="7946"/>
                    </a:lnTo>
                    <a:cubicBezTo>
                      <a:pt x="8539" y="7946"/>
                      <a:pt x="8787" y="7698"/>
                      <a:pt x="8787" y="7398"/>
                    </a:cubicBezTo>
                    <a:lnTo>
                      <a:pt x="8787" y="549"/>
                    </a:lnTo>
                    <a:cubicBezTo>
                      <a:pt x="8787" y="245"/>
                      <a:pt x="8539" y="1"/>
                      <a:pt x="8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4"/>
              <p:cNvSpPr/>
              <p:nvPr/>
            </p:nvSpPr>
            <p:spPr>
              <a:xfrm>
                <a:off x="3157198" y="1086582"/>
                <a:ext cx="516339" cy="70388"/>
              </a:xfrm>
              <a:custGeom>
                <a:avLst/>
                <a:gdLst/>
                <a:ahLst/>
                <a:cxnLst/>
                <a:rect l="l" t="t" r="r" b="b"/>
                <a:pathLst>
                  <a:path w="8788" h="1198" extrusionOk="0">
                    <a:moveTo>
                      <a:pt x="549" y="1"/>
                    </a:moveTo>
                    <a:cubicBezTo>
                      <a:pt x="249" y="1"/>
                      <a:pt x="0" y="245"/>
                      <a:pt x="0" y="549"/>
                    </a:cubicBezTo>
                    <a:lnTo>
                      <a:pt x="0" y="1198"/>
                    </a:lnTo>
                    <a:lnTo>
                      <a:pt x="8787" y="1198"/>
                    </a:lnTo>
                    <a:lnTo>
                      <a:pt x="8787" y="549"/>
                    </a:lnTo>
                    <a:cubicBezTo>
                      <a:pt x="8787" y="245"/>
                      <a:pt x="8539" y="1"/>
                      <a:pt x="8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4"/>
              <p:cNvSpPr/>
              <p:nvPr/>
            </p:nvSpPr>
            <p:spPr>
              <a:xfrm>
                <a:off x="3190042" y="1115137"/>
                <a:ext cx="19624" cy="18332"/>
              </a:xfrm>
              <a:custGeom>
                <a:avLst/>
                <a:gdLst/>
                <a:ahLst/>
                <a:cxnLst/>
                <a:rect l="l" t="t" r="r" b="b"/>
                <a:pathLst>
                  <a:path w="334" h="312" extrusionOk="0">
                    <a:moveTo>
                      <a:pt x="163" y="0"/>
                    </a:moveTo>
                    <a:cubicBezTo>
                      <a:pt x="130" y="0"/>
                      <a:pt x="97" y="10"/>
                      <a:pt x="68" y="34"/>
                    </a:cubicBezTo>
                    <a:cubicBezTo>
                      <a:pt x="19" y="74"/>
                      <a:pt x="1" y="141"/>
                      <a:pt x="19" y="200"/>
                    </a:cubicBezTo>
                    <a:cubicBezTo>
                      <a:pt x="38" y="263"/>
                      <a:pt x="97" y="311"/>
                      <a:pt x="168" y="311"/>
                    </a:cubicBezTo>
                    <a:cubicBezTo>
                      <a:pt x="245" y="311"/>
                      <a:pt x="312" y="252"/>
                      <a:pt x="320" y="174"/>
                    </a:cubicBezTo>
                    <a:cubicBezTo>
                      <a:pt x="333" y="74"/>
                      <a:pt x="250" y="0"/>
                      <a:pt x="163" y="0"/>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4"/>
              <p:cNvSpPr/>
              <p:nvPr/>
            </p:nvSpPr>
            <p:spPr>
              <a:xfrm>
                <a:off x="3249736" y="1115137"/>
                <a:ext cx="22033" cy="18332"/>
              </a:xfrm>
              <a:custGeom>
                <a:avLst/>
                <a:gdLst/>
                <a:ahLst/>
                <a:cxnLst/>
                <a:rect l="l" t="t" r="r" b="b"/>
                <a:pathLst>
                  <a:path w="375" h="312" extrusionOk="0">
                    <a:moveTo>
                      <a:pt x="211" y="0"/>
                    </a:moveTo>
                    <a:cubicBezTo>
                      <a:pt x="172" y="0"/>
                      <a:pt x="134" y="13"/>
                      <a:pt x="104" y="41"/>
                    </a:cubicBezTo>
                    <a:cubicBezTo>
                      <a:pt x="0" y="134"/>
                      <a:pt x="71" y="311"/>
                      <a:pt x="208" y="311"/>
                    </a:cubicBezTo>
                    <a:cubicBezTo>
                      <a:pt x="286" y="311"/>
                      <a:pt x="349" y="256"/>
                      <a:pt x="364" y="182"/>
                    </a:cubicBezTo>
                    <a:cubicBezTo>
                      <a:pt x="375" y="115"/>
                      <a:pt x="341" y="48"/>
                      <a:pt x="282" y="15"/>
                    </a:cubicBezTo>
                    <a:cubicBezTo>
                      <a:pt x="259" y="5"/>
                      <a:pt x="235" y="0"/>
                      <a:pt x="211" y="0"/>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4"/>
              <p:cNvSpPr/>
              <p:nvPr/>
            </p:nvSpPr>
            <p:spPr>
              <a:xfrm>
                <a:off x="3218596" y="1115137"/>
                <a:ext cx="22209" cy="18332"/>
              </a:xfrm>
              <a:custGeom>
                <a:avLst/>
                <a:gdLst/>
                <a:ahLst/>
                <a:cxnLst/>
                <a:rect l="l" t="t" r="r" b="b"/>
                <a:pathLst>
                  <a:path w="378" h="312" extrusionOk="0">
                    <a:moveTo>
                      <a:pt x="207" y="0"/>
                    </a:moveTo>
                    <a:cubicBezTo>
                      <a:pt x="174" y="0"/>
                      <a:pt x="141" y="10"/>
                      <a:pt x="112" y="34"/>
                    </a:cubicBezTo>
                    <a:cubicBezTo>
                      <a:pt x="0" y="126"/>
                      <a:pt x="67" y="311"/>
                      <a:pt x="212" y="311"/>
                    </a:cubicBezTo>
                    <a:cubicBezTo>
                      <a:pt x="289" y="311"/>
                      <a:pt x="356" y="252"/>
                      <a:pt x="364" y="174"/>
                    </a:cubicBezTo>
                    <a:cubicBezTo>
                      <a:pt x="377" y="74"/>
                      <a:pt x="294" y="0"/>
                      <a:pt x="207" y="0"/>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4"/>
              <p:cNvSpPr/>
              <p:nvPr/>
            </p:nvSpPr>
            <p:spPr>
              <a:xfrm>
                <a:off x="3186164" y="1457203"/>
                <a:ext cx="113926" cy="18802"/>
              </a:xfrm>
              <a:custGeom>
                <a:avLst/>
                <a:gdLst/>
                <a:ahLst/>
                <a:cxnLst/>
                <a:rect l="l" t="t" r="r" b="b"/>
                <a:pathLst>
                  <a:path w="1939" h="320" extrusionOk="0">
                    <a:moveTo>
                      <a:pt x="189" y="0"/>
                    </a:moveTo>
                    <a:cubicBezTo>
                      <a:pt x="82" y="0"/>
                      <a:pt x="0" y="100"/>
                      <a:pt x="37" y="212"/>
                    </a:cubicBezTo>
                    <a:cubicBezTo>
                      <a:pt x="56" y="278"/>
                      <a:pt x="119" y="319"/>
                      <a:pt x="189" y="319"/>
                    </a:cubicBezTo>
                    <a:lnTo>
                      <a:pt x="1753" y="319"/>
                    </a:lnTo>
                    <a:cubicBezTo>
                      <a:pt x="1857" y="319"/>
                      <a:pt x="1938" y="219"/>
                      <a:pt x="1905" y="108"/>
                    </a:cubicBezTo>
                    <a:cubicBezTo>
                      <a:pt x="1883" y="41"/>
                      <a:pt x="1820" y="0"/>
                      <a:pt x="17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4"/>
              <p:cNvSpPr/>
              <p:nvPr/>
            </p:nvSpPr>
            <p:spPr>
              <a:xfrm>
                <a:off x="3186164" y="1500505"/>
                <a:ext cx="113926" cy="18802"/>
              </a:xfrm>
              <a:custGeom>
                <a:avLst/>
                <a:gdLst/>
                <a:ahLst/>
                <a:cxnLst/>
                <a:rect l="l" t="t" r="r" b="b"/>
                <a:pathLst>
                  <a:path w="1939" h="320" extrusionOk="0">
                    <a:moveTo>
                      <a:pt x="189" y="1"/>
                    </a:moveTo>
                    <a:cubicBezTo>
                      <a:pt x="82" y="1"/>
                      <a:pt x="0" y="105"/>
                      <a:pt x="37" y="212"/>
                    </a:cubicBezTo>
                    <a:cubicBezTo>
                      <a:pt x="56" y="279"/>
                      <a:pt x="119" y="320"/>
                      <a:pt x="189" y="320"/>
                    </a:cubicBezTo>
                    <a:lnTo>
                      <a:pt x="1753" y="320"/>
                    </a:lnTo>
                    <a:cubicBezTo>
                      <a:pt x="1857" y="320"/>
                      <a:pt x="1938" y="220"/>
                      <a:pt x="1905" y="108"/>
                    </a:cubicBezTo>
                    <a:cubicBezTo>
                      <a:pt x="1883" y="45"/>
                      <a:pt x="1820" y="1"/>
                      <a:pt x="1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4"/>
              <p:cNvSpPr/>
              <p:nvPr/>
            </p:nvSpPr>
            <p:spPr>
              <a:xfrm>
                <a:off x="3271710" y="1285817"/>
                <a:ext cx="287253" cy="196065"/>
              </a:xfrm>
              <a:custGeom>
                <a:avLst/>
                <a:gdLst/>
                <a:ahLst/>
                <a:cxnLst/>
                <a:rect l="l" t="t" r="r" b="b"/>
                <a:pathLst>
                  <a:path w="4889" h="3337" extrusionOk="0">
                    <a:moveTo>
                      <a:pt x="1027" y="1"/>
                    </a:moveTo>
                    <a:lnTo>
                      <a:pt x="1" y="557"/>
                    </a:lnTo>
                    <a:lnTo>
                      <a:pt x="557" y="1583"/>
                    </a:lnTo>
                    <a:lnTo>
                      <a:pt x="1027" y="1328"/>
                    </a:lnTo>
                    <a:lnTo>
                      <a:pt x="1027" y="3336"/>
                    </a:lnTo>
                    <a:lnTo>
                      <a:pt x="3862" y="3336"/>
                    </a:lnTo>
                    <a:lnTo>
                      <a:pt x="3862" y="1328"/>
                    </a:lnTo>
                    <a:lnTo>
                      <a:pt x="4333" y="1583"/>
                    </a:lnTo>
                    <a:lnTo>
                      <a:pt x="4889" y="557"/>
                    </a:lnTo>
                    <a:lnTo>
                      <a:pt x="38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4"/>
              <p:cNvSpPr/>
              <p:nvPr/>
            </p:nvSpPr>
            <p:spPr>
              <a:xfrm>
                <a:off x="3358138" y="1286288"/>
                <a:ext cx="113985" cy="57110"/>
              </a:xfrm>
              <a:custGeom>
                <a:avLst/>
                <a:gdLst/>
                <a:ahLst/>
                <a:cxnLst/>
                <a:rect l="l" t="t" r="r" b="b"/>
                <a:pathLst>
                  <a:path w="1940" h="972" extrusionOk="0">
                    <a:moveTo>
                      <a:pt x="1" y="0"/>
                    </a:moveTo>
                    <a:cubicBezTo>
                      <a:pt x="1" y="538"/>
                      <a:pt x="435" y="971"/>
                      <a:pt x="968" y="971"/>
                    </a:cubicBezTo>
                    <a:cubicBezTo>
                      <a:pt x="1506" y="971"/>
                      <a:pt x="1939" y="538"/>
                      <a:pt x="1939" y="0"/>
                    </a:cubicBezTo>
                    <a:close/>
                  </a:path>
                </a:pathLst>
              </a:custGeom>
              <a:solidFill>
                <a:srgbClr val="009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4"/>
              <p:cNvSpPr/>
              <p:nvPr/>
            </p:nvSpPr>
            <p:spPr>
              <a:xfrm>
                <a:off x="3405846" y="1194044"/>
                <a:ext cx="19037" cy="48825"/>
              </a:xfrm>
              <a:custGeom>
                <a:avLst/>
                <a:gdLst/>
                <a:ahLst/>
                <a:cxnLst/>
                <a:rect l="l" t="t" r="r" b="b"/>
                <a:pathLst>
                  <a:path w="324" h="831" extrusionOk="0">
                    <a:moveTo>
                      <a:pt x="165" y="1"/>
                    </a:moveTo>
                    <a:cubicBezTo>
                      <a:pt x="148" y="1"/>
                      <a:pt x="130" y="4"/>
                      <a:pt x="112" y="10"/>
                    </a:cubicBezTo>
                    <a:cubicBezTo>
                      <a:pt x="45" y="28"/>
                      <a:pt x="1" y="91"/>
                      <a:pt x="1" y="162"/>
                    </a:cubicBezTo>
                    <a:lnTo>
                      <a:pt x="1" y="670"/>
                    </a:lnTo>
                    <a:cubicBezTo>
                      <a:pt x="1" y="740"/>
                      <a:pt x="45" y="803"/>
                      <a:pt x="112" y="822"/>
                    </a:cubicBezTo>
                    <a:cubicBezTo>
                      <a:pt x="130" y="828"/>
                      <a:pt x="148" y="831"/>
                      <a:pt x="165" y="831"/>
                    </a:cubicBezTo>
                    <a:cubicBezTo>
                      <a:pt x="251" y="831"/>
                      <a:pt x="323" y="759"/>
                      <a:pt x="323" y="670"/>
                    </a:cubicBezTo>
                    <a:lnTo>
                      <a:pt x="323" y="162"/>
                    </a:lnTo>
                    <a:cubicBezTo>
                      <a:pt x="323" y="72"/>
                      <a:pt x="251" y="1"/>
                      <a:pt x="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4"/>
              <p:cNvSpPr/>
              <p:nvPr/>
            </p:nvSpPr>
            <p:spPr>
              <a:xfrm>
                <a:off x="3499677" y="1206911"/>
                <a:ext cx="33197" cy="47650"/>
              </a:xfrm>
              <a:custGeom>
                <a:avLst/>
                <a:gdLst/>
                <a:ahLst/>
                <a:cxnLst/>
                <a:rect l="l" t="t" r="r" b="b"/>
                <a:pathLst>
                  <a:path w="565" h="811" extrusionOk="0">
                    <a:moveTo>
                      <a:pt x="386" y="1"/>
                    </a:moveTo>
                    <a:cubicBezTo>
                      <a:pt x="325" y="1"/>
                      <a:pt x="267" y="36"/>
                      <a:pt x="242" y="95"/>
                    </a:cubicBezTo>
                    <a:lnTo>
                      <a:pt x="34" y="595"/>
                    </a:lnTo>
                    <a:cubicBezTo>
                      <a:pt x="1" y="673"/>
                      <a:pt x="38" y="766"/>
                      <a:pt x="120" y="799"/>
                    </a:cubicBezTo>
                    <a:cubicBezTo>
                      <a:pt x="138" y="806"/>
                      <a:pt x="160" y="810"/>
                      <a:pt x="179" y="810"/>
                    </a:cubicBezTo>
                    <a:cubicBezTo>
                      <a:pt x="238" y="810"/>
                      <a:pt x="297" y="773"/>
                      <a:pt x="323" y="714"/>
                    </a:cubicBezTo>
                    <a:lnTo>
                      <a:pt x="531" y="213"/>
                    </a:lnTo>
                    <a:cubicBezTo>
                      <a:pt x="564" y="136"/>
                      <a:pt x="527" y="43"/>
                      <a:pt x="446" y="13"/>
                    </a:cubicBezTo>
                    <a:cubicBezTo>
                      <a:pt x="426" y="5"/>
                      <a:pt x="406" y="1"/>
                      <a:pt x="3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4"/>
              <p:cNvSpPr/>
              <p:nvPr/>
            </p:nvSpPr>
            <p:spPr>
              <a:xfrm>
                <a:off x="3580052" y="1249507"/>
                <a:ext cx="50588" cy="48767"/>
              </a:xfrm>
              <a:custGeom>
                <a:avLst/>
                <a:gdLst/>
                <a:ahLst/>
                <a:cxnLst/>
                <a:rect l="l" t="t" r="r" b="b"/>
                <a:pathLst>
                  <a:path w="861" h="830" extrusionOk="0">
                    <a:moveTo>
                      <a:pt x="690" y="1"/>
                    </a:moveTo>
                    <a:cubicBezTo>
                      <a:pt x="650" y="1"/>
                      <a:pt x="610" y="17"/>
                      <a:pt x="579" y="48"/>
                    </a:cubicBezTo>
                    <a:lnTo>
                      <a:pt x="60" y="567"/>
                    </a:lnTo>
                    <a:cubicBezTo>
                      <a:pt x="0" y="626"/>
                      <a:pt x="0" y="726"/>
                      <a:pt x="60" y="786"/>
                    </a:cubicBezTo>
                    <a:cubicBezTo>
                      <a:pt x="93" y="815"/>
                      <a:pt x="130" y="830"/>
                      <a:pt x="171" y="830"/>
                    </a:cubicBezTo>
                    <a:cubicBezTo>
                      <a:pt x="212" y="830"/>
                      <a:pt x="252" y="815"/>
                      <a:pt x="282" y="786"/>
                    </a:cubicBezTo>
                    <a:lnTo>
                      <a:pt x="801" y="267"/>
                    </a:lnTo>
                    <a:cubicBezTo>
                      <a:pt x="860" y="207"/>
                      <a:pt x="860" y="107"/>
                      <a:pt x="801" y="48"/>
                    </a:cubicBezTo>
                    <a:cubicBezTo>
                      <a:pt x="769" y="17"/>
                      <a:pt x="730" y="1"/>
                      <a:pt x="6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4"/>
              <p:cNvSpPr/>
              <p:nvPr/>
            </p:nvSpPr>
            <p:spPr>
              <a:xfrm>
                <a:off x="3297386" y="1206911"/>
                <a:ext cx="32962" cy="47650"/>
              </a:xfrm>
              <a:custGeom>
                <a:avLst/>
                <a:gdLst/>
                <a:ahLst/>
                <a:cxnLst/>
                <a:rect l="l" t="t" r="r" b="b"/>
                <a:pathLst>
                  <a:path w="561" h="811" extrusionOk="0">
                    <a:moveTo>
                      <a:pt x="180" y="1"/>
                    </a:moveTo>
                    <a:cubicBezTo>
                      <a:pt x="159" y="1"/>
                      <a:pt x="139" y="5"/>
                      <a:pt x="120" y="13"/>
                    </a:cubicBezTo>
                    <a:cubicBezTo>
                      <a:pt x="38" y="43"/>
                      <a:pt x="1" y="136"/>
                      <a:pt x="34" y="213"/>
                    </a:cubicBezTo>
                    <a:lnTo>
                      <a:pt x="242" y="714"/>
                    </a:lnTo>
                    <a:cubicBezTo>
                      <a:pt x="268" y="773"/>
                      <a:pt x="323" y="810"/>
                      <a:pt x="386" y="810"/>
                    </a:cubicBezTo>
                    <a:cubicBezTo>
                      <a:pt x="405" y="810"/>
                      <a:pt x="427" y="806"/>
                      <a:pt x="446" y="799"/>
                    </a:cubicBezTo>
                    <a:cubicBezTo>
                      <a:pt x="524" y="766"/>
                      <a:pt x="561" y="673"/>
                      <a:pt x="531" y="595"/>
                    </a:cubicBezTo>
                    <a:lnTo>
                      <a:pt x="323" y="95"/>
                    </a:lnTo>
                    <a:cubicBezTo>
                      <a:pt x="298" y="36"/>
                      <a:pt x="240"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4"/>
              <p:cNvSpPr/>
              <p:nvPr/>
            </p:nvSpPr>
            <p:spPr>
              <a:xfrm>
                <a:off x="3199443" y="1249507"/>
                <a:ext cx="50764" cy="48767"/>
              </a:xfrm>
              <a:custGeom>
                <a:avLst/>
                <a:gdLst/>
                <a:ahLst/>
                <a:cxnLst/>
                <a:rect l="l" t="t" r="r" b="b"/>
                <a:pathLst>
                  <a:path w="864" h="830" extrusionOk="0">
                    <a:moveTo>
                      <a:pt x="173" y="1"/>
                    </a:moveTo>
                    <a:cubicBezTo>
                      <a:pt x="133" y="1"/>
                      <a:pt x="93" y="17"/>
                      <a:pt x="63" y="48"/>
                    </a:cubicBezTo>
                    <a:cubicBezTo>
                      <a:pt x="0" y="107"/>
                      <a:pt x="0" y="207"/>
                      <a:pt x="63" y="267"/>
                    </a:cubicBezTo>
                    <a:lnTo>
                      <a:pt x="582" y="786"/>
                    </a:lnTo>
                    <a:cubicBezTo>
                      <a:pt x="612" y="815"/>
                      <a:pt x="653" y="830"/>
                      <a:pt x="693" y="830"/>
                    </a:cubicBezTo>
                    <a:cubicBezTo>
                      <a:pt x="730" y="830"/>
                      <a:pt x="771" y="815"/>
                      <a:pt x="801" y="786"/>
                    </a:cubicBezTo>
                    <a:cubicBezTo>
                      <a:pt x="864" y="726"/>
                      <a:pt x="864" y="626"/>
                      <a:pt x="801" y="567"/>
                    </a:cubicBezTo>
                    <a:lnTo>
                      <a:pt x="282" y="48"/>
                    </a:lnTo>
                    <a:cubicBezTo>
                      <a:pt x="252" y="17"/>
                      <a:pt x="21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4"/>
              <p:cNvSpPr/>
              <p:nvPr/>
            </p:nvSpPr>
            <p:spPr>
              <a:xfrm>
                <a:off x="3527350" y="983469"/>
                <a:ext cx="235901" cy="214044"/>
              </a:xfrm>
              <a:custGeom>
                <a:avLst/>
                <a:gdLst/>
                <a:ahLst/>
                <a:cxnLst/>
                <a:rect l="l" t="t" r="r" b="b"/>
                <a:pathLst>
                  <a:path w="4015" h="3643" extrusionOk="0">
                    <a:moveTo>
                      <a:pt x="2007" y="1"/>
                    </a:moveTo>
                    <a:cubicBezTo>
                      <a:pt x="1869" y="1"/>
                      <a:pt x="1731" y="73"/>
                      <a:pt x="1661" y="218"/>
                    </a:cubicBezTo>
                    <a:lnTo>
                      <a:pt x="1376" y="796"/>
                    </a:lnTo>
                    <a:cubicBezTo>
                      <a:pt x="1320" y="907"/>
                      <a:pt x="1209" y="989"/>
                      <a:pt x="1083" y="1007"/>
                    </a:cubicBezTo>
                    <a:lnTo>
                      <a:pt x="445" y="1100"/>
                    </a:lnTo>
                    <a:cubicBezTo>
                      <a:pt x="127" y="1144"/>
                      <a:pt x="1" y="1537"/>
                      <a:pt x="230" y="1759"/>
                    </a:cubicBezTo>
                    <a:lnTo>
                      <a:pt x="690" y="2212"/>
                    </a:lnTo>
                    <a:cubicBezTo>
                      <a:pt x="783" y="2300"/>
                      <a:pt x="823" y="2426"/>
                      <a:pt x="805" y="2552"/>
                    </a:cubicBezTo>
                    <a:lnTo>
                      <a:pt x="694" y="3186"/>
                    </a:lnTo>
                    <a:cubicBezTo>
                      <a:pt x="653" y="3439"/>
                      <a:pt x="851" y="3642"/>
                      <a:pt x="1077" y="3642"/>
                    </a:cubicBezTo>
                    <a:cubicBezTo>
                      <a:pt x="1136" y="3642"/>
                      <a:pt x="1198" y="3628"/>
                      <a:pt x="1257" y="3598"/>
                    </a:cubicBezTo>
                    <a:lnTo>
                      <a:pt x="1828" y="3297"/>
                    </a:lnTo>
                    <a:cubicBezTo>
                      <a:pt x="1883" y="3268"/>
                      <a:pt x="1945" y="3253"/>
                      <a:pt x="2007" y="3253"/>
                    </a:cubicBezTo>
                    <a:cubicBezTo>
                      <a:pt x="2070" y="3253"/>
                      <a:pt x="2132" y="3268"/>
                      <a:pt x="2187" y="3297"/>
                    </a:cubicBezTo>
                    <a:lnTo>
                      <a:pt x="2758" y="3598"/>
                    </a:lnTo>
                    <a:cubicBezTo>
                      <a:pt x="2817" y="3628"/>
                      <a:pt x="2878" y="3642"/>
                      <a:pt x="2938" y="3642"/>
                    </a:cubicBezTo>
                    <a:cubicBezTo>
                      <a:pt x="3164" y="3642"/>
                      <a:pt x="3362" y="3439"/>
                      <a:pt x="3321" y="3186"/>
                    </a:cubicBezTo>
                    <a:lnTo>
                      <a:pt x="3210" y="2552"/>
                    </a:lnTo>
                    <a:cubicBezTo>
                      <a:pt x="3192" y="2426"/>
                      <a:pt x="3232" y="2300"/>
                      <a:pt x="3325" y="2212"/>
                    </a:cubicBezTo>
                    <a:lnTo>
                      <a:pt x="3785" y="1759"/>
                    </a:lnTo>
                    <a:cubicBezTo>
                      <a:pt x="4014" y="1537"/>
                      <a:pt x="3888" y="1144"/>
                      <a:pt x="3570" y="1100"/>
                    </a:cubicBezTo>
                    <a:lnTo>
                      <a:pt x="2932" y="1007"/>
                    </a:lnTo>
                    <a:cubicBezTo>
                      <a:pt x="2806" y="989"/>
                      <a:pt x="2695" y="907"/>
                      <a:pt x="2639" y="796"/>
                    </a:cubicBezTo>
                    <a:lnTo>
                      <a:pt x="2354" y="218"/>
                    </a:lnTo>
                    <a:cubicBezTo>
                      <a:pt x="2284" y="73"/>
                      <a:pt x="2145"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Group 2">
            <a:extLst>
              <a:ext uri="{FF2B5EF4-FFF2-40B4-BE49-F238E27FC236}">
                <a16:creationId xmlns:a16="http://schemas.microsoft.com/office/drawing/2014/main" id="{53CDBD1E-FB35-A1D5-D624-1908616A7496}"/>
              </a:ext>
            </a:extLst>
          </p:cNvPr>
          <p:cNvGrpSpPr/>
          <p:nvPr/>
        </p:nvGrpSpPr>
        <p:grpSpPr>
          <a:xfrm>
            <a:off x="5047686" y="1425507"/>
            <a:ext cx="3842397" cy="3149851"/>
            <a:chOff x="5047686" y="1425507"/>
            <a:chExt cx="3842397" cy="3149851"/>
          </a:xfrm>
        </p:grpSpPr>
        <p:sp>
          <p:nvSpPr>
            <p:cNvPr id="2987" name="Google Shape;2987;p44"/>
            <p:cNvSpPr/>
            <p:nvPr/>
          </p:nvSpPr>
          <p:spPr>
            <a:xfrm>
              <a:off x="5047686" y="2828758"/>
              <a:ext cx="3842397" cy="17466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algn="just">
                <a:lnSpc>
                  <a:spcPct val="150000"/>
                </a:lnSpc>
              </a:pPr>
              <a:r>
                <a:rPr lang="en-US" sz="2200" dirty="0">
                  <a:solidFill>
                    <a:schemeClr val="bg1"/>
                  </a:solidFill>
                  <a:effectLst/>
                  <a:latin typeface="+mn-lt"/>
                  <a:ea typeface="Times New Roman" panose="02020603050405020304" pitchFamily="18" charset="0"/>
                </a:rPr>
                <a:t>2. </a:t>
              </a:r>
              <a:r>
                <a:rPr lang="en-US" sz="2200" dirty="0" err="1">
                  <a:solidFill>
                    <a:schemeClr val="bg1"/>
                  </a:solidFill>
                  <a:effectLst/>
                  <a:latin typeface="+mn-lt"/>
                  <a:ea typeface="Times New Roman" panose="02020603050405020304" pitchFamily="18" charset="0"/>
                </a:rPr>
                <a:t>Một</a:t>
              </a:r>
              <a:r>
                <a:rPr lang="en-US" sz="2200" dirty="0">
                  <a:solidFill>
                    <a:schemeClr val="bg1"/>
                  </a:solidFill>
                  <a:effectLst/>
                  <a:latin typeface="+mn-lt"/>
                  <a:ea typeface="Times New Roman" panose="02020603050405020304" pitchFamily="18" charset="0"/>
                </a:rPr>
                <a:t> </a:t>
              </a:r>
              <a:r>
                <a:rPr lang="en-US" sz="2200" dirty="0" err="1">
                  <a:solidFill>
                    <a:schemeClr val="bg1"/>
                  </a:solidFill>
                  <a:effectLst/>
                  <a:latin typeface="+mn-lt"/>
                  <a:ea typeface="Times New Roman" panose="02020603050405020304" pitchFamily="18" charset="0"/>
                </a:rPr>
                <a:t>số</a:t>
              </a:r>
              <a:r>
                <a:rPr lang="en-US" sz="2200" dirty="0">
                  <a:solidFill>
                    <a:schemeClr val="bg1"/>
                  </a:solidFill>
                  <a:effectLst/>
                  <a:latin typeface="+mn-lt"/>
                  <a:ea typeface="Times New Roman" panose="02020603050405020304" pitchFamily="18" charset="0"/>
                </a:rPr>
                <a:t> </a:t>
              </a:r>
              <a:r>
                <a:rPr lang="en-US" sz="2200" dirty="0" err="1">
                  <a:solidFill>
                    <a:schemeClr val="bg1"/>
                  </a:solidFill>
                  <a:effectLst/>
                  <a:latin typeface="+mn-lt"/>
                  <a:ea typeface="Times New Roman" panose="02020603050405020304" pitchFamily="18" charset="0"/>
                </a:rPr>
                <a:t>cách</a:t>
              </a:r>
              <a:r>
                <a:rPr lang="en-US" sz="2200" dirty="0">
                  <a:solidFill>
                    <a:schemeClr val="bg1"/>
                  </a:solidFill>
                  <a:effectLst/>
                  <a:latin typeface="+mn-lt"/>
                  <a:ea typeface="Times New Roman" panose="02020603050405020304" pitchFamily="18" charset="0"/>
                </a:rPr>
                <a:t> </a:t>
              </a:r>
              <a:r>
                <a:rPr lang="en-US" sz="2200" dirty="0" err="1">
                  <a:solidFill>
                    <a:schemeClr val="bg1"/>
                  </a:solidFill>
                  <a:effectLst/>
                  <a:latin typeface="+mn-lt"/>
                  <a:ea typeface="Times New Roman" panose="02020603050405020304" pitchFamily="18" charset="0"/>
                </a:rPr>
                <a:t>tiêu</a:t>
              </a:r>
              <a:r>
                <a:rPr lang="en-US" sz="2200" dirty="0">
                  <a:solidFill>
                    <a:schemeClr val="bg1"/>
                  </a:solidFill>
                  <a:effectLst/>
                  <a:latin typeface="+mn-lt"/>
                  <a:ea typeface="Times New Roman" panose="02020603050405020304" pitchFamily="18" charset="0"/>
                </a:rPr>
                <a:t> </a:t>
              </a:r>
              <a:r>
                <a:rPr lang="en-US" sz="2200" dirty="0" err="1">
                  <a:solidFill>
                    <a:schemeClr val="bg1"/>
                  </a:solidFill>
                  <a:effectLst/>
                  <a:latin typeface="+mn-lt"/>
                  <a:ea typeface="Times New Roman" panose="02020603050405020304" pitchFamily="18" charset="0"/>
                </a:rPr>
                <a:t>dùng</a:t>
              </a:r>
              <a:r>
                <a:rPr lang="en-US" sz="2200" dirty="0">
                  <a:solidFill>
                    <a:schemeClr val="bg1"/>
                  </a:solidFill>
                  <a:effectLst/>
                  <a:latin typeface="+mn-lt"/>
                  <a:ea typeface="Times New Roman" panose="02020603050405020304" pitchFamily="18" charset="0"/>
                </a:rPr>
                <a:t> </a:t>
              </a:r>
              <a:r>
                <a:rPr lang="en-US" sz="2200" dirty="0" err="1">
                  <a:solidFill>
                    <a:schemeClr val="bg1"/>
                  </a:solidFill>
                  <a:effectLst/>
                  <a:latin typeface="+mn-lt"/>
                  <a:ea typeface="Times New Roman" panose="02020603050405020304" pitchFamily="18" charset="0"/>
                </a:rPr>
                <a:t>thông</a:t>
              </a:r>
              <a:r>
                <a:rPr lang="en-US" sz="2200" dirty="0">
                  <a:solidFill>
                    <a:schemeClr val="bg1"/>
                  </a:solidFill>
                  <a:effectLst/>
                  <a:latin typeface="+mn-lt"/>
                  <a:ea typeface="Times New Roman" panose="02020603050405020304" pitchFamily="18" charset="0"/>
                </a:rPr>
                <a:t> </a:t>
              </a:r>
              <a:r>
                <a:rPr lang="en-US" sz="2200" dirty="0" err="1">
                  <a:solidFill>
                    <a:schemeClr val="bg1"/>
                  </a:solidFill>
                  <a:effectLst/>
                  <a:latin typeface="+mn-lt"/>
                  <a:ea typeface="Times New Roman" panose="02020603050405020304" pitchFamily="18" charset="0"/>
                </a:rPr>
                <a:t>minh</a:t>
              </a:r>
              <a:endParaRPr lang="en-US" sz="2200" dirty="0">
                <a:solidFill>
                  <a:schemeClr val="bg1"/>
                </a:solidFill>
                <a:effectLst/>
                <a:latin typeface="+mn-lt"/>
                <a:ea typeface="Calibri" panose="020F0502020204030204" pitchFamily="34" charset="0"/>
              </a:endParaRPr>
            </a:p>
          </p:txBody>
        </p:sp>
        <p:grpSp>
          <p:nvGrpSpPr>
            <p:cNvPr id="2" name="Group 1">
              <a:extLst>
                <a:ext uri="{FF2B5EF4-FFF2-40B4-BE49-F238E27FC236}">
                  <a16:creationId xmlns:a16="http://schemas.microsoft.com/office/drawing/2014/main" id="{23CEB1E9-49F5-817E-4961-6C609B6254DC}"/>
                </a:ext>
              </a:extLst>
            </p:cNvPr>
            <p:cNvGrpSpPr/>
            <p:nvPr/>
          </p:nvGrpSpPr>
          <p:grpSpPr>
            <a:xfrm>
              <a:off x="6338042" y="1425507"/>
              <a:ext cx="1134600" cy="1134600"/>
              <a:chOff x="6076988" y="1423065"/>
              <a:chExt cx="1134600" cy="1134600"/>
            </a:xfrm>
          </p:grpSpPr>
          <p:sp>
            <p:nvSpPr>
              <p:cNvPr id="2992" name="Google Shape;2992;p44"/>
              <p:cNvSpPr/>
              <p:nvPr/>
            </p:nvSpPr>
            <p:spPr>
              <a:xfrm>
                <a:off x="6076988" y="1423065"/>
                <a:ext cx="1134600" cy="1134600"/>
              </a:xfrm>
              <a:prstGeom prst="ellipse">
                <a:avLst/>
              </a:prstGeom>
              <a:solidFill>
                <a:schemeClr val="lt1"/>
              </a:solid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6" name="Google Shape;3016;p44"/>
              <p:cNvGrpSpPr/>
              <p:nvPr/>
            </p:nvGrpSpPr>
            <p:grpSpPr>
              <a:xfrm>
                <a:off x="6368788" y="1691009"/>
                <a:ext cx="550999" cy="598711"/>
                <a:chOff x="6407705" y="969145"/>
                <a:chExt cx="550999" cy="598711"/>
              </a:xfrm>
            </p:grpSpPr>
            <p:sp>
              <p:nvSpPr>
                <p:cNvPr id="3017" name="Google Shape;3017;p44"/>
                <p:cNvSpPr/>
                <p:nvPr/>
              </p:nvSpPr>
              <p:spPr>
                <a:xfrm>
                  <a:off x="6407705" y="1122024"/>
                  <a:ext cx="456233" cy="445833"/>
                </a:xfrm>
                <a:custGeom>
                  <a:avLst/>
                  <a:gdLst/>
                  <a:ahLst/>
                  <a:cxnLst/>
                  <a:rect l="l" t="t" r="r" b="b"/>
                  <a:pathLst>
                    <a:path w="7765" h="7588" extrusionOk="0">
                      <a:moveTo>
                        <a:pt x="786" y="1"/>
                      </a:moveTo>
                      <a:lnTo>
                        <a:pt x="1" y="7587"/>
                      </a:lnTo>
                      <a:lnTo>
                        <a:pt x="7765" y="7587"/>
                      </a:lnTo>
                      <a:lnTo>
                        <a:pt x="7105" y="1268"/>
                      </a:lnTo>
                      <a:lnTo>
                        <a:pt x="69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4"/>
                <p:cNvSpPr/>
                <p:nvPr/>
              </p:nvSpPr>
              <p:spPr>
                <a:xfrm>
                  <a:off x="6635260" y="1266383"/>
                  <a:ext cx="316866" cy="301472"/>
                </a:xfrm>
                <a:custGeom>
                  <a:avLst/>
                  <a:gdLst/>
                  <a:ahLst/>
                  <a:cxnLst/>
                  <a:rect l="l" t="t" r="r" b="b"/>
                  <a:pathLst>
                    <a:path w="5393" h="5131" extrusionOk="0">
                      <a:moveTo>
                        <a:pt x="545" y="1"/>
                      </a:moveTo>
                      <a:lnTo>
                        <a:pt x="1" y="5130"/>
                      </a:lnTo>
                      <a:lnTo>
                        <a:pt x="5393" y="5130"/>
                      </a:lnTo>
                      <a:lnTo>
                        <a:pt x="48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4"/>
                <p:cNvSpPr/>
                <p:nvPr/>
              </p:nvSpPr>
              <p:spPr>
                <a:xfrm>
                  <a:off x="6782028" y="1024492"/>
                  <a:ext cx="176676" cy="176676"/>
                </a:xfrm>
                <a:custGeom>
                  <a:avLst/>
                  <a:gdLst/>
                  <a:ahLst/>
                  <a:cxnLst/>
                  <a:rect l="l" t="t" r="r" b="b"/>
                  <a:pathLst>
                    <a:path w="3007" h="3007" extrusionOk="0">
                      <a:moveTo>
                        <a:pt x="1505" y="0"/>
                      </a:moveTo>
                      <a:cubicBezTo>
                        <a:pt x="675" y="0"/>
                        <a:pt x="0" y="675"/>
                        <a:pt x="0" y="1505"/>
                      </a:cubicBezTo>
                      <a:cubicBezTo>
                        <a:pt x="0" y="2335"/>
                        <a:pt x="675" y="3006"/>
                        <a:pt x="1505" y="3006"/>
                      </a:cubicBezTo>
                      <a:cubicBezTo>
                        <a:pt x="2335" y="3006"/>
                        <a:pt x="3006" y="2335"/>
                        <a:pt x="3006" y="1505"/>
                      </a:cubicBezTo>
                      <a:cubicBezTo>
                        <a:pt x="3006" y="675"/>
                        <a:pt x="2335" y="0"/>
                        <a:pt x="1505" y="0"/>
                      </a:cubicBezTo>
                      <a:close/>
                    </a:path>
                  </a:pathLst>
                </a:custGeom>
                <a:solidFill>
                  <a:srgbClr val="32C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4"/>
                <p:cNvSpPr/>
                <p:nvPr/>
              </p:nvSpPr>
              <p:spPr>
                <a:xfrm>
                  <a:off x="6828855" y="1062330"/>
                  <a:ext cx="86899" cy="104819"/>
                </a:xfrm>
                <a:custGeom>
                  <a:avLst/>
                  <a:gdLst/>
                  <a:ahLst/>
                  <a:cxnLst/>
                  <a:rect l="l" t="t" r="r" b="b"/>
                  <a:pathLst>
                    <a:path w="1479" h="1784" extrusionOk="0">
                      <a:moveTo>
                        <a:pt x="1303" y="0"/>
                      </a:moveTo>
                      <a:cubicBezTo>
                        <a:pt x="1247" y="0"/>
                        <a:pt x="1194" y="31"/>
                        <a:pt x="1168" y="87"/>
                      </a:cubicBezTo>
                      <a:lnTo>
                        <a:pt x="578" y="1298"/>
                      </a:lnTo>
                      <a:lnTo>
                        <a:pt x="312" y="817"/>
                      </a:lnTo>
                      <a:cubicBezTo>
                        <a:pt x="284" y="766"/>
                        <a:pt x="232" y="738"/>
                        <a:pt x="177" y="738"/>
                      </a:cubicBezTo>
                      <a:cubicBezTo>
                        <a:pt x="152" y="738"/>
                        <a:pt x="125" y="744"/>
                        <a:pt x="100" y="757"/>
                      </a:cubicBezTo>
                      <a:cubicBezTo>
                        <a:pt x="26" y="798"/>
                        <a:pt x="0" y="891"/>
                        <a:pt x="41" y="965"/>
                      </a:cubicBezTo>
                      <a:lnTo>
                        <a:pt x="452" y="1706"/>
                      </a:lnTo>
                      <a:cubicBezTo>
                        <a:pt x="478" y="1754"/>
                        <a:pt x="530" y="1784"/>
                        <a:pt x="586" y="1784"/>
                      </a:cubicBezTo>
                      <a:lnTo>
                        <a:pt x="590" y="1784"/>
                      </a:lnTo>
                      <a:cubicBezTo>
                        <a:pt x="649" y="1784"/>
                        <a:pt x="701" y="1751"/>
                        <a:pt x="727" y="1699"/>
                      </a:cubicBezTo>
                      <a:lnTo>
                        <a:pt x="1442" y="220"/>
                      </a:lnTo>
                      <a:cubicBezTo>
                        <a:pt x="1479" y="146"/>
                        <a:pt x="1449" y="53"/>
                        <a:pt x="1372" y="16"/>
                      </a:cubicBezTo>
                      <a:cubicBezTo>
                        <a:pt x="1349" y="5"/>
                        <a:pt x="1326" y="0"/>
                        <a:pt x="1303" y="0"/>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4"/>
                <p:cNvSpPr/>
                <p:nvPr/>
              </p:nvSpPr>
              <p:spPr>
                <a:xfrm>
                  <a:off x="6528562" y="969145"/>
                  <a:ext cx="213692" cy="205936"/>
                </a:xfrm>
                <a:custGeom>
                  <a:avLst/>
                  <a:gdLst/>
                  <a:ahLst/>
                  <a:cxnLst/>
                  <a:rect l="l" t="t" r="r" b="b"/>
                  <a:pathLst>
                    <a:path w="3637" h="3505" extrusionOk="0">
                      <a:moveTo>
                        <a:pt x="1823" y="1"/>
                      </a:moveTo>
                      <a:cubicBezTo>
                        <a:pt x="816" y="1"/>
                        <a:pt x="1" y="833"/>
                        <a:pt x="1" y="1843"/>
                      </a:cubicBezTo>
                      <a:lnTo>
                        <a:pt x="1" y="3355"/>
                      </a:lnTo>
                      <a:cubicBezTo>
                        <a:pt x="1" y="3438"/>
                        <a:pt x="68" y="3504"/>
                        <a:pt x="152" y="3504"/>
                      </a:cubicBezTo>
                      <a:cubicBezTo>
                        <a:pt x="158" y="3504"/>
                        <a:pt x="165" y="3504"/>
                        <a:pt x="171" y="3503"/>
                      </a:cubicBezTo>
                      <a:cubicBezTo>
                        <a:pt x="245" y="3496"/>
                        <a:pt x="301" y="3425"/>
                        <a:pt x="301" y="3348"/>
                      </a:cubicBezTo>
                      <a:lnTo>
                        <a:pt x="301" y="1824"/>
                      </a:lnTo>
                      <a:cubicBezTo>
                        <a:pt x="301" y="986"/>
                        <a:pt x="981" y="306"/>
                        <a:pt x="1819" y="306"/>
                      </a:cubicBezTo>
                      <a:cubicBezTo>
                        <a:pt x="1851" y="306"/>
                        <a:pt x="1884" y="307"/>
                        <a:pt x="1917" y="309"/>
                      </a:cubicBezTo>
                      <a:cubicBezTo>
                        <a:pt x="2717" y="361"/>
                        <a:pt x="3336" y="1039"/>
                        <a:pt x="3336" y="1839"/>
                      </a:cubicBezTo>
                      <a:lnTo>
                        <a:pt x="3336" y="3355"/>
                      </a:lnTo>
                      <a:cubicBezTo>
                        <a:pt x="3336" y="3438"/>
                        <a:pt x="3399" y="3503"/>
                        <a:pt x="3481" y="3503"/>
                      </a:cubicBezTo>
                      <a:cubicBezTo>
                        <a:pt x="3483" y="3503"/>
                        <a:pt x="3486" y="3503"/>
                        <a:pt x="3488" y="3503"/>
                      </a:cubicBezTo>
                      <a:cubicBezTo>
                        <a:pt x="3573" y="3503"/>
                        <a:pt x="3636" y="3429"/>
                        <a:pt x="3636" y="3348"/>
                      </a:cubicBezTo>
                      <a:lnTo>
                        <a:pt x="3636" y="1821"/>
                      </a:lnTo>
                      <a:cubicBezTo>
                        <a:pt x="3636" y="828"/>
                        <a:pt x="2839" y="20"/>
                        <a:pt x="1850" y="1"/>
                      </a:cubicBezTo>
                      <a:cubicBezTo>
                        <a:pt x="1841" y="1"/>
                        <a:pt x="1832" y="1"/>
                        <a:pt x="1823" y="1"/>
                      </a:cubicBezTo>
                      <a:close/>
                    </a:path>
                  </a:pathLst>
                </a:custGeom>
                <a:solidFill>
                  <a:srgbClr val="3C3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4"/>
                <p:cNvSpPr/>
                <p:nvPr/>
              </p:nvSpPr>
              <p:spPr>
                <a:xfrm>
                  <a:off x="6725624" y="1312798"/>
                  <a:ext cx="135078" cy="135136"/>
                </a:xfrm>
                <a:custGeom>
                  <a:avLst/>
                  <a:gdLst/>
                  <a:ahLst/>
                  <a:cxnLst/>
                  <a:rect l="l" t="t" r="r" b="b"/>
                  <a:pathLst>
                    <a:path w="2299" h="2300" extrusionOk="0">
                      <a:moveTo>
                        <a:pt x="149" y="0"/>
                      </a:moveTo>
                      <a:cubicBezTo>
                        <a:pt x="64" y="4"/>
                        <a:pt x="1" y="74"/>
                        <a:pt x="1" y="156"/>
                      </a:cubicBezTo>
                      <a:lnTo>
                        <a:pt x="1" y="1153"/>
                      </a:lnTo>
                      <a:cubicBezTo>
                        <a:pt x="1" y="1764"/>
                        <a:pt x="482" y="2265"/>
                        <a:pt x="1086" y="2298"/>
                      </a:cubicBezTo>
                      <a:cubicBezTo>
                        <a:pt x="1108" y="2299"/>
                        <a:pt x="1129" y="2300"/>
                        <a:pt x="1150" y="2300"/>
                      </a:cubicBezTo>
                      <a:cubicBezTo>
                        <a:pt x="1785" y="2300"/>
                        <a:pt x="2298" y="1769"/>
                        <a:pt x="2298" y="1131"/>
                      </a:cubicBezTo>
                      <a:lnTo>
                        <a:pt x="2298" y="152"/>
                      </a:lnTo>
                      <a:cubicBezTo>
                        <a:pt x="2298" y="67"/>
                        <a:pt x="2228" y="0"/>
                        <a:pt x="2143" y="0"/>
                      </a:cubicBezTo>
                      <a:cubicBezTo>
                        <a:pt x="2061" y="4"/>
                        <a:pt x="1998" y="74"/>
                        <a:pt x="1998" y="156"/>
                      </a:cubicBezTo>
                      <a:lnTo>
                        <a:pt x="1998" y="1149"/>
                      </a:lnTo>
                      <a:cubicBezTo>
                        <a:pt x="1998" y="1613"/>
                        <a:pt x="1620" y="1995"/>
                        <a:pt x="1153" y="1995"/>
                      </a:cubicBezTo>
                      <a:cubicBezTo>
                        <a:pt x="1106" y="1995"/>
                        <a:pt x="1058" y="1991"/>
                        <a:pt x="1009" y="1983"/>
                      </a:cubicBezTo>
                      <a:cubicBezTo>
                        <a:pt x="616" y="1920"/>
                        <a:pt x="301" y="1535"/>
                        <a:pt x="301" y="1138"/>
                      </a:cubicBezTo>
                      <a:lnTo>
                        <a:pt x="301" y="152"/>
                      </a:lnTo>
                      <a:cubicBezTo>
                        <a:pt x="301" y="67"/>
                        <a:pt x="230" y="0"/>
                        <a:pt x="149" y="0"/>
                      </a:cubicBezTo>
                      <a:close/>
                    </a:path>
                  </a:pathLst>
                </a:custGeom>
                <a:solidFill>
                  <a:srgbClr val="3C3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1790585809"/>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4AB683-8207-D945-4CBB-F6C4E8174573}"/>
              </a:ext>
            </a:extLst>
          </p:cNvPr>
          <p:cNvSpPr txBox="1"/>
          <p:nvPr/>
        </p:nvSpPr>
        <p:spPr>
          <a:xfrm>
            <a:off x="2800131" y="424033"/>
            <a:ext cx="3556000" cy="461665"/>
          </a:xfrm>
          <a:prstGeom prst="rect">
            <a:avLst/>
          </a:prstGeom>
          <a:noFill/>
        </p:spPr>
        <p:txBody>
          <a:bodyPr wrap="square" rtlCol="0">
            <a:spAutoFit/>
          </a:bodyPr>
          <a:lstStyle/>
          <a:p>
            <a:pPr algn="ctr"/>
            <a:r>
              <a:rPr lang="en-US" sz="2400" b="1" u="sng" dirty="0">
                <a:solidFill>
                  <a:srgbClr val="0070C0"/>
                </a:solidFill>
              </a:rPr>
              <a:t>GỢI Ý TRẢ LỜI</a:t>
            </a:r>
          </a:p>
        </p:txBody>
      </p:sp>
      <p:sp>
        <p:nvSpPr>
          <p:cNvPr id="5" name="Arrow: Pentagon 4">
            <a:extLst>
              <a:ext uri="{FF2B5EF4-FFF2-40B4-BE49-F238E27FC236}">
                <a16:creationId xmlns:a16="http://schemas.microsoft.com/office/drawing/2014/main" id="{6E73CEAB-7C25-50B2-56F2-3AB672F22951}"/>
              </a:ext>
            </a:extLst>
          </p:cNvPr>
          <p:cNvSpPr/>
          <p:nvPr/>
        </p:nvSpPr>
        <p:spPr>
          <a:xfrm>
            <a:off x="0" y="1109365"/>
            <a:ext cx="5740400" cy="711200"/>
          </a:xfrm>
          <a:prstGeom prst="homePlate">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a. Mua </a:t>
            </a:r>
            <a:r>
              <a:rPr lang="en-US" sz="2000" b="1" dirty="0" err="1"/>
              <a:t>đồ</a:t>
            </a:r>
            <a:r>
              <a:rPr lang="en-US" sz="2000" b="1" dirty="0"/>
              <a:t> </a:t>
            </a:r>
            <a:r>
              <a:rPr lang="en-US" sz="2000" b="1" dirty="0" err="1"/>
              <a:t>dùng</a:t>
            </a:r>
            <a:r>
              <a:rPr lang="en-US" sz="2000" b="1" dirty="0"/>
              <a:t> </a:t>
            </a:r>
            <a:r>
              <a:rPr lang="en-US" sz="2000" b="1" dirty="0" err="1"/>
              <a:t>học</a:t>
            </a:r>
            <a:r>
              <a:rPr lang="en-US" sz="2000" b="1" dirty="0"/>
              <a:t> </a:t>
            </a:r>
            <a:r>
              <a:rPr lang="en-US" sz="2000" b="1" dirty="0" err="1"/>
              <a:t>tập</a:t>
            </a:r>
            <a:r>
              <a:rPr lang="en-US" sz="2000" b="1" dirty="0"/>
              <a:t> </a:t>
            </a:r>
            <a:r>
              <a:rPr lang="en-US" sz="2000" b="1" dirty="0" err="1"/>
              <a:t>cho</a:t>
            </a:r>
            <a:r>
              <a:rPr lang="en-US" sz="2000" b="1" dirty="0"/>
              <a:t> </a:t>
            </a:r>
            <a:r>
              <a:rPr lang="en-US" sz="2000" b="1" dirty="0" err="1"/>
              <a:t>năm</a:t>
            </a:r>
            <a:r>
              <a:rPr lang="en-US" sz="2000" b="1" dirty="0"/>
              <a:t> </a:t>
            </a:r>
            <a:r>
              <a:rPr lang="en-US" sz="2000" b="1" dirty="0" err="1"/>
              <a:t>học</a:t>
            </a:r>
            <a:r>
              <a:rPr lang="en-US" sz="2000" b="1" dirty="0"/>
              <a:t> </a:t>
            </a:r>
            <a:r>
              <a:rPr lang="en-US" sz="2000" b="1" dirty="0" err="1"/>
              <a:t>mới</a:t>
            </a:r>
            <a:endParaRPr lang="en-US" sz="2000" b="1" dirty="0"/>
          </a:p>
        </p:txBody>
      </p:sp>
      <p:grpSp>
        <p:nvGrpSpPr>
          <p:cNvPr id="13" name="Group 12">
            <a:extLst>
              <a:ext uri="{FF2B5EF4-FFF2-40B4-BE49-F238E27FC236}">
                <a16:creationId xmlns:a16="http://schemas.microsoft.com/office/drawing/2014/main" id="{BE50A08C-F20A-3061-9D19-1E428EABC087}"/>
              </a:ext>
            </a:extLst>
          </p:cNvPr>
          <p:cNvGrpSpPr/>
          <p:nvPr/>
        </p:nvGrpSpPr>
        <p:grpSpPr>
          <a:xfrm>
            <a:off x="166963" y="2127919"/>
            <a:ext cx="4220122" cy="2875036"/>
            <a:chOff x="166963" y="2127919"/>
            <a:chExt cx="4220122" cy="2875036"/>
          </a:xfrm>
        </p:grpSpPr>
        <p:grpSp>
          <p:nvGrpSpPr>
            <p:cNvPr id="6" name="Group 5">
              <a:extLst>
                <a:ext uri="{FF2B5EF4-FFF2-40B4-BE49-F238E27FC236}">
                  <a16:creationId xmlns:a16="http://schemas.microsoft.com/office/drawing/2014/main" id="{DED2BB72-88CF-3BE0-E674-6F4F535FEA3A}"/>
                </a:ext>
              </a:extLst>
            </p:cNvPr>
            <p:cNvGrpSpPr/>
            <p:nvPr/>
          </p:nvGrpSpPr>
          <p:grpSpPr>
            <a:xfrm>
              <a:off x="166963" y="2127919"/>
              <a:ext cx="4220122" cy="2875036"/>
              <a:chOff x="3390901" y="2206270"/>
              <a:chExt cx="4220122" cy="2875036"/>
            </a:xfrm>
          </p:grpSpPr>
          <p:sp>
            <p:nvSpPr>
              <p:cNvPr id="7" name="Rectangle 6">
                <a:extLst>
                  <a:ext uri="{FF2B5EF4-FFF2-40B4-BE49-F238E27FC236}">
                    <a16:creationId xmlns:a16="http://schemas.microsoft.com/office/drawing/2014/main" id="{AD51C682-C126-0BED-09C9-2B32E7FB5FE9}"/>
                  </a:ext>
                </a:extLst>
              </p:cNvPr>
              <p:cNvSpPr/>
              <p:nvPr/>
            </p:nvSpPr>
            <p:spPr>
              <a:xfrm>
                <a:off x="3390901" y="2603886"/>
                <a:ext cx="4220122" cy="24774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endParaRPr lang="en-US" sz="2000" dirty="0">
                  <a:solidFill>
                    <a:schemeClr val="tx1"/>
                  </a:solidFill>
                  <a:effectLst/>
                  <a:ea typeface="Calibri" panose="020F0502020204030204" pitchFamily="34" charset="0"/>
                </a:endParaRPr>
              </a:p>
            </p:txBody>
          </p:sp>
          <p:sp>
            <p:nvSpPr>
              <p:cNvPr id="8" name="Rectangle 7">
                <a:extLst>
                  <a:ext uri="{FF2B5EF4-FFF2-40B4-BE49-F238E27FC236}">
                    <a16:creationId xmlns:a16="http://schemas.microsoft.com/office/drawing/2014/main" id="{3126FCBC-29A2-7BFC-A7C4-D2CE0D5B80E4}"/>
                  </a:ext>
                </a:extLst>
              </p:cNvPr>
              <p:cNvSpPr/>
              <p:nvPr/>
            </p:nvSpPr>
            <p:spPr>
              <a:xfrm>
                <a:off x="3872241" y="2206270"/>
                <a:ext cx="3257440" cy="900544"/>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rgbClr val="C00000"/>
                    </a:solidFill>
                    <a:effectLst/>
                    <a:ea typeface="Calibri" panose="020F0502020204030204" pitchFamily="34" charset="0"/>
                  </a:rPr>
                  <a:t>Mua </a:t>
                </a:r>
                <a:r>
                  <a:rPr lang="en-US" sz="2000" b="1" dirty="0" err="1">
                    <a:solidFill>
                      <a:srgbClr val="C00000"/>
                    </a:solidFill>
                    <a:effectLst/>
                    <a:ea typeface="Calibri" panose="020F0502020204030204" pitchFamily="34" charset="0"/>
                  </a:rPr>
                  <a:t>sắm</a:t>
                </a:r>
                <a:r>
                  <a:rPr lang="en-US" sz="2000" b="1" dirty="0">
                    <a:solidFill>
                      <a:srgbClr val="C00000"/>
                    </a:solidFill>
                    <a:effectLst/>
                    <a:ea typeface="Calibri" panose="020F0502020204030204" pitchFamily="34" charset="0"/>
                  </a:rPr>
                  <a:t> </a:t>
                </a:r>
                <a:r>
                  <a:rPr lang="en-US" sz="2000" b="1" dirty="0" err="1">
                    <a:solidFill>
                      <a:srgbClr val="C00000"/>
                    </a:solidFill>
                    <a:effectLst/>
                    <a:ea typeface="Calibri" panose="020F0502020204030204" pitchFamily="34" charset="0"/>
                  </a:rPr>
                  <a:t>theo</a:t>
                </a:r>
                <a:r>
                  <a:rPr lang="en-US" sz="2000" b="1" dirty="0">
                    <a:solidFill>
                      <a:srgbClr val="C00000"/>
                    </a:solidFill>
                    <a:effectLst/>
                    <a:ea typeface="Calibri" panose="020F0502020204030204" pitchFamily="34" charset="0"/>
                  </a:rPr>
                  <a:t> combo </a:t>
                </a:r>
                <a:r>
                  <a:rPr lang="en-US" sz="2000" b="1" dirty="0" err="1">
                    <a:solidFill>
                      <a:srgbClr val="C00000"/>
                    </a:solidFill>
                    <a:effectLst/>
                    <a:ea typeface="Calibri" panose="020F0502020204030204" pitchFamily="34" charset="0"/>
                  </a:rPr>
                  <a:t>hoặc</a:t>
                </a:r>
                <a:r>
                  <a:rPr lang="en-US" sz="2000" b="1" dirty="0">
                    <a:solidFill>
                      <a:srgbClr val="C00000"/>
                    </a:solidFill>
                    <a:effectLst/>
                    <a:ea typeface="Calibri" panose="020F0502020204030204" pitchFamily="34" charset="0"/>
                  </a:rPr>
                  <a:t> </a:t>
                </a:r>
                <a:r>
                  <a:rPr lang="en-US" sz="2000" b="1" dirty="0" err="1">
                    <a:solidFill>
                      <a:srgbClr val="C00000"/>
                    </a:solidFill>
                    <a:effectLst/>
                    <a:ea typeface="Calibri" panose="020F0502020204030204" pitchFamily="34" charset="0"/>
                  </a:rPr>
                  <a:t>bộ</a:t>
                </a:r>
                <a:endParaRPr lang="en-US" sz="2000" b="1" dirty="0">
                  <a:solidFill>
                    <a:srgbClr val="C00000"/>
                  </a:solidFill>
                  <a:effectLst/>
                  <a:ea typeface="Calibri" panose="020F0502020204030204" pitchFamily="34" charset="0"/>
                </a:endParaRPr>
              </a:p>
            </p:txBody>
          </p:sp>
        </p:grpSp>
        <p:sp>
          <p:nvSpPr>
            <p:cNvPr id="12" name="TextBox 11">
              <a:extLst>
                <a:ext uri="{FF2B5EF4-FFF2-40B4-BE49-F238E27FC236}">
                  <a16:creationId xmlns:a16="http://schemas.microsoft.com/office/drawing/2014/main" id="{33A69F46-567C-7B57-C3C0-188F5ABFAB2C}"/>
                </a:ext>
              </a:extLst>
            </p:cNvPr>
            <p:cNvSpPr txBox="1"/>
            <p:nvPr/>
          </p:nvSpPr>
          <p:spPr>
            <a:xfrm>
              <a:off x="301545" y="3283161"/>
              <a:ext cx="3950957" cy="1420325"/>
            </a:xfrm>
            <a:prstGeom prst="rect">
              <a:avLst/>
            </a:prstGeom>
            <a:noFill/>
          </p:spPr>
          <p:txBody>
            <a:bodyPr wrap="square">
              <a:spAutoFit/>
            </a:bodyPr>
            <a:lstStyle/>
            <a:p>
              <a:pPr algn="just">
                <a:lnSpc>
                  <a:spcPct val="150000"/>
                </a:lnSpc>
                <a:spcBef>
                  <a:spcPts val="100"/>
                </a:spcBef>
                <a:spcAft>
                  <a:spcPts val="100"/>
                </a:spcAft>
              </a:pPr>
              <a:r>
                <a:rPr lang="en-US" sz="2000" dirty="0" err="1">
                  <a:solidFill>
                    <a:schemeClr val="tx1"/>
                  </a:solidFill>
                  <a:effectLst/>
                  <a:ea typeface="Times New Roman" panose="02020603050405020304" pitchFamily="18" charset="0"/>
                </a:rPr>
                <a:t>Nhiều</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nơi</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bán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các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bộ</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đồ</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dùng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học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tập</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với</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giá</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ưu</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đãi</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hơn</a:t>
              </a:r>
              <a:r>
                <a:rPr lang="en-US" sz="2000" dirty="0">
                  <a:solidFill>
                    <a:schemeClr val="tx1"/>
                  </a:solidFill>
                  <a:effectLst/>
                  <a:ea typeface="Times New Roman" panose="02020603050405020304" pitchFamily="18" charset="0"/>
                </a:rPr>
                <a:t> so </a:t>
              </a:r>
              <a:r>
                <a:rPr lang="en-US" sz="2000" dirty="0" err="1">
                  <a:solidFill>
                    <a:schemeClr val="tx1"/>
                  </a:solidFill>
                  <a:effectLst/>
                  <a:ea typeface="Times New Roman" panose="02020603050405020304" pitchFamily="18" charset="0"/>
                </a:rPr>
                <a:t>với</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mua</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lẻ</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từng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món</a:t>
              </a:r>
              <a:r>
                <a:rPr lang="en-US" sz="2000" dirty="0">
                  <a:solidFill>
                    <a:schemeClr val="tx1"/>
                  </a:solidFill>
                  <a:effectLst/>
                  <a:ea typeface="Times New Roman" panose="02020603050405020304" pitchFamily="18" charset="0"/>
                </a:rPr>
                <a:t>.</a:t>
              </a:r>
              <a:endParaRPr lang="en-US" sz="2000" dirty="0">
                <a:solidFill>
                  <a:schemeClr val="tx1"/>
                </a:solidFill>
                <a:effectLst/>
                <a:ea typeface="Calibri" panose="020F0502020204030204" pitchFamily="34" charset="0"/>
              </a:endParaRPr>
            </a:p>
          </p:txBody>
        </p:sp>
      </p:grpSp>
      <p:grpSp>
        <p:nvGrpSpPr>
          <p:cNvPr id="17" name="Group 16">
            <a:extLst>
              <a:ext uri="{FF2B5EF4-FFF2-40B4-BE49-F238E27FC236}">
                <a16:creationId xmlns:a16="http://schemas.microsoft.com/office/drawing/2014/main" id="{4365EA54-B3BF-80A7-12F9-0938186205E8}"/>
              </a:ext>
            </a:extLst>
          </p:cNvPr>
          <p:cNvGrpSpPr/>
          <p:nvPr/>
        </p:nvGrpSpPr>
        <p:grpSpPr>
          <a:xfrm>
            <a:off x="4756916" y="2127919"/>
            <a:ext cx="4220122" cy="2875036"/>
            <a:chOff x="4756916" y="2127919"/>
            <a:chExt cx="4220122" cy="2875036"/>
          </a:xfrm>
        </p:grpSpPr>
        <p:grpSp>
          <p:nvGrpSpPr>
            <p:cNvPr id="16" name="Group 15">
              <a:extLst>
                <a:ext uri="{FF2B5EF4-FFF2-40B4-BE49-F238E27FC236}">
                  <a16:creationId xmlns:a16="http://schemas.microsoft.com/office/drawing/2014/main" id="{4EE04ECB-17BE-7951-10AF-FCC5FE1FE886}"/>
                </a:ext>
              </a:extLst>
            </p:cNvPr>
            <p:cNvGrpSpPr/>
            <p:nvPr/>
          </p:nvGrpSpPr>
          <p:grpSpPr>
            <a:xfrm>
              <a:off x="4756916" y="2127919"/>
              <a:ext cx="4220122" cy="2875036"/>
              <a:chOff x="4756916" y="2127919"/>
              <a:chExt cx="4220122" cy="2875036"/>
            </a:xfrm>
          </p:grpSpPr>
          <p:sp>
            <p:nvSpPr>
              <p:cNvPr id="9" name="Rectangle 8">
                <a:extLst>
                  <a:ext uri="{FF2B5EF4-FFF2-40B4-BE49-F238E27FC236}">
                    <a16:creationId xmlns:a16="http://schemas.microsoft.com/office/drawing/2014/main" id="{7A0545E5-78BF-16AF-47D2-0844C62B83C6}"/>
                  </a:ext>
                </a:extLst>
              </p:cNvPr>
              <p:cNvSpPr/>
              <p:nvPr/>
            </p:nvSpPr>
            <p:spPr>
              <a:xfrm>
                <a:off x="4756916" y="2525535"/>
                <a:ext cx="4220122" cy="24774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endParaRPr lang="en-US" sz="2000" dirty="0">
                  <a:solidFill>
                    <a:schemeClr val="tx1"/>
                  </a:solidFill>
                  <a:effectLst/>
                  <a:ea typeface="Calibri" panose="020F0502020204030204" pitchFamily="34" charset="0"/>
                </a:endParaRPr>
              </a:p>
            </p:txBody>
          </p:sp>
          <p:sp>
            <p:nvSpPr>
              <p:cNvPr id="10" name="Rectangle 9">
                <a:extLst>
                  <a:ext uri="{FF2B5EF4-FFF2-40B4-BE49-F238E27FC236}">
                    <a16:creationId xmlns:a16="http://schemas.microsoft.com/office/drawing/2014/main" id="{F4DB3793-A86D-01BA-03A8-529565B1811C}"/>
                  </a:ext>
                </a:extLst>
              </p:cNvPr>
              <p:cNvSpPr/>
              <p:nvPr/>
            </p:nvSpPr>
            <p:spPr>
              <a:xfrm>
                <a:off x="5128500" y="2127919"/>
                <a:ext cx="3476954" cy="90054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C00000"/>
                    </a:solidFill>
                    <a:effectLst/>
                    <a:ea typeface="Calibri" panose="020F0502020204030204" pitchFamily="34" charset="0"/>
                  </a:rPr>
                  <a:t>Sử</a:t>
                </a:r>
                <a:r>
                  <a:rPr lang="en-US" sz="2000" b="1" dirty="0">
                    <a:solidFill>
                      <a:srgbClr val="C00000"/>
                    </a:solidFill>
                    <a:effectLst/>
                    <a:ea typeface="Calibri" panose="020F0502020204030204" pitchFamily="34" charset="0"/>
                  </a:rPr>
                  <a:t> </a:t>
                </a:r>
                <a:r>
                  <a:rPr lang="en-US" sz="2000" b="1" dirty="0" err="1">
                    <a:solidFill>
                      <a:srgbClr val="C00000"/>
                    </a:solidFill>
                    <a:effectLst/>
                    <a:ea typeface="Calibri" panose="020F0502020204030204" pitchFamily="34" charset="0"/>
                  </a:rPr>
                  <a:t>dụng</a:t>
                </a:r>
                <a:r>
                  <a:rPr lang="en-US" sz="2000" b="1" dirty="0">
                    <a:solidFill>
                      <a:srgbClr val="C00000"/>
                    </a:solidFill>
                    <a:effectLst/>
                    <a:ea typeface="Calibri" panose="020F0502020204030204" pitchFamily="34" charset="0"/>
                  </a:rPr>
                  <a:t> </a:t>
                </a:r>
                <a:r>
                  <a:rPr lang="en-US" sz="2000" b="1" dirty="0" err="1">
                    <a:solidFill>
                      <a:srgbClr val="C00000"/>
                    </a:solidFill>
                    <a:effectLst/>
                    <a:ea typeface="Calibri" panose="020F0502020204030204" pitchFamily="34" charset="0"/>
                  </a:rPr>
                  <a:t>mã</a:t>
                </a:r>
                <a:r>
                  <a:rPr lang="en-US" sz="2000" b="1" dirty="0">
                    <a:solidFill>
                      <a:srgbClr val="C00000"/>
                    </a:solidFill>
                    <a:effectLst/>
                    <a:ea typeface="Calibri" panose="020F0502020204030204" pitchFamily="34" charset="0"/>
                  </a:rPr>
                  <a:t> </a:t>
                </a:r>
                <a:r>
                  <a:rPr lang="en-US" sz="2000" b="1" dirty="0" err="1">
                    <a:solidFill>
                      <a:srgbClr val="C00000"/>
                    </a:solidFill>
                    <a:effectLst/>
                    <a:ea typeface="Calibri" panose="020F0502020204030204" pitchFamily="34" charset="0"/>
                  </a:rPr>
                  <a:t>giảm</a:t>
                </a:r>
                <a:r>
                  <a:rPr lang="en-US" sz="2000" b="1" dirty="0">
                    <a:solidFill>
                      <a:srgbClr val="C00000"/>
                    </a:solidFill>
                    <a:effectLst/>
                    <a:ea typeface="Calibri" panose="020F0502020204030204" pitchFamily="34" charset="0"/>
                  </a:rPr>
                  <a:t> </a:t>
                </a:r>
                <a:r>
                  <a:rPr lang="en-US" sz="2000" b="1" dirty="0" err="1">
                    <a:solidFill>
                      <a:srgbClr val="C00000"/>
                    </a:solidFill>
                    <a:effectLst/>
                    <a:ea typeface="Calibri" panose="020F0502020204030204" pitchFamily="34" charset="0"/>
                  </a:rPr>
                  <a:t>giá</a:t>
                </a:r>
                <a:r>
                  <a:rPr lang="en-US" sz="2000" b="1" dirty="0">
                    <a:solidFill>
                      <a:srgbClr val="C00000"/>
                    </a:solidFill>
                    <a:effectLst/>
                    <a:ea typeface="Calibri" panose="020F0502020204030204" pitchFamily="34" charset="0"/>
                  </a:rPr>
                  <a:t> </a:t>
                </a:r>
                <a:r>
                  <a:rPr lang="en-US" sz="2000" b="1" dirty="0" err="1">
                    <a:solidFill>
                      <a:srgbClr val="C00000"/>
                    </a:solidFill>
                    <a:effectLst/>
                    <a:ea typeface="Calibri" panose="020F0502020204030204" pitchFamily="34" charset="0"/>
                  </a:rPr>
                  <a:t>và</a:t>
                </a:r>
                <a:r>
                  <a:rPr lang="en-US" sz="2000" b="1" dirty="0">
                    <a:solidFill>
                      <a:srgbClr val="C00000"/>
                    </a:solidFill>
                    <a:effectLst/>
                    <a:ea typeface="Calibri" panose="020F0502020204030204" pitchFamily="34" charset="0"/>
                  </a:rPr>
                  <a:t> </a:t>
                </a:r>
                <a:r>
                  <a:rPr lang="en-US" sz="2000" b="1" dirty="0" err="1">
                    <a:solidFill>
                      <a:srgbClr val="C00000"/>
                    </a:solidFill>
                    <a:effectLst/>
                    <a:ea typeface="Calibri" panose="020F0502020204030204" pitchFamily="34" charset="0"/>
                  </a:rPr>
                  <a:t>khuyến</a:t>
                </a:r>
                <a:r>
                  <a:rPr lang="en-US" sz="2000" b="1" dirty="0">
                    <a:solidFill>
                      <a:srgbClr val="C00000"/>
                    </a:solidFill>
                    <a:effectLst/>
                    <a:ea typeface="Calibri" panose="020F0502020204030204" pitchFamily="34" charset="0"/>
                  </a:rPr>
                  <a:t> </a:t>
                </a:r>
                <a:r>
                  <a:rPr lang="en-US" sz="2000" b="1" dirty="0" err="1">
                    <a:solidFill>
                      <a:srgbClr val="C00000"/>
                    </a:solidFill>
                    <a:effectLst/>
                    <a:ea typeface="Calibri" panose="020F0502020204030204" pitchFamily="34" charset="0"/>
                  </a:rPr>
                  <a:t>mãi</a:t>
                </a:r>
                <a:endParaRPr lang="en-US" sz="2000" b="1" dirty="0">
                  <a:solidFill>
                    <a:srgbClr val="C00000"/>
                  </a:solidFill>
                  <a:effectLst/>
                  <a:ea typeface="Calibri" panose="020F0502020204030204" pitchFamily="34" charset="0"/>
                </a:endParaRPr>
              </a:p>
            </p:txBody>
          </p:sp>
        </p:grpSp>
        <p:sp>
          <p:nvSpPr>
            <p:cNvPr id="15" name="TextBox 14">
              <a:extLst>
                <a:ext uri="{FF2B5EF4-FFF2-40B4-BE49-F238E27FC236}">
                  <a16:creationId xmlns:a16="http://schemas.microsoft.com/office/drawing/2014/main" id="{C3DADB0B-25E5-68AB-2C18-ED83BAA10270}"/>
                </a:ext>
              </a:extLst>
            </p:cNvPr>
            <p:cNvSpPr txBox="1"/>
            <p:nvPr/>
          </p:nvSpPr>
          <p:spPr>
            <a:xfrm>
              <a:off x="4807249" y="3120965"/>
              <a:ext cx="4035206" cy="1881990"/>
            </a:xfrm>
            <a:prstGeom prst="rect">
              <a:avLst/>
            </a:prstGeom>
            <a:noFill/>
          </p:spPr>
          <p:txBody>
            <a:bodyPr wrap="square">
              <a:spAutoFit/>
            </a:bodyPr>
            <a:lstStyle/>
            <a:p>
              <a:pPr algn="just">
                <a:lnSpc>
                  <a:spcPct val="150000"/>
                </a:lnSpc>
              </a:pPr>
              <a:r>
                <a:rPr lang="en-US" sz="2000" dirty="0" err="1">
                  <a:effectLst/>
                  <a:latin typeface="+mn-lt"/>
                  <a:ea typeface="Times New Roman" panose="02020603050405020304" pitchFamily="18" charset="0"/>
                </a:rPr>
                <a:t>Tận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dụng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các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mã</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giảm</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giá</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khuyến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mãi</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từ</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các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trang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mua</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sắm</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trực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tuyến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hoặc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cửa</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hàng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để</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tiết</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kiệm</a:t>
              </a:r>
              <a:r>
                <a:rPr lang="en-US" sz="2000" dirty="0">
                  <a:effectLst/>
                  <a:latin typeface="+mn-lt"/>
                  <a:ea typeface="Times New Roman" panose="02020603050405020304" pitchFamily="18" charset="0"/>
                </a:rPr>
                <a:t> chi </a:t>
              </a:r>
              <a:r>
                <a:rPr lang="en-US" sz="2000" dirty="0" err="1">
                  <a:effectLst/>
                  <a:latin typeface="+mn-lt"/>
                  <a:ea typeface="Times New Roman" panose="02020603050405020304" pitchFamily="18" charset="0"/>
                </a:rPr>
                <a:t>phí</a:t>
              </a:r>
              <a:r>
                <a:rPr lang="en-US" sz="2000" dirty="0">
                  <a:effectLst/>
                  <a:latin typeface="+mn-lt"/>
                  <a:ea typeface="Times New Roman" panose="02020603050405020304" pitchFamily="18" charset="0"/>
                </a:rPr>
                <a:t>.</a:t>
              </a:r>
              <a:endParaRPr lang="en-US" sz="2000" dirty="0">
                <a:latin typeface="+mn-lt"/>
              </a:endParaRPr>
            </a:p>
          </p:txBody>
        </p:sp>
      </p:grpSp>
    </p:spTree>
    <p:extLst>
      <p:ext uri="{BB962C8B-B14F-4D97-AF65-F5344CB8AC3E}">
        <p14:creationId xmlns:p14="http://schemas.microsoft.com/office/powerpoint/2010/main" val="406293179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296137-4438-499E-DB97-809D20AE06C4}"/>
              </a:ext>
            </a:extLst>
          </p:cNvPr>
          <p:cNvSpPr txBox="1"/>
          <p:nvPr/>
        </p:nvSpPr>
        <p:spPr>
          <a:xfrm>
            <a:off x="2800131" y="424033"/>
            <a:ext cx="3556000" cy="461665"/>
          </a:xfrm>
          <a:prstGeom prst="rect">
            <a:avLst/>
          </a:prstGeom>
          <a:noFill/>
        </p:spPr>
        <p:txBody>
          <a:bodyPr wrap="square" rtlCol="0">
            <a:spAutoFit/>
          </a:bodyPr>
          <a:lstStyle/>
          <a:p>
            <a:pPr algn="ctr"/>
            <a:r>
              <a:rPr lang="en-US" sz="2400" b="1" u="sng" dirty="0">
                <a:solidFill>
                  <a:srgbClr val="0070C0"/>
                </a:solidFill>
              </a:rPr>
              <a:t>GỢI Ý TRẢ LỜI</a:t>
            </a:r>
          </a:p>
        </p:txBody>
      </p:sp>
      <p:sp>
        <p:nvSpPr>
          <p:cNvPr id="5" name="Arrow: Pentagon 4">
            <a:extLst>
              <a:ext uri="{FF2B5EF4-FFF2-40B4-BE49-F238E27FC236}">
                <a16:creationId xmlns:a16="http://schemas.microsoft.com/office/drawing/2014/main" id="{D17689D4-814E-8DDE-A0F4-A70BB9340DDD}"/>
              </a:ext>
            </a:extLst>
          </p:cNvPr>
          <p:cNvSpPr/>
          <p:nvPr/>
        </p:nvSpPr>
        <p:spPr>
          <a:xfrm>
            <a:off x="5404" y="1112249"/>
            <a:ext cx="5740400" cy="711200"/>
          </a:xfrm>
          <a:prstGeom prst="homePlate">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a. Mua </a:t>
            </a:r>
            <a:r>
              <a:rPr lang="en-US" sz="2000" b="1" dirty="0" err="1"/>
              <a:t>đồ</a:t>
            </a:r>
            <a:r>
              <a:rPr lang="en-US" sz="2000" b="1" dirty="0"/>
              <a:t> </a:t>
            </a:r>
            <a:r>
              <a:rPr lang="en-US" sz="2000" b="1" dirty="0" err="1"/>
              <a:t>dùng</a:t>
            </a:r>
            <a:r>
              <a:rPr lang="en-US" sz="2000" b="1" dirty="0"/>
              <a:t> </a:t>
            </a:r>
            <a:r>
              <a:rPr lang="en-US" sz="2000" b="1" dirty="0" err="1"/>
              <a:t>học</a:t>
            </a:r>
            <a:r>
              <a:rPr lang="en-US" sz="2000" b="1" dirty="0"/>
              <a:t> </a:t>
            </a:r>
            <a:r>
              <a:rPr lang="en-US" sz="2000" b="1" dirty="0" err="1"/>
              <a:t>tập</a:t>
            </a:r>
            <a:r>
              <a:rPr lang="en-US" sz="2000" b="1" dirty="0"/>
              <a:t> </a:t>
            </a:r>
            <a:r>
              <a:rPr lang="en-US" sz="2000" b="1" dirty="0" err="1"/>
              <a:t>cho</a:t>
            </a:r>
            <a:r>
              <a:rPr lang="en-US" sz="2000" b="1" dirty="0"/>
              <a:t> </a:t>
            </a:r>
            <a:r>
              <a:rPr lang="en-US" sz="2000" b="1" dirty="0" err="1"/>
              <a:t>năm</a:t>
            </a:r>
            <a:r>
              <a:rPr lang="en-US" sz="2000" b="1" dirty="0"/>
              <a:t> </a:t>
            </a:r>
            <a:r>
              <a:rPr lang="en-US" sz="2000" b="1" dirty="0" err="1"/>
              <a:t>học</a:t>
            </a:r>
            <a:r>
              <a:rPr lang="en-US" sz="2000" b="1" dirty="0"/>
              <a:t> </a:t>
            </a:r>
            <a:r>
              <a:rPr lang="en-US" sz="2000" b="1" dirty="0" err="1"/>
              <a:t>mới</a:t>
            </a:r>
            <a:endParaRPr lang="en-US" sz="2000" b="1" dirty="0"/>
          </a:p>
        </p:txBody>
      </p:sp>
      <p:grpSp>
        <p:nvGrpSpPr>
          <p:cNvPr id="6" name="Group 5">
            <a:extLst>
              <a:ext uri="{FF2B5EF4-FFF2-40B4-BE49-F238E27FC236}">
                <a16:creationId xmlns:a16="http://schemas.microsoft.com/office/drawing/2014/main" id="{5DBAF656-ACA2-73BB-CED5-F5E4FE090675}"/>
              </a:ext>
            </a:extLst>
          </p:cNvPr>
          <p:cNvGrpSpPr/>
          <p:nvPr/>
        </p:nvGrpSpPr>
        <p:grpSpPr>
          <a:xfrm>
            <a:off x="588578" y="2050000"/>
            <a:ext cx="4708635" cy="2669467"/>
            <a:chOff x="166962" y="2165114"/>
            <a:chExt cx="4708635" cy="2669467"/>
          </a:xfrm>
        </p:grpSpPr>
        <p:grpSp>
          <p:nvGrpSpPr>
            <p:cNvPr id="7" name="Group 6">
              <a:extLst>
                <a:ext uri="{FF2B5EF4-FFF2-40B4-BE49-F238E27FC236}">
                  <a16:creationId xmlns:a16="http://schemas.microsoft.com/office/drawing/2014/main" id="{99CB2D62-CD85-C3BA-792F-EFD6D64A02B9}"/>
                </a:ext>
              </a:extLst>
            </p:cNvPr>
            <p:cNvGrpSpPr/>
            <p:nvPr/>
          </p:nvGrpSpPr>
          <p:grpSpPr>
            <a:xfrm>
              <a:off x="166962" y="2165114"/>
              <a:ext cx="4708635" cy="2669467"/>
              <a:chOff x="3390900" y="2243465"/>
              <a:chExt cx="4708635" cy="2669467"/>
            </a:xfrm>
          </p:grpSpPr>
          <p:sp>
            <p:nvSpPr>
              <p:cNvPr id="9" name="Rectangle 8">
                <a:extLst>
                  <a:ext uri="{FF2B5EF4-FFF2-40B4-BE49-F238E27FC236}">
                    <a16:creationId xmlns:a16="http://schemas.microsoft.com/office/drawing/2014/main" id="{DC8F6D52-93F3-57EF-94A3-4CAD8F181F00}"/>
                  </a:ext>
                </a:extLst>
              </p:cNvPr>
              <p:cNvSpPr/>
              <p:nvPr/>
            </p:nvSpPr>
            <p:spPr>
              <a:xfrm>
                <a:off x="3390900" y="2603886"/>
                <a:ext cx="4708635" cy="230904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endParaRPr lang="en-US" sz="2000" dirty="0">
                  <a:solidFill>
                    <a:schemeClr val="tx1"/>
                  </a:solidFill>
                  <a:effectLst/>
                  <a:ea typeface="Calibri" panose="020F0502020204030204" pitchFamily="34" charset="0"/>
                </a:endParaRPr>
              </a:p>
            </p:txBody>
          </p:sp>
          <p:sp>
            <p:nvSpPr>
              <p:cNvPr id="10" name="Rectangle 9">
                <a:extLst>
                  <a:ext uri="{FF2B5EF4-FFF2-40B4-BE49-F238E27FC236}">
                    <a16:creationId xmlns:a16="http://schemas.microsoft.com/office/drawing/2014/main" id="{2A72BEBD-8421-2409-4FD7-4ACDFEF776D7}"/>
                  </a:ext>
                </a:extLst>
              </p:cNvPr>
              <p:cNvSpPr/>
              <p:nvPr/>
            </p:nvSpPr>
            <p:spPr>
              <a:xfrm>
                <a:off x="3872240" y="2243465"/>
                <a:ext cx="3257440" cy="900544"/>
              </a:xfrm>
              <a:prstGeom prst="rect">
                <a:avLst/>
              </a:prstGeom>
              <a:solidFill>
                <a:srgbClr val="F4EDF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rgbClr val="C00000"/>
                    </a:solidFill>
                    <a:effectLst/>
                    <a:ea typeface="Calibri" panose="020F0502020204030204" pitchFamily="34" charset="0"/>
                  </a:rPr>
                  <a:t>Mua </a:t>
                </a:r>
                <a:r>
                  <a:rPr lang="en-US" sz="2000" b="1" dirty="0" err="1">
                    <a:solidFill>
                      <a:srgbClr val="C00000"/>
                    </a:solidFill>
                    <a:effectLst/>
                    <a:ea typeface="Calibri" panose="020F0502020204030204" pitchFamily="34" charset="0"/>
                  </a:rPr>
                  <a:t>sắm</a:t>
                </a:r>
                <a:r>
                  <a:rPr lang="en-US" sz="2000" b="1" dirty="0">
                    <a:solidFill>
                      <a:srgbClr val="C00000"/>
                    </a:solidFill>
                    <a:effectLst/>
                    <a:ea typeface="Calibri" panose="020F0502020204030204" pitchFamily="34" charset="0"/>
                  </a:rPr>
                  <a:t> </a:t>
                </a:r>
                <a:r>
                  <a:rPr lang="en-US" sz="2000" b="1" dirty="0" err="1">
                    <a:solidFill>
                      <a:srgbClr val="C00000"/>
                    </a:solidFill>
                    <a:effectLst/>
                    <a:ea typeface="Calibri" panose="020F0502020204030204" pitchFamily="34" charset="0"/>
                  </a:rPr>
                  <a:t>vào</a:t>
                </a:r>
                <a:r>
                  <a:rPr lang="en-US" sz="2000" b="1" dirty="0">
                    <a:solidFill>
                      <a:srgbClr val="C00000"/>
                    </a:solidFill>
                    <a:effectLst/>
                    <a:ea typeface="Calibri" panose="020F0502020204030204" pitchFamily="34" charset="0"/>
                  </a:rPr>
                  <a:t> </a:t>
                </a:r>
                <a:r>
                  <a:rPr lang="en-US" sz="2000" b="1" dirty="0" err="1">
                    <a:solidFill>
                      <a:srgbClr val="C00000"/>
                    </a:solidFill>
                    <a:effectLst/>
                    <a:ea typeface="Calibri" panose="020F0502020204030204" pitchFamily="34" charset="0"/>
                  </a:rPr>
                  <a:t>thời</a:t>
                </a:r>
                <a:r>
                  <a:rPr lang="en-US" sz="2000" b="1" dirty="0">
                    <a:solidFill>
                      <a:srgbClr val="C00000"/>
                    </a:solidFill>
                    <a:effectLst/>
                    <a:ea typeface="Calibri" panose="020F0502020204030204" pitchFamily="34" charset="0"/>
                  </a:rPr>
                  <a:t> </a:t>
                </a:r>
                <a:r>
                  <a:rPr lang="en-US" sz="2000" b="1" dirty="0" err="1">
                    <a:solidFill>
                      <a:srgbClr val="C00000"/>
                    </a:solidFill>
                    <a:effectLst/>
                    <a:ea typeface="Calibri" panose="020F0502020204030204" pitchFamily="34" charset="0"/>
                  </a:rPr>
                  <a:t>điểm</a:t>
                </a:r>
                <a:r>
                  <a:rPr lang="en-US" sz="2000" b="1" dirty="0">
                    <a:solidFill>
                      <a:srgbClr val="C00000"/>
                    </a:solidFill>
                    <a:effectLst/>
                    <a:ea typeface="Calibri" panose="020F0502020204030204" pitchFamily="34" charset="0"/>
                  </a:rPr>
                  <a:t> </a:t>
                </a:r>
                <a:r>
                  <a:rPr lang="en-US" sz="2000" b="1" dirty="0" err="1">
                    <a:solidFill>
                      <a:srgbClr val="C00000"/>
                    </a:solidFill>
                    <a:effectLst/>
                    <a:ea typeface="Calibri" panose="020F0502020204030204" pitchFamily="34" charset="0"/>
                  </a:rPr>
                  <a:t>giảm</a:t>
                </a:r>
                <a:r>
                  <a:rPr lang="en-US" sz="2000" b="1" dirty="0">
                    <a:solidFill>
                      <a:srgbClr val="C00000"/>
                    </a:solidFill>
                    <a:effectLst/>
                    <a:ea typeface="Calibri" panose="020F0502020204030204" pitchFamily="34" charset="0"/>
                  </a:rPr>
                  <a:t> </a:t>
                </a:r>
                <a:r>
                  <a:rPr lang="en-US" sz="2000" b="1" dirty="0" err="1">
                    <a:solidFill>
                      <a:srgbClr val="C00000"/>
                    </a:solidFill>
                    <a:effectLst/>
                    <a:ea typeface="Calibri" panose="020F0502020204030204" pitchFamily="34" charset="0"/>
                  </a:rPr>
                  <a:t>giá</a:t>
                </a:r>
                <a:endParaRPr lang="en-US" sz="2000" b="1" dirty="0">
                  <a:solidFill>
                    <a:srgbClr val="C00000"/>
                  </a:solidFill>
                  <a:effectLst/>
                  <a:ea typeface="Calibri" panose="020F0502020204030204" pitchFamily="34" charset="0"/>
                </a:endParaRPr>
              </a:p>
            </p:txBody>
          </p:sp>
        </p:grpSp>
        <p:sp>
          <p:nvSpPr>
            <p:cNvPr id="8" name="TextBox 7">
              <a:extLst>
                <a:ext uri="{FF2B5EF4-FFF2-40B4-BE49-F238E27FC236}">
                  <a16:creationId xmlns:a16="http://schemas.microsoft.com/office/drawing/2014/main" id="{ED823350-1D8C-F846-27F8-56714DF61CF5}"/>
                </a:ext>
              </a:extLst>
            </p:cNvPr>
            <p:cNvSpPr txBox="1"/>
            <p:nvPr/>
          </p:nvSpPr>
          <p:spPr>
            <a:xfrm>
              <a:off x="166962" y="3239957"/>
              <a:ext cx="4574053" cy="1420325"/>
            </a:xfrm>
            <a:prstGeom prst="rect">
              <a:avLst/>
            </a:prstGeom>
            <a:noFill/>
          </p:spPr>
          <p:txBody>
            <a:bodyPr wrap="square">
              <a:spAutoFit/>
            </a:bodyPr>
            <a:lstStyle/>
            <a:p>
              <a:pPr algn="just">
                <a:lnSpc>
                  <a:spcPct val="150000"/>
                </a:lnSpc>
                <a:spcBef>
                  <a:spcPts val="100"/>
                </a:spcBef>
                <a:spcAft>
                  <a:spcPts val="100"/>
                </a:spcAft>
              </a:pPr>
              <a:r>
                <a:rPr lang="en-US" sz="2000" dirty="0" err="1">
                  <a:effectLst/>
                  <a:latin typeface="+mn-lt"/>
                  <a:ea typeface="Times New Roman" panose="02020603050405020304" pitchFamily="18" charset="0"/>
                </a:rPr>
                <a:t>Thường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các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cửa</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hàng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sẽ</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có</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đợt</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giảm</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giá</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vào</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đầu</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năm</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học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mới</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hãy</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canh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các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đợt</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này</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để</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mua</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được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giá</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tốt</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nhất</a:t>
              </a:r>
              <a:r>
                <a:rPr lang="en-US" sz="2000" dirty="0">
                  <a:effectLst/>
                  <a:latin typeface="+mn-lt"/>
                  <a:ea typeface="Times New Roman" panose="02020603050405020304" pitchFamily="18" charset="0"/>
                </a:rPr>
                <a:t>.</a:t>
              </a:r>
              <a:endParaRPr lang="en-US" sz="2000" dirty="0">
                <a:effectLst/>
                <a:latin typeface="+mn-lt"/>
                <a:ea typeface="Calibri" panose="020F0502020204030204" pitchFamily="34" charset="0"/>
              </a:endParaRPr>
            </a:p>
          </p:txBody>
        </p:sp>
      </p:grpSp>
      <p:pic>
        <p:nvPicPr>
          <p:cNvPr id="3074" name="Picture 2" descr="Chào mừng khai giảng năm học mới giảm giá tất cả các sản phẩm">
            <a:extLst>
              <a:ext uri="{FF2B5EF4-FFF2-40B4-BE49-F238E27FC236}">
                <a16:creationId xmlns:a16="http://schemas.microsoft.com/office/drawing/2014/main" id="{01A4B89D-A2CA-5655-5A65-AE66D0E57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9684" y="1329783"/>
            <a:ext cx="2645496" cy="35302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30482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barn(inVertical)">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436D9-D9C4-ADE5-79CF-1546E03AEF76}"/>
              </a:ext>
            </a:extLst>
          </p:cNvPr>
          <p:cNvSpPr txBox="1"/>
          <p:nvPr/>
        </p:nvSpPr>
        <p:spPr>
          <a:xfrm>
            <a:off x="2800131" y="424033"/>
            <a:ext cx="3556000" cy="461665"/>
          </a:xfrm>
          <a:prstGeom prst="rect">
            <a:avLst/>
          </a:prstGeom>
          <a:noFill/>
        </p:spPr>
        <p:txBody>
          <a:bodyPr wrap="square" rtlCol="0">
            <a:spAutoFit/>
          </a:bodyPr>
          <a:lstStyle/>
          <a:p>
            <a:pPr algn="ctr"/>
            <a:r>
              <a:rPr lang="en-US" sz="2400" b="1" u="sng" dirty="0">
                <a:solidFill>
                  <a:srgbClr val="0070C0"/>
                </a:solidFill>
              </a:rPr>
              <a:t>GỢI Ý TRẢ LỜI</a:t>
            </a:r>
          </a:p>
        </p:txBody>
      </p:sp>
      <p:sp>
        <p:nvSpPr>
          <p:cNvPr id="5" name="Arrow: Pentagon 4">
            <a:extLst>
              <a:ext uri="{FF2B5EF4-FFF2-40B4-BE49-F238E27FC236}">
                <a16:creationId xmlns:a16="http://schemas.microsoft.com/office/drawing/2014/main" id="{4EE143CF-F139-DB38-AA80-874DD5DCCC66}"/>
              </a:ext>
            </a:extLst>
          </p:cNvPr>
          <p:cNvSpPr/>
          <p:nvPr/>
        </p:nvSpPr>
        <p:spPr>
          <a:xfrm>
            <a:off x="-1" y="1109365"/>
            <a:ext cx="6968359" cy="623570"/>
          </a:xfrm>
          <a:prstGeom prst="homePlate">
            <a:avLst/>
          </a:prstGeom>
          <a:solidFill>
            <a:schemeClr val="accent5">
              <a:lumMod val="50000"/>
            </a:schemeClr>
          </a:solid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b. Mua </a:t>
            </a:r>
            <a:r>
              <a:rPr lang="en-US" sz="2000" b="1" dirty="0" err="1"/>
              <a:t>sắm</a:t>
            </a:r>
            <a:r>
              <a:rPr lang="en-US" sz="2000" b="1" dirty="0"/>
              <a:t> </a:t>
            </a:r>
            <a:r>
              <a:rPr lang="en-US" sz="2000" b="1" dirty="0" err="1"/>
              <a:t>để</a:t>
            </a:r>
            <a:r>
              <a:rPr lang="en-US" sz="2000" b="1" dirty="0"/>
              <a:t> </a:t>
            </a:r>
            <a:r>
              <a:rPr lang="en-US" sz="2000" b="1" dirty="0" err="1"/>
              <a:t>tổ</a:t>
            </a:r>
            <a:r>
              <a:rPr lang="en-US" sz="2000" b="1" dirty="0"/>
              <a:t> </a:t>
            </a:r>
            <a:r>
              <a:rPr lang="en-US" sz="2000" b="1" dirty="0" err="1"/>
              <a:t>chức</a:t>
            </a:r>
            <a:r>
              <a:rPr lang="en-US" sz="2000" b="1" dirty="0"/>
              <a:t> </a:t>
            </a:r>
            <a:r>
              <a:rPr lang="en-US" sz="2000" b="1" dirty="0" err="1"/>
              <a:t>một</a:t>
            </a:r>
            <a:r>
              <a:rPr lang="en-US" sz="2000" b="1" dirty="0"/>
              <a:t> </a:t>
            </a:r>
            <a:r>
              <a:rPr lang="en-US" sz="2000" b="1" dirty="0" err="1"/>
              <a:t>sự</a:t>
            </a:r>
            <a:r>
              <a:rPr lang="en-US" sz="2000" b="1" dirty="0"/>
              <a:t> </a:t>
            </a:r>
            <a:r>
              <a:rPr lang="en-US" sz="2000" b="1" dirty="0" err="1"/>
              <a:t>kiện</a:t>
            </a:r>
            <a:r>
              <a:rPr lang="en-US" sz="2000" b="1" dirty="0"/>
              <a:t> </a:t>
            </a:r>
            <a:r>
              <a:rPr lang="en-US" sz="2000" b="1" dirty="0" err="1"/>
              <a:t>trong</a:t>
            </a:r>
            <a:r>
              <a:rPr lang="en-US" sz="2000" b="1" dirty="0"/>
              <a:t> </a:t>
            </a:r>
            <a:r>
              <a:rPr lang="en-US" sz="2000" b="1" dirty="0" err="1"/>
              <a:t>gia</a:t>
            </a:r>
            <a:r>
              <a:rPr lang="en-US" sz="2000" b="1" dirty="0"/>
              <a:t> </a:t>
            </a:r>
            <a:r>
              <a:rPr lang="en-US" sz="2000" b="1" dirty="0" err="1"/>
              <a:t>đình</a:t>
            </a:r>
            <a:endParaRPr lang="en-US" sz="2000" b="1" dirty="0"/>
          </a:p>
        </p:txBody>
      </p:sp>
      <p:grpSp>
        <p:nvGrpSpPr>
          <p:cNvPr id="11" name="Group 10">
            <a:extLst>
              <a:ext uri="{FF2B5EF4-FFF2-40B4-BE49-F238E27FC236}">
                <a16:creationId xmlns:a16="http://schemas.microsoft.com/office/drawing/2014/main" id="{90C49C8E-F19E-9E1B-7066-30599023CCCF}"/>
              </a:ext>
            </a:extLst>
          </p:cNvPr>
          <p:cNvGrpSpPr/>
          <p:nvPr/>
        </p:nvGrpSpPr>
        <p:grpSpPr>
          <a:xfrm>
            <a:off x="3710152" y="2044232"/>
            <a:ext cx="4929351" cy="2790527"/>
            <a:chOff x="3710152" y="2044232"/>
            <a:chExt cx="4929351" cy="2790527"/>
          </a:xfrm>
        </p:grpSpPr>
        <p:sp>
          <p:nvSpPr>
            <p:cNvPr id="7" name="Rectangle 6">
              <a:extLst>
                <a:ext uri="{FF2B5EF4-FFF2-40B4-BE49-F238E27FC236}">
                  <a16:creationId xmlns:a16="http://schemas.microsoft.com/office/drawing/2014/main" id="{20181EE5-BA17-1966-4E7D-621017B0F75E}"/>
                </a:ext>
              </a:extLst>
            </p:cNvPr>
            <p:cNvSpPr/>
            <p:nvPr/>
          </p:nvSpPr>
          <p:spPr>
            <a:xfrm>
              <a:off x="3710152" y="2044232"/>
              <a:ext cx="4929351" cy="2790527"/>
            </a:xfrm>
            <a:prstGeom prst="rect">
              <a:avLst/>
            </a:prstGeom>
            <a:solidFill>
              <a:srgbClr val="EBF6FB"/>
            </a:solidFill>
            <a:ln>
              <a:solidFill>
                <a:srgbClr val="E7FFF5"/>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6F7FB22-33E3-9EB9-02D9-1AB72931EA28}"/>
                </a:ext>
              </a:extLst>
            </p:cNvPr>
            <p:cNvSpPr txBox="1"/>
            <p:nvPr/>
          </p:nvSpPr>
          <p:spPr>
            <a:xfrm>
              <a:off x="3862552" y="2837477"/>
              <a:ext cx="4177862"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i="1" dirty="0" err="1">
                  <a:effectLst/>
                  <a:latin typeface="+mn-lt"/>
                  <a:ea typeface="Times New Roman" panose="02020603050405020304" pitchFamily="18" charset="0"/>
                </a:rPr>
                <a:t>Xác</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định</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số</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lượng</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khách</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mời</a:t>
              </a:r>
              <a:endParaRPr lang="en-US" sz="2000" i="1" dirty="0">
                <a:latin typeface="+mn-lt"/>
                <a:ea typeface="Times New Roman" panose="02020603050405020304" pitchFamily="18" charset="0"/>
              </a:endParaRPr>
            </a:p>
            <a:p>
              <a:pPr marL="342900" indent="-342900" algn="just">
                <a:lnSpc>
                  <a:spcPct val="150000"/>
                </a:lnSpc>
                <a:buFont typeface="Arial" panose="020B0604020202020204" pitchFamily="34" charset="0"/>
                <a:buChar char="•"/>
              </a:pPr>
              <a:r>
                <a:rPr lang="en-US" sz="2000" i="1" dirty="0" err="1">
                  <a:effectLst/>
                  <a:latin typeface="+mn-lt"/>
                  <a:ea typeface="Times New Roman" panose="02020603050405020304" pitchFamily="18" charset="0"/>
                </a:rPr>
                <a:t>Chủ</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đề</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của</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sự</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kiện</a:t>
              </a:r>
              <a:endParaRPr lang="en-US" sz="2000" i="1" dirty="0">
                <a:latin typeface="+mn-lt"/>
                <a:ea typeface="Times New Roman" panose="02020603050405020304" pitchFamily="18" charset="0"/>
              </a:endParaRPr>
            </a:p>
            <a:p>
              <a:pPr marL="342900" indent="-342900" algn="just">
                <a:lnSpc>
                  <a:spcPct val="150000"/>
                </a:lnSpc>
                <a:buFont typeface="Arial" panose="020B0604020202020204" pitchFamily="34" charset="0"/>
                <a:buChar char="•"/>
              </a:pPr>
              <a:r>
                <a:rPr lang="en-US" sz="2000" i="1" dirty="0" err="1">
                  <a:effectLst/>
                  <a:latin typeface="+mn-lt"/>
                  <a:ea typeface="Times New Roman" panose="02020603050405020304" pitchFamily="18" charset="0"/>
                </a:rPr>
                <a:t>Các</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món</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ăn</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thức</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uống</a:t>
              </a:r>
              <a:endParaRPr lang="en-US" sz="2000" i="1" dirty="0">
                <a:latin typeface="+mn-lt"/>
                <a:ea typeface="Times New Roman" panose="02020603050405020304" pitchFamily="18" charset="0"/>
              </a:endParaRPr>
            </a:p>
            <a:p>
              <a:pPr marL="342900" indent="-342900" algn="just">
                <a:lnSpc>
                  <a:spcPct val="150000"/>
                </a:lnSpc>
                <a:buFont typeface="Arial" panose="020B0604020202020204" pitchFamily="34" charset="0"/>
                <a:buChar char="•"/>
              </a:pPr>
              <a:r>
                <a:rPr lang="en-US" sz="2000" i="1" dirty="0" err="1">
                  <a:effectLst/>
                  <a:latin typeface="+mn-lt"/>
                  <a:ea typeface="Times New Roman" panose="02020603050405020304" pitchFamily="18" charset="0"/>
                </a:rPr>
                <a:t>Các</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vật</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dụng</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trang</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trí</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cần</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thiết</a:t>
              </a:r>
              <a:r>
                <a:rPr lang="en-US" sz="2000" i="1" dirty="0">
                  <a:effectLst/>
                  <a:latin typeface="+mn-lt"/>
                  <a:ea typeface="Times New Roman" panose="02020603050405020304" pitchFamily="18" charset="0"/>
                </a:rPr>
                <a:t>.</a:t>
              </a:r>
              <a:endParaRPr lang="en-US" sz="2000" i="1" dirty="0">
                <a:latin typeface="+mn-lt"/>
              </a:endParaRPr>
            </a:p>
          </p:txBody>
        </p:sp>
        <p:sp>
          <p:nvSpPr>
            <p:cNvPr id="6" name="Rectangle: Rounded Corners 5">
              <a:extLst>
                <a:ext uri="{FF2B5EF4-FFF2-40B4-BE49-F238E27FC236}">
                  <a16:creationId xmlns:a16="http://schemas.microsoft.com/office/drawing/2014/main" id="{182B2D99-F31F-049E-F601-E0241A6F756A}"/>
                </a:ext>
              </a:extLst>
            </p:cNvPr>
            <p:cNvSpPr/>
            <p:nvPr/>
          </p:nvSpPr>
          <p:spPr>
            <a:xfrm>
              <a:off x="4545723" y="2181372"/>
              <a:ext cx="3258207" cy="59590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effectLst/>
                  <a:ea typeface="Times New Roman" panose="02020603050405020304" pitchFamily="18" charset="0"/>
                </a:rPr>
                <a:t>Lên</a:t>
              </a:r>
              <a:r>
                <a:rPr lang="en-US" sz="2000" b="1" dirty="0">
                  <a:solidFill>
                    <a:schemeClr val="tx1"/>
                  </a:solidFill>
                  <a:effectLst/>
                  <a:ea typeface="Times New Roman" panose="02020603050405020304" pitchFamily="18" charset="0"/>
                </a:rPr>
                <a:t> </a:t>
              </a:r>
              <a:r>
                <a:rPr lang="en-US" sz="2000" b="1" dirty="0" err="1">
                  <a:solidFill>
                    <a:schemeClr val="tx1"/>
                  </a:solidFill>
                  <a:effectLst/>
                  <a:ea typeface="Times New Roman" panose="02020603050405020304" pitchFamily="18" charset="0"/>
                </a:rPr>
                <a:t>kế</a:t>
              </a:r>
              <a:r>
                <a:rPr lang="en-US" sz="2000" b="1" dirty="0">
                  <a:solidFill>
                    <a:schemeClr val="tx1"/>
                  </a:solidFill>
                  <a:effectLst/>
                  <a:ea typeface="Times New Roman" panose="02020603050405020304" pitchFamily="18" charset="0"/>
                </a:rPr>
                <a:t> </a:t>
              </a:r>
              <a:r>
                <a:rPr lang="en-US" sz="2000" b="1" dirty="0" err="1">
                  <a:solidFill>
                    <a:schemeClr val="tx1"/>
                  </a:solidFill>
                  <a:effectLst/>
                  <a:ea typeface="Times New Roman" panose="02020603050405020304" pitchFamily="18" charset="0"/>
                </a:rPr>
                <a:t>hoạch</a:t>
              </a:r>
              <a:r>
                <a:rPr lang="en-US" sz="2000" b="1" dirty="0">
                  <a:solidFill>
                    <a:schemeClr val="tx1"/>
                  </a:solidFill>
                  <a:effectLst/>
                  <a:ea typeface="Times New Roman" panose="02020603050405020304" pitchFamily="18" charset="0"/>
                </a:rPr>
                <a:t> chi </a:t>
              </a:r>
              <a:r>
                <a:rPr lang="en-US" sz="2000" b="1" dirty="0" err="1">
                  <a:solidFill>
                    <a:schemeClr val="tx1"/>
                  </a:solidFill>
                  <a:effectLst/>
                  <a:ea typeface="Times New Roman" panose="02020603050405020304" pitchFamily="18" charset="0"/>
                </a:rPr>
                <a:t>tiết</a:t>
              </a:r>
              <a:endParaRPr lang="en-US" sz="2000" dirty="0">
                <a:solidFill>
                  <a:schemeClr val="tx1"/>
                </a:solidFill>
                <a:effectLst/>
                <a:ea typeface="Calibri" panose="020F0502020204030204" pitchFamily="34" charset="0"/>
              </a:endParaRPr>
            </a:p>
          </p:txBody>
        </p:sp>
      </p:grpSp>
      <p:pic>
        <p:nvPicPr>
          <p:cNvPr id="5122" name="Picture 2" descr="Lập Kế hoạch kiểm toán chi tiết căn cứ vào đâu và gồm những nội dung gì?  Việc phê duyệt Kế hoạch kiểm toán chi tiết thực hiện như thế nào?">
            <a:extLst>
              <a:ext uri="{FF2B5EF4-FFF2-40B4-BE49-F238E27FC236}">
                <a16:creationId xmlns:a16="http://schemas.microsoft.com/office/drawing/2014/main" id="{999A3D2A-C806-2F49-AEEA-FC729A1A4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915" y="2479325"/>
            <a:ext cx="3185948" cy="21239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02483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513900-466C-0F98-C2FB-F559A164970C}"/>
              </a:ext>
            </a:extLst>
          </p:cNvPr>
          <p:cNvSpPr txBox="1"/>
          <p:nvPr/>
        </p:nvSpPr>
        <p:spPr>
          <a:xfrm>
            <a:off x="2794000" y="320699"/>
            <a:ext cx="3556000" cy="461665"/>
          </a:xfrm>
          <a:prstGeom prst="rect">
            <a:avLst/>
          </a:prstGeom>
          <a:noFill/>
        </p:spPr>
        <p:txBody>
          <a:bodyPr wrap="square" rtlCol="0">
            <a:spAutoFit/>
          </a:bodyPr>
          <a:lstStyle/>
          <a:p>
            <a:pPr algn="ctr"/>
            <a:r>
              <a:rPr lang="en-US" sz="2400" b="1" u="sng" dirty="0">
                <a:solidFill>
                  <a:srgbClr val="0070C0"/>
                </a:solidFill>
              </a:rPr>
              <a:t>GỢI Ý TRẢ LỜI</a:t>
            </a:r>
          </a:p>
        </p:txBody>
      </p:sp>
      <p:sp>
        <p:nvSpPr>
          <p:cNvPr id="5" name="Arrow: Pentagon 4">
            <a:extLst>
              <a:ext uri="{FF2B5EF4-FFF2-40B4-BE49-F238E27FC236}">
                <a16:creationId xmlns:a16="http://schemas.microsoft.com/office/drawing/2014/main" id="{A5A75090-A1C1-F94B-D59A-EB80FBB745EF}"/>
              </a:ext>
            </a:extLst>
          </p:cNvPr>
          <p:cNvSpPr/>
          <p:nvPr/>
        </p:nvSpPr>
        <p:spPr>
          <a:xfrm>
            <a:off x="0" y="1012652"/>
            <a:ext cx="6968359" cy="595908"/>
          </a:xfrm>
          <a:prstGeom prst="homePlate">
            <a:avLst/>
          </a:prstGeom>
          <a:solidFill>
            <a:schemeClr val="accent5">
              <a:lumMod val="50000"/>
            </a:schemeClr>
          </a:solid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b. Mua </a:t>
            </a:r>
            <a:r>
              <a:rPr lang="en-US" sz="2000" b="1" dirty="0" err="1"/>
              <a:t>sắm</a:t>
            </a:r>
            <a:r>
              <a:rPr lang="en-US" sz="2000" b="1" dirty="0"/>
              <a:t> </a:t>
            </a:r>
            <a:r>
              <a:rPr lang="en-US" sz="2000" b="1" dirty="0" err="1"/>
              <a:t>để</a:t>
            </a:r>
            <a:r>
              <a:rPr lang="en-US" sz="2000" b="1" dirty="0"/>
              <a:t> </a:t>
            </a:r>
            <a:r>
              <a:rPr lang="en-US" sz="2000" b="1" dirty="0" err="1"/>
              <a:t>tổ</a:t>
            </a:r>
            <a:r>
              <a:rPr lang="en-US" sz="2000" b="1" dirty="0"/>
              <a:t> </a:t>
            </a:r>
            <a:r>
              <a:rPr lang="en-US" sz="2000" b="1" dirty="0" err="1"/>
              <a:t>chức</a:t>
            </a:r>
            <a:r>
              <a:rPr lang="en-US" sz="2000" b="1" dirty="0"/>
              <a:t> </a:t>
            </a:r>
            <a:r>
              <a:rPr lang="en-US" sz="2000" b="1" dirty="0" err="1"/>
              <a:t>một</a:t>
            </a:r>
            <a:r>
              <a:rPr lang="en-US" sz="2000" b="1" dirty="0"/>
              <a:t> </a:t>
            </a:r>
            <a:r>
              <a:rPr lang="en-US" sz="2000" b="1" dirty="0" err="1"/>
              <a:t>sự</a:t>
            </a:r>
            <a:r>
              <a:rPr lang="en-US" sz="2000" b="1" dirty="0"/>
              <a:t> </a:t>
            </a:r>
            <a:r>
              <a:rPr lang="en-US" sz="2000" b="1" dirty="0" err="1"/>
              <a:t>kiện</a:t>
            </a:r>
            <a:r>
              <a:rPr lang="en-US" sz="2000" b="1" dirty="0"/>
              <a:t> </a:t>
            </a:r>
            <a:r>
              <a:rPr lang="en-US" sz="2000" b="1" dirty="0" err="1"/>
              <a:t>trong</a:t>
            </a:r>
            <a:r>
              <a:rPr lang="en-US" sz="2000" b="1" dirty="0"/>
              <a:t> </a:t>
            </a:r>
            <a:r>
              <a:rPr lang="en-US" sz="2000" b="1" dirty="0" err="1"/>
              <a:t>gia</a:t>
            </a:r>
            <a:r>
              <a:rPr lang="en-US" sz="2000" b="1" dirty="0"/>
              <a:t> </a:t>
            </a:r>
            <a:r>
              <a:rPr lang="en-US" sz="2000" b="1" dirty="0" err="1"/>
              <a:t>đình</a:t>
            </a:r>
            <a:endParaRPr lang="en-US" sz="2000" b="1" dirty="0"/>
          </a:p>
        </p:txBody>
      </p:sp>
      <p:grpSp>
        <p:nvGrpSpPr>
          <p:cNvPr id="32" name="Group 31">
            <a:extLst>
              <a:ext uri="{FF2B5EF4-FFF2-40B4-BE49-F238E27FC236}">
                <a16:creationId xmlns:a16="http://schemas.microsoft.com/office/drawing/2014/main" id="{D104AD7F-1189-9E11-14E0-F7B9CBF85B13}"/>
              </a:ext>
            </a:extLst>
          </p:cNvPr>
          <p:cNvGrpSpPr/>
          <p:nvPr/>
        </p:nvGrpSpPr>
        <p:grpSpPr>
          <a:xfrm>
            <a:off x="3484177" y="2044232"/>
            <a:ext cx="5433851" cy="2937671"/>
            <a:chOff x="3484177" y="2044232"/>
            <a:chExt cx="5433851" cy="2937671"/>
          </a:xfrm>
        </p:grpSpPr>
        <p:sp>
          <p:nvSpPr>
            <p:cNvPr id="7" name="Rectangle 6">
              <a:extLst>
                <a:ext uri="{FF2B5EF4-FFF2-40B4-BE49-F238E27FC236}">
                  <a16:creationId xmlns:a16="http://schemas.microsoft.com/office/drawing/2014/main" id="{7B8B0CBB-E56C-9BE8-B569-ED44D02D9C8F}"/>
                </a:ext>
              </a:extLst>
            </p:cNvPr>
            <p:cNvSpPr/>
            <p:nvPr/>
          </p:nvSpPr>
          <p:spPr>
            <a:xfrm>
              <a:off x="3484178" y="2044232"/>
              <a:ext cx="5433850" cy="2937671"/>
            </a:xfrm>
            <a:prstGeom prst="rect">
              <a:avLst/>
            </a:prstGeom>
            <a:solidFill>
              <a:srgbClr val="EBF6FB"/>
            </a:solidFill>
            <a:ln>
              <a:solidFill>
                <a:srgbClr val="E7FFF5"/>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7F5518-470A-7486-EB03-0554E88A9A7C}"/>
                </a:ext>
              </a:extLst>
            </p:cNvPr>
            <p:cNvSpPr txBox="1"/>
            <p:nvPr/>
          </p:nvSpPr>
          <p:spPr>
            <a:xfrm>
              <a:off x="3484177" y="2073424"/>
              <a:ext cx="5433851" cy="2805320"/>
            </a:xfrm>
            <a:prstGeom prst="rect">
              <a:avLst/>
            </a:prstGeom>
            <a:noFill/>
          </p:spPr>
          <p:txBody>
            <a:bodyPr wrap="square">
              <a:spAutoFit/>
            </a:bodyPr>
            <a:lstStyle/>
            <a:p>
              <a:pPr algn="just">
                <a:lnSpc>
                  <a:spcPct val="150000"/>
                </a:lnSpc>
              </a:pPr>
              <a:r>
                <a:rPr lang="en-US" sz="2000" dirty="0" err="1">
                  <a:effectLst/>
                  <a:latin typeface="+mn-lt"/>
                  <a:ea typeface="Times New Roman" panose="02020603050405020304" pitchFamily="18" charset="0"/>
                </a:rPr>
                <a:t>Xác</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định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ngân</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sách</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tối</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đa</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cho</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từng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hạng</a:t>
              </a:r>
              <a:r>
                <a:rPr lang="en-US" sz="2000" dirty="0">
                  <a:effectLst/>
                  <a:latin typeface="+mn-lt"/>
                  <a:ea typeface="Times New Roman" panose="02020603050405020304" pitchFamily="18" charset="0"/>
                </a:rPr>
                <a:t> </a:t>
              </a:r>
              <a:r>
                <a:rPr lang="en-US" sz="2000" dirty="0" err="1">
                  <a:effectLst/>
                  <a:latin typeface="+mn-lt"/>
                  <a:ea typeface="Times New Roman" panose="02020603050405020304" pitchFamily="18" charset="0"/>
                </a:rPr>
                <a:t>mục</a:t>
              </a:r>
              <a:r>
                <a:rPr lang="en-US" sz="2000" dirty="0">
                  <a:latin typeface="+mn-lt"/>
                  <a:ea typeface="Times New Roman" panose="02020603050405020304" pitchFamily="18" charset="0"/>
                </a:rPr>
                <a:t>:</a:t>
              </a:r>
            </a:p>
            <a:p>
              <a:pPr marL="342900" indent="-342900" algn="just">
                <a:lnSpc>
                  <a:spcPct val="150000"/>
                </a:lnSpc>
                <a:buFont typeface="Arial" panose="020B0604020202020204" pitchFamily="34" charset="0"/>
                <a:buChar char="•"/>
              </a:pPr>
              <a:r>
                <a:rPr lang="en-US" sz="2000" i="1" dirty="0" err="1">
                  <a:effectLst/>
                  <a:latin typeface="+mn-lt"/>
                  <a:ea typeface="Times New Roman" panose="02020603050405020304" pitchFamily="18" charset="0"/>
                </a:rPr>
                <a:t>Thức</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ăn</a:t>
              </a:r>
              <a:endParaRPr lang="en-US" sz="2000" i="1" dirty="0">
                <a:latin typeface="+mn-lt"/>
                <a:ea typeface="Times New Roman" panose="02020603050405020304" pitchFamily="18" charset="0"/>
              </a:endParaRPr>
            </a:p>
            <a:p>
              <a:pPr marL="342900" indent="-342900" algn="just">
                <a:lnSpc>
                  <a:spcPct val="150000"/>
                </a:lnSpc>
                <a:buFont typeface="Arial" panose="020B0604020202020204" pitchFamily="34" charset="0"/>
                <a:buChar char="•"/>
              </a:pPr>
              <a:r>
                <a:rPr lang="en-US" sz="2000" i="1" dirty="0">
                  <a:effectLst/>
                  <a:latin typeface="+mn-lt"/>
                  <a:ea typeface="Times New Roman" panose="02020603050405020304" pitchFamily="18" charset="0"/>
                </a:rPr>
                <a:t>Trang </a:t>
              </a:r>
              <a:r>
                <a:rPr lang="en-US" sz="2000" i="1" dirty="0" err="1">
                  <a:effectLst/>
                  <a:latin typeface="+mn-lt"/>
                  <a:ea typeface="Times New Roman" panose="02020603050405020304" pitchFamily="18" charset="0"/>
                </a:rPr>
                <a:t>trí</a:t>
              </a:r>
              <a:endParaRPr lang="en-US" sz="2000" i="1" dirty="0">
                <a:latin typeface="+mn-lt"/>
                <a:ea typeface="Times New Roman" panose="02020603050405020304" pitchFamily="18" charset="0"/>
              </a:endParaRPr>
            </a:p>
            <a:p>
              <a:pPr marL="342900" indent="-342900" algn="just">
                <a:lnSpc>
                  <a:spcPct val="150000"/>
                </a:lnSpc>
                <a:buFont typeface="Arial" panose="020B0604020202020204" pitchFamily="34" charset="0"/>
                <a:buChar char="•"/>
              </a:pPr>
              <a:r>
                <a:rPr lang="en-US" sz="2000" i="1" dirty="0" err="1">
                  <a:latin typeface="+mn-lt"/>
                  <a:ea typeface="Times New Roman" panose="02020603050405020304" pitchFamily="18" charset="0"/>
                </a:rPr>
                <a:t>Quà</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lưu</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niệm</a:t>
              </a:r>
              <a:r>
                <a:rPr lang="en-US" sz="2000" i="1" dirty="0">
                  <a:effectLst/>
                  <a:latin typeface="+mn-lt"/>
                  <a:ea typeface="Times New Roman" panose="02020603050405020304" pitchFamily="18" charset="0"/>
                </a:rPr>
                <a:t>,</a:t>
              </a:r>
            </a:p>
            <a:p>
              <a:pPr marL="342900" indent="-342900" algn="just">
                <a:lnSpc>
                  <a:spcPct val="150000"/>
                </a:lnSpc>
                <a:buFont typeface="Arial" panose="020B0604020202020204" pitchFamily="34" charset="0"/>
                <a:buChar char="•"/>
              </a:pPr>
              <a:r>
                <a:rPr lang="en-US" sz="2000" i="1" dirty="0" err="1">
                  <a:effectLst/>
                  <a:latin typeface="+mn-lt"/>
                  <a:ea typeface="Times New Roman" panose="02020603050405020304" pitchFamily="18" charset="0"/>
                </a:rPr>
                <a:t>Thuê</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địa</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điểm</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nếu</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có</a:t>
              </a:r>
              <a:r>
                <a:rPr lang="en-US" sz="2000" i="1" dirty="0">
                  <a:effectLst/>
                  <a:latin typeface="+mn-lt"/>
                  <a:ea typeface="Times New Roman" panose="02020603050405020304" pitchFamily="18" charset="0"/>
                </a:rPr>
                <a:t>)</a:t>
              </a:r>
            </a:p>
            <a:p>
              <a:pPr marL="342900" indent="-342900" algn="just">
                <a:lnSpc>
                  <a:spcPct val="150000"/>
                </a:lnSpc>
                <a:buFont typeface="Arial" panose="020B0604020202020204" pitchFamily="34" charset="0"/>
                <a:buChar char="•"/>
              </a:pPr>
              <a:r>
                <a:rPr lang="en-US" sz="2000" i="1" dirty="0" err="1">
                  <a:effectLst/>
                  <a:latin typeface="+mn-lt"/>
                  <a:ea typeface="Times New Roman" panose="02020603050405020304" pitchFamily="18" charset="0"/>
                </a:rPr>
                <a:t>Và</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các</a:t>
              </a:r>
              <a:r>
                <a:rPr lang="en-US" sz="2000" i="1" dirty="0">
                  <a:effectLst/>
                  <a:latin typeface="+mn-lt"/>
                  <a:ea typeface="Times New Roman" panose="02020603050405020304" pitchFamily="18" charset="0"/>
                </a:rPr>
                <a:t> chi </a:t>
              </a:r>
              <a:r>
                <a:rPr lang="en-US" sz="2000" i="1" dirty="0" err="1">
                  <a:effectLst/>
                  <a:latin typeface="+mn-lt"/>
                  <a:ea typeface="Times New Roman" panose="02020603050405020304" pitchFamily="18" charset="0"/>
                </a:rPr>
                <a:t>phí</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khácà</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các</a:t>
              </a:r>
              <a:r>
                <a:rPr lang="en-US" sz="2000" i="1" dirty="0">
                  <a:effectLst/>
                  <a:latin typeface="+mn-lt"/>
                  <a:ea typeface="Times New Roman" panose="02020603050405020304" pitchFamily="18" charset="0"/>
                </a:rPr>
                <a:t> chi </a:t>
              </a:r>
              <a:r>
                <a:rPr lang="en-US" sz="2000" i="1" dirty="0" err="1">
                  <a:effectLst/>
                  <a:latin typeface="+mn-lt"/>
                  <a:ea typeface="Times New Roman" panose="02020603050405020304" pitchFamily="18" charset="0"/>
                </a:rPr>
                <a:t>phí</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khác</a:t>
              </a:r>
              <a:endParaRPr lang="en-US" sz="2000" i="1" dirty="0">
                <a:latin typeface="+mn-lt"/>
              </a:endParaRPr>
            </a:p>
          </p:txBody>
        </p:sp>
      </p:grpSp>
      <p:sp>
        <p:nvSpPr>
          <p:cNvPr id="9" name="Rectangle: Rounded Corners 8">
            <a:extLst>
              <a:ext uri="{FF2B5EF4-FFF2-40B4-BE49-F238E27FC236}">
                <a16:creationId xmlns:a16="http://schemas.microsoft.com/office/drawing/2014/main" id="{85A65E67-D7A1-67D9-BD6C-6535AE1C8F12}"/>
              </a:ext>
            </a:extLst>
          </p:cNvPr>
          <p:cNvSpPr/>
          <p:nvPr/>
        </p:nvSpPr>
        <p:spPr>
          <a:xfrm>
            <a:off x="225972" y="2073424"/>
            <a:ext cx="2990195" cy="59590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effectLst/>
                <a:ea typeface="Calibri" panose="020F0502020204030204" pitchFamily="34" charset="0"/>
              </a:rPr>
              <a:t>Lập</a:t>
            </a:r>
            <a:r>
              <a:rPr lang="en-US" sz="2000" b="1" dirty="0">
                <a:solidFill>
                  <a:schemeClr val="tx1"/>
                </a:solidFill>
                <a:effectLst/>
                <a:ea typeface="Calibri" panose="020F0502020204030204" pitchFamily="34" charset="0"/>
              </a:rPr>
              <a:t> </a:t>
            </a:r>
            <a:r>
              <a:rPr lang="en-US" sz="2000" b="1" dirty="0" err="1">
                <a:solidFill>
                  <a:schemeClr val="tx1"/>
                </a:solidFill>
                <a:effectLst/>
                <a:ea typeface="Calibri" panose="020F0502020204030204" pitchFamily="34" charset="0"/>
              </a:rPr>
              <a:t>ngân</a:t>
            </a:r>
            <a:r>
              <a:rPr lang="en-US" sz="2000" b="1" dirty="0">
                <a:solidFill>
                  <a:schemeClr val="tx1"/>
                </a:solidFill>
                <a:effectLst/>
                <a:ea typeface="Calibri" panose="020F0502020204030204" pitchFamily="34" charset="0"/>
              </a:rPr>
              <a:t> </a:t>
            </a:r>
            <a:r>
              <a:rPr lang="en-US" sz="2000" b="1" dirty="0" err="1">
                <a:solidFill>
                  <a:schemeClr val="tx1"/>
                </a:solidFill>
                <a:effectLst/>
                <a:ea typeface="Calibri" panose="020F0502020204030204" pitchFamily="34" charset="0"/>
              </a:rPr>
              <a:t>sách</a:t>
            </a:r>
            <a:r>
              <a:rPr lang="en-US" sz="2000" b="1" dirty="0">
                <a:solidFill>
                  <a:schemeClr val="tx1"/>
                </a:solidFill>
                <a:effectLst/>
                <a:ea typeface="Calibri" panose="020F0502020204030204" pitchFamily="34" charset="0"/>
              </a:rPr>
              <a:t> </a:t>
            </a:r>
            <a:r>
              <a:rPr lang="en-US" sz="2000" b="1" dirty="0" err="1">
                <a:solidFill>
                  <a:schemeClr val="tx1"/>
                </a:solidFill>
                <a:effectLst/>
                <a:ea typeface="Calibri" panose="020F0502020204030204" pitchFamily="34" charset="0"/>
              </a:rPr>
              <a:t>cụ</a:t>
            </a:r>
            <a:r>
              <a:rPr lang="en-US" sz="2000" b="1" dirty="0">
                <a:solidFill>
                  <a:schemeClr val="tx1"/>
                </a:solidFill>
                <a:effectLst/>
                <a:ea typeface="Calibri" panose="020F0502020204030204" pitchFamily="34" charset="0"/>
              </a:rPr>
              <a:t> </a:t>
            </a:r>
            <a:r>
              <a:rPr lang="en-US" sz="2000" b="1" dirty="0" err="1">
                <a:solidFill>
                  <a:schemeClr val="tx1"/>
                </a:solidFill>
                <a:effectLst/>
                <a:ea typeface="Calibri" panose="020F0502020204030204" pitchFamily="34" charset="0"/>
              </a:rPr>
              <a:t>thể</a:t>
            </a:r>
            <a:endParaRPr lang="en-US" sz="2000" b="1" dirty="0">
              <a:solidFill>
                <a:schemeClr val="tx1"/>
              </a:solidFill>
              <a:effectLst/>
              <a:ea typeface="Calibri" panose="020F0502020204030204" pitchFamily="34" charset="0"/>
            </a:endParaRPr>
          </a:p>
        </p:txBody>
      </p:sp>
      <p:grpSp>
        <p:nvGrpSpPr>
          <p:cNvPr id="10" name="Google Shape;2489;p39">
            <a:extLst>
              <a:ext uri="{FF2B5EF4-FFF2-40B4-BE49-F238E27FC236}">
                <a16:creationId xmlns:a16="http://schemas.microsoft.com/office/drawing/2014/main" id="{CF618D3D-C0CF-F916-02D0-5EEEBB18B8B3}"/>
              </a:ext>
            </a:extLst>
          </p:cNvPr>
          <p:cNvGrpSpPr/>
          <p:nvPr/>
        </p:nvGrpSpPr>
        <p:grpSpPr>
          <a:xfrm>
            <a:off x="446205" y="3025753"/>
            <a:ext cx="2549728" cy="1693714"/>
            <a:chOff x="457200" y="2091120"/>
            <a:chExt cx="2549728" cy="1693714"/>
          </a:xfrm>
        </p:grpSpPr>
        <p:sp>
          <p:nvSpPr>
            <p:cNvPr id="11" name="Google Shape;2490;p39">
              <a:extLst>
                <a:ext uri="{FF2B5EF4-FFF2-40B4-BE49-F238E27FC236}">
                  <a16:creationId xmlns:a16="http://schemas.microsoft.com/office/drawing/2014/main" id="{E7A98269-98A4-6222-DDCD-EE8AA2A47306}"/>
                </a:ext>
              </a:extLst>
            </p:cNvPr>
            <p:cNvSpPr/>
            <p:nvPr/>
          </p:nvSpPr>
          <p:spPr>
            <a:xfrm flipH="1">
              <a:off x="1422523" y="3556237"/>
              <a:ext cx="619068" cy="219834"/>
            </a:xfrm>
            <a:custGeom>
              <a:avLst/>
              <a:gdLst/>
              <a:ahLst/>
              <a:cxnLst/>
              <a:rect l="l" t="t" r="r" b="b"/>
              <a:pathLst>
                <a:path w="4593" h="1631" extrusionOk="0">
                  <a:moveTo>
                    <a:pt x="1" y="0"/>
                  </a:moveTo>
                  <a:lnTo>
                    <a:pt x="1" y="1631"/>
                  </a:lnTo>
                  <a:lnTo>
                    <a:pt x="4592" y="1631"/>
                  </a:lnTo>
                  <a:lnTo>
                    <a:pt x="45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91;p39">
              <a:extLst>
                <a:ext uri="{FF2B5EF4-FFF2-40B4-BE49-F238E27FC236}">
                  <a16:creationId xmlns:a16="http://schemas.microsoft.com/office/drawing/2014/main" id="{86452F73-5F0F-6934-4472-ACB65CEEBBA5}"/>
                </a:ext>
              </a:extLst>
            </p:cNvPr>
            <p:cNvSpPr/>
            <p:nvPr/>
          </p:nvSpPr>
          <p:spPr>
            <a:xfrm flipH="1">
              <a:off x="1166029" y="3767177"/>
              <a:ext cx="1132733" cy="17657"/>
            </a:xfrm>
            <a:custGeom>
              <a:avLst/>
              <a:gdLst/>
              <a:ahLst/>
              <a:cxnLst/>
              <a:rect l="l" t="t" r="r" b="b"/>
              <a:pathLst>
                <a:path w="8404" h="131" extrusionOk="0">
                  <a:moveTo>
                    <a:pt x="1" y="1"/>
                  </a:moveTo>
                  <a:lnTo>
                    <a:pt x="1" y="131"/>
                  </a:lnTo>
                  <a:lnTo>
                    <a:pt x="8404" y="131"/>
                  </a:lnTo>
                  <a:lnTo>
                    <a:pt x="84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92;p39">
              <a:extLst>
                <a:ext uri="{FF2B5EF4-FFF2-40B4-BE49-F238E27FC236}">
                  <a16:creationId xmlns:a16="http://schemas.microsoft.com/office/drawing/2014/main" id="{661474DD-E689-5E41-991B-20CC45AB5E43}"/>
                </a:ext>
              </a:extLst>
            </p:cNvPr>
            <p:cNvSpPr/>
            <p:nvPr/>
          </p:nvSpPr>
          <p:spPr>
            <a:xfrm flipH="1">
              <a:off x="710190" y="3332359"/>
              <a:ext cx="2043745" cy="273074"/>
            </a:xfrm>
            <a:custGeom>
              <a:avLst/>
              <a:gdLst/>
              <a:ahLst/>
              <a:cxnLst/>
              <a:rect l="l" t="t" r="r" b="b"/>
              <a:pathLst>
                <a:path w="15163" h="2026" extrusionOk="0">
                  <a:moveTo>
                    <a:pt x="0" y="1"/>
                  </a:moveTo>
                  <a:lnTo>
                    <a:pt x="0" y="1341"/>
                  </a:lnTo>
                  <a:cubicBezTo>
                    <a:pt x="0" y="1718"/>
                    <a:pt x="308" y="2026"/>
                    <a:pt x="686" y="2026"/>
                  </a:cubicBezTo>
                  <a:lnTo>
                    <a:pt x="14477" y="2026"/>
                  </a:lnTo>
                  <a:cubicBezTo>
                    <a:pt x="14855" y="2026"/>
                    <a:pt x="15162" y="1718"/>
                    <a:pt x="15162" y="1341"/>
                  </a:cubicBezTo>
                  <a:lnTo>
                    <a:pt x="151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493;p39">
              <a:extLst>
                <a:ext uri="{FF2B5EF4-FFF2-40B4-BE49-F238E27FC236}">
                  <a16:creationId xmlns:a16="http://schemas.microsoft.com/office/drawing/2014/main" id="{EDA1FC17-CD07-A272-DC29-16D49784B05F}"/>
                </a:ext>
              </a:extLst>
            </p:cNvPr>
            <p:cNvSpPr/>
            <p:nvPr/>
          </p:nvSpPr>
          <p:spPr>
            <a:xfrm flipH="1">
              <a:off x="710190" y="2227388"/>
              <a:ext cx="2043745" cy="1104563"/>
            </a:xfrm>
            <a:custGeom>
              <a:avLst/>
              <a:gdLst/>
              <a:ahLst/>
              <a:cxnLst/>
              <a:rect l="l" t="t" r="r" b="b"/>
              <a:pathLst>
                <a:path w="15163" h="8195" extrusionOk="0">
                  <a:moveTo>
                    <a:pt x="0" y="0"/>
                  </a:moveTo>
                  <a:lnTo>
                    <a:pt x="0" y="8195"/>
                  </a:lnTo>
                  <a:lnTo>
                    <a:pt x="15162" y="8195"/>
                  </a:lnTo>
                  <a:lnTo>
                    <a:pt x="151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494;p39">
              <a:extLst>
                <a:ext uri="{FF2B5EF4-FFF2-40B4-BE49-F238E27FC236}">
                  <a16:creationId xmlns:a16="http://schemas.microsoft.com/office/drawing/2014/main" id="{9F646875-11EE-8A15-2658-67A83E653244}"/>
                </a:ext>
              </a:extLst>
            </p:cNvPr>
            <p:cNvSpPr/>
            <p:nvPr/>
          </p:nvSpPr>
          <p:spPr>
            <a:xfrm flipH="1">
              <a:off x="1476302" y="2091120"/>
              <a:ext cx="511509" cy="697378"/>
            </a:xfrm>
            <a:custGeom>
              <a:avLst/>
              <a:gdLst/>
              <a:ahLst/>
              <a:cxnLst/>
              <a:rect l="l" t="t" r="r" b="b"/>
              <a:pathLst>
                <a:path w="3795" h="5174" extrusionOk="0">
                  <a:moveTo>
                    <a:pt x="486" y="1"/>
                  </a:moveTo>
                  <a:lnTo>
                    <a:pt x="1" y="3192"/>
                  </a:lnTo>
                  <a:lnTo>
                    <a:pt x="9" y="3192"/>
                  </a:lnTo>
                  <a:lnTo>
                    <a:pt x="9" y="3409"/>
                  </a:lnTo>
                  <a:cubicBezTo>
                    <a:pt x="9" y="4384"/>
                    <a:pt x="798" y="5173"/>
                    <a:pt x="1770" y="5173"/>
                  </a:cubicBezTo>
                  <a:lnTo>
                    <a:pt x="2025" y="5173"/>
                  </a:lnTo>
                  <a:cubicBezTo>
                    <a:pt x="2997" y="5173"/>
                    <a:pt x="3786" y="4384"/>
                    <a:pt x="3786" y="3409"/>
                  </a:cubicBezTo>
                  <a:lnTo>
                    <a:pt x="3786" y="3192"/>
                  </a:lnTo>
                  <a:lnTo>
                    <a:pt x="3794" y="3192"/>
                  </a:lnTo>
                  <a:lnTo>
                    <a:pt x="3309"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95;p39">
              <a:extLst>
                <a:ext uri="{FF2B5EF4-FFF2-40B4-BE49-F238E27FC236}">
                  <a16:creationId xmlns:a16="http://schemas.microsoft.com/office/drawing/2014/main" id="{43465F1C-D6D9-5202-B962-113B6366B6DC}"/>
                </a:ext>
              </a:extLst>
            </p:cNvPr>
            <p:cNvSpPr/>
            <p:nvPr/>
          </p:nvSpPr>
          <p:spPr>
            <a:xfrm flipH="1">
              <a:off x="459477" y="2091120"/>
              <a:ext cx="701960" cy="697378"/>
            </a:xfrm>
            <a:custGeom>
              <a:avLst/>
              <a:gdLst/>
              <a:ahLst/>
              <a:cxnLst/>
              <a:rect l="l" t="t" r="r" b="b"/>
              <a:pathLst>
                <a:path w="5208" h="5174" extrusionOk="0">
                  <a:moveTo>
                    <a:pt x="0" y="1"/>
                  </a:moveTo>
                  <a:lnTo>
                    <a:pt x="1461" y="3192"/>
                  </a:lnTo>
                  <a:lnTo>
                    <a:pt x="1431" y="3192"/>
                  </a:lnTo>
                  <a:lnTo>
                    <a:pt x="1431" y="3409"/>
                  </a:lnTo>
                  <a:cubicBezTo>
                    <a:pt x="1431" y="4384"/>
                    <a:pt x="2220" y="5173"/>
                    <a:pt x="3191" y="5173"/>
                  </a:cubicBezTo>
                  <a:lnTo>
                    <a:pt x="3447" y="5173"/>
                  </a:lnTo>
                  <a:cubicBezTo>
                    <a:pt x="4418" y="5173"/>
                    <a:pt x="5208" y="4384"/>
                    <a:pt x="5208" y="3409"/>
                  </a:cubicBezTo>
                  <a:lnTo>
                    <a:pt x="5208" y="3192"/>
                  </a:lnTo>
                  <a:lnTo>
                    <a:pt x="2819"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96;p39">
              <a:extLst>
                <a:ext uri="{FF2B5EF4-FFF2-40B4-BE49-F238E27FC236}">
                  <a16:creationId xmlns:a16="http://schemas.microsoft.com/office/drawing/2014/main" id="{C6F44930-FD06-50BF-2DC9-DF974F81868C}"/>
                </a:ext>
              </a:extLst>
            </p:cNvPr>
            <p:cNvSpPr/>
            <p:nvPr/>
          </p:nvSpPr>
          <p:spPr>
            <a:xfrm flipH="1">
              <a:off x="2302676" y="2091120"/>
              <a:ext cx="701960" cy="697378"/>
            </a:xfrm>
            <a:custGeom>
              <a:avLst/>
              <a:gdLst/>
              <a:ahLst/>
              <a:cxnLst/>
              <a:rect l="l" t="t" r="r" b="b"/>
              <a:pathLst>
                <a:path w="5208" h="5174" extrusionOk="0">
                  <a:moveTo>
                    <a:pt x="2385" y="1"/>
                  </a:moveTo>
                  <a:lnTo>
                    <a:pt x="0" y="3192"/>
                  </a:lnTo>
                  <a:lnTo>
                    <a:pt x="0" y="3409"/>
                  </a:lnTo>
                  <a:cubicBezTo>
                    <a:pt x="0" y="4384"/>
                    <a:pt x="790" y="5173"/>
                    <a:pt x="1761" y="5173"/>
                  </a:cubicBezTo>
                  <a:lnTo>
                    <a:pt x="2017" y="5173"/>
                  </a:lnTo>
                  <a:cubicBezTo>
                    <a:pt x="2988" y="5173"/>
                    <a:pt x="3777" y="4384"/>
                    <a:pt x="3777" y="3409"/>
                  </a:cubicBezTo>
                  <a:lnTo>
                    <a:pt x="3777" y="3192"/>
                  </a:lnTo>
                  <a:lnTo>
                    <a:pt x="3747" y="3192"/>
                  </a:lnTo>
                  <a:lnTo>
                    <a:pt x="5208"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97;p39">
              <a:extLst>
                <a:ext uri="{FF2B5EF4-FFF2-40B4-BE49-F238E27FC236}">
                  <a16:creationId xmlns:a16="http://schemas.microsoft.com/office/drawing/2014/main" id="{9C83862B-2D7C-187F-49D6-0EDD9F7389D2}"/>
                </a:ext>
              </a:extLst>
            </p:cNvPr>
            <p:cNvSpPr/>
            <p:nvPr/>
          </p:nvSpPr>
          <p:spPr>
            <a:xfrm flipH="1">
              <a:off x="968428" y="2091120"/>
              <a:ext cx="573510" cy="697378"/>
            </a:xfrm>
            <a:custGeom>
              <a:avLst/>
              <a:gdLst/>
              <a:ahLst/>
              <a:cxnLst/>
              <a:rect l="l" t="t" r="r" b="b"/>
              <a:pathLst>
                <a:path w="4255" h="5174" extrusionOk="0">
                  <a:moveTo>
                    <a:pt x="1" y="1"/>
                  </a:moveTo>
                  <a:lnTo>
                    <a:pt x="478" y="3192"/>
                  </a:lnTo>
                  <a:lnTo>
                    <a:pt x="478" y="3409"/>
                  </a:lnTo>
                  <a:cubicBezTo>
                    <a:pt x="478" y="4384"/>
                    <a:pt x="1267" y="5173"/>
                    <a:pt x="2238" y="5173"/>
                  </a:cubicBezTo>
                  <a:lnTo>
                    <a:pt x="2494" y="5173"/>
                  </a:lnTo>
                  <a:cubicBezTo>
                    <a:pt x="3465" y="5173"/>
                    <a:pt x="4254" y="4384"/>
                    <a:pt x="4254" y="3409"/>
                  </a:cubicBezTo>
                  <a:lnTo>
                    <a:pt x="4254" y="3192"/>
                  </a:lnTo>
                  <a:lnTo>
                    <a:pt x="2823"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98;p39">
              <a:extLst>
                <a:ext uri="{FF2B5EF4-FFF2-40B4-BE49-F238E27FC236}">
                  <a16:creationId xmlns:a16="http://schemas.microsoft.com/office/drawing/2014/main" id="{7B5DE289-1288-CA2D-789E-934D619A6C0E}"/>
                </a:ext>
              </a:extLst>
            </p:cNvPr>
            <p:cNvSpPr/>
            <p:nvPr/>
          </p:nvSpPr>
          <p:spPr>
            <a:xfrm flipH="1">
              <a:off x="1922174" y="2091120"/>
              <a:ext cx="573510" cy="697378"/>
            </a:xfrm>
            <a:custGeom>
              <a:avLst/>
              <a:gdLst/>
              <a:ahLst/>
              <a:cxnLst/>
              <a:rect l="l" t="t" r="r" b="b"/>
              <a:pathLst>
                <a:path w="4255" h="5174" extrusionOk="0">
                  <a:moveTo>
                    <a:pt x="1432" y="1"/>
                  </a:moveTo>
                  <a:lnTo>
                    <a:pt x="1" y="3192"/>
                  </a:lnTo>
                  <a:lnTo>
                    <a:pt x="1" y="3409"/>
                  </a:lnTo>
                  <a:cubicBezTo>
                    <a:pt x="1" y="4384"/>
                    <a:pt x="790" y="5173"/>
                    <a:pt x="1761" y="5173"/>
                  </a:cubicBezTo>
                  <a:lnTo>
                    <a:pt x="2017" y="5173"/>
                  </a:lnTo>
                  <a:cubicBezTo>
                    <a:pt x="2988" y="5173"/>
                    <a:pt x="3777" y="4384"/>
                    <a:pt x="3777" y="3409"/>
                  </a:cubicBezTo>
                  <a:lnTo>
                    <a:pt x="3777" y="3192"/>
                  </a:lnTo>
                  <a:lnTo>
                    <a:pt x="4254"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99;p39">
              <a:extLst>
                <a:ext uri="{FF2B5EF4-FFF2-40B4-BE49-F238E27FC236}">
                  <a16:creationId xmlns:a16="http://schemas.microsoft.com/office/drawing/2014/main" id="{02355C81-507B-FAB9-A53E-C963976748EB}"/>
                </a:ext>
              </a:extLst>
            </p:cNvPr>
            <p:cNvSpPr/>
            <p:nvPr/>
          </p:nvSpPr>
          <p:spPr>
            <a:xfrm flipH="1">
              <a:off x="457200" y="2515424"/>
              <a:ext cx="2549728" cy="18196"/>
            </a:xfrm>
            <a:custGeom>
              <a:avLst/>
              <a:gdLst/>
              <a:ahLst/>
              <a:cxnLst/>
              <a:rect l="l" t="t" r="r" b="b"/>
              <a:pathLst>
                <a:path w="18917" h="135" extrusionOk="0">
                  <a:moveTo>
                    <a:pt x="0" y="1"/>
                  </a:moveTo>
                  <a:lnTo>
                    <a:pt x="0" y="135"/>
                  </a:lnTo>
                  <a:lnTo>
                    <a:pt x="18917" y="135"/>
                  </a:lnTo>
                  <a:lnTo>
                    <a:pt x="189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00;p39">
              <a:extLst>
                <a:ext uri="{FF2B5EF4-FFF2-40B4-BE49-F238E27FC236}">
                  <a16:creationId xmlns:a16="http://schemas.microsoft.com/office/drawing/2014/main" id="{BCDD0B7C-F78E-4EE6-9AA0-0A8E31FD9433}"/>
                </a:ext>
              </a:extLst>
            </p:cNvPr>
            <p:cNvSpPr/>
            <p:nvPr/>
          </p:nvSpPr>
          <p:spPr>
            <a:xfrm flipH="1">
              <a:off x="1051463" y="2873684"/>
              <a:ext cx="1361733" cy="367693"/>
            </a:xfrm>
            <a:custGeom>
              <a:avLst/>
              <a:gdLst/>
              <a:ahLst/>
              <a:cxnLst/>
              <a:rect l="l" t="t" r="r" b="b"/>
              <a:pathLst>
                <a:path w="10103" h="2728" extrusionOk="0">
                  <a:moveTo>
                    <a:pt x="1366" y="0"/>
                  </a:moveTo>
                  <a:cubicBezTo>
                    <a:pt x="612" y="0"/>
                    <a:pt x="0" y="612"/>
                    <a:pt x="0" y="1366"/>
                  </a:cubicBezTo>
                  <a:cubicBezTo>
                    <a:pt x="0" y="2116"/>
                    <a:pt x="612" y="2728"/>
                    <a:pt x="1366" y="2728"/>
                  </a:cubicBezTo>
                  <a:lnTo>
                    <a:pt x="8737" y="2728"/>
                  </a:lnTo>
                  <a:cubicBezTo>
                    <a:pt x="9491" y="2728"/>
                    <a:pt x="10102" y="2116"/>
                    <a:pt x="10102" y="1366"/>
                  </a:cubicBezTo>
                  <a:cubicBezTo>
                    <a:pt x="10102" y="612"/>
                    <a:pt x="9491" y="0"/>
                    <a:pt x="8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501;p39">
              <a:extLst>
                <a:ext uri="{FF2B5EF4-FFF2-40B4-BE49-F238E27FC236}">
                  <a16:creationId xmlns:a16="http://schemas.microsoft.com/office/drawing/2014/main" id="{7F73C72D-982E-CDA4-EB4D-932D754F2795}"/>
                </a:ext>
              </a:extLst>
            </p:cNvPr>
            <p:cNvGrpSpPr/>
            <p:nvPr/>
          </p:nvGrpSpPr>
          <p:grpSpPr>
            <a:xfrm flipH="1">
              <a:off x="1549992" y="2978908"/>
              <a:ext cx="364104" cy="586316"/>
              <a:chOff x="1538300" y="2978817"/>
              <a:chExt cx="387509" cy="586316"/>
            </a:xfrm>
          </p:grpSpPr>
          <p:sp>
            <p:nvSpPr>
              <p:cNvPr id="23" name="Google Shape;2502;p39">
                <a:extLst>
                  <a:ext uri="{FF2B5EF4-FFF2-40B4-BE49-F238E27FC236}">
                    <a16:creationId xmlns:a16="http://schemas.microsoft.com/office/drawing/2014/main" id="{6752BA4B-5B3E-B9AB-AC9C-1810D39416AD}"/>
                  </a:ext>
                </a:extLst>
              </p:cNvPr>
              <p:cNvSpPr/>
              <p:nvPr/>
            </p:nvSpPr>
            <p:spPr>
              <a:xfrm flipH="1">
                <a:off x="1599090" y="3474962"/>
                <a:ext cx="265931" cy="81410"/>
              </a:xfrm>
              <a:custGeom>
                <a:avLst/>
                <a:gdLst/>
                <a:ahLst/>
                <a:cxnLst/>
                <a:rect l="l" t="t" r="r" b="b"/>
                <a:pathLst>
                  <a:path w="1973" h="604" extrusionOk="0">
                    <a:moveTo>
                      <a:pt x="299" y="1"/>
                    </a:moveTo>
                    <a:cubicBezTo>
                      <a:pt x="135" y="1"/>
                      <a:pt x="0" y="135"/>
                      <a:pt x="0" y="300"/>
                    </a:cubicBezTo>
                    <a:cubicBezTo>
                      <a:pt x="0" y="465"/>
                      <a:pt x="135" y="603"/>
                      <a:pt x="299" y="603"/>
                    </a:cubicBezTo>
                    <a:lnTo>
                      <a:pt x="1669" y="603"/>
                    </a:lnTo>
                    <a:cubicBezTo>
                      <a:pt x="1838" y="603"/>
                      <a:pt x="1973" y="465"/>
                      <a:pt x="1973" y="300"/>
                    </a:cubicBezTo>
                    <a:cubicBezTo>
                      <a:pt x="1973" y="135"/>
                      <a:pt x="1838" y="1"/>
                      <a:pt x="16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3;p39">
                <a:extLst>
                  <a:ext uri="{FF2B5EF4-FFF2-40B4-BE49-F238E27FC236}">
                    <a16:creationId xmlns:a16="http://schemas.microsoft.com/office/drawing/2014/main" id="{08E4AC76-4CD2-A3A0-C3B7-BED2F196020B}"/>
                  </a:ext>
                </a:extLst>
              </p:cNvPr>
              <p:cNvSpPr/>
              <p:nvPr/>
            </p:nvSpPr>
            <p:spPr>
              <a:xfrm flipH="1">
                <a:off x="1547602" y="2987578"/>
                <a:ext cx="368907" cy="487517"/>
              </a:xfrm>
              <a:custGeom>
                <a:avLst/>
                <a:gdLst/>
                <a:ahLst/>
                <a:cxnLst/>
                <a:rect l="l" t="t" r="r" b="b"/>
                <a:pathLst>
                  <a:path w="2737" h="3617" extrusionOk="0">
                    <a:moveTo>
                      <a:pt x="820" y="1"/>
                    </a:moveTo>
                    <a:cubicBezTo>
                      <a:pt x="668" y="1"/>
                      <a:pt x="547" y="122"/>
                      <a:pt x="547" y="274"/>
                    </a:cubicBezTo>
                    <a:lnTo>
                      <a:pt x="547" y="1974"/>
                    </a:lnTo>
                    <a:cubicBezTo>
                      <a:pt x="547" y="1822"/>
                      <a:pt x="425" y="1696"/>
                      <a:pt x="274" y="1696"/>
                    </a:cubicBezTo>
                    <a:cubicBezTo>
                      <a:pt x="122" y="1696"/>
                      <a:pt x="1" y="1822"/>
                      <a:pt x="1" y="1974"/>
                    </a:cubicBezTo>
                    <a:lnTo>
                      <a:pt x="1" y="2299"/>
                    </a:lnTo>
                    <a:lnTo>
                      <a:pt x="1" y="2949"/>
                    </a:lnTo>
                    <a:cubicBezTo>
                      <a:pt x="1" y="3318"/>
                      <a:pt x="295" y="3617"/>
                      <a:pt x="664" y="3617"/>
                    </a:cubicBezTo>
                    <a:lnTo>
                      <a:pt x="2069" y="3617"/>
                    </a:lnTo>
                    <a:cubicBezTo>
                      <a:pt x="2437" y="3617"/>
                      <a:pt x="2736" y="3318"/>
                      <a:pt x="2736" y="2949"/>
                    </a:cubicBezTo>
                    <a:lnTo>
                      <a:pt x="2736" y="2355"/>
                    </a:lnTo>
                    <a:lnTo>
                      <a:pt x="2736" y="2299"/>
                    </a:lnTo>
                    <a:lnTo>
                      <a:pt x="2736" y="1809"/>
                    </a:lnTo>
                    <a:cubicBezTo>
                      <a:pt x="2736" y="1657"/>
                      <a:pt x="2615" y="1536"/>
                      <a:pt x="2463" y="1536"/>
                    </a:cubicBezTo>
                    <a:cubicBezTo>
                      <a:pt x="2311" y="1536"/>
                      <a:pt x="2190" y="1657"/>
                      <a:pt x="2190" y="1809"/>
                    </a:cubicBezTo>
                    <a:lnTo>
                      <a:pt x="2190" y="1588"/>
                    </a:lnTo>
                    <a:cubicBezTo>
                      <a:pt x="2190" y="1436"/>
                      <a:pt x="2069" y="1315"/>
                      <a:pt x="1917" y="1315"/>
                    </a:cubicBezTo>
                    <a:cubicBezTo>
                      <a:pt x="1765" y="1315"/>
                      <a:pt x="1644" y="1436"/>
                      <a:pt x="1644" y="1588"/>
                    </a:cubicBezTo>
                    <a:lnTo>
                      <a:pt x="1644" y="1423"/>
                    </a:lnTo>
                    <a:cubicBezTo>
                      <a:pt x="1644" y="1271"/>
                      <a:pt x="1518" y="1150"/>
                      <a:pt x="1366" y="1150"/>
                    </a:cubicBezTo>
                    <a:cubicBezTo>
                      <a:pt x="1219" y="1150"/>
                      <a:pt x="1093" y="1271"/>
                      <a:pt x="1093" y="1423"/>
                    </a:cubicBezTo>
                    <a:lnTo>
                      <a:pt x="1093" y="274"/>
                    </a:lnTo>
                    <a:cubicBezTo>
                      <a:pt x="1093" y="122"/>
                      <a:pt x="972" y="1"/>
                      <a:pt x="8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04;p39">
                <a:extLst>
                  <a:ext uri="{FF2B5EF4-FFF2-40B4-BE49-F238E27FC236}">
                    <a16:creationId xmlns:a16="http://schemas.microsoft.com/office/drawing/2014/main" id="{E5BFC900-CAF8-B9DE-08A7-04660E363AAA}"/>
                  </a:ext>
                </a:extLst>
              </p:cNvPr>
              <p:cNvSpPr/>
              <p:nvPr/>
            </p:nvSpPr>
            <p:spPr>
              <a:xfrm flipH="1">
                <a:off x="1590329" y="3465662"/>
                <a:ext cx="283453" cy="99471"/>
              </a:xfrm>
              <a:custGeom>
                <a:avLst/>
                <a:gdLst/>
                <a:ahLst/>
                <a:cxnLst/>
                <a:rect l="l" t="t" r="r" b="b"/>
                <a:pathLst>
                  <a:path w="2103" h="738" extrusionOk="0">
                    <a:moveTo>
                      <a:pt x="1734" y="135"/>
                    </a:moveTo>
                    <a:cubicBezTo>
                      <a:pt x="1864" y="135"/>
                      <a:pt x="1968" y="239"/>
                      <a:pt x="1968" y="369"/>
                    </a:cubicBezTo>
                    <a:cubicBezTo>
                      <a:pt x="1968" y="499"/>
                      <a:pt x="1864" y="603"/>
                      <a:pt x="1734" y="603"/>
                    </a:cubicBezTo>
                    <a:lnTo>
                      <a:pt x="369" y="603"/>
                    </a:lnTo>
                    <a:cubicBezTo>
                      <a:pt x="239" y="603"/>
                      <a:pt x="130" y="499"/>
                      <a:pt x="130" y="369"/>
                    </a:cubicBezTo>
                    <a:cubicBezTo>
                      <a:pt x="130" y="239"/>
                      <a:pt x="239" y="135"/>
                      <a:pt x="369" y="135"/>
                    </a:cubicBezTo>
                    <a:close/>
                    <a:moveTo>
                      <a:pt x="369" y="0"/>
                    </a:moveTo>
                    <a:cubicBezTo>
                      <a:pt x="165" y="0"/>
                      <a:pt x="0" y="165"/>
                      <a:pt x="0" y="369"/>
                    </a:cubicBezTo>
                    <a:cubicBezTo>
                      <a:pt x="0" y="573"/>
                      <a:pt x="165" y="738"/>
                      <a:pt x="369" y="738"/>
                    </a:cubicBezTo>
                    <a:lnTo>
                      <a:pt x="1734" y="738"/>
                    </a:lnTo>
                    <a:cubicBezTo>
                      <a:pt x="1938" y="738"/>
                      <a:pt x="2103" y="573"/>
                      <a:pt x="2103" y="369"/>
                    </a:cubicBezTo>
                    <a:cubicBezTo>
                      <a:pt x="2103" y="165"/>
                      <a:pt x="1938" y="0"/>
                      <a:pt x="17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05;p39">
                <a:extLst>
                  <a:ext uri="{FF2B5EF4-FFF2-40B4-BE49-F238E27FC236}">
                    <a16:creationId xmlns:a16="http://schemas.microsoft.com/office/drawing/2014/main" id="{6E2E02FA-C06C-6A52-28C7-1D42D69B1CF4}"/>
                  </a:ext>
                </a:extLst>
              </p:cNvPr>
              <p:cNvSpPr/>
              <p:nvPr/>
            </p:nvSpPr>
            <p:spPr>
              <a:xfrm flipH="1">
                <a:off x="1759754" y="2978817"/>
                <a:ext cx="91923" cy="318632"/>
              </a:xfrm>
              <a:custGeom>
                <a:avLst/>
                <a:gdLst/>
                <a:ahLst/>
                <a:cxnLst/>
                <a:rect l="l" t="t" r="r" b="b"/>
                <a:pathLst>
                  <a:path w="682" h="2364" extrusionOk="0">
                    <a:moveTo>
                      <a:pt x="339" y="1"/>
                    </a:moveTo>
                    <a:cubicBezTo>
                      <a:pt x="153" y="1"/>
                      <a:pt x="1" y="153"/>
                      <a:pt x="1" y="339"/>
                    </a:cubicBezTo>
                    <a:lnTo>
                      <a:pt x="1" y="2364"/>
                    </a:lnTo>
                    <a:lnTo>
                      <a:pt x="131" y="2364"/>
                    </a:lnTo>
                    <a:lnTo>
                      <a:pt x="131" y="339"/>
                    </a:lnTo>
                    <a:cubicBezTo>
                      <a:pt x="131" y="226"/>
                      <a:pt x="226" y="131"/>
                      <a:pt x="339" y="131"/>
                    </a:cubicBezTo>
                    <a:cubicBezTo>
                      <a:pt x="452" y="131"/>
                      <a:pt x="547" y="226"/>
                      <a:pt x="547" y="339"/>
                    </a:cubicBezTo>
                    <a:lnTo>
                      <a:pt x="547" y="1926"/>
                    </a:lnTo>
                    <a:lnTo>
                      <a:pt x="682" y="1926"/>
                    </a:lnTo>
                    <a:lnTo>
                      <a:pt x="682" y="339"/>
                    </a:lnTo>
                    <a:cubicBezTo>
                      <a:pt x="682" y="153"/>
                      <a:pt x="525" y="1"/>
                      <a:pt x="3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06;p39">
                <a:extLst>
                  <a:ext uri="{FF2B5EF4-FFF2-40B4-BE49-F238E27FC236}">
                    <a16:creationId xmlns:a16="http://schemas.microsoft.com/office/drawing/2014/main" id="{3727863E-6CF7-791E-AB4D-072E1D5CB7BE}"/>
                  </a:ext>
                </a:extLst>
              </p:cNvPr>
              <p:cNvSpPr/>
              <p:nvPr/>
            </p:nvSpPr>
            <p:spPr>
              <a:xfrm flipH="1">
                <a:off x="1686160" y="3133685"/>
                <a:ext cx="91789" cy="104728"/>
              </a:xfrm>
              <a:custGeom>
                <a:avLst/>
                <a:gdLst/>
                <a:ahLst/>
                <a:cxnLst/>
                <a:rect l="l" t="t" r="r" b="b"/>
                <a:pathLst>
                  <a:path w="681" h="777" extrusionOk="0">
                    <a:moveTo>
                      <a:pt x="338" y="1"/>
                    </a:moveTo>
                    <a:cubicBezTo>
                      <a:pt x="152" y="1"/>
                      <a:pt x="0" y="153"/>
                      <a:pt x="0" y="339"/>
                    </a:cubicBezTo>
                    <a:lnTo>
                      <a:pt x="0" y="777"/>
                    </a:lnTo>
                    <a:lnTo>
                      <a:pt x="135" y="777"/>
                    </a:lnTo>
                    <a:lnTo>
                      <a:pt x="135" y="339"/>
                    </a:lnTo>
                    <a:cubicBezTo>
                      <a:pt x="135" y="226"/>
                      <a:pt x="226" y="135"/>
                      <a:pt x="338" y="135"/>
                    </a:cubicBezTo>
                    <a:cubicBezTo>
                      <a:pt x="455" y="135"/>
                      <a:pt x="546" y="226"/>
                      <a:pt x="546" y="339"/>
                    </a:cubicBezTo>
                    <a:lnTo>
                      <a:pt x="546" y="560"/>
                    </a:lnTo>
                    <a:lnTo>
                      <a:pt x="681" y="560"/>
                    </a:lnTo>
                    <a:lnTo>
                      <a:pt x="681" y="339"/>
                    </a:lnTo>
                    <a:cubicBezTo>
                      <a:pt x="681" y="153"/>
                      <a:pt x="529" y="1"/>
                      <a:pt x="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07;p39">
                <a:extLst>
                  <a:ext uri="{FF2B5EF4-FFF2-40B4-BE49-F238E27FC236}">
                    <a16:creationId xmlns:a16="http://schemas.microsoft.com/office/drawing/2014/main" id="{1C8A23CC-7495-0BE1-C8D5-CC99C53C4909}"/>
                  </a:ext>
                </a:extLst>
              </p:cNvPr>
              <p:cNvSpPr/>
              <p:nvPr/>
            </p:nvSpPr>
            <p:spPr>
              <a:xfrm flipH="1">
                <a:off x="1612432" y="3155925"/>
                <a:ext cx="91923" cy="82488"/>
              </a:xfrm>
              <a:custGeom>
                <a:avLst/>
                <a:gdLst/>
                <a:ahLst/>
                <a:cxnLst/>
                <a:rect l="l" t="t" r="r" b="b"/>
                <a:pathLst>
                  <a:path w="682" h="612" extrusionOk="0">
                    <a:moveTo>
                      <a:pt x="343" y="1"/>
                    </a:moveTo>
                    <a:cubicBezTo>
                      <a:pt x="152" y="1"/>
                      <a:pt x="0" y="152"/>
                      <a:pt x="0" y="339"/>
                    </a:cubicBezTo>
                    <a:lnTo>
                      <a:pt x="0" y="612"/>
                    </a:lnTo>
                    <a:lnTo>
                      <a:pt x="135" y="612"/>
                    </a:lnTo>
                    <a:lnTo>
                      <a:pt x="135" y="339"/>
                    </a:lnTo>
                    <a:cubicBezTo>
                      <a:pt x="135" y="226"/>
                      <a:pt x="226" y="131"/>
                      <a:pt x="343" y="131"/>
                    </a:cubicBezTo>
                    <a:cubicBezTo>
                      <a:pt x="456" y="131"/>
                      <a:pt x="547" y="226"/>
                      <a:pt x="547" y="339"/>
                    </a:cubicBezTo>
                    <a:lnTo>
                      <a:pt x="547" y="612"/>
                    </a:lnTo>
                    <a:lnTo>
                      <a:pt x="681" y="612"/>
                    </a:lnTo>
                    <a:lnTo>
                      <a:pt x="681" y="339"/>
                    </a:lnTo>
                    <a:cubicBezTo>
                      <a:pt x="681" y="152"/>
                      <a:pt x="529" y="1"/>
                      <a:pt x="3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08;p39">
                <a:extLst>
                  <a:ext uri="{FF2B5EF4-FFF2-40B4-BE49-F238E27FC236}">
                    <a16:creationId xmlns:a16="http://schemas.microsoft.com/office/drawing/2014/main" id="{B8F6A034-4C9A-41AF-3931-034319ED57FA}"/>
                  </a:ext>
                </a:extLst>
              </p:cNvPr>
              <p:cNvSpPr/>
              <p:nvPr/>
            </p:nvSpPr>
            <p:spPr>
              <a:xfrm flipH="1">
                <a:off x="1834021" y="3207413"/>
                <a:ext cx="91789" cy="90036"/>
              </a:xfrm>
              <a:custGeom>
                <a:avLst/>
                <a:gdLst/>
                <a:ahLst/>
                <a:cxnLst/>
                <a:rect l="l" t="t" r="r" b="b"/>
                <a:pathLst>
                  <a:path w="681" h="668" extrusionOk="0">
                    <a:moveTo>
                      <a:pt x="343" y="0"/>
                    </a:moveTo>
                    <a:cubicBezTo>
                      <a:pt x="152" y="0"/>
                      <a:pt x="0" y="152"/>
                      <a:pt x="0" y="343"/>
                    </a:cubicBezTo>
                    <a:lnTo>
                      <a:pt x="0" y="668"/>
                    </a:lnTo>
                    <a:lnTo>
                      <a:pt x="135" y="668"/>
                    </a:lnTo>
                    <a:lnTo>
                      <a:pt x="135" y="343"/>
                    </a:lnTo>
                    <a:cubicBezTo>
                      <a:pt x="135" y="226"/>
                      <a:pt x="226" y="134"/>
                      <a:pt x="343" y="134"/>
                    </a:cubicBezTo>
                    <a:cubicBezTo>
                      <a:pt x="455" y="134"/>
                      <a:pt x="551" y="226"/>
                      <a:pt x="551" y="343"/>
                    </a:cubicBezTo>
                    <a:lnTo>
                      <a:pt x="551" y="668"/>
                    </a:lnTo>
                    <a:lnTo>
                      <a:pt x="681" y="668"/>
                    </a:lnTo>
                    <a:lnTo>
                      <a:pt x="681" y="343"/>
                    </a:lnTo>
                    <a:cubicBezTo>
                      <a:pt x="681" y="152"/>
                      <a:pt x="529" y="0"/>
                      <a:pt x="3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09;p39">
                <a:extLst>
                  <a:ext uri="{FF2B5EF4-FFF2-40B4-BE49-F238E27FC236}">
                    <a16:creationId xmlns:a16="http://schemas.microsoft.com/office/drawing/2014/main" id="{F1D8055C-EEEC-70A6-292C-572CE9C5483D}"/>
                  </a:ext>
                </a:extLst>
              </p:cNvPr>
              <p:cNvSpPr/>
              <p:nvPr/>
            </p:nvSpPr>
            <p:spPr>
              <a:xfrm flipH="1">
                <a:off x="1538300" y="3185173"/>
                <a:ext cx="92463" cy="119959"/>
              </a:xfrm>
              <a:custGeom>
                <a:avLst/>
                <a:gdLst/>
                <a:ahLst/>
                <a:cxnLst/>
                <a:rect l="l" t="t" r="r" b="b"/>
                <a:pathLst>
                  <a:path w="686" h="890" extrusionOk="0">
                    <a:moveTo>
                      <a:pt x="343" y="0"/>
                    </a:moveTo>
                    <a:cubicBezTo>
                      <a:pt x="157" y="0"/>
                      <a:pt x="1" y="152"/>
                      <a:pt x="1" y="343"/>
                    </a:cubicBezTo>
                    <a:lnTo>
                      <a:pt x="1" y="395"/>
                    </a:lnTo>
                    <a:lnTo>
                      <a:pt x="135" y="395"/>
                    </a:lnTo>
                    <a:lnTo>
                      <a:pt x="135" y="343"/>
                    </a:lnTo>
                    <a:cubicBezTo>
                      <a:pt x="135" y="226"/>
                      <a:pt x="231" y="135"/>
                      <a:pt x="343" y="135"/>
                    </a:cubicBezTo>
                    <a:cubicBezTo>
                      <a:pt x="456" y="135"/>
                      <a:pt x="551" y="226"/>
                      <a:pt x="551" y="343"/>
                    </a:cubicBezTo>
                    <a:lnTo>
                      <a:pt x="551" y="889"/>
                    </a:lnTo>
                    <a:lnTo>
                      <a:pt x="686" y="889"/>
                    </a:lnTo>
                    <a:lnTo>
                      <a:pt x="686" y="343"/>
                    </a:lnTo>
                    <a:cubicBezTo>
                      <a:pt x="686" y="152"/>
                      <a:pt x="530" y="0"/>
                      <a:pt x="3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10;p39">
                <a:extLst>
                  <a:ext uri="{FF2B5EF4-FFF2-40B4-BE49-F238E27FC236}">
                    <a16:creationId xmlns:a16="http://schemas.microsoft.com/office/drawing/2014/main" id="{314FB3A8-08B7-6B0F-8C85-CD6DF3D12766}"/>
                  </a:ext>
                </a:extLst>
              </p:cNvPr>
              <p:cNvSpPr/>
              <p:nvPr/>
            </p:nvSpPr>
            <p:spPr>
              <a:xfrm flipH="1">
                <a:off x="1538302" y="3297315"/>
                <a:ext cx="387507" cy="186542"/>
              </a:xfrm>
              <a:custGeom>
                <a:avLst/>
                <a:gdLst/>
                <a:ahLst/>
                <a:cxnLst/>
                <a:rect l="l" t="t" r="r" b="b"/>
                <a:pathLst>
                  <a:path w="2875" h="1384" extrusionOk="0">
                    <a:moveTo>
                      <a:pt x="0" y="1"/>
                    </a:moveTo>
                    <a:lnTo>
                      <a:pt x="0" y="651"/>
                    </a:lnTo>
                    <a:cubicBezTo>
                      <a:pt x="0" y="1054"/>
                      <a:pt x="330" y="1384"/>
                      <a:pt x="733" y="1384"/>
                    </a:cubicBezTo>
                    <a:lnTo>
                      <a:pt x="2138" y="1384"/>
                    </a:lnTo>
                    <a:cubicBezTo>
                      <a:pt x="2545" y="1384"/>
                      <a:pt x="2875" y="1054"/>
                      <a:pt x="2875" y="651"/>
                    </a:cubicBezTo>
                    <a:lnTo>
                      <a:pt x="2875" y="1"/>
                    </a:lnTo>
                    <a:lnTo>
                      <a:pt x="2740" y="1"/>
                    </a:lnTo>
                    <a:lnTo>
                      <a:pt x="2740" y="651"/>
                    </a:lnTo>
                    <a:cubicBezTo>
                      <a:pt x="2740" y="981"/>
                      <a:pt x="2472" y="1249"/>
                      <a:pt x="2138" y="1249"/>
                    </a:cubicBezTo>
                    <a:lnTo>
                      <a:pt x="733" y="1249"/>
                    </a:lnTo>
                    <a:cubicBezTo>
                      <a:pt x="403" y="1249"/>
                      <a:pt x="135" y="981"/>
                      <a:pt x="135" y="651"/>
                    </a:cubicBezTo>
                    <a:lnTo>
                      <a:pt x="13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12996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FBA818-60D1-7E15-F5EF-FBC6BC34C155}"/>
              </a:ext>
            </a:extLst>
          </p:cNvPr>
          <p:cNvSpPr txBox="1"/>
          <p:nvPr/>
        </p:nvSpPr>
        <p:spPr>
          <a:xfrm>
            <a:off x="2800131" y="424033"/>
            <a:ext cx="3556000" cy="461665"/>
          </a:xfrm>
          <a:prstGeom prst="rect">
            <a:avLst/>
          </a:prstGeom>
          <a:noFill/>
        </p:spPr>
        <p:txBody>
          <a:bodyPr wrap="square" rtlCol="0">
            <a:spAutoFit/>
          </a:bodyPr>
          <a:lstStyle/>
          <a:p>
            <a:pPr algn="ctr"/>
            <a:r>
              <a:rPr lang="en-US" sz="2400" b="1" u="sng" dirty="0">
                <a:solidFill>
                  <a:srgbClr val="0070C0"/>
                </a:solidFill>
              </a:rPr>
              <a:t>GỢI Ý TRẢ LỜI</a:t>
            </a:r>
          </a:p>
        </p:txBody>
      </p:sp>
      <p:sp>
        <p:nvSpPr>
          <p:cNvPr id="5" name="Arrow: Pentagon 4">
            <a:extLst>
              <a:ext uri="{FF2B5EF4-FFF2-40B4-BE49-F238E27FC236}">
                <a16:creationId xmlns:a16="http://schemas.microsoft.com/office/drawing/2014/main" id="{27EDA95A-2DEE-985C-C5F3-D386BB47005B}"/>
              </a:ext>
            </a:extLst>
          </p:cNvPr>
          <p:cNvSpPr/>
          <p:nvPr/>
        </p:nvSpPr>
        <p:spPr>
          <a:xfrm>
            <a:off x="-1" y="1109365"/>
            <a:ext cx="6968359" cy="595908"/>
          </a:xfrm>
          <a:prstGeom prst="homePlate">
            <a:avLst/>
          </a:prstGeom>
          <a:solidFill>
            <a:schemeClr val="accent5">
              <a:lumMod val="50000"/>
            </a:schemeClr>
          </a:solid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b. Mua </a:t>
            </a:r>
            <a:r>
              <a:rPr lang="en-US" sz="2000" b="1" dirty="0" err="1"/>
              <a:t>sắm</a:t>
            </a:r>
            <a:r>
              <a:rPr lang="en-US" sz="2000" b="1" dirty="0"/>
              <a:t> </a:t>
            </a:r>
            <a:r>
              <a:rPr lang="en-US" sz="2000" b="1" dirty="0" err="1"/>
              <a:t>để</a:t>
            </a:r>
            <a:r>
              <a:rPr lang="en-US" sz="2000" b="1" dirty="0"/>
              <a:t> </a:t>
            </a:r>
            <a:r>
              <a:rPr lang="en-US" sz="2000" b="1" dirty="0" err="1"/>
              <a:t>tổ</a:t>
            </a:r>
            <a:r>
              <a:rPr lang="en-US" sz="2000" b="1" dirty="0"/>
              <a:t> </a:t>
            </a:r>
            <a:r>
              <a:rPr lang="en-US" sz="2000" b="1" dirty="0" err="1"/>
              <a:t>chức</a:t>
            </a:r>
            <a:r>
              <a:rPr lang="en-US" sz="2000" b="1" dirty="0"/>
              <a:t> </a:t>
            </a:r>
            <a:r>
              <a:rPr lang="en-US" sz="2000" b="1" dirty="0" err="1"/>
              <a:t>một</a:t>
            </a:r>
            <a:r>
              <a:rPr lang="en-US" sz="2000" b="1" dirty="0"/>
              <a:t> </a:t>
            </a:r>
            <a:r>
              <a:rPr lang="en-US" sz="2000" b="1" dirty="0" err="1"/>
              <a:t>sự</a:t>
            </a:r>
            <a:r>
              <a:rPr lang="en-US" sz="2000" b="1" dirty="0"/>
              <a:t> </a:t>
            </a:r>
            <a:r>
              <a:rPr lang="en-US" sz="2000" b="1" dirty="0" err="1"/>
              <a:t>kiện</a:t>
            </a:r>
            <a:r>
              <a:rPr lang="en-US" sz="2000" b="1" dirty="0"/>
              <a:t> </a:t>
            </a:r>
            <a:r>
              <a:rPr lang="en-US" sz="2000" b="1" dirty="0" err="1"/>
              <a:t>trong</a:t>
            </a:r>
            <a:r>
              <a:rPr lang="en-US" sz="2000" b="1" dirty="0"/>
              <a:t> </a:t>
            </a:r>
            <a:r>
              <a:rPr lang="en-US" sz="2000" b="1" dirty="0" err="1"/>
              <a:t>gia</a:t>
            </a:r>
            <a:r>
              <a:rPr lang="en-US" sz="2000" b="1" dirty="0"/>
              <a:t> </a:t>
            </a:r>
            <a:r>
              <a:rPr lang="en-US" sz="2000" b="1" dirty="0" err="1"/>
              <a:t>đình</a:t>
            </a:r>
            <a:endParaRPr lang="en-US" sz="2000" b="1" dirty="0"/>
          </a:p>
        </p:txBody>
      </p:sp>
      <p:grpSp>
        <p:nvGrpSpPr>
          <p:cNvPr id="10" name="Group 9">
            <a:extLst>
              <a:ext uri="{FF2B5EF4-FFF2-40B4-BE49-F238E27FC236}">
                <a16:creationId xmlns:a16="http://schemas.microsoft.com/office/drawing/2014/main" id="{E821A10D-92BD-2C0C-F658-F3543AA7C605}"/>
              </a:ext>
            </a:extLst>
          </p:cNvPr>
          <p:cNvGrpSpPr/>
          <p:nvPr/>
        </p:nvGrpSpPr>
        <p:grpSpPr>
          <a:xfrm>
            <a:off x="373116" y="2922191"/>
            <a:ext cx="4346029" cy="1665920"/>
            <a:chOff x="373116" y="2922191"/>
            <a:chExt cx="4346029" cy="1665920"/>
          </a:xfrm>
        </p:grpSpPr>
        <p:sp>
          <p:nvSpPr>
            <p:cNvPr id="7" name="Rectangle 6">
              <a:extLst>
                <a:ext uri="{FF2B5EF4-FFF2-40B4-BE49-F238E27FC236}">
                  <a16:creationId xmlns:a16="http://schemas.microsoft.com/office/drawing/2014/main" id="{6643F87B-EBBF-3681-02E3-46D4A8452509}"/>
                </a:ext>
              </a:extLst>
            </p:cNvPr>
            <p:cNvSpPr/>
            <p:nvPr/>
          </p:nvSpPr>
          <p:spPr>
            <a:xfrm>
              <a:off x="373116" y="2922191"/>
              <a:ext cx="4346029" cy="1665920"/>
            </a:xfrm>
            <a:prstGeom prst="rect">
              <a:avLst/>
            </a:prstGeom>
            <a:solidFill>
              <a:srgbClr val="EBF6FB"/>
            </a:solidFill>
            <a:ln>
              <a:solidFill>
                <a:srgbClr val="E7FFF5"/>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40BAFC0-86C0-8F61-2154-DA29CDA0110E}"/>
                </a:ext>
              </a:extLst>
            </p:cNvPr>
            <p:cNvSpPr txBox="1"/>
            <p:nvPr/>
          </p:nvSpPr>
          <p:spPr>
            <a:xfrm>
              <a:off x="373116" y="2951382"/>
              <a:ext cx="4240926"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i="1" dirty="0" err="1">
                  <a:effectLst/>
                  <a:latin typeface="+mn-lt"/>
                  <a:ea typeface="Times New Roman" panose="02020603050405020304" pitchFamily="18" charset="0"/>
                </a:rPr>
                <a:t>Tổ</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chức</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tại</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nhà</a:t>
              </a:r>
              <a:r>
                <a:rPr lang="en-US" sz="2000" i="1" dirty="0">
                  <a:effectLst/>
                  <a:latin typeface="+mn-lt"/>
                  <a:ea typeface="Times New Roman" panose="02020603050405020304" pitchFamily="18" charset="0"/>
                </a:rPr>
                <a:t> </a:t>
              </a:r>
            </a:p>
            <a:p>
              <a:pPr marL="342900" indent="-342900" algn="just">
                <a:lnSpc>
                  <a:spcPct val="150000"/>
                </a:lnSpc>
                <a:buFont typeface="Arial" panose="020B0604020202020204" pitchFamily="34" charset="0"/>
                <a:buChar char="•"/>
              </a:pPr>
              <a:r>
                <a:rPr lang="en-US" sz="2000" i="1" dirty="0" err="1">
                  <a:effectLst/>
                  <a:latin typeface="+mn-lt"/>
                  <a:ea typeface="Times New Roman" panose="02020603050405020304" pitchFamily="18" charset="0"/>
                </a:rPr>
                <a:t>Tìm</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các</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địa</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điểm</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giá</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rẻ</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có</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thể</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là</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nhà</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bạn</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bè</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người</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thân</a:t>
              </a:r>
              <a:r>
                <a:rPr lang="en-US" sz="2000" i="1" dirty="0">
                  <a:effectLst/>
                  <a:latin typeface="+mn-lt"/>
                  <a:ea typeface="Times New Roman" panose="02020603050405020304" pitchFamily="18" charset="0"/>
                </a:rPr>
                <a:t>.</a:t>
              </a:r>
              <a:endParaRPr lang="en-US" sz="2000" i="1" dirty="0">
                <a:effectLst/>
                <a:latin typeface="+mn-lt"/>
                <a:ea typeface="Calibri" panose="020F0502020204030204" pitchFamily="34" charset="0"/>
              </a:endParaRPr>
            </a:p>
          </p:txBody>
        </p:sp>
      </p:grpSp>
      <p:sp>
        <p:nvSpPr>
          <p:cNvPr id="9" name="Rectangle: Rounded Corners 8">
            <a:extLst>
              <a:ext uri="{FF2B5EF4-FFF2-40B4-BE49-F238E27FC236}">
                <a16:creationId xmlns:a16="http://schemas.microsoft.com/office/drawing/2014/main" id="{3F116803-28E0-FADE-D561-4C8229BA3531}"/>
              </a:ext>
            </a:extLst>
          </p:cNvPr>
          <p:cNvSpPr/>
          <p:nvPr/>
        </p:nvSpPr>
        <p:spPr>
          <a:xfrm>
            <a:off x="772510" y="2109879"/>
            <a:ext cx="3568262" cy="59590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effectLst/>
                <a:ea typeface="Times New Roman" panose="02020603050405020304" pitchFamily="18" charset="0"/>
              </a:rPr>
              <a:t>Tìm</a:t>
            </a:r>
            <a:r>
              <a:rPr lang="en-US" sz="2000" b="1" dirty="0">
                <a:solidFill>
                  <a:schemeClr val="tx1"/>
                </a:solidFill>
                <a:effectLst/>
                <a:ea typeface="Times New Roman" panose="02020603050405020304" pitchFamily="18" charset="0"/>
              </a:rPr>
              <a:t> </a:t>
            </a:r>
            <a:r>
              <a:rPr lang="en-US" sz="2000" b="1" dirty="0" err="1">
                <a:solidFill>
                  <a:schemeClr val="tx1"/>
                </a:solidFill>
                <a:effectLst/>
                <a:ea typeface="Times New Roman" panose="02020603050405020304" pitchFamily="18" charset="0"/>
              </a:rPr>
              <a:t>kiếm</a:t>
            </a:r>
            <a:r>
              <a:rPr lang="en-US" sz="2000" b="1" dirty="0">
                <a:solidFill>
                  <a:schemeClr val="tx1"/>
                </a:solidFill>
                <a:effectLst/>
                <a:ea typeface="Times New Roman" panose="02020603050405020304" pitchFamily="18" charset="0"/>
              </a:rPr>
              <a:t> </a:t>
            </a:r>
            <a:r>
              <a:rPr lang="en-US" sz="2000" b="1" dirty="0" err="1">
                <a:solidFill>
                  <a:schemeClr val="tx1"/>
                </a:solidFill>
                <a:effectLst/>
                <a:ea typeface="Times New Roman" panose="02020603050405020304" pitchFamily="18" charset="0"/>
              </a:rPr>
              <a:t>địa</a:t>
            </a:r>
            <a:r>
              <a:rPr lang="en-US" sz="2000" b="1" dirty="0">
                <a:solidFill>
                  <a:schemeClr val="tx1"/>
                </a:solidFill>
                <a:effectLst/>
                <a:ea typeface="Times New Roman" panose="02020603050405020304" pitchFamily="18" charset="0"/>
              </a:rPr>
              <a:t> </a:t>
            </a:r>
            <a:r>
              <a:rPr lang="en-US" sz="2000" b="1" dirty="0" err="1">
                <a:solidFill>
                  <a:schemeClr val="tx1"/>
                </a:solidFill>
                <a:effectLst/>
                <a:ea typeface="Times New Roman" panose="02020603050405020304" pitchFamily="18" charset="0"/>
              </a:rPr>
              <a:t>điểm</a:t>
            </a:r>
            <a:r>
              <a:rPr lang="en-US" sz="2000" b="1" dirty="0">
                <a:solidFill>
                  <a:schemeClr val="tx1"/>
                </a:solidFill>
                <a:effectLst/>
                <a:ea typeface="Times New Roman" panose="02020603050405020304" pitchFamily="18" charset="0"/>
              </a:rPr>
              <a:t> </a:t>
            </a:r>
            <a:r>
              <a:rPr lang="en-US" sz="2000" b="1" dirty="0" err="1">
                <a:solidFill>
                  <a:schemeClr val="tx1"/>
                </a:solidFill>
                <a:effectLst/>
                <a:ea typeface="Times New Roman" panose="02020603050405020304" pitchFamily="18" charset="0"/>
              </a:rPr>
              <a:t>tiết</a:t>
            </a:r>
            <a:r>
              <a:rPr lang="en-US" sz="2000" b="1" dirty="0">
                <a:solidFill>
                  <a:schemeClr val="tx1"/>
                </a:solidFill>
                <a:effectLst/>
                <a:ea typeface="Times New Roman" panose="02020603050405020304" pitchFamily="18" charset="0"/>
              </a:rPr>
              <a:t> </a:t>
            </a:r>
            <a:r>
              <a:rPr lang="en-US" sz="2000" b="1" dirty="0" err="1">
                <a:solidFill>
                  <a:schemeClr val="tx1"/>
                </a:solidFill>
                <a:effectLst/>
                <a:ea typeface="Times New Roman" panose="02020603050405020304" pitchFamily="18" charset="0"/>
              </a:rPr>
              <a:t>kiệm</a:t>
            </a:r>
            <a:endParaRPr lang="en-US" sz="2000" b="1" dirty="0">
              <a:solidFill>
                <a:schemeClr val="tx1"/>
              </a:solidFill>
              <a:effectLst/>
              <a:ea typeface="Calibri" panose="020F0502020204030204" pitchFamily="34" charset="0"/>
            </a:endParaRPr>
          </a:p>
        </p:txBody>
      </p:sp>
      <p:pic>
        <p:nvPicPr>
          <p:cNvPr id="6146" name="Picture 2" descr="Free House Vector Art - Download 1,495+ House Icons &amp; Graphics - Pixabay">
            <a:extLst>
              <a:ext uri="{FF2B5EF4-FFF2-40B4-BE49-F238E27FC236}">
                <a16:creationId xmlns:a16="http://schemas.microsoft.com/office/drawing/2014/main" id="{2244AE27-8432-E369-E215-962F47956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4870" y="1873432"/>
            <a:ext cx="2701158" cy="3006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29117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7ACE72-DB06-4138-7930-360E4E6DEAED}"/>
              </a:ext>
            </a:extLst>
          </p:cNvPr>
          <p:cNvSpPr txBox="1"/>
          <p:nvPr/>
        </p:nvSpPr>
        <p:spPr>
          <a:xfrm>
            <a:off x="2800131" y="424033"/>
            <a:ext cx="3556000" cy="461665"/>
          </a:xfrm>
          <a:prstGeom prst="rect">
            <a:avLst/>
          </a:prstGeom>
          <a:noFill/>
        </p:spPr>
        <p:txBody>
          <a:bodyPr wrap="square" rtlCol="0">
            <a:spAutoFit/>
          </a:bodyPr>
          <a:lstStyle/>
          <a:p>
            <a:pPr algn="ctr"/>
            <a:r>
              <a:rPr lang="en-US" sz="2400" b="1" u="sng" dirty="0">
                <a:solidFill>
                  <a:srgbClr val="0070C0"/>
                </a:solidFill>
              </a:rPr>
              <a:t>GỢI Ý TRẢ LỜI</a:t>
            </a:r>
          </a:p>
        </p:txBody>
      </p:sp>
      <p:sp>
        <p:nvSpPr>
          <p:cNvPr id="5" name="Arrow: Pentagon 4">
            <a:extLst>
              <a:ext uri="{FF2B5EF4-FFF2-40B4-BE49-F238E27FC236}">
                <a16:creationId xmlns:a16="http://schemas.microsoft.com/office/drawing/2014/main" id="{CEB9A8FA-0E99-F252-BF25-778C1ED169BB}"/>
              </a:ext>
            </a:extLst>
          </p:cNvPr>
          <p:cNvSpPr/>
          <p:nvPr/>
        </p:nvSpPr>
        <p:spPr>
          <a:xfrm>
            <a:off x="-1" y="1109365"/>
            <a:ext cx="6968359" cy="711200"/>
          </a:xfrm>
          <a:prstGeom prst="homePlate">
            <a:avLst/>
          </a:prstGeom>
          <a:solidFill>
            <a:schemeClr val="accent5">
              <a:lumMod val="50000"/>
            </a:schemeClr>
          </a:solid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b. Mua </a:t>
            </a:r>
            <a:r>
              <a:rPr lang="en-US" sz="2000" b="1" dirty="0" err="1"/>
              <a:t>sắm</a:t>
            </a:r>
            <a:r>
              <a:rPr lang="en-US" sz="2000" b="1" dirty="0"/>
              <a:t> </a:t>
            </a:r>
            <a:r>
              <a:rPr lang="en-US" sz="2000" b="1" dirty="0" err="1"/>
              <a:t>để</a:t>
            </a:r>
            <a:r>
              <a:rPr lang="en-US" sz="2000" b="1" dirty="0"/>
              <a:t> </a:t>
            </a:r>
            <a:r>
              <a:rPr lang="en-US" sz="2000" b="1" dirty="0" err="1"/>
              <a:t>tổ</a:t>
            </a:r>
            <a:r>
              <a:rPr lang="en-US" sz="2000" b="1" dirty="0"/>
              <a:t> </a:t>
            </a:r>
            <a:r>
              <a:rPr lang="en-US" sz="2000" b="1" dirty="0" err="1"/>
              <a:t>chức</a:t>
            </a:r>
            <a:r>
              <a:rPr lang="en-US" sz="2000" b="1" dirty="0"/>
              <a:t> </a:t>
            </a:r>
            <a:r>
              <a:rPr lang="en-US" sz="2000" b="1" dirty="0" err="1"/>
              <a:t>một</a:t>
            </a:r>
            <a:r>
              <a:rPr lang="en-US" sz="2000" b="1" dirty="0"/>
              <a:t> </a:t>
            </a:r>
            <a:r>
              <a:rPr lang="en-US" sz="2000" b="1" dirty="0" err="1"/>
              <a:t>sự</a:t>
            </a:r>
            <a:r>
              <a:rPr lang="en-US" sz="2000" b="1" dirty="0"/>
              <a:t> </a:t>
            </a:r>
            <a:r>
              <a:rPr lang="en-US" sz="2000" b="1" dirty="0" err="1"/>
              <a:t>kiện</a:t>
            </a:r>
            <a:r>
              <a:rPr lang="en-US" sz="2000" b="1" dirty="0"/>
              <a:t> </a:t>
            </a:r>
            <a:r>
              <a:rPr lang="en-US" sz="2000" b="1" dirty="0" err="1"/>
              <a:t>trong</a:t>
            </a:r>
            <a:r>
              <a:rPr lang="en-US" sz="2000" b="1" dirty="0"/>
              <a:t> </a:t>
            </a:r>
            <a:r>
              <a:rPr lang="en-US" sz="2000" b="1" dirty="0" err="1"/>
              <a:t>gia</a:t>
            </a:r>
            <a:r>
              <a:rPr lang="en-US" sz="2000" b="1" dirty="0"/>
              <a:t> </a:t>
            </a:r>
            <a:r>
              <a:rPr lang="en-US" sz="2000" b="1" dirty="0" err="1"/>
              <a:t>đình</a:t>
            </a:r>
            <a:endParaRPr lang="en-US" sz="2000" b="1" dirty="0"/>
          </a:p>
        </p:txBody>
      </p:sp>
      <p:sp>
        <p:nvSpPr>
          <p:cNvPr id="6" name="Rectangle: Rounded Corners 5">
            <a:extLst>
              <a:ext uri="{FF2B5EF4-FFF2-40B4-BE49-F238E27FC236}">
                <a16:creationId xmlns:a16="http://schemas.microsoft.com/office/drawing/2014/main" id="{13F79186-F9F1-AAB8-7367-67F3C315A6CA}"/>
              </a:ext>
            </a:extLst>
          </p:cNvPr>
          <p:cNvSpPr/>
          <p:nvPr/>
        </p:nvSpPr>
        <p:spPr>
          <a:xfrm>
            <a:off x="572814" y="2044232"/>
            <a:ext cx="3568262" cy="59590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effectLst/>
                <a:ea typeface="Times New Roman" panose="02020603050405020304" pitchFamily="18" charset="0"/>
              </a:rPr>
              <a:t>Tận</a:t>
            </a:r>
            <a:r>
              <a:rPr lang="en-US" sz="2000" b="1" dirty="0">
                <a:solidFill>
                  <a:schemeClr val="tx1"/>
                </a:solidFill>
                <a:effectLst/>
                <a:ea typeface="Times New Roman" panose="02020603050405020304" pitchFamily="18" charset="0"/>
              </a:rPr>
              <a:t> </a:t>
            </a:r>
            <a:r>
              <a:rPr lang="en-US" sz="2000" b="1" dirty="0" err="1">
                <a:solidFill>
                  <a:schemeClr val="tx1"/>
                </a:solidFill>
                <a:effectLst/>
                <a:ea typeface="Times New Roman" panose="02020603050405020304" pitchFamily="18" charset="0"/>
              </a:rPr>
              <a:t>dụng</a:t>
            </a:r>
            <a:r>
              <a:rPr lang="en-US" sz="2000" b="1" dirty="0">
                <a:solidFill>
                  <a:schemeClr val="tx1"/>
                </a:solidFill>
                <a:effectLst/>
                <a:ea typeface="Times New Roman" panose="02020603050405020304" pitchFamily="18" charset="0"/>
              </a:rPr>
              <a:t> </a:t>
            </a:r>
            <a:r>
              <a:rPr lang="en-US" sz="2000" b="1" dirty="0" err="1">
                <a:solidFill>
                  <a:schemeClr val="tx1"/>
                </a:solidFill>
                <a:effectLst/>
                <a:ea typeface="Times New Roman" panose="02020603050405020304" pitchFamily="18" charset="0"/>
              </a:rPr>
              <a:t>những</a:t>
            </a:r>
            <a:r>
              <a:rPr lang="en-US" sz="2000" b="1" dirty="0">
                <a:solidFill>
                  <a:schemeClr val="tx1"/>
                </a:solidFill>
                <a:effectLst/>
                <a:ea typeface="Times New Roman" panose="02020603050405020304" pitchFamily="18" charset="0"/>
              </a:rPr>
              <a:t> </a:t>
            </a:r>
            <a:r>
              <a:rPr lang="en-US" sz="2000" b="1" dirty="0" err="1">
                <a:solidFill>
                  <a:schemeClr val="tx1"/>
                </a:solidFill>
                <a:effectLst/>
                <a:ea typeface="Times New Roman" panose="02020603050405020304" pitchFamily="18" charset="0"/>
              </a:rPr>
              <a:t>gì</a:t>
            </a:r>
            <a:r>
              <a:rPr lang="en-US" sz="2000" b="1" dirty="0">
                <a:solidFill>
                  <a:schemeClr val="tx1"/>
                </a:solidFill>
                <a:effectLst/>
                <a:ea typeface="Times New Roman" panose="02020603050405020304" pitchFamily="18" charset="0"/>
              </a:rPr>
              <a:t> </a:t>
            </a:r>
            <a:r>
              <a:rPr lang="en-US" sz="2000" b="1" dirty="0" err="1">
                <a:solidFill>
                  <a:schemeClr val="tx1"/>
                </a:solidFill>
                <a:effectLst/>
                <a:ea typeface="Times New Roman" panose="02020603050405020304" pitchFamily="18" charset="0"/>
              </a:rPr>
              <a:t>sẵn</a:t>
            </a:r>
            <a:r>
              <a:rPr lang="en-US" sz="2000" b="1" dirty="0">
                <a:solidFill>
                  <a:schemeClr val="tx1"/>
                </a:solidFill>
                <a:effectLst/>
                <a:ea typeface="Times New Roman" panose="02020603050405020304" pitchFamily="18" charset="0"/>
              </a:rPr>
              <a:t> </a:t>
            </a:r>
            <a:r>
              <a:rPr lang="en-US" sz="2000" b="1" dirty="0" err="1">
                <a:solidFill>
                  <a:schemeClr val="tx1"/>
                </a:solidFill>
                <a:effectLst/>
                <a:ea typeface="Times New Roman" panose="02020603050405020304" pitchFamily="18" charset="0"/>
              </a:rPr>
              <a:t>có</a:t>
            </a:r>
            <a:endParaRPr lang="en-US" sz="2000" b="1" dirty="0">
              <a:solidFill>
                <a:schemeClr val="tx1"/>
              </a:solidFill>
              <a:effectLst/>
              <a:ea typeface="Calibri" panose="020F0502020204030204" pitchFamily="34" charset="0"/>
            </a:endParaRPr>
          </a:p>
        </p:txBody>
      </p:sp>
      <p:sp>
        <p:nvSpPr>
          <p:cNvPr id="7" name="Rectangle: Rounded Corners 6">
            <a:extLst>
              <a:ext uri="{FF2B5EF4-FFF2-40B4-BE49-F238E27FC236}">
                <a16:creationId xmlns:a16="http://schemas.microsoft.com/office/drawing/2014/main" id="{4AF95FC4-BBF5-4FC8-940E-900D05AE784A}"/>
              </a:ext>
            </a:extLst>
          </p:cNvPr>
          <p:cNvSpPr/>
          <p:nvPr/>
        </p:nvSpPr>
        <p:spPr>
          <a:xfrm>
            <a:off x="4824249" y="2044232"/>
            <a:ext cx="3568262" cy="59590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ffectLst/>
                <a:ea typeface="Times New Roman" panose="02020603050405020304" pitchFamily="18" charset="0"/>
              </a:rPr>
              <a:t>Mua </a:t>
            </a:r>
            <a:r>
              <a:rPr lang="en-US" sz="2000" b="1" dirty="0" err="1">
                <a:solidFill>
                  <a:schemeClr val="tx1"/>
                </a:solidFill>
                <a:effectLst/>
                <a:ea typeface="Times New Roman" panose="02020603050405020304" pitchFamily="18" charset="0"/>
              </a:rPr>
              <a:t>sắm</a:t>
            </a:r>
            <a:r>
              <a:rPr lang="en-US" sz="2000" b="1" dirty="0">
                <a:solidFill>
                  <a:schemeClr val="tx1"/>
                </a:solidFill>
                <a:effectLst/>
                <a:ea typeface="Times New Roman" panose="02020603050405020304" pitchFamily="18" charset="0"/>
              </a:rPr>
              <a:t> </a:t>
            </a:r>
            <a:r>
              <a:rPr lang="en-US" sz="2000" b="1" dirty="0" err="1">
                <a:solidFill>
                  <a:schemeClr val="tx1"/>
                </a:solidFill>
                <a:effectLst/>
                <a:ea typeface="Times New Roman" panose="02020603050405020304" pitchFamily="18" charset="0"/>
              </a:rPr>
              <a:t>trực</a:t>
            </a:r>
            <a:r>
              <a:rPr lang="en-US" sz="2000" b="1" dirty="0">
                <a:solidFill>
                  <a:schemeClr val="tx1"/>
                </a:solidFill>
                <a:effectLst/>
                <a:ea typeface="Times New Roman" panose="02020603050405020304" pitchFamily="18" charset="0"/>
              </a:rPr>
              <a:t> </a:t>
            </a:r>
            <a:r>
              <a:rPr lang="en-US" sz="2000" b="1" dirty="0" err="1">
                <a:solidFill>
                  <a:schemeClr val="tx1"/>
                </a:solidFill>
                <a:effectLst/>
                <a:ea typeface="Times New Roman" panose="02020603050405020304" pitchFamily="18" charset="0"/>
              </a:rPr>
              <a:t>tuyến</a:t>
            </a:r>
            <a:endParaRPr lang="en-US" sz="2000" b="1" dirty="0">
              <a:solidFill>
                <a:schemeClr val="tx1"/>
              </a:solidFill>
              <a:effectLst/>
              <a:ea typeface="Calibri" panose="020F0502020204030204" pitchFamily="34" charset="0"/>
            </a:endParaRPr>
          </a:p>
        </p:txBody>
      </p:sp>
      <p:grpSp>
        <p:nvGrpSpPr>
          <p:cNvPr id="8" name="Group 7">
            <a:extLst>
              <a:ext uri="{FF2B5EF4-FFF2-40B4-BE49-F238E27FC236}">
                <a16:creationId xmlns:a16="http://schemas.microsoft.com/office/drawing/2014/main" id="{09FAB6C2-AAB2-96F4-B836-3847F3804DB3}"/>
              </a:ext>
            </a:extLst>
          </p:cNvPr>
          <p:cNvGrpSpPr/>
          <p:nvPr/>
        </p:nvGrpSpPr>
        <p:grpSpPr>
          <a:xfrm>
            <a:off x="373117" y="2922191"/>
            <a:ext cx="3767960" cy="1881990"/>
            <a:chOff x="373117" y="2922191"/>
            <a:chExt cx="3767960" cy="1665920"/>
          </a:xfrm>
        </p:grpSpPr>
        <p:sp>
          <p:nvSpPr>
            <p:cNvPr id="9" name="Rectangle 8">
              <a:extLst>
                <a:ext uri="{FF2B5EF4-FFF2-40B4-BE49-F238E27FC236}">
                  <a16:creationId xmlns:a16="http://schemas.microsoft.com/office/drawing/2014/main" id="{15037E53-3541-6B74-F2DB-2D3BAB355D44}"/>
                </a:ext>
              </a:extLst>
            </p:cNvPr>
            <p:cNvSpPr/>
            <p:nvPr/>
          </p:nvSpPr>
          <p:spPr>
            <a:xfrm>
              <a:off x="373117" y="2922191"/>
              <a:ext cx="3767960" cy="1665920"/>
            </a:xfrm>
            <a:prstGeom prst="rect">
              <a:avLst/>
            </a:prstGeom>
            <a:solidFill>
              <a:srgbClr val="EBF6FB"/>
            </a:solidFill>
            <a:ln>
              <a:solidFill>
                <a:srgbClr val="E7FFF5"/>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p>
          </p:txBody>
        </p:sp>
        <p:sp>
          <p:nvSpPr>
            <p:cNvPr id="10" name="TextBox 9">
              <a:extLst>
                <a:ext uri="{FF2B5EF4-FFF2-40B4-BE49-F238E27FC236}">
                  <a16:creationId xmlns:a16="http://schemas.microsoft.com/office/drawing/2014/main" id="{97EE80A5-466A-0BF7-92A9-D971D7063E5B}"/>
                </a:ext>
              </a:extLst>
            </p:cNvPr>
            <p:cNvSpPr txBox="1"/>
            <p:nvPr/>
          </p:nvSpPr>
          <p:spPr>
            <a:xfrm>
              <a:off x="462455" y="3031603"/>
              <a:ext cx="3589284" cy="1257258"/>
            </a:xfrm>
            <a:prstGeom prst="rect">
              <a:avLst/>
            </a:prstGeom>
            <a:noFill/>
          </p:spPr>
          <p:txBody>
            <a:bodyPr wrap="square">
              <a:spAutoFit/>
            </a:bodyPr>
            <a:lstStyle/>
            <a:p>
              <a:pPr algn="just">
                <a:lnSpc>
                  <a:spcPct val="150000"/>
                </a:lnSpc>
              </a:pPr>
              <a:r>
                <a:rPr lang="en-US" sz="2000" i="1" dirty="0" err="1">
                  <a:effectLst/>
                  <a:latin typeface="+mn-lt"/>
                  <a:ea typeface="Times New Roman" panose="02020603050405020304" pitchFamily="18" charset="0"/>
                </a:rPr>
                <a:t>Sử</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dụng</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các</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vật</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dụng</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trang</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trí</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đã</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có</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sẵn</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tại</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nhà</a:t>
              </a:r>
              <a:r>
                <a:rPr lang="en-US" sz="2000" i="1" dirty="0">
                  <a:effectLst/>
                  <a:latin typeface="+mn-lt"/>
                  <a:ea typeface="Times New Roman" panose="02020603050405020304" pitchFamily="18" charset="0"/>
                </a:rPr>
                <a:t> , </a:t>
              </a:r>
              <a:r>
                <a:rPr lang="en-US" sz="2000" i="1" dirty="0" err="1">
                  <a:effectLst/>
                  <a:latin typeface="+mn-lt"/>
                  <a:ea typeface="Times New Roman" panose="02020603050405020304" pitchFamily="18" charset="0"/>
                </a:rPr>
                <a:t>hoặc</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hỏi</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mượn</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từ</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bạn</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bè</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người</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thân</a:t>
              </a:r>
              <a:endParaRPr lang="en-US" sz="2000" i="1" dirty="0">
                <a:effectLst/>
                <a:latin typeface="+mn-lt"/>
                <a:ea typeface="Calibri" panose="020F0502020204030204" pitchFamily="34" charset="0"/>
              </a:endParaRPr>
            </a:p>
          </p:txBody>
        </p:sp>
      </p:grpSp>
      <p:grpSp>
        <p:nvGrpSpPr>
          <p:cNvPr id="11" name="Group 10">
            <a:extLst>
              <a:ext uri="{FF2B5EF4-FFF2-40B4-BE49-F238E27FC236}">
                <a16:creationId xmlns:a16="http://schemas.microsoft.com/office/drawing/2014/main" id="{E516DC58-179E-9F49-884D-CAF398296BCD}"/>
              </a:ext>
            </a:extLst>
          </p:cNvPr>
          <p:cNvGrpSpPr/>
          <p:nvPr/>
        </p:nvGrpSpPr>
        <p:grpSpPr>
          <a:xfrm>
            <a:off x="4724400" y="2922191"/>
            <a:ext cx="3767960" cy="1881990"/>
            <a:chOff x="373117" y="2922191"/>
            <a:chExt cx="3767960" cy="1881990"/>
          </a:xfrm>
        </p:grpSpPr>
        <p:sp>
          <p:nvSpPr>
            <p:cNvPr id="12" name="Rectangle 11">
              <a:extLst>
                <a:ext uri="{FF2B5EF4-FFF2-40B4-BE49-F238E27FC236}">
                  <a16:creationId xmlns:a16="http://schemas.microsoft.com/office/drawing/2014/main" id="{3FCFF275-3A0F-AB2A-98C2-C70A7D3A8598}"/>
                </a:ext>
              </a:extLst>
            </p:cNvPr>
            <p:cNvSpPr/>
            <p:nvPr/>
          </p:nvSpPr>
          <p:spPr>
            <a:xfrm>
              <a:off x="373117" y="2922191"/>
              <a:ext cx="3767960" cy="1881990"/>
            </a:xfrm>
            <a:prstGeom prst="rect">
              <a:avLst/>
            </a:prstGeom>
            <a:solidFill>
              <a:srgbClr val="EBF6FB"/>
            </a:solidFill>
            <a:ln>
              <a:solidFill>
                <a:srgbClr val="E7FFF5"/>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p>
          </p:txBody>
        </p:sp>
        <p:sp>
          <p:nvSpPr>
            <p:cNvPr id="13" name="TextBox 12">
              <a:extLst>
                <a:ext uri="{FF2B5EF4-FFF2-40B4-BE49-F238E27FC236}">
                  <a16:creationId xmlns:a16="http://schemas.microsoft.com/office/drawing/2014/main" id="{94509056-3F6B-C8AC-EE54-30CEDD3C8C4F}"/>
                </a:ext>
              </a:extLst>
            </p:cNvPr>
            <p:cNvSpPr txBox="1"/>
            <p:nvPr/>
          </p:nvSpPr>
          <p:spPr>
            <a:xfrm>
              <a:off x="415158" y="2922191"/>
              <a:ext cx="3589284" cy="1881990"/>
            </a:xfrm>
            <a:prstGeom prst="rect">
              <a:avLst/>
            </a:prstGeom>
            <a:noFill/>
          </p:spPr>
          <p:txBody>
            <a:bodyPr wrap="square">
              <a:spAutoFit/>
            </a:bodyPr>
            <a:lstStyle/>
            <a:p>
              <a:pPr algn="just">
                <a:lnSpc>
                  <a:spcPct val="150000"/>
                </a:lnSpc>
                <a:spcBef>
                  <a:spcPts val="100"/>
                </a:spcBef>
                <a:spcAft>
                  <a:spcPts val="100"/>
                </a:spcAft>
              </a:pPr>
              <a:r>
                <a:rPr lang="en-US" sz="2000" i="1" dirty="0" err="1">
                  <a:effectLst/>
                  <a:latin typeface="+mn-lt"/>
                  <a:ea typeface="Times New Roman" panose="02020603050405020304" pitchFamily="18" charset="0"/>
                </a:rPr>
                <a:t>Tận</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dụng</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các</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trang</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thương</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mại</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điện</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tử</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để</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tìm</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mua</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các</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vật</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dụng</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trang</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trí</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thực</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phẩm</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với</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giá</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ưu</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đãi</a:t>
              </a:r>
              <a:r>
                <a:rPr lang="en-US" sz="2000" i="1" dirty="0">
                  <a:effectLst/>
                  <a:latin typeface="+mn-lt"/>
                  <a:ea typeface="Times New Roman" panose="02020603050405020304" pitchFamily="18" charset="0"/>
                </a:rPr>
                <a:t>.</a:t>
              </a:r>
              <a:endParaRPr lang="en-US" sz="2000" i="1" dirty="0">
                <a:effectLst/>
                <a:latin typeface="+mn-lt"/>
                <a:ea typeface="Calibri" panose="020F0502020204030204" pitchFamily="34" charset="0"/>
              </a:endParaRPr>
            </a:p>
          </p:txBody>
        </p:sp>
      </p:grpSp>
    </p:spTree>
    <p:extLst>
      <p:ext uri="{BB962C8B-B14F-4D97-AF65-F5344CB8AC3E}">
        <p14:creationId xmlns:p14="http://schemas.microsoft.com/office/powerpoint/2010/main" val="93945546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FCD3DE-1CE2-2840-78F8-0F55F763ACC9}"/>
              </a:ext>
            </a:extLst>
          </p:cNvPr>
          <p:cNvSpPr txBox="1"/>
          <p:nvPr/>
        </p:nvSpPr>
        <p:spPr>
          <a:xfrm>
            <a:off x="2800131" y="424033"/>
            <a:ext cx="3556000" cy="461665"/>
          </a:xfrm>
          <a:prstGeom prst="rect">
            <a:avLst/>
          </a:prstGeom>
          <a:noFill/>
        </p:spPr>
        <p:txBody>
          <a:bodyPr wrap="square" rtlCol="0">
            <a:spAutoFit/>
          </a:bodyPr>
          <a:lstStyle/>
          <a:p>
            <a:pPr algn="ctr"/>
            <a:r>
              <a:rPr lang="en-US" sz="2400" b="1" u="sng" dirty="0">
                <a:solidFill>
                  <a:srgbClr val="0070C0"/>
                </a:solidFill>
              </a:rPr>
              <a:t>GỢI Ý TRẢ LỜI</a:t>
            </a:r>
          </a:p>
        </p:txBody>
      </p:sp>
      <p:sp>
        <p:nvSpPr>
          <p:cNvPr id="5" name="Arrow: Pentagon 4">
            <a:extLst>
              <a:ext uri="{FF2B5EF4-FFF2-40B4-BE49-F238E27FC236}">
                <a16:creationId xmlns:a16="http://schemas.microsoft.com/office/drawing/2014/main" id="{109F3636-6973-8419-43FD-CC7353468873}"/>
              </a:ext>
            </a:extLst>
          </p:cNvPr>
          <p:cNvSpPr/>
          <p:nvPr/>
        </p:nvSpPr>
        <p:spPr>
          <a:xfrm>
            <a:off x="-1" y="1109365"/>
            <a:ext cx="6968359" cy="595908"/>
          </a:xfrm>
          <a:prstGeom prst="homePlate">
            <a:avLst/>
          </a:prstGeom>
          <a:solidFill>
            <a:schemeClr val="accent5">
              <a:lumMod val="50000"/>
            </a:schemeClr>
          </a:solid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b. Mua </a:t>
            </a:r>
            <a:r>
              <a:rPr lang="en-US" sz="2000" b="1" dirty="0" err="1"/>
              <a:t>sắm</a:t>
            </a:r>
            <a:r>
              <a:rPr lang="en-US" sz="2000" b="1" dirty="0"/>
              <a:t> </a:t>
            </a:r>
            <a:r>
              <a:rPr lang="en-US" sz="2000" b="1" dirty="0" err="1"/>
              <a:t>để</a:t>
            </a:r>
            <a:r>
              <a:rPr lang="en-US" sz="2000" b="1" dirty="0"/>
              <a:t> </a:t>
            </a:r>
            <a:r>
              <a:rPr lang="en-US" sz="2000" b="1" dirty="0" err="1"/>
              <a:t>tổ</a:t>
            </a:r>
            <a:r>
              <a:rPr lang="en-US" sz="2000" b="1" dirty="0"/>
              <a:t> </a:t>
            </a:r>
            <a:r>
              <a:rPr lang="en-US" sz="2000" b="1" dirty="0" err="1"/>
              <a:t>chức</a:t>
            </a:r>
            <a:r>
              <a:rPr lang="en-US" sz="2000" b="1" dirty="0"/>
              <a:t> </a:t>
            </a:r>
            <a:r>
              <a:rPr lang="en-US" sz="2000" b="1" dirty="0" err="1"/>
              <a:t>một</a:t>
            </a:r>
            <a:r>
              <a:rPr lang="en-US" sz="2000" b="1" dirty="0"/>
              <a:t> </a:t>
            </a:r>
            <a:r>
              <a:rPr lang="en-US" sz="2000" b="1" dirty="0" err="1"/>
              <a:t>sự</a:t>
            </a:r>
            <a:r>
              <a:rPr lang="en-US" sz="2000" b="1" dirty="0"/>
              <a:t> </a:t>
            </a:r>
            <a:r>
              <a:rPr lang="en-US" sz="2000" b="1" dirty="0" err="1"/>
              <a:t>kiện</a:t>
            </a:r>
            <a:r>
              <a:rPr lang="en-US" sz="2000" b="1" dirty="0"/>
              <a:t> </a:t>
            </a:r>
            <a:r>
              <a:rPr lang="en-US" sz="2000" b="1" dirty="0" err="1"/>
              <a:t>trong</a:t>
            </a:r>
            <a:r>
              <a:rPr lang="en-US" sz="2000" b="1" dirty="0"/>
              <a:t> </a:t>
            </a:r>
            <a:r>
              <a:rPr lang="en-US" sz="2000" b="1" dirty="0" err="1"/>
              <a:t>gia</a:t>
            </a:r>
            <a:r>
              <a:rPr lang="en-US" sz="2000" b="1" dirty="0"/>
              <a:t> </a:t>
            </a:r>
            <a:r>
              <a:rPr lang="en-US" sz="2000" b="1" dirty="0" err="1"/>
              <a:t>đình</a:t>
            </a:r>
            <a:endParaRPr lang="en-US" sz="2000" b="1" dirty="0"/>
          </a:p>
        </p:txBody>
      </p:sp>
      <p:sp>
        <p:nvSpPr>
          <p:cNvPr id="6" name="Rectangle: Rounded Corners 5">
            <a:extLst>
              <a:ext uri="{FF2B5EF4-FFF2-40B4-BE49-F238E27FC236}">
                <a16:creationId xmlns:a16="http://schemas.microsoft.com/office/drawing/2014/main" id="{48300EC2-0968-090D-24E6-322A113365B6}"/>
              </a:ext>
            </a:extLst>
          </p:cNvPr>
          <p:cNvSpPr/>
          <p:nvPr/>
        </p:nvSpPr>
        <p:spPr>
          <a:xfrm>
            <a:off x="772510" y="2109879"/>
            <a:ext cx="3568262" cy="59590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effectLst/>
                <a:ea typeface="Times New Roman" panose="02020603050405020304" pitchFamily="18" charset="0"/>
              </a:rPr>
              <a:t>Sử</a:t>
            </a:r>
            <a:r>
              <a:rPr lang="en-US" sz="2000" b="1" dirty="0">
                <a:solidFill>
                  <a:schemeClr val="tx1"/>
                </a:solidFill>
                <a:effectLst/>
                <a:ea typeface="Times New Roman" panose="02020603050405020304" pitchFamily="18" charset="0"/>
              </a:rPr>
              <a:t> </a:t>
            </a:r>
            <a:r>
              <a:rPr lang="en-US" sz="2000" b="1" dirty="0" err="1">
                <a:solidFill>
                  <a:schemeClr val="tx1"/>
                </a:solidFill>
                <a:effectLst/>
                <a:ea typeface="Times New Roman" panose="02020603050405020304" pitchFamily="18" charset="0"/>
              </a:rPr>
              <a:t>dụng</a:t>
            </a:r>
            <a:r>
              <a:rPr lang="en-US" sz="2000" b="1" dirty="0">
                <a:solidFill>
                  <a:schemeClr val="tx1"/>
                </a:solidFill>
                <a:effectLst/>
                <a:ea typeface="Times New Roman" panose="02020603050405020304" pitchFamily="18" charset="0"/>
              </a:rPr>
              <a:t> </a:t>
            </a:r>
            <a:r>
              <a:rPr lang="en-US" sz="2000" b="1" dirty="0" err="1">
                <a:solidFill>
                  <a:schemeClr val="tx1"/>
                </a:solidFill>
                <a:effectLst/>
                <a:ea typeface="Times New Roman" panose="02020603050405020304" pitchFamily="18" charset="0"/>
              </a:rPr>
              <a:t>dịch</a:t>
            </a:r>
            <a:r>
              <a:rPr lang="en-US" sz="2000" b="1" dirty="0">
                <a:solidFill>
                  <a:schemeClr val="tx1"/>
                </a:solidFill>
                <a:effectLst/>
                <a:ea typeface="Times New Roman" panose="02020603050405020304" pitchFamily="18" charset="0"/>
              </a:rPr>
              <a:t> </a:t>
            </a:r>
            <a:r>
              <a:rPr lang="en-US" sz="2000" b="1" dirty="0" err="1">
                <a:solidFill>
                  <a:schemeClr val="tx1"/>
                </a:solidFill>
                <a:effectLst/>
                <a:ea typeface="Times New Roman" panose="02020603050405020304" pitchFamily="18" charset="0"/>
              </a:rPr>
              <a:t>vụ</a:t>
            </a:r>
            <a:r>
              <a:rPr lang="en-US" sz="2000" b="1" dirty="0">
                <a:solidFill>
                  <a:schemeClr val="tx1"/>
                </a:solidFill>
                <a:effectLst/>
                <a:ea typeface="Times New Roman" panose="02020603050405020304" pitchFamily="18" charset="0"/>
              </a:rPr>
              <a:t> </a:t>
            </a:r>
            <a:r>
              <a:rPr lang="en-US" sz="2000" b="1" dirty="0" err="1">
                <a:solidFill>
                  <a:schemeClr val="tx1"/>
                </a:solidFill>
                <a:effectLst/>
                <a:ea typeface="Times New Roman" panose="02020603050405020304" pitchFamily="18" charset="0"/>
              </a:rPr>
              <a:t>trọn</a:t>
            </a:r>
            <a:r>
              <a:rPr lang="en-US" sz="2000" b="1" dirty="0">
                <a:solidFill>
                  <a:schemeClr val="tx1"/>
                </a:solidFill>
                <a:effectLst/>
                <a:ea typeface="Times New Roman" panose="02020603050405020304" pitchFamily="18" charset="0"/>
              </a:rPr>
              <a:t> </a:t>
            </a:r>
            <a:r>
              <a:rPr lang="en-US" sz="2000" b="1" dirty="0" err="1">
                <a:solidFill>
                  <a:schemeClr val="tx1"/>
                </a:solidFill>
                <a:effectLst/>
                <a:ea typeface="Times New Roman" panose="02020603050405020304" pitchFamily="18" charset="0"/>
              </a:rPr>
              <a:t>gói</a:t>
            </a:r>
            <a:endParaRPr lang="en-US" sz="2000" b="1" dirty="0">
              <a:solidFill>
                <a:schemeClr val="tx1"/>
              </a:solidFill>
              <a:effectLst/>
              <a:ea typeface="Calibri" panose="020F0502020204030204" pitchFamily="34" charset="0"/>
            </a:endParaRPr>
          </a:p>
        </p:txBody>
      </p:sp>
      <p:pic>
        <p:nvPicPr>
          <p:cNvPr id="8194" name="Picture 2" descr="Giải pháp quản lý mua hàng toàn diện và tối ưu nhất | SimERP">
            <a:extLst>
              <a:ext uri="{FF2B5EF4-FFF2-40B4-BE49-F238E27FC236}">
                <a16:creationId xmlns:a16="http://schemas.microsoft.com/office/drawing/2014/main" id="{8354E84B-DB0B-8DD9-1F32-6910325E9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9559" y="1870749"/>
            <a:ext cx="3399111" cy="29775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3AB89BD-78C1-FE02-1200-F1DEFBDFB08B}"/>
              </a:ext>
            </a:extLst>
          </p:cNvPr>
          <p:cNvSpPr txBox="1"/>
          <p:nvPr/>
        </p:nvSpPr>
        <p:spPr>
          <a:xfrm>
            <a:off x="522451" y="2995101"/>
            <a:ext cx="4068379" cy="1427955"/>
          </a:xfrm>
          <a:prstGeom prst="rect">
            <a:avLst/>
          </a:prstGeom>
          <a:noFill/>
        </p:spPr>
        <p:txBody>
          <a:bodyPr wrap="square">
            <a:spAutoFit/>
          </a:bodyPr>
          <a:lstStyle/>
          <a:p>
            <a:pPr algn="just">
              <a:lnSpc>
                <a:spcPct val="150000"/>
              </a:lnSpc>
              <a:spcBef>
                <a:spcPts val="100"/>
              </a:spcBef>
              <a:spcAft>
                <a:spcPts val="100"/>
              </a:spcAft>
            </a:pPr>
            <a:r>
              <a:rPr lang="en-US" sz="2000" i="1" dirty="0" err="1">
                <a:effectLst/>
                <a:latin typeface="+mn-lt"/>
                <a:ea typeface="Times New Roman" panose="02020603050405020304" pitchFamily="18" charset="0"/>
              </a:rPr>
              <a:t>Nếu</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thuê</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dịch</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vụ</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tổ</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chức</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sự</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kiện</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hãy</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tìm</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các</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gói</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dịch</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vụ</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trọn</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gói</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để</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tiết</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kiệm</a:t>
            </a:r>
            <a:r>
              <a:rPr lang="en-US" sz="2000" i="1" dirty="0">
                <a:effectLst/>
                <a:latin typeface="+mn-lt"/>
                <a:ea typeface="Times New Roman" panose="02020603050405020304" pitchFamily="18" charset="0"/>
              </a:rPr>
              <a:t> chi </a:t>
            </a:r>
            <a:r>
              <a:rPr lang="en-US" sz="2000" i="1" dirty="0" err="1">
                <a:effectLst/>
                <a:latin typeface="+mn-lt"/>
                <a:ea typeface="Times New Roman" panose="02020603050405020304" pitchFamily="18" charset="0"/>
              </a:rPr>
              <a:t>phí</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và</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thời</a:t>
            </a:r>
            <a:r>
              <a:rPr lang="en-US" sz="2000" i="1" dirty="0">
                <a:effectLst/>
                <a:latin typeface="+mn-lt"/>
                <a:ea typeface="Times New Roman" panose="02020603050405020304" pitchFamily="18" charset="0"/>
              </a:rPr>
              <a:t> </a:t>
            </a:r>
            <a:r>
              <a:rPr lang="en-US" sz="2000" i="1" dirty="0" err="1">
                <a:effectLst/>
                <a:latin typeface="+mn-lt"/>
                <a:ea typeface="Times New Roman" panose="02020603050405020304" pitchFamily="18" charset="0"/>
              </a:rPr>
              <a:t>gian</a:t>
            </a:r>
            <a:r>
              <a:rPr lang="en-US" sz="2000" i="1" dirty="0">
                <a:effectLst/>
                <a:latin typeface="+mn-lt"/>
                <a:ea typeface="Times New Roman" panose="02020603050405020304" pitchFamily="18" charset="0"/>
              </a:rPr>
              <a:t>.</a:t>
            </a:r>
            <a:endParaRPr lang="en-US" sz="2000" i="1" dirty="0">
              <a:effectLst/>
              <a:latin typeface="+mn-lt"/>
              <a:ea typeface="Calibri" panose="020F0502020204030204" pitchFamily="34" charset="0"/>
            </a:endParaRPr>
          </a:p>
        </p:txBody>
      </p:sp>
    </p:spTree>
    <p:extLst>
      <p:ext uri="{BB962C8B-B14F-4D97-AF65-F5344CB8AC3E}">
        <p14:creationId xmlns:p14="http://schemas.microsoft.com/office/powerpoint/2010/main" val="178870378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1533"/>
          <a:stretch/>
        </p:blipFill>
        <p:spPr>
          <a:xfrm>
            <a:off x="0" y="1485900"/>
            <a:ext cx="9144000" cy="3657600"/>
          </a:xfrm>
          <a:prstGeom prst="rect">
            <a:avLst/>
          </a:prstGeom>
        </p:spPr>
      </p:pic>
      <p:sp>
        <p:nvSpPr>
          <p:cNvPr id="4" name="Rounded Rectangle 3"/>
          <p:cNvSpPr/>
          <p:nvPr/>
        </p:nvSpPr>
        <p:spPr>
          <a:xfrm>
            <a:off x="3394233" y="395013"/>
            <a:ext cx="2355533" cy="687554"/>
          </a:xfrm>
          <a:prstGeom prst="roundRect">
            <a:avLst>
              <a:gd name="adj" fmla="val 12521"/>
            </a:avLst>
          </a:prstGeom>
          <a:solidFill>
            <a:srgbClr val="EBF6F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0000"/>
                </a:solidFill>
              </a:rPr>
              <a:t>VẬN DỤNG</a:t>
            </a:r>
            <a:endParaRPr lang="vi-VN" sz="2500">
              <a:solidFill>
                <a:srgbClr val="000000"/>
              </a:solidFill>
            </a:endParaRPr>
          </a:p>
        </p:txBody>
      </p:sp>
    </p:spTree>
    <p:extLst>
      <p:ext uri="{BB962C8B-B14F-4D97-AF65-F5344CB8AC3E}">
        <p14:creationId xmlns:p14="http://schemas.microsoft.com/office/powerpoint/2010/main" val="1451807779"/>
      </p:ext>
    </p:extLst>
  </p:cSld>
  <p:clrMapOvr>
    <a:masterClrMapping/>
  </p:clrMapOvr>
  <p:transition spd="med">
    <p:comb/>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grpSp>
        <p:nvGrpSpPr>
          <p:cNvPr id="138" name="Group 137"/>
          <p:cNvGrpSpPr/>
          <p:nvPr/>
        </p:nvGrpSpPr>
        <p:grpSpPr>
          <a:xfrm>
            <a:off x="3846786" y="1086769"/>
            <a:ext cx="4960883" cy="3516762"/>
            <a:chOff x="714000" y="748124"/>
            <a:chExt cx="4960883" cy="3810228"/>
          </a:xfrm>
        </p:grpSpPr>
        <p:sp>
          <p:nvSpPr>
            <p:cNvPr id="139" name="Rounded Rectangle 138"/>
            <p:cNvSpPr/>
            <p:nvPr/>
          </p:nvSpPr>
          <p:spPr>
            <a:xfrm>
              <a:off x="714000" y="1270100"/>
              <a:ext cx="4960883" cy="3288252"/>
            </a:xfrm>
            <a:prstGeom prst="roundRect">
              <a:avLst>
                <a:gd name="adj" fmla="val 9140"/>
              </a:avLst>
            </a:prstGeom>
            <a:solidFill>
              <a:srgbClr val="E7FFF5"/>
            </a:solidFill>
            <a:ln w="12700">
              <a:solidFill>
                <a:srgbClr val="000000"/>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C00000"/>
                  </a:solidFill>
                </a:rPr>
                <a:t>Yêu</a:t>
              </a:r>
              <a:r>
                <a:rPr lang="en-US" sz="2000" b="1" dirty="0">
                  <a:solidFill>
                    <a:srgbClr val="C00000"/>
                  </a:solidFill>
                </a:rPr>
                <a:t> </a:t>
              </a:r>
              <a:r>
                <a:rPr lang="en-US" sz="2000" b="1" dirty="0" err="1">
                  <a:solidFill>
                    <a:srgbClr val="C00000"/>
                  </a:solidFill>
                </a:rPr>
                <a:t>cầu</a:t>
              </a:r>
              <a:r>
                <a:rPr lang="en-US" sz="2000" b="1" dirty="0">
                  <a:solidFill>
                    <a:srgbClr val="C00000"/>
                  </a:solidFill>
                </a:rPr>
                <a:t>:</a:t>
              </a:r>
            </a:p>
            <a:p>
              <a:pPr algn="just">
                <a:lnSpc>
                  <a:spcPct val="150000"/>
                </a:lnSpc>
              </a:pPr>
              <a:r>
                <a:rPr lang="vi-VN" sz="2000" dirty="0">
                  <a:solidFill>
                    <a:srgbClr val="000000"/>
                  </a:solidFill>
                </a:rPr>
                <a:t>Em hãy vận dụng một số cách tiêu dùng thông minh vào hoạt động tiêu dùng của bản thân, gia đình và ghi lại những lợi ích cụ thể của mỗi cách tiêu dùng đó.</a:t>
              </a:r>
            </a:p>
          </p:txBody>
        </p:sp>
        <p:pic>
          <p:nvPicPr>
            <p:cNvPr id="252" name="Picture 251"/>
            <p:cNvPicPr>
              <a:picLocks noChangeAspect="1"/>
            </p:cNvPicPr>
            <p:nvPr/>
          </p:nvPicPr>
          <p:blipFill>
            <a:blip r:embed="rId3"/>
            <a:stretch>
              <a:fillRect/>
            </a:stretch>
          </p:blipFill>
          <p:spPr>
            <a:xfrm>
              <a:off x="2444061" y="748124"/>
              <a:ext cx="1500759" cy="814371"/>
            </a:xfrm>
            <a:prstGeom prst="rect">
              <a:avLst/>
            </a:prstGeom>
          </p:spPr>
        </p:pic>
      </p:grpSp>
      <p:sp>
        <p:nvSpPr>
          <p:cNvPr id="5" name="TextBox 4">
            <a:extLst>
              <a:ext uri="{FF2B5EF4-FFF2-40B4-BE49-F238E27FC236}">
                <a16:creationId xmlns:a16="http://schemas.microsoft.com/office/drawing/2014/main" id="{3075686F-A13D-0F92-727C-16D08C7E360C}"/>
              </a:ext>
            </a:extLst>
          </p:cNvPr>
          <p:cNvSpPr txBox="1"/>
          <p:nvPr/>
        </p:nvSpPr>
        <p:spPr>
          <a:xfrm>
            <a:off x="464180" y="336132"/>
            <a:ext cx="8215640" cy="537391"/>
          </a:xfrm>
          <a:prstGeom prst="rect">
            <a:avLst/>
          </a:prstGeom>
          <a:noFill/>
        </p:spPr>
        <p:txBody>
          <a:bodyPr wrap="square">
            <a:spAutoFit/>
          </a:bodyPr>
          <a:lstStyle/>
          <a:p>
            <a:pPr algn="ctr">
              <a:lnSpc>
                <a:spcPct val="150000"/>
              </a:lnSpc>
              <a:spcBef>
                <a:spcPts val="100"/>
              </a:spcBef>
              <a:spcAft>
                <a:spcPts val="100"/>
              </a:spcAft>
            </a:pPr>
            <a:r>
              <a:rPr lang="en-US" sz="2200" b="1" dirty="0" err="1">
                <a:solidFill>
                  <a:srgbClr val="C00000"/>
                </a:solidFill>
                <a:effectLst/>
                <a:latin typeface="+mn-lt"/>
                <a:ea typeface="Times New Roman" panose="02020603050405020304" pitchFamily="18" charset="0"/>
              </a:rPr>
              <a:t>Nhiệm</a:t>
            </a:r>
            <a:r>
              <a:rPr lang="en-US" sz="2200" b="1" dirty="0">
                <a:solidFill>
                  <a:srgbClr val="C00000"/>
                </a:solidFill>
                <a:effectLst/>
                <a:latin typeface="+mn-lt"/>
                <a:ea typeface="Times New Roman" panose="02020603050405020304" pitchFamily="18" charset="0"/>
              </a:rPr>
              <a:t> </a:t>
            </a:r>
            <a:r>
              <a:rPr lang="en-US" sz="2200" b="1" dirty="0" err="1">
                <a:solidFill>
                  <a:srgbClr val="C00000"/>
                </a:solidFill>
                <a:effectLst/>
                <a:latin typeface="+mn-lt"/>
                <a:ea typeface="Times New Roman" panose="02020603050405020304" pitchFamily="18" charset="0"/>
              </a:rPr>
              <a:t>vụ</a:t>
            </a:r>
            <a:r>
              <a:rPr lang="en-US" sz="2200" b="1" dirty="0">
                <a:solidFill>
                  <a:srgbClr val="C00000"/>
                </a:solidFill>
                <a:effectLst/>
                <a:latin typeface="+mn-lt"/>
                <a:ea typeface="Times New Roman" panose="02020603050405020304" pitchFamily="18" charset="0"/>
              </a:rPr>
              <a:t> 2: </a:t>
            </a:r>
            <a:r>
              <a:rPr lang="en-US" sz="2200" b="1" dirty="0" err="1">
                <a:solidFill>
                  <a:srgbClr val="C00000"/>
                </a:solidFill>
                <a:effectLst/>
                <a:latin typeface="+mn-lt"/>
                <a:ea typeface="Times New Roman" panose="02020603050405020304" pitchFamily="18" charset="0"/>
              </a:rPr>
              <a:t>Vận</a:t>
            </a:r>
            <a:r>
              <a:rPr lang="en-US" sz="2200" b="1" dirty="0">
                <a:solidFill>
                  <a:srgbClr val="C00000"/>
                </a:solidFill>
                <a:effectLst/>
                <a:latin typeface="+mn-lt"/>
                <a:ea typeface="Times New Roman" panose="02020603050405020304" pitchFamily="18" charset="0"/>
              </a:rPr>
              <a:t> </a:t>
            </a:r>
            <a:r>
              <a:rPr lang="en-US" sz="2200" b="1" dirty="0" err="1">
                <a:solidFill>
                  <a:srgbClr val="C00000"/>
                </a:solidFill>
                <a:effectLst/>
                <a:latin typeface="+mn-lt"/>
                <a:ea typeface="Times New Roman" panose="02020603050405020304" pitchFamily="18" charset="0"/>
              </a:rPr>
              <a:t>dụng</a:t>
            </a:r>
            <a:r>
              <a:rPr lang="en-US" sz="2200" b="1" dirty="0">
                <a:solidFill>
                  <a:srgbClr val="C00000"/>
                </a:solidFill>
                <a:effectLst/>
                <a:latin typeface="+mn-lt"/>
                <a:ea typeface="Times New Roman" panose="02020603050405020304" pitchFamily="18" charset="0"/>
              </a:rPr>
              <a:t> </a:t>
            </a:r>
            <a:r>
              <a:rPr lang="en-US" sz="2200" b="1" dirty="0" err="1">
                <a:solidFill>
                  <a:srgbClr val="C00000"/>
                </a:solidFill>
                <a:effectLst/>
                <a:latin typeface="+mn-lt"/>
                <a:ea typeface="Times New Roman" panose="02020603050405020304" pitchFamily="18" charset="0"/>
              </a:rPr>
              <a:t>một</a:t>
            </a:r>
            <a:r>
              <a:rPr lang="en-US" sz="2200" b="1" dirty="0">
                <a:solidFill>
                  <a:srgbClr val="C00000"/>
                </a:solidFill>
                <a:effectLst/>
                <a:latin typeface="+mn-lt"/>
                <a:ea typeface="Times New Roman" panose="02020603050405020304" pitchFamily="18" charset="0"/>
              </a:rPr>
              <a:t> </a:t>
            </a:r>
            <a:r>
              <a:rPr lang="en-US" sz="2200" b="1" dirty="0" err="1">
                <a:solidFill>
                  <a:srgbClr val="C00000"/>
                </a:solidFill>
                <a:effectLst/>
                <a:latin typeface="+mn-lt"/>
                <a:ea typeface="Times New Roman" panose="02020603050405020304" pitchFamily="18" charset="0"/>
              </a:rPr>
              <a:t>số</a:t>
            </a:r>
            <a:r>
              <a:rPr lang="en-US" sz="2200" b="1" dirty="0">
                <a:solidFill>
                  <a:srgbClr val="C00000"/>
                </a:solidFill>
                <a:effectLst/>
                <a:latin typeface="+mn-lt"/>
                <a:ea typeface="Times New Roman" panose="02020603050405020304" pitchFamily="18" charset="0"/>
              </a:rPr>
              <a:t> </a:t>
            </a:r>
            <a:r>
              <a:rPr lang="en-US" sz="2200" b="1" dirty="0" err="1">
                <a:solidFill>
                  <a:srgbClr val="C00000"/>
                </a:solidFill>
                <a:effectLst/>
                <a:latin typeface="+mn-lt"/>
                <a:ea typeface="Times New Roman" panose="02020603050405020304" pitchFamily="18" charset="0"/>
              </a:rPr>
              <a:t>cách</a:t>
            </a:r>
            <a:r>
              <a:rPr lang="en-US" sz="2200" b="1" dirty="0">
                <a:solidFill>
                  <a:srgbClr val="C00000"/>
                </a:solidFill>
                <a:effectLst/>
                <a:latin typeface="+mn-lt"/>
                <a:ea typeface="Times New Roman" panose="02020603050405020304" pitchFamily="18" charset="0"/>
              </a:rPr>
              <a:t> </a:t>
            </a:r>
            <a:r>
              <a:rPr lang="en-US" sz="2200" b="1" dirty="0" err="1">
                <a:solidFill>
                  <a:srgbClr val="C00000"/>
                </a:solidFill>
                <a:effectLst/>
                <a:latin typeface="+mn-lt"/>
                <a:ea typeface="Times New Roman" panose="02020603050405020304" pitchFamily="18" charset="0"/>
              </a:rPr>
              <a:t>tiêu</a:t>
            </a:r>
            <a:r>
              <a:rPr lang="en-US" sz="2200" b="1" dirty="0">
                <a:solidFill>
                  <a:srgbClr val="C00000"/>
                </a:solidFill>
                <a:effectLst/>
                <a:latin typeface="+mn-lt"/>
                <a:ea typeface="Times New Roman" panose="02020603050405020304" pitchFamily="18" charset="0"/>
              </a:rPr>
              <a:t> </a:t>
            </a:r>
            <a:r>
              <a:rPr lang="en-US" sz="2200" b="1" dirty="0" err="1">
                <a:solidFill>
                  <a:srgbClr val="C00000"/>
                </a:solidFill>
                <a:effectLst/>
                <a:latin typeface="+mn-lt"/>
                <a:ea typeface="Times New Roman" panose="02020603050405020304" pitchFamily="18" charset="0"/>
              </a:rPr>
              <a:t>dùng</a:t>
            </a:r>
            <a:r>
              <a:rPr lang="en-US" sz="2200" b="1" dirty="0">
                <a:solidFill>
                  <a:srgbClr val="C00000"/>
                </a:solidFill>
                <a:effectLst/>
                <a:latin typeface="+mn-lt"/>
                <a:ea typeface="Times New Roman" panose="02020603050405020304" pitchFamily="18" charset="0"/>
              </a:rPr>
              <a:t> </a:t>
            </a:r>
            <a:r>
              <a:rPr lang="en-US" sz="2200" b="1" dirty="0" err="1">
                <a:solidFill>
                  <a:srgbClr val="C00000"/>
                </a:solidFill>
                <a:effectLst/>
                <a:latin typeface="+mn-lt"/>
                <a:ea typeface="Times New Roman" panose="02020603050405020304" pitchFamily="18" charset="0"/>
              </a:rPr>
              <a:t>thông</a:t>
            </a:r>
            <a:r>
              <a:rPr lang="en-US" sz="2200" b="1" dirty="0">
                <a:solidFill>
                  <a:srgbClr val="C00000"/>
                </a:solidFill>
                <a:effectLst/>
                <a:latin typeface="+mn-lt"/>
                <a:ea typeface="Times New Roman" panose="02020603050405020304" pitchFamily="18" charset="0"/>
              </a:rPr>
              <a:t> </a:t>
            </a:r>
            <a:r>
              <a:rPr lang="en-US" sz="2200" b="1" dirty="0" err="1">
                <a:solidFill>
                  <a:srgbClr val="C00000"/>
                </a:solidFill>
                <a:effectLst/>
                <a:latin typeface="+mn-lt"/>
                <a:ea typeface="Times New Roman" panose="02020603050405020304" pitchFamily="18" charset="0"/>
              </a:rPr>
              <a:t>minh</a:t>
            </a:r>
            <a:r>
              <a:rPr lang="en-US" sz="2200" b="1" dirty="0">
                <a:solidFill>
                  <a:srgbClr val="C00000"/>
                </a:solidFill>
                <a:effectLst/>
                <a:latin typeface="+mn-lt"/>
                <a:ea typeface="Times New Roman" panose="02020603050405020304" pitchFamily="18" charset="0"/>
              </a:rPr>
              <a:t> </a:t>
            </a:r>
            <a:endParaRPr lang="en-US" sz="2200" dirty="0">
              <a:solidFill>
                <a:srgbClr val="C00000"/>
              </a:solidFill>
              <a:effectLst/>
              <a:latin typeface="+mn-lt"/>
              <a:ea typeface="Calibri" panose="020F0502020204030204" pitchFamily="34" charset="0"/>
            </a:endParaRPr>
          </a:p>
        </p:txBody>
      </p:sp>
      <p:pic>
        <p:nvPicPr>
          <p:cNvPr id="10242" name="Picture 2" descr="Xe đẩy Mua Sắm Hình ảnh PNG | Vector Và Các Tập Tin PSD | Tải Về Miễn Phí  Trên Pngtree">
            <a:extLst>
              <a:ext uri="{FF2B5EF4-FFF2-40B4-BE49-F238E27FC236}">
                <a16:creationId xmlns:a16="http://schemas.microsoft.com/office/drawing/2014/main" id="{E461C56A-DB5F-4705-BE8C-340CCE498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59" y="1468888"/>
            <a:ext cx="3234295" cy="32342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3873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wipe(left)">
                                      <p:cBhvr>
                                        <p:cTn id="12"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F8DB32B-51AA-188A-798B-9E5EFFC95974}"/>
              </a:ext>
            </a:extLst>
          </p:cNvPr>
          <p:cNvSpPr txBox="1"/>
          <p:nvPr/>
        </p:nvSpPr>
        <p:spPr>
          <a:xfrm>
            <a:off x="2800131" y="424033"/>
            <a:ext cx="3556000" cy="461665"/>
          </a:xfrm>
          <a:prstGeom prst="rect">
            <a:avLst/>
          </a:prstGeom>
          <a:noFill/>
        </p:spPr>
        <p:txBody>
          <a:bodyPr wrap="square" rtlCol="0">
            <a:spAutoFit/>
          </a:bodyPr>
          <a:lstStyle/>
          <a:p>
            <a:pPr algn="ctr"/>
            <a:r>
              <a:rPr lang="en-US" sz="2400" b="1" u="sng" dirty="0">
                <a:solidFill>
                  <a:srgbClr val="0070C0"/>
                </a:solidFill>
              </a:rPr>
              <a:t>GỢI Ý TRẢ LỜI</a:t>
            </a:r>
          </a:p>
        </p:txBody>
      </p:sp>
      <p:grpSp>
        <p:nvGrpSpPr>
          <p:cNvPr id="10" name="Group 9">
            <a:extLst>
              <a:ext uri="{FF2B5EF4-FFF2-40B4-BE49-F238E27FC236}">
                <a16:creationId xmlns:a16="http://schemas.microsoft.com/office/drawing/2014/main" id="{7A877B2D-7E28-7796-42B9-A46AFF3AA9D1}"/>
              </a:ext>
            </a:extLst>
          </p:cNvPr>
          <p:cNvGrpSpPr/>
          <p:nvPr/>
        </p:nvGrpSpPr>
        <p:grpSpPr>
          <a:xfrm>
            <a:off x="1552903" y="2963916"/>
            <a:ext cx="6038194" cy="1771001"/>
            <a:chOff x="1552903" y="3067467"/>
            <a:chExt cx="6038194" cy="1771001"/>
          </a:xfrm>
        </p:grpSpPr>
        <p:sp>
          <p:nvSpPr>
            <p:cNvPr id="6" name="Rectangle 5">
              <a:extLst>
                <a:ext uri="{FF2B5EF4-FFF2-40B4-BE49-F238E27FC236}">
                  <a16:creationId xmlns:a16="http://schemas.microsoft.com/office/drawing/2014/main" id="{1C103F55-8304-F868-B72F-14988B547B52}"/>
                </a:ext>
              </a:extLst>
            </p:cNvPr>
            <p:cNvSpPr/>
            <p:nvPr/>
          </p:nvSpPr>
          <p:spPr>
            <a:xfrm>
              <a:off x="1552903" y="3575636"/>
              <a:ext cx="6038194" cy="1262832"/>
            </a:xfrm>
            <a:prstGeom prst="rect">
              <a:avLst/>
            </a:prstGeom>
            <a:solidFill>
              <a:schemeClr val="bg1"/>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effectLst/>
                  <a:ea typeface="Times New Roman" panose="02020603050405020304" pitchFamily="18" charset="0"/>
                </a:rPr>
                <a:t>Thực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hiện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các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cách</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tiêu</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dùng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thông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minh</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vừa</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chọn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vào</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hoạt</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động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tiêu</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dùng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của</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bản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thân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gia</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đình</a:t>
              </a:r>
              <a:r>
                <a:rPr lang="en-US" sz="2000" dirty="0">
                  <a:solidFill>
                    <a:schemeClr val="tx1"/>
                  </a:solidFill>
                  <a:effectLst/>
                  <a:ea typeface="Times New Roman" panose="02020603050405020304" pitchFamily="18" charset="0"/>
                </a:rPr>
                <a:t>.</a:t>
              </a:r>
              <a:endParaRPr lang="en-US" sz="2000" dirty="0">
                <a:solidFill>
                  <a:schemeClr val="tx1"/>
                </a:solidFill>
                <a:effectLst/>
                <a:ea typeface="Calibri" panose="020F0502020204030204" pitchFamily="34" charset="0"/>
              </a:endParaRPr>
            </a:p>
          </p:txBody>
        </p:sp>
        <p:pic>
          <p:nvPicPr>
            <p:cNvPr id="9" name="Picture 8">
              <a:extLst>
                <a:ext uri="{FF2B5EF4-FFF2-40B4-BE49-F238E27FC236}">
                  <a16:creationId xmlns:a16="http://schemas.microsoft.com/office/drawing/2014/main" id="{7DBAB1C4-23FD-46F8-E61D-03916DB8BF1A}"/>
                </a:ext>
              </a:extLst>
            </p:cNvPr>
            <p:cNvPicPr>
              <a:picLocks noChangeAspect="1"/>
            </p:cNvPicPr>
            <p:nvPr/>
          </p:nvPicPr>
          <p:blipFill>
            <a:blip r:embed="rId2"/>
            <a:srcRect r="87356" b="77114"/>
            <a:stretch/>
          </p:blipFill>
          <p:spPr>
            <a:xfrm>
              <a:off x="4151586" y="3067467"/>
              <a:ext cx="840828" cy="856116"/>
            </a:xfrm>
            <a:prstGeom prst="rect">
              <a:avLst/>
            </a:prstGeom>
          </p:spPr>
        </p:pic>
      </p:grpSp>
      <p:grpSp>
        <p:nvGrpSpPr>
          <p:cNvPr id="13" name="Group 12">
            <a:extLst>
              <a:ext uri="{FF2B5EF4-FFF2-40B4-BE49-F238E27FC236}">
                <a16:creationId xmlns:a16="http://schemas.microsoft.com/office/drawing/2014/main" id="{E58A947E-1F77-C4AF-08CF-2928F28995C0}"/>
              </a:ext>
            </a:extLst>
          </p:cNvPr>
          <p:cNvGrpSpPr/>
          <p:nvPr/>
        </p:nvGrpSpPr>
        <p:grpSpPr>
          <a:xfrm>
            <a:off x="282904" y="1115790"/>
            <a:ext cx="3556001" cy="1848126"/>
            <a:chOff x="282904" y="1115790"/>
            <a:chExt cx="3556001" cy="1848126"/>
          </a:xfrm>
        </p:grpSpPr>
        <p:sp>
          <p:nvSpPr>
            <p:cNvPr id="4" name="Rectangle 3">
              <a:extLst>
                <a:ext uri="{FF2B5EF4-FFF2-40B4-BE49-F238E27FC236}">
                  <a16:creationId xmlns:a16="http://schemas.microsoft.com/office/drawing/2014/main" id="{479E4A90-8671-7F21-2B9F-D336FEB4B587}"/>
                </a:ext>
              </a:extLst>
            </p:cNvPr>
            <p:cNvSpPr/>
            <p:nvPr/>
          </p:nvSpPr>
          <p:spPr>
            <a:xfrm>
              <a:off x="282904" y="1417305"/>
              <a:ext cx="3556001" cy="1546611"/>
            </a:xfrm>
            <a:prstGeom prst="rect">
              <a:avLst/>
            </a:prstGeom>
            <a:solidFill>
              <a:schemeClr val="bg1"/>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effectLst/>
                  <a:ea typeface="Times New Roman" panose="02020603050405020304" pitchFamily="18" charset="0"/>
                </a:rPr>
                <a:t>Lựa</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chọn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cách</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tiêu</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dùng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thông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minh</a:t>
              </a:r>
              <a:endParaRPr lang="en-US" sz="2000" dirty="0">
                <a:solidFill>
                  <a:schemeClr val="tx1"/>
                </a:solidFill>
                <a:effectLst/>
                <a:ea typeface="Calibri" panose="020F0502020204030204" pitchFamily="34" charset="0"/>
              </a:endParaRPr>
            </a:p>
          </p:txBody>
        </p:sp>
        <p:pic>
          <p:nvPicPr>
            <p:cNvPr id="12" name="Picture 11">
              <a:extLst>
                <a:ext uri="{FF2B5EF4-FFF2-40B4-BE49-F238E27FC236}">
                  <a16:creationId xmlns:a16="http://schemas.microsoft.com/office/drawing/2014/main" id="{097C4D81-FCF5-EFE5-BC87-027C1C169C49}"/>
                </a:ext>
              </a:extLst>
            </p:cNvPr>
            <p:cNvPicPr>
              <a:picLocks noChangeAspect="1"/>
            </p:cNvPicPr>
            <p:nvPr/>
          </p:nvPicPr>
          <p:blipFill>
            <a:blip r:embed="rId3"/>
            <a:srcRect t="76282" r="86667"/>
            <a:stretch/>
          </p:blipFill>
          <p:spPr>
            <a:xfrm>
              <a:off x="1671145" y="1115790"/>
              <a:ext cx="602676" cy="603030"/>
            </a:xfrm>
            <a:prstGeom prst="rect">
              <a:avLst/>
            </a:prstGeom>
          </p:spPr>
        </p:pic>
      </p:grpSp>
      <p:grpSp>
        <p:nvGrpSpPr>
          <p:cNvPr id="16" name="Group 15">
            <a:extLst>
              <a:ext uri="{FF2B5EF4-FFF2-40B4-BE49-F238E27FC236}">
                <a16:creationId xmlns:a16="http://schemas.microsoft.com/office/drawing/2014/main" id="{98C376DA-AA81-346F-EDA3-1E4FB4DF3BD9}"/>
              </a:ext>
            </a:extLst>
          </p:cNvPr>
          <p:cNvGrpSpPr/>
          <p:nvPr/>
        </p:nvGrpSpPr>
        <p:grpSpPr>
          <a:xfrm>
            <a:off x="4929352" y="1012241"/>
            <a:ext cx="3742558" cy="1951676"/>
            <a:chOff x="4929352" y="1012241"/>
            <a:chExt cx="3742558" cy="1951676"/>
          </a:xfrm>
        </p:grpSpPr>
        <p:sp>
          <p:nvSpPr>
            <p:cNvPr id="7" name="Rectangle 6">
              <a:extLst>
                <a:ext uri="{FF2B5EF4-FFF2-40B4-BE49-F238E27FC236}">
                  <a16:creationId xmlns:a16="http://schemas.microsoft.com/office/drawing/2014/main" id="{51D683B8-1198-2962-4B71-B7884116E757}"/>
                </a:ext>
              </a:extLst>
            </p:cNvPr>
            <p:cNvSpPr/>
            <p:nvPr/>
          </p:nvSpPr>
          <p:spPr>
            <a:xfrm>
              <a:off x="4929352" y="1417306"/>
              <a:ext cx="3742558" cy="154661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en-US" sz="2000" dirty="0" err="1">
                  <a:solidFill>
                    <a:schemeClr val="tx1"/>
                  </a:solidFill>
                  <a:effectLst/>
                  <a:ea typeface="Times New Roman" panose="02020603050405020304" pitchFamily="18" charset="0"/>
                </a:rPr>
                <a:t>Thực</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hiện</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theo</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những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cách</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tiêu</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dùng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thông</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minh</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đó</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ghi</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lại</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nhật</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kí</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theo</a:t>
              </a:r>
              <a:r>
                <a:rPr lang="en-US" sz="2000" dirty="0">
                  <a:solidFill>
                    <a:schemeClr val="tx1"/>
                  </a:solidFill>
                  <a:effectLst/>
                  <a:ea typeface="Times New Roman" panose="02020603050405020304" pitchFamily="18" charset="0"/>
                </a:rPr>
                <a:t> </a:t>
              </a:r>
              <a:r>
                <a:rPr lang="en-US" sz="2000" dirty="0" err="1">
                  <a:solidFill>
                    <a:schemeClr val="tx1"/>
                  </a:solidFill>
                  <a:effectLst/>
                  <a:ea typeface="Times New Roman" panose="02020603050405020304" pitchFamily="18" charset="0"/>
                </a:rPr>
                <a:t>dõi</a:t>
              </a:r>
              <a:r>
                <a:rPr lang="en-US" sz="2000" dirty="0">
                  <a:solidFill>
                    <a:schemeClr val="tx1"/>
                  </a:solidFill>
                  <a:effectLst/>
                  <a:ea typeface="Times New Roman" panose="02020603050405020304" pitchFamily="18" charset="0"/>
                </a:rPr>
                <a:t>.</a:t>
              </a:r>
              <a:endParaRPr lang="en-US" sz="2000" dirty="0">
                <a:solidFill>
                  <a:schemeClr val="tx1"/>
                </a:solidFill>
                <a:effectLst/>
                <a:ea typeface="Calibri" panose="020F0502020204030204" pitchFamily="34" charset="0"/>
              </a:endParaRPr>
            </a:p>
          </p:txBody>
        </p:sp>
        <p:pic>
          <p:nvPicPr>
            <p:cNvPr id="15" name="Picture 14">
              <a:extLst>
                <a:ext uri="{FF2B5EF4-FFF2-40B4-BE49-F238E27FC236}">
                  <a16:creationId xmlns:a16="http://schemas.microsoft.com/office/drawing/2014/main" id="{B65B9C85-687C-A41E-EDB0-1A20074F145C}"/>
                </a:ext>
              </a:extLst>
            </p:cNvPr>
            <p:cNvPicPr>
              <a:picLocks noChangeAspect="1"/>
            </p:cNvPicPr>
            <p:nvPr/>
          </p:nvPicPr>
          <p:blipFill>
            <a:blip r:embed="rId4"/>
            <a:srcRect l="16982" t="69517" r="73822" b="15198"/>
            <a:stretch/>
          </p:blipFill>
          <p:spPr>
            <a:xfrm>
              <a:off x="6569403" y="1012241"/>
              <a:ext cx="644966" cy="603030"/>
            </a:xfrm>
            <a:prstGeom prst="rect">
              <a:avLst/>
            </a:prstGeom>
          </p:spPr>
        </p:pic>
      </p:grpSp>
    </p:spTree>
    <p:extLst>
      <p:ext uri="{BB962C8B-B14F-4D97-AF65-F5344CB8AC3E}">
        <p14:creationId xmlns:p14="http://schemas.microsoft.com/office/powerpoint/2010/main" val="349741701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grpSp>
        <p:nvGrpSpPr>
          <p:cNvPr id="1265" name="Google Shape;1265;p28"/>
          <p:cNvGrpSpPr/>
          <p:nvPr/>
        </p:nvGrpSpPr>
        <p:grpSpPr>
          <a:xfrm>
            <a:off x="321370" y="900199"/>
            <a:ext cx="3488630" cy="4243301"/>
            <a:chOff x="461070" y="1038948"/>
            <a:chExt cx="3374504" cy="4104487"/>
          </a:xfrm>
        </p:grpSpPr>
        <p:sp>
          <p:nvSpPr>
            <p:cNvPr id="1266" name="Google Shape;1266;p28"/>
            <p:cNvSpPr/>
            <p:nvPr/>
          </p:nvSpPr>
          <p:spPr>
            <a:xfrm rot="1297">
              <a:off x="2772814" y="4414675"/>
              <a:ext cx="795000" cy="153900"/>
            </a:xfrm>
            <a:prstGeom prst="trapezoid">
              <a:avLst>
                <a:gd name="adj" fmla="val 64844"/>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8"/>
            <p:cNvSpPr/>
            <p:nvPr/>
          </p:nvSpPr>
          <p:spPr>
            <a:xfrm flipH="1">
              <a:off x="2656301" y="3353865"/>
              <a:ext cx="201139" cy="251598"/>
            </a:xfrm>
            <a:custGeom>
              <a:avLst/>
              <a:gdLst/>
              <a:ahLst/>
              <a:cxnLst/>
              <a:rect l="l" t="t" r="r" b="b"/>
              <a:pathLst>
                <a:path w="1618" h="2030" extrusionOk="0">
                  <a:moveTo>
                    <a:pt x="954" y="1"/>
                  </a:moveTo>
                  <a:cubicBezTo>
                    <a:pt x="430" y="1"/>
                    <a:pt x="0" y="430"/>
                    <a:pt x="0" y="955"/>
                  </a:cubicBezTo>
                  <a:lnTo>
                    <a:pt x="0" y="1076"/>
                  </a:lnTo>
                  <a:cubicBezTo>
                    <a:pt x="0" y="1601"/>
                    <a:pt x="430" y="2030"/>
                    <a:pt x="954" y="2030"/>
                  </a:cubicBezTo>
                  <a:lnTo>
                    <a:pt x="1618" y="2030"/>
                  </a:lnTo>
                  <a:lnTo>
                    <a:pt x="1618" y="1"/>
                  </a:lnTo>
                  <a:close/>
                </a:path>
              </a:pathLst>
            </a:custGeom>
            <a:solidFill>
              <a:srgbClr val="FFC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8"/>
            <p:cNvSpPr/>
            <p:nvPr/>
          </p:nvSpPr>
          <p:spPr>
            <a:xfrm flipH="1">
              <a:off x="2656301" y="3102395"/>
              <a:ext cx="201139" cy="251598"/>
            </a:xfrm>
            <a:custGeom>
              <a:avLst/>
              <a:gdLst/>
              <a:ahLst/>
              <a:cxnLst/>
              <a:rect l="l" t="t" r="r" b="b"/>
              <a:pathLst>
                <a:path w="1618" h="2030" extrusionOk="0">
                  <a:moveTo>
                    <a:pt x="954" y="1"/>
                  </a:moveTo>
                  <a:cubicBezTo>
                    <a:pt x="430" y="1"/>
                    <a:pt x="0" y="430"/>
                    <a:pt x="0" y="955"/>
                  </a:cubicBezTo>
                  <a:lnTo>
                    <a:pt x="0" y="1076"/>
                  </a:lnTo>
                  <a:cubicBezTo>
                    <a:pt x="0" y="1601"/>
                    <a:pt x="430" y="2030"/>
                    <a:pt x="954" y="2030"/>
                  </a:cubicBezTo>
                  <a:lnTo>
                    <a:pt x="1618" y="2030"/>
                  </a:lnTo>
                  <a:lnTo>
                    <a:pt x="1618" y="1"/>
                  </a:lnTo>
                  <a:close/>
                </a:path>
              </a:pathLst>
            </a:custGeom>
            <a:solidFill>
              <a:srgbClr val="FFC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8"/>
            <p:cNvSpPr/>
            <p:nvPr/>
          </p:nvSpPr>
          <p:spPr>
            <a:xfrm flipH="1">
              <a:off x="2656301" y="2850924"/>
              <a:ext cx="184481" cy="251598"/>
            </a:xfrm>
            <a:custGeom>
              <a:avLst/>
              <a:gdLst/>
              <a:ahLst/>
              <a:cxnLst/>
              <a:rect l="l" t="t" r="r" b="b"/>
              <a:pathLst>
                <a:path w="1484" h="2030" extrusionOk="0">
                  <a:moveTo>
                    <a:pt x="955" y="1"/>
                  </a:moveTo>
                  <a:cubicBezTo>
                    <a:pt x="430" y="1"/>
                    <a:pt x="1" y="430"/>
                    <a:pt x="1" y="954"/>
                  </a:cubicBezTo>
                  <a:lnTo>
                    <a:pt x="1" y="1076"/>
                  </a:lnTo>
                  <a:cubicBezTo>
                    <a:pt x="1" y="1600"/>
                    <a:pt x="430" y="2030"/>
                    <a:pt x="955" y="2030"/>
                  </a:cubicBezTo>
                  <a:lnTo>
                    <a:pt x="1484" y="2030"/>
                  </a:lnTo>
                  <a:lnTo>
                    <a:pt x="1484" y="1"/>
                  </a:lnTo>
                  <a:close/>
                </a:path>
              </a:pathLst>
            </a:custGeom>
            <a:solidFill>
              <a:srgbClr val="FFC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8"/>
            <p:cNvSpPr/>
            <p:nvPr/>
          </p:nvSpPr>
          <p:spPr>
            <a:xfrm flipH="1">
              <a:off x="564076" y="1938987"/>
              <a:ext cx="876532" cy="1692397"/>
            </a:xfrm>
            <a:custGeom>
              <a:avLst/>
              <a:gdLst/>
              <a:ahLst/>
              <a:cxnLst/>
              <a:rect l="l" t="t" r="r" b="b"/>
              <a:pathLst>
                <a:path w="7051" h="13655" extrusionOk="0">
                  <a:moveTo>
                    <a:pt x="6205" y="1"/>
                  </a:moveTo>
                  <a:lnTo>
                    <a:pt x="1" y="13398"/>
                  </a:lnTo>
                  <a:lnTo>
                    <a:pt x="439" y="13602"/>
                  </a:lnTo>
                  <a:cubicBezTo>
                    <a:pt x="515" y="13637"/>
                    <a:pt x="596" y="13654"/>
                    <a:pt x="676" y="13654"/>
                  </a:cubicBezTo>
                  <a:cubicBezTo>
                    <a:pt x="889" y="13654"/>
                    <a:pt x="1095" y="13533"/>
                    <a:pt x="1193" y="13325"/>
                  </a:cubicBezTo>
                  <a:lnTo>
                    <a:pt x="6921" y="959"/>
                  </a:lnTo>
                  <a:cubicBezTo>
                    <a:pt x="7051" y="673"/>
                    <a:pt x="6925" y="335"/>
                    <a:pt x="6643" y="205"/>
                  </a:cubicBezTo>
                  <a:lnTo>
                    <a:pt x="62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8"/>
            <p:cNvSpPr/>
            <p:nvPr/>
          </p:nvSpPr>
          <p:spPr>
            <a:xfrm flipH="1">
              <a:off x="669120" y="1850371"/>
              <a:ext cx="795107" cy="1410186"/>
            </a:xfrm>
            <a:custGeom>
              <a:avLst/>
              <a:gdLst/>
              <a:ahLst/>
              <a:cxnLst/>
              <a:rect l="l" t="t" r="r" b="b"/>
              <a:pathLst>
                <a:path w="6396" h="11378" extrusionOk="0">
                  <a:moveTo>
                    <a:pt x="4856" y="0"/>
                  </a:moveTo>
                  <a:lnTo>
                    <a:pt x="0" y="10489"/>
                  </a:lnTo>
                  <a:cubicBezTo>
                    <a:pt x="473" y="10809"/>
                    <a:pt x="963" y="11100"/>
                    <a:pt x="1457" y="11377"/>
                  </a:cubicBezTo>
                  <a:lnTo>
                    <a:pt x="6395" y="716"/>
                  </a:lnTo>
                  <a:lnTo>
                    <a:pt x="48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8"/>
            <p:cNvSpPr/>
            <p:nvPr/>
          </p:nvSpPr>
          <p:spPr>
            <a:xfrm flipH="1">
              <a:off x="3252995" y="1402211"/>
              <a:ext cx="68497" cy="52798"/>
            </a:xfrm>
            <a:custGeom>
              <a:avLst/>
              <a:gdLst/>
              <a:ahLst/>
              <a:cxnLst/>
              <a:rect l="l" t="t" r="r" b="b"/>
              <a:pathLst>
                <a:path w="551" h="426" extrusionOk="0">
                  <a:moveTo>
                    <a:pt x="278" y="1"/>
                  </a:moveTo>
                  <a:cubicBezTo>
                    <a:pt x="0" y="1"/>
                    <a:pt x="0" y="425"/>
                    <a:pt x="278" y="425"/>
                  </a:cubicBezTo>
                  <a:cubicBezTo>
                    <a:pt x="551" y="425"/>
                    <a:pt x="551" y="1"/>
                    <a:pt x="2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8"/>
            <p:cNvSpPr/>
            <p:nvPr/>
          </p:nvSpPr>
          <p:spPr>
            <a:xfrm flipH="1">
              <a:off x="990912" y="3929930"/>
              <a:ext cx="68497" cy="52798"/>
            </a:xfrm>
            <a:custGeom>
              <a:avLst/>
              <a:gdLst/>
              <a:ahLst/>
              <a:cxnLst/>
              <a:rect l="l" t="t" r="r" b="b"/>
              <a:pathLst>
                <a:path w="551" h="426" extrusionOk="0">
                  <a:moveTo>
                    <a:pt x="273" y="1"/>
                  </a:moveTo>
                  <a:cubicBezTo>
                    <a:pt x="0" y="1"/>
                    <a:pt x="0" y="426"/>
                    <a:pt x="273" y="426"/>
                  </a:cubicBezTo>
                  <a:cubicBezTo>
                    <a:pt x="551" y="426"/>
                    <a:pt x="551" y="1"/>
                    <a:pt x="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8"/>
            <p:cNvSpPr/>
            <p:nvPr/>
          </p:nvSpPr>
          <p:spPr>
            <a:xfrm flipH="1">
              <a:off x="757094" y="3123468"/>
              <a:ext cx="69118" cy="52798"/>
            </a:xfrm>
            <a:custGeom>
              <a:avLst/>
              <a:gdLst/>
              <a:ahLst/>
              <a:cxnLst/>
              <a:rect l="l" t="t" r="r" b="b"/>
              <a:pathLst>
                <a:path w="556" h="426" extrusionOk="0">
                  <a:moveTo>
                    <a:pt x="278" y="1"/>
                  </a:moveTo>
                  <a:cubicBezTo>
                    <a:pt x="0" y="1"/>
                    <a:pt x="0" y="425"/>
                    <a:pt x="278" y="425"/>
                  </a:cubicBezTo>
                  <a:cubicBezTo>
                    <a:pt x="551" y="425"/>
                    <a:pt x="555" y="1"/>
                    <a:pt x="2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8"/>
            <p:cNvSpPr/>
            <p:nvPr/>
          </p:nvSpPr>
          <p:spPr>
            <a:xfrm flipH="1">
              <a:off x="3179450" y="3414067"/>
              <a:ext cx="69118" cy="53294"/>
            </a:xfrm>
            <a:custGeom>
              <a:avLst/>
              <a:gdLst/>
              <a:ahLst/>
              <a:cxnLst/>
              <a:rect l="l" t="t" r="r" b="b"/>
              <a:pathLst>
                <a:path w="556" h="430" extrusionOk="0">
                  <a:moveTo>
                    <a:pt x="278" y="0"/>
                  </a:moveTo>
                  <a:cubicBezTo>
                    <a:pt x="1" y="0"/>
                    <a:pt x="1" y="430"/>
                    <a:pt x="278" y="430"/>
                  </a:cubicBezTo>
                  <a:cubicBezTo>
                    <a:pt x="551" y="430"/>
                    <a:pt x="556" y="0"/>
                    <a:pt x="2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8"/>
            <p:cNvSpPr/>
            <p:nvPr/>
          </p:nvSpPr>
          <p:spPr>
            <a:xfrm flipH="1">
              <a:off x="1479205" y="1038948"/>
              <a:ext cx="68497" cy="53294"/>
            </a:xfrm>
            <a:custGeom>
              <a:avLst/>
              <a:gdLst/>
              <a:ahLst/>
              <a:cxnLst/>
              <a:rect l="l" t="t" r="r" b="b"/>
              <a:pathLst>
                <a:path w="551" h="430" extrusionOk="0">
                  <a:moveTo>
                    <a:pt x="278" y="1"/>
                  </a:moveTo>
                  <a:cubicBezTo>
                    <a:pt x="0" y="1"/>
                    <a:pt x="0" y="430"/>
                    <a:pt x="278" y="430"/>
                  </a:cubicBezTo>
                  <a:cubicBezTo>
                    <a:pt x="551" y="430"/>
                    <a:pt x="551" y="1"/>
                    <a:pt x="2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8"/>
            <p:cNvSpPr/>
            <p:nvPr/>
          </p:nvSpPr>
          <p:spPr>
            <a:xfrm flipH="1">
              <a:off x="1020498" y="1503220"/>
              <a:ext cx="68621" cy="53294"/>
            </a:xfrm>
            <a:custGeom>
              <a:avLst/>
              <a:gdLst/>
              <a:ahLst/>
              <a:cxnLst/>
              <a:rect l="l" t="t" r="r" b="b"/>
              <a:pathLst>
                <a:path w="552" h="430" extrusionOk="0">
                  <a:moveTo>
                    <a:pt x="278" y="1"/>
                  </a:moveTo>
                  <a:cubicBezTo>
                    <a:pt x="1" y="1"/>
                    <a:pt x="1" y="430"/>
                    <a:pt x="278" y="430"/>
                  </a:cubicBezTo>
                  <a:cubicBezTo>
                    <a:pt x="551" y="430"/>
                    <a:pt x="551" y="1"/>
                    <a:pt x="2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8"/>
            <p:cNvSpPr/>
            <p:nvPr/>
          </p:nvSpPr>
          <p:spPr>
            <a:xfrm flipH="1">
              <a:off x="2891872" y="1333921"/>
              <a:ext cx="68497" cy="52798"/>
            </a:xfrm>
            <a:custGeom>
              <a:avLst/>
              <a:gdLst/>
              <a:ahLst/>
              <a:cxnLst/>
              <a:rect l="l" t="t" r="r" b="b"/>
              <a:pathLst>
                <a:path w="551" h="426" extrusionOk="0">
                  <a:moveTo>
                    <a:pt x="273" y="1"/>
                  </a:moveTo>
                  <a:cubicBezTo>
                    <a:pt x="0" y="1"/>
                    <a:pt x="0" y="426"/>
                    <a:pt x="273" y="426"/>
                  </a:cubicBezTo>
                  <a:cubicBezTo>
                    <a:pt x="551" y="426"/>
                    <a:pt x="551" y="1"/>
                    <a:pt x="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8"/>
            <p:cNvSpPr/>
            <p:nvPr/>
          </p:nvSpPr>
          <p:spPr>
            <a:xfrm flipH="1">
              <a:off x="3571436" y="1649985"/>
              <a:ext cx="68621" cy="53294"/>
            </a:xfrm>
            <a:custGeom>
              <a:avLst/>
              <a:gdLst/>
              <a:ahLst/>
              <a:cxnLst/>
              <a:rect l="l" t="t" r="r" b="b"/>
              <a:pathLst>
                <a:path w="552" h="430" extrusionOk="0">
                  <a:moveTo>
                    <a:pt x="274" y="0"/>
                  </a:moveTo>
                  <a:cubicBezTo>
                    <a:pt x="1" y="0"/>
                    <a:pt x="1" y="430"/>
                    <a:pt x="274" y="430"/>
                  </a:cubicBezTo>
                  <a:cubicBezTo>
                    <a:pt x="551" y="430"/>
                    <a:pt x="551"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8"/>
            <p:cNvSpPr/>
            <p:nvPr/>
          </p:nvSpPr>
          <p:spPr>
            <a:xfrm flipH="1">
              <a:off x="2755800" y="1713273"/>
              <a:ext cx="774094" cy="771774"/>
            </a:xfrm>
            <a:custGeom>
              <a:avLst/>
              <a:gdLst/>
              <a:ahLst/>
              <a:cxnLst/>
              <a:rect l="l" t="t" r="r" b="b"/>
              <a:pathLst>
                <a:path w="6227" h="6227" extrusionOk="0">
                  <a:moveTo>
                    <a:pt x="3113" y="0"/>
                  </a:moveTo>
                  <a:cubicBezTo>
                    <a:pt x="1392" y="0"/>
                    <a:pt x="0" y="1392"/>
                    <a:pt x="0" y="3113"/>
                  </a:cubicBezTo>
                  <a:cubicBezTo>
                    <a:pt x="0" y="4835"/>
                    <a:pt x="1392" y="6226"/>
                    <a:pt x="3113" y="6226"/>
                  </a:cubicBezTo>
                  <a:cubicBezTo>
                    <a:pt x="4830" y="6226"/>
                    <a:pt x="6226" y="4835"/>
                    <a:pt x="6226" y="3113"/>
                  </a:cubicBezTo>
                  <a:cubicBezTo>
                    <a:pt x="6226" y="1392"/>
                    <a:pt x="4830" y="0"/>
                    <a:pt x="3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8"/>
            <p:cNvSpPr/>
            <p:nvPr/>
          </p:nvSpPr>
          <p:spPr>
            <a:xfrm flipH="1">
              <a:off x="1821424" y="1572502"/>
              <a:ext cx="502971" cy="52303"/>
            </a:xfrm>
            <a:custGeom>
              <a:avLst/>
              <a:gdLst/>
              <a:ahLst/>
              <a:cxnLst/>
              <a:rect l="l" t="t" r="r" b="b"/>
              <a:pathLst>
                <a:path w="4046" h="422" extrusionOk="0">
                  <a:moveTo>
                    <a:pt x="213" y="1"/>
                  </a:moveTo>
                  <a:cubicBezTo>
                    <a:pt x="152" y="1"/>
                    <a:pt x="100" y="23"/>
                    <a:pt x="61" y="62"/>
                  </a:cubicBezTo>
                  <a:cubicBezTo>
                    <a:pt x="22" y="101"/>
                    <a:pt x="0" y="153"/>
                    <a:pt x="0" y="209"/>
                  </a:cubicBezTo>
                  <a:cubicBezTo>
                    <a:pt x="0" y="326"/>
                    <a:pt x="96" y="422"/>
                    <a:pt x="213" y="422"/>
                  </a:cubicBezTo>
                  <a:lnTo>
                    <a:pt x="3837" y="422"/>
                  </a:lnTo>
                  <a:cubicBezTo>
                    <a:pt x="3894" y="422"/>
                    <a:pt x="3946" y="395"/>
                    <a:pt x="3985" y="361"/>
                  </a:cubicBezTo>
                  <a:cubicBezTo>
                    <a:pt x="4024" y="322"/>
                    <a:pt x="4046" y="265"/>
                    <a:pt x="4046" y="209"/>
                  </a:cubicBezTo>
                  <a:cubicBezTo>
                    <a:pt x="4046" y="96"/>
                    <a:pt x="3950" y="1"/>
                    <a:pt x="3837" y="1"/>
                  </a:cubicBezTo>
                  <a:close/>
                </a:path>
              </a:pathLst>
            </a:custGeom>
            <a:solidFill>
              <a:srgbClr val="687F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8"/>
            <p:cNvSpPr/>
            <p:nvPr/>
          </p:nvSpPr>
          <p:spPr>
            <a:xfrm flipH="1">
              <a:off x="2714279" y="1671878"/>
              <a:ext cx="857135" cy="854566"/>
            </a:xfrm>
            <a:custGeom>
              <a:avLst/>
              <a:gdLst/>
              <a:ahLst/>
              <a:cxnLst/>
              <a:rect l="l" t="t" r="r" b="b"/>
              <a:pathLst>
                <a:path w="6895" h="6895" extrusionOk="0">
                  <a:moveTo>
                    <a:pt x="3447" y="334"/>
                  </a:moveTo>
                  <a:cubicBezTo>
                    <a:pt x="5164" y="334"/>
                    <a:pt x="6560" y="1726"/>
                    <a:pt x="6560" y="3447"/>
                  </a:cubicBezTo>
                  <a:cubicBezTo>
                    <a:pt x="6560" y="5169"/>
                    <a:pt x="5164" y="6560"/>
                    <a:pt x="3447" y="6560"/>
                  </a:cubicBezTo>
                  <a:cubicBezTo>
                    <a:pt x="1726" y="6560"/>
                    <a:pt x="334" y="5169"/>
                    <a:pt x="334" y="3447"/>
                  </a:cubicBezTo>
                  <a:cubicBezTo>
                    <a:pt x="334" y="1726"/>
                    <a:pt x="1726" y="334"/>
                    <a:pt x="3447" y="334"/>
                  </a:cubicBezTo>
                  <a:close/>
                  <a:moveTo>
                    <a:pt x="3447" y="0"/>
                  </a:moveTo>
                  <a:cubicBezTo>
                    <a:pt x="1544" y="0"/>
                    <a:pt x="0" y="1544"/>
                    <a:pt x="0" y="3447"/>
                  </a:cubicBezTo>
                  <a:cubicBezTo>
                    <a:pt x="0" y="5351"/>
                    <a:pt x="1544" y="6894"/>
                    <a:pt x="3447" y="6894"/>
                  </a:cubicBezTo>
                  <a:cubicBezTo>
                    <a:pt x="5351" y="6894"/>
                    <a:pt x="6894" y="5351"/>
                    <a:pt x="6894" y="3447"/>
                  </a:cubicBezTo>
                  <a:cubicBezTo>
                    <a:pt x="6894" y="1544"/>
                    <a:pt x="5351" y="0"/>
                    <a:pt x="34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8"/>
            <p:cNvSpPr/>
            <p:nvPr/>
          </p:nvSpPr>
          <p:spPr>
            <a:xfrm>
              <a:off x="2987945" y="1792720"/>
              <a:ext cx="316888" cy="601977"/>
            </a:xfrm>
            <a:custGeom>
              <a:avLst/>
              <a:gdLst/>
              <a:ahLst/>
              <a:cxnLst/>
              <a:rect l="l" t="t" r="r" b="b"/>
              <a:pathLst>
                <a:path w="2694" h="4857" extrusionOk="0">
                  <a:moveTo>
                    <a:pt x="1237" y="924"/>
                  </a:moveTo>
                  <a:lnTo>
                    <a:pt x="1237" y="2216"/>
                  </a:lnTo>
                  <a:cubicBezTo>
                    <a:pt x="812" y="2108"/>
                    <a:pt x="465" y="1965"/>
                    <a:pt x="465" y="1570"/>
                  </a:cubicBezTo>
                  <a:cubicBezTo>
                    <a:pt x="465" y="1245"/>
                    <a:pt x="703" y="972"/>
                    <a:pt x="1237" y="924"/>
                  </a:cubicBezTo>
                  <a:close/>
                  <a:moveTo>
                    <a:pt x="1497" y="2646"/>
                  </a:moveTo>
                  <a:cubicBezTo>
                    <a:pt x="1939" y="2754"/>
                    <a:pt x="2316" y="2893"/>
                    <a:pt x="2316" y="3300"/>
                  </a:cubicBezTo>
                  <a:cubicBezTo>
                    <a:pt x="2316" y="3634"/>
                    <a:pt x="2065" y="3894"/>
                    <a:pt x="1497" y="3938"/>
                  </a:cubicBezTo>
                  <a:lnTo>
                    <a:pt x="1497" y="2646"/>
                  </a:lnTo>
                  <a:close/>
                  <a:moveTo>
                    <a:pt x="1237" y="1"/>
                  </a:moveTo>
                  <a:lnTo>
                    <a:pt x="1237" y="595"/>
                  </a:lnTo>
                  <a:cubicBezTo>
                    <a:pt x="447" y="656"/>
                    <a:pt x="88" y="1085"/>
                    <a:pt x="88" y="1583"/>
                  </a:cubicBezTo>
                  <a:cubicBezTo>
                    <a:pt x="88" y="2264"/>
                    <a:pt x="669" y="2438"/>
                    <a:pt x="1237" y="2581"/>
                  </a:cubicBezTo>
                  <a:lnTo>
                    <a:pt x="1237" y="3938"/>
                  </a:lnTo>
                  <a:cubicBezTo>
                    <a:pt x="803" y="3912"/>
                    <a:pt x="391" y="3734"/>
                    <a:pt x="153" y="3504"/>
                  </a:cubicBezTo>
                  <a:lnTo>
                    <a:pt x="1" y="3799"/>
                  </a:lnTo>
                  <a:cubicBezTo>
                    <a:pt x="257" y="4055"/>
                    <a:pt x="729" y="4241"/>
                    <a:pt x="1237" y="4267"/>
                  </a:cubicBezTo>
                  <a:lnTo>
                    <a:pt x="1237" y="4857"/>
                  </a:lnTo>
                  <a:lnTo>
                    <a:pt x="1497" y="4857"/>
                  </a:lnTo>
                  <a:lnTo>
                    <a:pt x="1497" y="4263"/>
                  </a:lnTo>
                  <a:cubicBezTo>
                    <a:pt x="2316" y="4215"/>
                    <a:pt x="2693" y="3782"/>
                    <a:pt x="2693" y="3279"/>
                  </a:cubicBezTo>
                  <a:cubicBezTo>
                    <a:pt x="2693" y="2589"/>
                    <a:pt x="2078" y="2425"/>
                    <a:pt x="1497" y="2286"/>
                  </a:cubicBezTo>
                  <a:lnTo>
                    <a:pt x="1497" y="916"/>
                  </a:lnTo>
                  <a:cubicBezTo>
                    <a:pt x="1796" y="929"/>
                    <a:pt x="2125" y="1028"/>
                    <a:pt x="2416" y="1215"/>
                  </a:cubicBezTo>
                  <a:lnTo>
                    <a:pt x="2542" y="911"/>
                  </a:lnTo>
                  <a:cubicBezTo>
                    <a:pt x="2268" y="721"/>
                    <a:pt x="1883" y="604"/>
                    <a:pt x="1497" y="591"/>
                  </a:cubicBezTo>
                  <a:lnTo>
                    <a:pt x="149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8"/>
            <p:cNvSpPr/>
            <p:nvPr/>
          </p:nvSpPr>
          <p:spPr>
            <a:xfrm flipH="1">
              <a:off x="860422" y="1568040"/>
              <a:ext cx="1420401" cy="1943498"/>
            </a:xfrm>
            <a:custGeom>
              <a:avLst/>
              <a:gdLst/>
              <a:ahLst/>
              <a:cxnLst/>
              <a:rect l="l" t="t" r="r" b="b"/>
              <a:pathLst>
                <a:path w="11426" h="15681" extrusionOk="0">
                  <a:moveTo>
                    <a:pt x="6374" y="0"/>
                  </a:moveTo>
                  <a:cubicBezTo>
                    <a:pt x="6161" y="0"/>
                    <a:pt x="5956" y="123"/>
                    <a:pt x="5858" y="327"/>
                  </a:cubicBezTo>
                  <a:lnTo>
                    <a:pt x="131" y="12697"/>
                  </a:lnTo>
                  <a:cubicBezTo>
                    <a:pt x="1" y="12979"/>
                    <a:pt x="126" y="13322"/>
                    <a:pt x="408" y="13452"/>
                  </a:cubicBezTo>
                  <a:lnTo>
                    <a:pt x="5221" y="15680"/>
                  </a:lnTo>
                  <a:lnTo>
                    <a:pt x="11425" y="2278"/>
                  </a:lnTo>
                  <a:lnTo>
                    <a:pt x="6613" y="54"/>
                  </a:lnTo>
                  <a:cubicBezTo>
                    <a:pt x="6536" y="18"/>
                    <a:pt x="6454" y="0"/>
                    <a:pt x="6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8"/>
            <p:cNvSpPr/>
            <p:nvPr/>
          </p:nvSpPr>
          <p:spPr>
            <a:xfrm flipH="1">
              <a:off x="1488880" y="1531230"/>
              <a:ext cx="1167549" cy="2350021"/>
            </a:xfrm>
            <a:custGeom>
              <a:avLst/>
              <a:gdLst/>
              <a:ahLst/>
              <a:cxnLst/>
              <a:rect l="l" t="t" r="r" b="b"/>
              <a:pathLst>
                <a:path w="9392" h="18961" extrusionOk="0">
                  <a:moveTo>
                    <a:pt x="980" y="0"/>
                  </a:moveTo>
                  <a:cubicBezTo>
                    <a:pt x="443" y="0"/>
                    <a:pt x="1" y="442"/>
                    <a:pt x="1" y="980"/>
                  </a:cubicBezTo>
                  <a:lnTo>
                    <a:pt x="1" y="17980"/>
                  </a:lnTo>
                  <a:cubicBezTo>
                    <a:pt x="1" y="18518"/>
                    <a:pt x="443" y="18960"/>
                    <a:pt x="980" y="18960"/>
                  </a:cubicBezTo>
                  <a:lnTo>
                    <a:pt x="8407" y="18960"/>
                  </a:lnTo>
                  <a:cubicBezTo>
                    <a:pt x="8949" y="18960"/>
                    <a:pt x="9392" y="18518"/>
                    <a:pt x="9392" y="17980"/>
                  </a:cubicBezTo>
                  <a:lnTo>
                    <a:pt x="9392" y="980"/>
                  </a:lnTo>
                  <a:cubicBezTo>
                    <a:pt x="9392" y="442"/>
                    <a:pt x="8949" y="0"/>
                    <a:pt x="8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8"/>
            <p:cNvSpPr/>
            <p:nvPr/>
          </p:nvSpPr>
          <p:spPr>
            <a:xfrm flipH="1">
              <a:off x="1513122" y="1649963"/>
              <a:ext cx="1119564" cy="2136101"/>
            </a:xfrm>
            <a:custGeom>
              <a:avLst/>
              <a:gdLst/>
              <a:ahLst/>
              <a:cxnLst/>
              <a:rect l="l" t="t" r="r" b="b"/>
              <a:pathLst>
                <a:path w="9006" h="17235" extrusionOk="0">
                  <a:moveTo>
                    <a:pt x="1275" y="0"/>
                  </a:moveTo>
                  <a:cubicBezTo>
                    <a:pt x="573" y="0"/>
                    <a:pt x="0" y="577"/>
                    <a:pt x="0" y="1275"/>
                  </a:cubicBezTo>
                  <a:lnTo>
                    <a:pt x="0" y="15960"/>
                  </a:lnTo>
                  <a:cubicBezTo>
                    <a:pt x="0" y="16658"/>
                    <a:pt x="573" y="17235"/>
                    <a:pt x="1275" y="17235"/>
                  </a:cubicBezTo>
                  <a:lnTo>
                    <a:pt x="7731" y="17235"/>
                  </a:lnTo>
                  <a:cubicBezTo>
                    <a:pt x="8433" y="17235"/>
                    <a:pt x="9006" y="16658"/>
                    <a:pt x="9006" y="15960"/>
                  </a:cubicBezTo>
                  <a:lnTo>
                    <a:pt x="9006" y="1275"/>
                  </a:lnTo>
                  <a:cubicBezTo>
                    <a:pt x="9006" y="577"/>
                    <a:pt x="8433" y="0"/>
                    <a:pt x="77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8"/>
            <p:cNvSpPr/>
            <p:nvPr/>
          </p:nvSpPr>
          <p:spPr>
            <a:xfrm rot="-2700038" flipH="1">
              <a:off x="2766731" y="3645249"/>
              <a:ext cx="807266" cy="741351"/>
            </a:xfrm>
            <a:custGeom>
              <a:avLst/>
              <a:gdLst/>
              <a:ahLst/>
              <a:cxnLst/>
              <a:rect l="l" t="t" r="r" b="b"/>
              <a:pathLst>
                <a:path w="5044" h="4646" extrusionOk="0">
                  <a:moveTo>
                    <a:pt x="2250" y="821"/>
                  </a:moveTo>
                  <a:cubicBezTo>
                    <a:pt x="2565" y="821"/>
                    <a:pt x="2880" y="940"/>
                    <a:pt x="3118" y="1178"/>
                  </a:cubicBezTo>
                  <a:cubicBezTo>
                    <a:pt x="3599" y="1660"/>
                    <a:pt x="3599" y="2440"/>
                    <a:pt x="3118" y="2921"/>
                  </a:cubicBezTo>
                  <a:cubicBezTo>
                    <a:pt x="2880" y="3160"/>
                    <a:pt x="2565" y="3279"/>
                    <a:pt x="2250" y="3279"/>
                  </a:cubicBezTo>
                  <a:cubicBezTo>
                    <a:pt x="1935" y="3279"/>
                    <a:pt x="1620" y="3160"/>
                    <a:pt x="1379" y="2921"/>
                  </a:cubicBezTo>
                  <a:cubicBezTo>
                    <a:pt x="898" y="2440"/>
                    <a:pt x="898" y="1660"/>
                    <a:pt x="1379" y="1178"/>
                  </a:cubicBezTo>
                  <a:cubicBezTo>
                    <a:pt x="1620" y="940"/>
                    <a:pt x="1935" y="821"/>
                    <a:pt x="2250" y="821"/>
                  </a:cubicBezTo>
                  <a:close/>
                  <a:moveTo>
                    <a:pt x="2249" y="0"/>
                  </a:moveTo>
                  <a:cubicBezTo>
                    <a:pt x="1725" y="0"/>
                    <a:pt x="1202" y="201"/>
                    <a:pt x="803" y="602"/>
                  </a:cubicBezTo>
                  <a:cubicBezTo>
                    <a:pt x="1" y="1399"/>
                    <a:pt x="1" y="2700"/>
                    <a:pt x="803" y="3498"/>
                  </a:cubicBezTo>
                  <a:cubicBezTo>
                    <a:pt x="803" y="3498"/>
                    <a:pt x="855" y="3559"/>
                    <a:pt x="963" y="3645"/>
                  </a:cubicBezTo>
                  <a:cubicBezTo>
                    <a:pt x="1343" y="3955"/>
                    <a:pt x="2391" y="4646"/>
                    <a:pt x="4207" y="4646"/>
                  </a:cubicBezTo>
                  <a:cubicBezTo>
                    <a:pt x="4402" y="4646"/>
                    <a:pt x="4605" y="4638"/>
                    <a:pt x="4818" y="4621"/>
                  </a:cubicBezTo>
                  <a:cubicBezTo>
                    <a:pt x="4818" y="4621"/>
                    <a:pt x="5043" y="1824"/>
                    <a:pt x="3699" y="602"/>
                  </a:cubicBezTo>
                  <a:cubicBezTo>
                    <a:pt x="3298" y="201"/>
                    <a:pt x="2773" y="0"/>
                    <a:pt x="22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8"/>
            <p:cNvSpPr/>
            <p:nvPr/>
          </p:nvSpPr>
          <p:spPr>
            <a:xfrm flipH="1">
              <a:off x="2656301" y="2599453"/>
              <a:ext cx="184481" cy="251598"/>
            </a:xfrm>
            <a:custGeom>
              <a:avLst/>
              <a:gdLst/>
              <a:ahLst/>
              <a:cxnLst/>
              <a:rect l="l" t="t" r="r" b="b"/>
              <a:pathLst>
                <a:path w="1484" h="2030" extrusionOk="0">
                  <a:moveTo>
                    <a:pt x="955" y="0"/>
                  </a:moveTo>
                  <a:cubicBezTo>
                    <a:pt x="430" y="0"/>
                    <a:pt x="1" y="430"/>
                    <a:pt x="1" y="954"/>
                  </a:cubicBezTo>
                  <a:lnTo>
                    <a:pt x="1" y="1076"/>
                  </a:lnTo>
                  <a:cubicBezTo>
                    <a:pt x="1" y="1600"/>
                    <a:pt x="430" y="2030"/>
                    <a:pt x="955" y="2030"/>
                  </a:cubicBezTo>
                  <a:lnTo>
                    <a:pt x="1484" y="2030"/>
                  </a:lnTo>
                  <a:lnTo>
                    <a:pt x="1484" y="0"/>
                  </a:lnTo>
                  <a:close/>
                </a:path>
              </a:pathLst>
            </a:custGeom>
            <a:solidFill>
              <a:srgbClr val="FFC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8"/>
            <p:cNvSpPr/>
            <p:nvPr/>
          </p:nvSpPr>
          <p:spPr>
            <a:xfrm flipH="1">
              <a:off x="3211277" y="2609594"/>
              <a:ext cx="592473" cy="590078"/>
            </a:xfrm>
            <a:custGeom>
              <a:avLst/>
              <a:gdLst/>
              <a:ahLst/>
              <a:cxnLst/>
              <a:rect l="l" t="t" r="r" b="b"/>
              <a:pathLst>
                <a:path w="4766" h="4761" extrusionOk="0">
                  <a:moveTo>
                    <a:pt x="2381" y="0"/>
                  </a:moveTo>
                  <a:cubicBezTo>
                    <a:pt x="1067" y="0"/>
                    <a:pt x="1" y="1062"/>
                    <a:pt x="1" y="2380"/>
                  </a:cubicBezTo>
                  <a:cubicBezTo>
                    <a:pt x="1" y="3694"/>
                    <a:pt x="1067" y="4761"/>
                    <a:pt x="2381" y="4761"/>
                  </a:cubicBezTo>
                  <a:cubicBezTo>
                    <a:pt x="3699" y="4761"/>
                    <a:pt x="4766" y="3694"/>
                    <a:pt x="4766" y="2380"/>
                  </a:cubicBezTo>
                  <a:cubicBezTo>
                    <a:pt x="4766" y="1062"/>
                    <a:pt x="3699" y="0"/>
                    <a:pt x="23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8"/>
            <p:cNvSpPr/>
            <p:nvPr/>
          </p:nvSpPr>
          <p:spPr>
            <a:xfrm flipH="1">
              <a:off x="3179453" y="2577370"/>
              <a:ext cx="656121" cy="654031"/>
            </a:xfrm>
            <a:custGeom>
              <a:avLst/>
              <a:gdLst/>
              <a:ahLst/>
              <a:cxnLst/>
              <a:rect l="l" t="t" r="r" b="b"/>
              <a:pathLst>
                <a:path w="5278" h="5277" extrusionOk="0">
                  <a:moveTo>
                    <a:pt x="2637" y="260"/>
                  </a:moveTo>
                  <a:cubicBezTo>
                    <a:pt x="3955" y="260"/>
                    <a:pt x="5022" y="1322"/>
                    <a:pt x="5022" y="2640"/>
                  </a:cubicBezTo>
                  <a:cubicBezTo>
                    <a:pt x="5022" y="3954"/>
                    <a:pt x="3955" y="5021"/>
                    <a:pt x="2637" y="5021"/>
                  </a:cubicBezTo>
                  <a:cubicBezTo>
                    <a:pt x="1323" y="5021"/>
                    <a:pt x="257" y="3954"/>
                    <a:pt x="257" y="2640"/>
                  </a:cubicBezTo>
                  <a:cubicBezTo>
                    <a:pt x="257" y="1322"/>
                    <a:pt x="1323" y="260"/>
                    <a:pt x="2637" y="260"/>
                  </a:cubicBezTo>
                  <a:close/>
                  <a:moveTo>
                    <a:pt x="2637" y="0"/>
                  </a:moveTo>
                  <a:cubicBezTo>
                    <a:pt x="1185" y="0"/>
                    <a:pt x="1" y="1184"/>
                    <a:pt x="1" y="2640"/>
                  </a:cubicBezTo>
                  <a:cubicBezTo>
                    <a:pt x="1" y="4097"/>
                    <a:pt x="1185" y="5277"/>
                    <a:pt x="2637" y="5277"/>
                  </a:cubicBezTo>
                  <a:cubicBezTo>
                    <a:pt x="4094" y="5277"/>
                    <a:pt x="5277" y="4097"/>
                    <a:pt x="5277" y="2640"/>
                  </a:cubicBezTo>
                  <a:cubicBezTo>
                    <a:pt x="5277" y="1184"/>
                    <a:pt x="4094" y="0"/>
                    <a:pt x="26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8"/>
            <p:cNvSpPr/>
            <p:nvPr/>
          </p:nvSpPr>
          <p:spPr>
            <a:xfrm>
              <a:off x="3397591" y="2670333"/>
              <a:ext cx="225195" cy="460065"/>
            </a:xfrm>
            <a:custGeom>
              <a:avLst/>
              <a:gdLst/>
              <a:ahLst/>
              <a:cxnLst/>
              <a:rect l="l" t="t" r="r" b="b"/>
              <a:pathLst>
                <a:path w="2061" h="3712" extrusionOk="0">
                  <a:moveTo>
                    <a:pt x="946" y="707"/>
                  </a:moveTo>
                  <a:lnTo>
                    <a:pt x="946" y="1695"/>
                  </a:lnTo>
                  <a:cubicBezTo>
                    <a:pt x="621" y="1613"/>
                    <a:pt x="356" y="1500"/>
                    <a:pt x="356" y="1201"/>
                  </a:cubicBezTo>
                  <a:cubicBezTo>
                    <a:pt x="356" y="950"/>
                    <a:pt x="538" y="742"/>
                    <a:pt x="946" y="707"/>
                  </a:cubicBezTo>
                  <a:close/>
                  <a:moveTo>
                    <a:pt x="1145" y="2021"/>
                  </a:moveTo>
                  <a:cubicBezTo>
                    <a:pt x="1484" y="2103"/>
                    <a:pt x="1774" y="2211"/>
                    <a:pt x="1774" y="2523"/>
                  </a:cubicBezTo>
                  <a:cubicBezTo>
                    <a:pt x="1774" y="2775"/>
                    <a:pt x="1579" y="2979"/>
                    <a:pt x="1145" y="3009"/>
                  </a:cubicBezTo>
                  <a:lnTo>
                    <a:pt x="1145" y="2021"/>
                  </a:lnTo>
                  <a:close/>
                  <a:moveTo>
                    <a:pt x="946" y="0"/>
                  </a:moveTo>
                  <a:lnTo>
                    <a:pt x="946" y="451"/>
                  </a:lnTo>
                  <a:cubicBezTo>
                    <a:pt x="343" y="499"/>
                    <a:pt x="70" y="828"/>
                    <a:pt x="70" y="1210"/>
                  </a:cubicBezTo>
                  <a:cubicBezTo>
                    <a:pt x="70" y="1730"/>
                    <a:pt x="512" y="1864"/>
                    <a:pt x="946" y="1973"/>
                  </a:cubicBezTo>
                  <a:lnTo>
                    <a:pt x="946" y="3009"/>
                  </a:lnTo>
                  <a:cubicBezTo>
                    <a:pt x="616" y="2992"/>
                    <a:pt x="300" y="2857"/>
                    <a:pt x="118" y="2680"/>
                  </a:cubicBezTo>
                  <a:lnTo>
                    <a:pt x="1" y="2905"/>
                  </a:lnTo>
                  <a:cubicBezTo>
                    <a:pt x="196" y="3100"/>
                    <a:pt x="560" y="3243"/>
                    <a:pt x="946" y="3265"/>
                  </a:cubicBezTo>
                  <a:lnTo>
                    <a:pt x="946" y="3711"/>
                  </a:lnTo>
                  <a:lnTo>
                    <a:pt x="1145" y="3711"/>
                  </a:lnTo>
                  <a:lnTo>
                    <a:pt x="1145" y="3261"/>
                  </a:lnTo>
                  <a:cubicBezTo>
                    <a:pt x="1774" y="3222"/>
                    <a:pt x="2060" y="2892"/>
                    <a:pt x="2060" y="2506"/>
                  </a:cubicBezTo>
                  <a:cubicBezTo>
                    <a:pt x="2060" y="1977"/>
                    <a:pt x="1592" y="1851"/>
                    <a:pt x="1145" y="1747"/>
                  </a:cubicBezTo>
                  <a:lnTo>
                    <a:pt x="1145" y="698"/>
                  </a:lnTo>
                  <a:cubicBezTo>
                    <a:pt x="1375" y="711"/>
                    <a:pt x="1627" y="785"/>
                    <a:pt x="1848" y="928"/>
                  </a:cubicBezTo>
                  <a:lnTo>
                    <a:pt x="1948" y="694"/>
                  </a:lnTo>
                  <a:cubicBezTo>
                    <a:pt x="1735" y="546"/>
                    <a:pt x="1440" y="460"/>
                    <a:pt x="1145" y="451"/>
                  </a:cubicBezTo>
                  <a:lnTo>
                    <a:pt x="1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8"/>
            <p:cNvSpPr/>
            <p:nvPr/>
          </p:nvSpPr>
          <p:spPr>
            <a:xfrm>
              <a:off x="1679208" y="3197582"/>
              <a:ext cx="787389" cy="313939"/>
            </a:xfrm>
            <a:custGeom>
              <a:avLst/>
              <a:gdLst/>
              <a:ahLst/>
              <a:cxnLst/>
              <a:rect l="l" t="t" r="r" b="b"/>
              <a:pathLst>
                <a:path w="6353" h="2533" extrusionOk="0">
                  <a:moveTo>
                    <a:pt x="1267" y="0"/>
                  </a:moveTo>
                  <a:cubicBezTo>
                    <a:pt x="573" y="0"/>
                    <a:pt x="1" y="568"/>
                    <a:pt x="1" y="1266"/>
                  </a:cubicBezTo>
                  <a:cubicBezTo>
                    <a:pt x="1" y="1960"/>
                    <a:pt x="573" y="2532"/>
                    <a:pt x="1267" y="2532"/>
                  </a:cubicBezTo>
                  <a:lnTo>
                    <a:pt x="5087" y="2532"/>
                  </a:lnTo>
                  <a:cubicBezTo>
                    <a:pt x="5780" y="2532"/>
                    <a:pt x="6353" y="1960"/>
                    <a:pt x="6353" y="1266"/>
                  </a:cubicBezTo>
                  <a:cubicBezTo>
                    <a:pt x="6353" y="568"/>
                    <a:pt x="5780" y="0"/>
                    <a:pt x="5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8"/>
            <p:cNvSpPr/>
            <p:nvPr/>
          </p:nvSpPr>
          <p:spPr>
            <a:xfrm flipH="1">
              <a:off x="1769717" y="2988124"/>
              <a:ext cx="178389" cy="59119"/>
            </a:xfrm>
            <a:custGeom>
              <a:avLst/>
              <a:gdLst/>
              <a:ahLst/>
              <a:cxnLst/>
              <a:rect l="l" t="t" r="r" b="b"/>
              <a:pathLst>
                <a:path w="1435" h="477" extrusionOk="0">
                  <a:moveTo>
                    <a:pt x="1218" y="1"/>
                  </a:moveTo>
                  <a:cubicBezTo>
                    <a:pt x="1165" y="1"/>
                    <a:pt x="1146" y="88"/>
                    <a:pt x="1205" y="103"/>
                  </a:cubicBezTo>
                  <a:cubicBezTo>
                    <a:pt x="1253" y="116"/>
                    <a:pt x="1292" y="168"/>
                    <a:pt x="1283" y="220"/>
                  </a:cubicBezTo>
                  <a:cubicBezTo>
                    <a:pt x="1279" y="277"/>
                    <a:pt x="1218" y="311"/>
                    <a:pt x="1166" y="329"/>
                  </a:cubicBezTo>
                  <a:cubicBezTo>
                    <a:pt x="1075" y="360"/>
                    <a:pt x="973" y="369"/>
                    <a:pt x="875" y="369"/>
                  </a:cubicBezTo>
                  <a:cubicBezTo>
                    <a:pt x="852" y="369"/>
                    <a:pt x="829" y="369"/>
                    <a:pt x="806" y="368"/>
                  </a:cubicBezTo>
                  <a:cubicBezTo>
                    <a:pt x="555" y="363"/>
                    <a:pt x="308" y="281"/>
                    <a:pt x="99" y="138"/>
                  </a:cubicBezTo>
                  <a:cubicBezTo>
                    <a:pt x="90" y="131"/>
                    <a:pt x="80" y="128"/>
                    <a:pt x="71" y="128"/>
                  </a:cubicBezTo>
                  <a:cubicBezTo>
                    <a:pt x="28" y="128"/>
                    <a:pt x="1" y="197"/>
                    <a:pt x="47" y="229"/>
                  </a:cubicBezTo>
                  <a:cubicBezTo>
                    <a:pt x="279" y="387"/>
                    <a:pt x="557" y="476"/>
                    <a:pt x="836" y="476"/>
                  </a:cubicBezTo>
                  <a:cubicBezTo>
                    <a:pt x="887" y="476"/>
                    <a:pt x="938" y="473"/>
                    <a:pt x="988" y="467"/>
                  </a:cubicBezTo>
                  <a:cubicBezTo>
                    <a:pt x="1118" y="454"/>
                    <a:pt x="1292" y="433"/>
                    <a:pt x="1365" y="307"/>
                  </a:cubicBezTo>
                  <a:cubicBezTo>
                    <a:pt x="1435" y="190"/>
                    <a:pt x="1361" y="38"/>
                    <a:pt x="1235" y="4"/>
                  </a:cubicBezTo>
                  <a:cubicBezTo>
                    <a:pt x="1229" y="1"/>
                    <a:pt x="1223" y="1"/>
                    <a:pt x="1218" y="1"/>
                  </a:cubicBezTo>
                  <a:close/>
                </a:path>
              </a:pathLst>
            </a:custGeom>
            <a:solidFill>
              <a:srgbClr val="687F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8"/>
            <p:cNvSpPr/>
            <p:nvPr/>
          </p:nvSpPr>
          <p:spPr>
            <a:xfrm flipH="1">
              <a:off x="1536547" y="2285642"/>
              <a:ext cx="1072698" cy="553639"/>
            </a:xfrm>
            <a:custGeom>
              <a:avLst/>
              <a:gdLst/>
              <a:ahLst/>
              <a:cxnLst/>
              <a:rect l="l" t="t" r="r" b="b"/>
              <a:pathLst>
                <a:path w="8629" h="4467" extrusionOk="0">
                  <a:moveTo>
                    <a:pt x="7302" y="0"/>
                  </a:moveTo>
                  <a:cubicBezTo>
                    <a:pt x="7180" y="0"/>
                    <a:pt x="7076" y="83"/>
                    <a:pt x="7046" y="200"/>
                  </a:cubicBezTo>
                  <a:lnTo>
                    <a:pt x="6062" y="3937"/>
                  </a:lnTo>
                  <a:lnTo>
                    <a:pt x="1721" y="3937"/>
                  </a:lnTo>
                  <a:lnTo>
                    <a:pt x="547" y="1071"/>
                  </a:lnTo>
                  <a:cubicBezTo>
                    <a:pt x="503" y="968"/>
                    <a:pt x="404" y="906"/>
                    <a:pt x="298" y="906"/>
                  </a:cubicBezTo>
                  <a:cubicBezTo>
                    <a:pt x="265" y="906"/>
                    <a:pt x="232" y="912"/>
                    <a:pt x="200" y="924"/>
                  </a:cubicBezTo>
                  <a:cubicBezTo>
                    <a:pt x="65" y="980"/>
                    <a:pt x="0" y="1136"/>
                    <a:pt x="57" y="1271"/>
                  </a:cubicBezTo>
                  <a:lnTo>
                    <a:pt x="1297" y="4301"/>
                  </a:lnTo>
                  <a:cubicBezTo>
                    <a:pt x="1336" y="4401"/>
                    <a:pt x="1435" y="4466"/>
                    <a:pt x="1544" y="4466"/>
                  </a:cubicBezTo>
                  <a:lnTo>
                    <a:pt x="6270" y="4466"/>
                  </a:lnTo>
                  <a:cubicBezTo>
                    <a:pt x="6387" y="4466"/>
                    <a:pt x="6495" y="4388"/>
                    <a:pt x="6525" y="4271"/>
                  </a:cubicBezTo>
                  <a:lnTo>
                    <a:pt x="7505" y="534"/>
                  </a:lnTo>
                  <a:lnTo>
                    <a:pt x="8364" y="534"/>
                  </a:lnTo>
                  <a:cubicBezTo>
                    <a:pt x="8511" y="534"/>
                    <a:pt x="8628" y="412"/>
                    <a:pt x="8628" y="269"/>
                  </a:cubicBezTo>
                  <a:cubicBezTo>
                    <a:pt x="8628" y="122"/>
                    <a:pt x="8511" y="0"/>
                    <a:pt x="83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8"/>
            <p:cNvSpPr/>
            <p:nvPr/>
          </p:nvSpPr>
          <p:spPr>
            <a:xfrm flipH="1">
              <a:off x="2209209" y="2869763"/>
              <a:ext cx="208224" cy="207475"/>
            </a:xfrm>
            <a:custGeom>
              <a:avLst/>
              <a:gdLst/>
              <a:ahLst/>
              <a:cxnLst/>
              <a:rect l="l" t="t" r="r" b="b"/>
              <a:pathLst>
                <a:path w="1675" h="1674" extrusionOk="0">
                  <a:moveTo>
                    <a:pt x="838" y="534"/>
                  </a:moveTo>
                  <a:cubicBezTo>
                    <a:pt x="1007" y="534"/>
                    <a:pt x="1145" y="668"/>
                    <a:pt x="1145" y="837"/>
                  </a:cubicBezTo>
                  <a:cubicBezTo>
                    <a:pt x="1145" y="1006"/>
                    <a:pt x="1007" y="1145"/>
                    <a:pt x="838" y="1145"/>
                  </a:cubicBezTo>
                  <a:cubicBezTo>
                    <a:pt x="673" y="1145"/>
                    <a:pt x="534" y="1006"/>
                    <a:pt x="534" y="837"/>
                  </a:cubicBezTo>
                  <a:cubicBezTo>
                    <a:pt x="534" y="668"/>
                    <a:pt x="673" y="534"/>
                    <a:pt x="838" y="534"/>
                  </a:cubicBezTo>
                  <a:close/>
                  <a:moveTo>
                    <a:pt x="838" y="0"/>
                  </a:moveTo>
                  <a:cubicBezTo>
                    <a:pt x="378" y="0"/>
                    <a:pt x="1" y="378"/>
                    <a:pt x="1" y="837"/>
                  </a:cubicBezTo>
                  <a:cubicBezTo>
                    <a:pt x="1" y="1301"/>
                    <a:pt x="378" y="1674"/>
                    <a:pt x="838" y="1674"/>
                  </a:cubicBezTo>
                  <a:cubicBezTo>
                    <a:pt x="1301" y="1674"/>
                    <a:pt x="1674" y="1301"/>
                    <a:pt x="1674" y="837"/>
                  </a:cubicBezTo>
                  <a:cubicBezTo>
                    <a:pt x="1674" y="378"/>
                    <a:pt x="1301" y="0"/>
                    <a:pt x="8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8"/>
            <p:cNvSpPr/>
            <p:nvPr/>
          </p:nvSpPr>
          <p:spPr>
            <a:xfrm flipH="1">
              <a:off x="1825959" y="2869763"/>
              <a:ext cx="208224" cy="207475"/>
            </a:xfrm>
            <a:custGeom>
              <a:avLst/>
              <a:gdLst/>
              <a:ahLst/>
              <a:cxnLst/>
              <a:rect l="l" t="t" r="r" b="b"/>
              <a:pathLst>
                <a:path w="1675" h="1674" extrusionOk="0">
                  <a:moveTo>
                    <a:pt x="837" y="534"/>
                  </a:moveTo>
                  <a:cubicBezTo>
                    <a:pt x="1006" y="534"/>
                    <a:pt x="1141" y="668"/>
                    <a:pt x="1141" y="837"/>
                  </a:cubicBezTo>
                  <a:cubicBezTo>
                    <a:pt x="1141" y="1006"/>
                    <a:pt x="1006" y="1145"/>
                    <a:pt x="837" y="1145"/>
                  </a:cubicBezTo>
                  <a:cubicBezTo>
                    <a:pt x="668" y="1145"/>
                    <a:pt x="534" y="1006"/>
                    <a:pt x="534" y="837"/>
                  </a:cubicBezTo>
                  <a:cubicBezTo>
                    <a:pt x="534" y="668"/>
                    <a:pt x="668" y="534"/>
                    <a:pt x="837" y="534"/>
                  </a:cubicBezTo>
                  <a:close/>
                  <a:moveTo>
                    <a:pt x="837" y="0"/>
                  </a:moveTo>
                  <a:cubicBezTo>
                    <a:pt x="378" y="0"/>
                    <a:pt x="0" y="378"/>
                    <a:pt x="0" y="837"/>
                  </a:cubicBezTo>
                  <a:cubicBezTo>
                    <a:pt x="0" y="1301"/>
                    <a:pt x="378" y="1674"/>
                    <a:pt x="837" y="1674"/>
                  </a:cubicBezTo>
                  <a:cubicBezTo>
                    <a:pt x="1297" y="1674"/>
                    <a:pt x="1674" y="1301"/>
                    <a:pt x="1674" y="837"/>
                  </a:cubicBezTo>
                  <a:cubicBezTo>
                    <a:pt x="1674" y="378"/>
                    <a:pt x="1297" y="0"/>
                    <a:pt x="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8"/>
            <p:cNvSpPr/>
            <p:nvPr/>
          </p:nvSpPr>
          <p:spPr>
            <a:xfrm flipH="1">
              <a:off x="461070" y="2963584"/>
              <a:ext cx="1668779" cy="2179851"/>
            </a:xfrm>
            <a:custGeom>
              <a:avLst/>
              <a:gdLst/>
              <a:ahLst/>
              <a:cxnLst/>
              <a:rect l="l" t="t" r="r" b="b"/>
              <a:pathLst>
                <a:path w="13424" h="17588" extrusionOk="0">
                  <a:moveTo>
                    <a:pt x="2437" y="1"/>
                  </a:moveTo>
                  <a:cubicBezTo>
                    <a:pt x="1695" y="1"/>
                    <a:pt x="1121" y="108"/>
                    <a:pt x="1002" y="314"/>
                  </a:cubicBezTo>
                  <a:cubicBezTo>
                    <a:pt x="655" y="904"/>
                    <a:pt x="3794" y="2339"/>
                    <a:pt x="3794" y="2339"/>
                  </a:cubicBezTo>
                  <a:lnTo>
                    <a:pt x="4150" y="4624"/>
                  </a:lnTo>
                  <a:cubicBezTo>
                    <a:pt x="4150" y="4624"/>
                    <a:pt x="2810" y="5916"/>
                    <a:pt x="2814" y="7399"/>
                  </a:cubicBezTo>
                  <a:lnTo>
                    <a:pt x="14" y="7399"/>
                  </a:lnTo>
                  <a:cubicBezTo>
                    <a:pt x="1" y="9718"/>
                    <a:pt x="3794" y="12983"/>
                    <a:pt x="3794" y="12983"/>
                  </a:cubicBezTo>
                  <a:lnTo>
                    <a:pt x="3963" y="17588"/>
                  </a:lnTo>
                  <a:lnTo>
                    <a:pt x="13424" y="17588"/>
                  </a:lnTo>
                  <a:lnTo>
                    <a:pt x="7887" y="9333"/>
                  </a:lnTo>
                  <a:cubicBezTo>
                    <a:pt x="7887" y="9333"/>
                    <a:pt x="7584" y="2408"/>
                    <a:pt x="6513" y="1177"/>
                  </a:cubicBezTo>
                  <a:cubicBezTo>
                    <a:pt x="5814" y="377"/>
                    <a:pt x="3829" y="1"/>
                    <a:pt x="2437" y="1"/>
                  </a:cubicBezTo>
                  <a:close/>
                </a:path>
              </a:pathLst>
            </a:custGeom>
            <a:solidFill>
              <a:srgbClr val="FFCF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8"/>
            <p:cNvSpPr/>
            <p:nvPr/>
          </p:nvSpPr>
          <p:spPr>
            <a:xfrm flipH="1">
              <a:off x="1821827" y="2080400"/>
              <a:ext cx="656125" cy="550292"/>
            </a:xfrm>
            <a:custGeom>
              <a:avLst/>
              <a:gdLst/>
              <a:ahLst/>
              <a:cxnLst/>
              <a:rect l="l" t="t" r="r" b="b"/>
              <a:pathLst>
                <a:path w="5278" h="4440" extrusionOk="0">
                  <a:moveTo>
                    <a:pt x="1419" y="0"/>
                  </a:moveTo>
                  <a:cubicBezTo>
                    <a:pt x="638" y="0"/>
                    <a:pt x="1" y="638"/>
                    <a:pt x="1" y="1418"/>
                  </a:cubicBezTo>
                  <a:cubicBezTo>
                    <a:pt x="1" y="1418"/>
                    <a:pt x="1" y="1470"/>
                    <a:pt x="10" y="1565"/>
                  </a:cubicBezTo>
                  <a:cubicBezTo>
                    <a:pt x="10" y="1565"/>
                    <a:pt x="10" y="1570"/>
                    <a:pt x="10" y="1574"/>
                  </a:cubicBezTo>
                  <a:cubicBezTo>
                    <a:pt x="14" y="1591"/>
                    <a:pt x="14" y="1609"/>
                    <a:pt x="18" y="1622"/>
                  </a:cubicBezTo>
                  <a:cubicBezTo>
                    <a:pt x="18" y="1630"/>
                    <a:pt x="18" y="1639"/>
                    <a:pt x="23" y="1652"/>
                  </a:cubicBezTo>
                  <a:cubicBezTo>
                    <a:pt x="23" y="1669"/>
                    <a:pt x="27" y="1687"/>
                    <a:pt x="31" y="1704"/>
                  </a:cubicBezTo>
                  <a:cubicBezTo>
                    <a:pt x="31" y="1704"/>
                    <a:pt x="31" y="1708"/>
                    <a:pt x="31" y="1708"/>
                  </a:cubicBezTo>
                  <a:cubicBezTo>
                    <a:pt x="140" y="2237"/>
                    <a:pt x="604" y="3399"/>
                    <a:pt x="2620" y="4440"/>
                  </a:cubicBezTo>
                  <a:cubicBezTo>
                    <a:pt x="2620" y="4440"/>
                    <a:pt x="5277" y="3053"/>
                    <a:pt x="5243" y="1418"/>
                  </a:cubicBezTo>
                  <a:cubicBezTo>
                    <a:pt x="5243" y="638"/>
                    <a:pt x="4605" y="0"/>
                    <a:pt x="3825" y="0"/>
                  </a:cubicBezTo>
                  <a:cubicBezTo>
                    <a:pt x="3318" y="0"/>
                    <a:pt x="2871" y="269"/>
                    <a:pt x="2620" y="668"/>
                  </a:cubicBezTo>
                  <a:cubicBezTo>
                    <a:pt x="2372" y="269"/>
                    <a:pt x="1926" y="0"/>
                    <a:pt x="14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8"/>
            <p:cNvSpPr/>
            <p:nvPr/>
          </p:nvSpPr>
          <p:spPr>
            <a:xfrm>
              <a:off x="1869453" y="3271202"/>
              <a:ext cx="118362" cy="152198"/>
            </a:xfrm>
            <a:custGeom>
              <a:avLst/>
              <a:gdLst/>
              <a:ahLst/>
              <a:cxnLst/>
              <a:rect l="l" t="t" r="r" b="b"/>
              <a:pathLst>
                <a:path w="955" h="1228" extrusionOk="0">
                  <a:moveTo>
                    <a:pt x="456" y="213"/>
                  </a:moveTo>
                  <a:cubicBezTo>
                    <a:pt x="486" y="213"/>
                    <a:pt x="517" y="213"/>
                    <a:pt x="538" y="221"/>
                  </a:cubicBezTo>
                  <a:cubicBezTo>
                    <a:pt x="560" y="226"/>
                    <a:pt x="582" y="234"/>
                    <a:pt x="595" y="243"/>
                  </a:cubicBezTo>
                  <a:cubicBezTo>
                    <a:pt x="612" y="256"/>
                    <a:pt x="621" y="273"/>
                    <a:pt x="629" y="291"/>
                  </a:cubicBezTo>
                  <a:cubicBezTo>
                    <a:pt x="638" y="312"/>
                    <a:pt x="642" y="334"/>
                    <a:pt x="642" y="364"/>
                  </a:cubicBezTo>
                  <a:cubicBezTo>
                    <a:pt x="642" y="395"/>
                    <a:pt x="634" y="421"/>
                    <a:pt x="625" y="438"/>
                  </a:cubicBezTo>
                  <a:cubicBezTo>
                    <a:pt x="616" y="460"/>
                    <a:pt x="603" y="473"/>
                    <a:pt x="586" y="486"/>
                  </a:cubicBezTo>
                  <a:cubicBezTo>
                    <a:pt x="569" y="499"/>
                    <a:pt x="547" y="503"/>
                    <a:pt x="521" y="507"/>
                  </a:cubicBezTo>
                  <a:cubicBezTo>
                    <a:pt x="495" y="512"/>
                    <a:pt x="469" y="516"/>
                    <a:pt x="434" y="516"/>
                  </a:cubicBezTo>
                  <a:lnTo>
                    <a:pt x="287" y="516"/>
                  </a:lnTo>
                  <a:lnTo>
                    <a:pt x="287" y="213"/>
                  </a:lnTo>
                  <a:close/>
                  <a:moveTo>
                    <a:pt x="486" y="707"/>
                  </a:moveTo>
                  <a:cubicBezTo>
                    <a:pt x="521" y="707"/>
                    <a:pt x="551" y="711"/>
                    <a:pt x="577" y="715"/>
                  </a:cubicBezTo>
                  <a:cubicBezTo>
                    <a:pt x="599" y="724"/>
                    <a:pt x="621" y="733"/>
                    <a:pt x="634" y="746"/>
                  </a:cubicBezTo>
                  <a:cubicBezTo>
                    <a:pt x="647" y="759"/>
                    <a:pt x="660" y="772"/>
                    <a:pt x="664" y="789"/>
                  </a:cubicBezTo>
                  <a:cubicBezTo>
                    <a:pt x="668" y="811"/>
                    <a:pt x="673" y="828"/>
                    <a:pt x="673" y="850"/>
                  </a:cubicBezTo>
                  <a:cubicBezTo>
                    <a:pt x="673" y="872"/>
                    <a:pt x="668" y="893"/>
                    <a:pt x="664" y="911"/>
                  </a:cubicBezTo>
                  <a:cubicBezTo>
                    <a:pt x="660" y="928"/>
                    <a:pt x="651" y="945"/>
                    <a:pt x="638" y="963"/>
                  </a:cubicBezTo>
                  <a:cubicBezTo>
                    <a:pt x="625" y="976"/>
                    <a:pt x="603" y="989"/>
                    <a:pt x="582" y="997"/>
                  </a:cubicBezTo>
                  <a:cubicBezTo>
                    <a:pt x="556" y="1010"/>
                    <a:pt x="525" y="1015"/>
                    <a:pt x="486" y="1015"/>
                  </a:cubicBezTo>
                  <a:lnTo>
                    <a:pt x="287" y="1015"/>
                  </a:lnTo>
                  <a:lnTo>
                    <a:pt x="287" y="707"/>
                  </a:lnTo>
                  <a:close/>
                  <a:moveTo>
                    <a:pt x="1" y="0"/>
                  </a:moveTo>
                  <a:lnTo>
                    <a:pt x="1" y="1227"/>
                  </a:lnTo>
                  <a:lnTo>
                    <a:pt x="495" y="1227"/>
                  </a:lnTo>
                  <a:cubicBezTo>
                    <a:pt x="569" y="1227"/>
                    <a:pt x="634" y="1218"/>
                    <a:pt x="690" y="1201"/>
                  </a:cubicBezTo>
                  <a:cubicBezTo>
                    <a:pt x="746" y="1179"/>
                    <a:pt x="794" y="1153"/>
                    <a:pt x="833" y="1123"/>
                  </a:cubicBezTo>
                  <a:cubicBezTo>
                    <a:pt x="872" y="1088"/>
                    <a:pt x="903" y="1049"/>
                    <a:pt x="924" y="1006"/>
                  </a:cubicBezTo>
                  <a:cubicBezTo>
                    <a:pt x="946" y="958"/>
                    <a:pt x="955" y="911"/>
                    <a:pt x="955" y="859"/>
                  </a:cubicBezTo>
                  <a:cubicBezTo>
                    <a:pt x="955" y="789"/>
                    <a:pt x="937" y="733"/>
                    <a:pt x="898" y="689"/>
                  </a:cubicBezTo>
                  <a:cubicBezTo>
                    <a:pt x="859" y="642"/>
                    <a:pt x="798" y="611"/>
                    <a:pt x="716" y="590"/>
                  </a:cubicBezTo>
                  <a:cubicBezTo>
                    <a:pt x="755" y="577"/>
                    <a:pt x="785" y="564"/>
                    <a:pt x="811" y="542"/>
                  </a:cubicBezTo>
                  <a:cubicBezTo>
                    <a:pt x="838" y="525"/>
                    <a:pt x="859" y="507"/>
                    <a:pt x="877" y="481"/>
                  </a:cubicBezTo>
                  <a:cubicBezTo>
                    <a:pt x="894" y="460"/>
                    <a:pt x="907" y="438"/>
                    <a:pt x="916" y="412"/>
                  </a:cubicBezTo>
                  <a:cubicBezTo>
                    <a:pt x="920" y="386"/>
                    <a:pt x="924" y="360"/>
                    <a:pt x="924" y="330"/>
                  </a:cubicBezTo>
                  <a:cubicBezTo>
                    <a:pt x="924" y="282"/>
                    <a:pt x="916" y="234"/>
                    <a:pt x="898" y="195"/>
                  </a:cubicBezTo>
                  <a:cubicBezTo>
                    <a:pt x="881" y="152"/>
                    <a:pt x="855" y="117"/>
                    <a:pt x="816" y="87"/>
                  </a:cubicBezTo>
                  <a:cubicBezTo>
                    <a:pt x="781" y="61"/>
                    <a:pt x="733" y="39"/>
                    <a:pt x="673" y="22"/>
                  </a:cubicBezTo>
                  <a:cubicBezTo>
                    <a:pt x="612" y="4"/>
                    <a:pt x="538" y="0"/>
                    <a:pt x="4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8"/>
            <p:cNvSpPr/>
            <p:nvPr/>
          </p:nvSpPr>
          <p:spPr>
            <a:xfrm>
              <a:off x="2004917" y="3271202"/>
              <a:ext cx="131252" cy="153809"/>
            </a:xfrm>
            <a:custGeom>
              <a:avLst/>
              <a:gdLst/>
              <a:ahLst/>
              <a:cxnLst/>
              <a:rect l="l" t="t" r="r" b="b"/>
              <a:pathLst>
                <a:path w="1059" h="1241" extrusionOk="0">
                  <a:moveTo>
                    <a:pt x="0" y="0"/>
                  </a:moveTo>
                  <a:lnTo>
                    <a:pt x="0" y="729"/>
                  </a:lnTo>
                  <a:cubicBezTo>
                    <a:pt x="0" y="802"/>
                    <a:pt x="13" y="872"/>
                    <a:pt x="35" y="937"/>
                  </a:cubicBezTo>
                  <a:cubicBezTo>
                    <a:pt x="61" y="997"/>
                    <a:pt x="96" y="1054"/>
                    <a:pt x="139" y="1097"/>
                  </a:cubicBezTo>
                  <a:cubicBezTo>
                    <a:pt x="187" y="1145"/>
                    <a:pt x="243" y="1179"/>
                    <a:pt x="308" y="1205"/>
                  </a:cubicBezTo>
                  <a:cubicBezTo>
                    <a:pt x="373" y="1231"/>
                    <a:pt x="447" y="1240"/>
                    <a:pt x="529" y="1240"/>
                  </a:cubicBezTo>
                  <a:cubicBezTo>
                    <a:pt x="612" y="1240"/>
                    <a:pt x="685" y="1231"/>
                    <a:pt x="750" y="1205"/>
                  </a:cubicBezTo>
                  <a:cubicBezTo>
                    <a:pt x="815" y="1179"/>
                    <a:pt x="872" y="1145"/>
                    <a:pt x="915" y="1097"/>
                  </a:cubicBezTo>
                  <a:cubicBezTo>
                    <a:pt x="963" y="1054"/>
                    <a:pt x="998" y="997"/>
                    <a:pt x="1019" y="937"/>
                  </a:cubicBezTo>
                  <a:cubicBezTo>
                    <a:pt x="1045" y="872"/>
                    <a:pt x="1058" y="802"/>
                    <a:pt x="1058" y="729"/>
                  </a:cubicBezTo>
                  <a:lnTo>
                    <a:pt x="1058" y="0"/>
                  </a:lnTo>
                  <a:lnTo>
                    <a:pt x="772" y="0"/>
                  </a:lnTo>
                  <a:lnTo>
                    <a:pt x="772" y="729"/>
                  </a:lnTo>
                  <a:cubicBezTo>
                    <a:pt x="772" y="772"/>
                    <a:pt x="768" y="811"/>
                    <a:pt x="755" y="841"/>
                  </a:cubicBezTo>
                  <a:cubicBezTo>
                    <a:pt x="746" y="876"/>
                    <a:pt x="729" y="906"/>
                    <a:pt x="707" y="928"/>
                  </a:cubicBezTo>
                  <a:cubicBezTo>
                    <a:pt x="685" y="954"/>
                    <a:pt x="659" y="971"/>
                    <a:pt x="633" y="984"/>
                  </a:cubicBezTo>
                  <a:cubicBezTo>
                    <a:pt x="603" y="997"/>
                    <a:pt x="568" y="1002"/>
                    <a:pt x="529" y="1002"/>
                  </a:cubicBezTo>
                  <a:cubicBezTo>
                    <a:pt x="490" y="1002"/>
                    <a:pt x="456" y="997"/>
                    <a:pt x="425" y="984"/>
                  </a:cubicBezTo>
                  <a:cubicBezTo>
                    <a:pt x="395" y="971"/>
                    <a:pt x="369" y="954"/>
                    <a:pt x="352" y="928"/>
                  </a:cubicBezTo>
                  <a:cubicBezTo>
                    <a:pt x="330" y="906"/>
                    <a:pt x="312" y="876"/>
                    <a:pt x="304" y="841"/>
                  </a:cubicBezTo>
                  <a:cubicBezTo>
                    <a:pt x="291" y="807"/>
                    <a:pt x="286" y="768"/>
                    <a:pt x="286" y="724"/>
                  </a:cubicBezTo>
                  <a:lnTo>
                    <a:pt x="2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8"/>
            <p:cNvSpPr/>
            <p:nvPr/>
          </p:nvSpPr>
          <p:spPr>
            <a:xfrm>
              <a:off x="2142488" y="3271202"/>
              <a:ext cx="145753" cy="152198"/>
            </a:xfrm>
            <a:custGeom>
              <a:avLst/>
              <a:gdLst/>
              <a:ahLst/>
              <a:cxnLst/>
              <a:rect l="l" t="t" r="r" b="b"/>
              <a:pathLst>
                <a:path w="1176" h="1228" extrusionOk="0">
                  <a:moveTo>
                    <a:pt x="0" y="0"/>
                  </a:moveTo>
                  <a:lnTo>
                    <a:pt x="447" y="759"/>
                  </a:lnTo>
                  <a:lnTo>
                    <a:pt x="447" y="1227"/>
                  </a:lnTo>
                  <a:lnTo>
                    <a:pt x="733" y="1227"/>
                  </a:lnTo>
                  <a:lnTo>
                    <a:pt x="733" y="759"/>
                  </a:lnTo>
                  <a:lnTo>
                    <a:pt x="1175" y="0"/>
                  </a:lnTo>
                  <a:lnTo>
                    <a:pt x="924" y="0"/>
                  </a:lnTo>
                  <a:cubicBezTo>
                    <a:pt x="911" y="0"/>
                    <a:pt x="902" y="0"/>
                    <a:pt x="889" y="4"/>
                  </a:cubicBezTo>
                  <a:cubicBezTo>
                    <a:pt x="880" y="9"/>
                    <a:pt x="872" y="13"/>
                    <a:pt x="863" y="17"/>
                  </a:cubicBezTo>
                  <a:cubicBezTo>
                    <a:pt x="859" y="26"/>
                    <a:pt x="850" y="30"/>
                    <a:pt x="846" y="39"/>
                  </a:cubicBezTo>
                  <a:cubicBezTo>
                    <a:pt x="837" y="43"/>
                    <a:pt x="833" y="52"/>
                    <a:pt x="833" y="61"/>
                  </a:cubicBezTo>
                  <a:lnTo>
                    <a:pt x="659" y="416"/>
                  </a:lnTo>
                  <a:cubicBezTo>
                    <a:pt x="646" y="447"/>
                    <a:pt x="633" y="473"/>
                    <a:pt x="620" y="494"/>
                  </a:cubicBezTo>
                  <a:cubicBezTo>
                    <a:pt x="607" y="520"/>
                    <a:pt x="599" y="546"/>
                    <a:pt x="590" y="568"/>
                  </a:cubicBezTo>
                  <a:cubicBezTo>
                    <a:pt x="581" y="546"/>
                    <a:pt x="573" y="520"/>
                    <a:pt x="560" y="499"/>
                  </a:cubicBezTo>
                  <a:cubicBezTo>
                    <a:pt x="547" y="473"/>
                    <a:pt x="534" y="447"/>
                    <a:pt x="521" y="416"/>
                  </a:cubicBezTo>
                  <a:lnTo>
                    <a:pt x="347" y="61"/>
                  </a:lnTo>
                  <a:cubicBezTo>
                    <a:pt x="338" y="43"/>
                    <a:pt x="325" y="26"/>
                    <a:pt x="312" y="17"/>
                  </a:cubicBezTo>
                  <a:cubicBezTo>
                    <a:pt x="295" y="4"/>
                    <a:pt x="278"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8"/>
            <p:cNvSpPr/>
            <p:nvPr/>
          </p:nvSpPr>
          <p:spPr>
            <a:xfrm flipH="1">
              <a:off x="2508132" y="4123151"/>
              <a:ext cx="68497" cy="52798"/>
            </a:xfrm>
            <a:custGeom>
              <a:avLst/>
              <a:gdLst/>
              <a:ahLst/>
              <a:cxnLst/>
              <a:rect l="l" t="t" r="r" b="b"/>
              <a:pathLst>
                <a:path w="551" h="426" extrusionOk="0">
                  <a:moveTo>
                    <a:pt x="273" y="1"/>
                  </a:moveTo>
                  <a:cubicBezTo>
                    <a:pt x="0" y="1"/>
                    <a:pt x="0" y="426"/>
                    <a:pt x="273" y="426"/>
                  </a:cubicBezTo>
                  <a:cubicBezTo>
                    <a:pt x="551" y="426"/>
                    <a:pt x="551" y="1"/>
                    <a:pt x="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8"/>
            <p:cNvSpPr/>
            <p:nvPr/>
          </p:nvSpPr>
          <p:spPr>
            <a:xfrm flipH="1">
              <a:off x="3502927" y="4219160"/>
              <a:ext cx="68496" cy="52798"/>
            </a:xfrm>
            <a:custGeom>
              <a:avLst/>
              <a:gdLst/>
              <a:ahLst/>
              <a:cxnLst/>
              <a:rect l="l" t="t" r="r" b="b"/>
              <a:pathLst>
                <a:path w="551" h="426" extrusionOk="0">
                  <a:moveTo>
                    <a:pt x="278" y="1"/>
                  </a:moveTo>
                  <a:cubicBezTo>
                    <a:pt x="0" y="1"/>
                    <a:pt x="0" y="425"/>
                    <a:pt x="278" y="425"/>
                  </a:cubicBezTo>
                  <a:cubicBezTo>
                    <a:pt x="551" y="425"/>
                    <a:pt x="551" y="1"/>
                    <a:pt x="2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8"/>
            <p:cNvSpPr/>
            <p:nvPr/>
          </p:nvSpPr>
          <p:spPr>
            <a:xfrm flipH="1">
              <a:off x="2367541" y="3958101"/>
              <a:ext cx="68497" cy="52798"/>
            </a:xfrm>
            <a:custGeom>
              <a:avLst/>
              <a:gdLst/>
              <a:ahLst/>
              <a:cxnLst/>
              <a:rect l="l" t="t" r="r" b="b"/>
              <a:pathLst>
                <a:path w="551" h="426" extrusionOk="0">
                  <a:moveTo>
                    <a:pt x="273" y="1"/>
                  </a:moveTo>
                  <a:cubicBezTo>
                    <a:pt x="0" y="1"/>
                    <a:pt x="0" y="426"/>
                    <a:pt x="273" y="426"/>
                  </a:cubicBezTo>
                  <a:cubicBezTo>
                    <a:pt x="551" y="426"/>
                    <a:pt x="551" y="1"/>
                    <a:pt x="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8"/>
            <p:cNvSpPr/>
            <p:nvPr/>
          </p:nvSpPr>
          <p:spPr>
            <a:xfrm flipH="1">
              <a:off x="1032429" y="1156543"/>
              <a:ext cx="68497" cy="52798"/>
            </a:xfrm>
            <a:custGeom>
              <a:avLst/>
              <a:gdLst/>
              <a:ahLst/>
              <a:cxnLst/>
              <a:rect l="l" t="t" r="r" b="b"/>
              <a:pathLst>
                <a:path w="551" h="426" extrusionOk="0">
                  <a:moveTo>
                    <a:pt x="273" y="1"/>
                  </a:moveTo>
                  <a:cubicBezTo>
                    <a:pt x="0" y="1"/>
                    <a:pt x="0" y="426"/>
                    <a:pt x="273" y="426"/>
                  </a:cubicBezTo>
                  <a:cubicBezTo>
                    <a:pt x="551" y="426"/>
                    <a:pt x="551" y="1"/>
                    <a:pt x="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8"/>
            <p:cNvSpPr/>
            <p:nvPr/>
          </p:nvSpPr>
          <p:spPr>
            <a:xfrm flipH="1">
              <a:off x="3640057" y="4071051"/>
              <a:ext cx="68496" cy="52798"/>
            </a:xfrm>
            <a:custGeom>
              <a:avLst/>
              <a:gdLst/>
              <a:ahLst/>
              <a:cxnLst/>
              <a:rect l="l" t="t" r="r" b="b"/>
              <a:pathLst>
                <a:path w="551" h="426" extrusionOk="0">
                  <a:moveTo>
                    <a:pt x="273" y="1"/>
                  </a:moveTo>
                  <a:cubicBezTo>
                    <a:pt x="0" y="1"/>
                    <a:pt x="0" y="426"/>
                    <a:pt x="273" y="426"/>
                  </a:cubicBezTo>
                  <a:cubicBezTo>
                    <a:pt x="551" y="426"/>
                    <a:pt x="551" y="1"/>
                    <a:pt x="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ounded Rectangle 2"/>
          <p:cNvSpPr/>
          <p:nvPr/>
        </p:nvSpPr>
        <p:spPr>
          <a:xfrm>
            <a:off x="5956412" y="806805"/>
            <a:ext cx="825500" cy="825500"/>
          </a:xfrm>
          <a:prstGeom prst="roundRect">
            <a:avLst/>
          </a:prstGeom>
          <a:solidFill>
            <a:srgbClr val="FF6D2F"/>
          </a:solidFill>
          <a:ln>
            <a:solidFill>
              <a:srgbClr val="FF6D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1</a:t>
            </a:r>
          </a:p>
        </p:txBody>
      </p:sp>
      <p:sp>
        <p:nvSpPr>
          <p:cNvPr id="71" name="TextBox 70"/>
          <p:cNvSpPr txBox="1"/>
          <p:nvPr/>
        </p:nvSpPr>
        <p:spPr>
          <a:xfrm>
            <a:off x="4142903" y="1976873"/>
            <a:ext cx="4638522" cy="2217082"/>
          </a:xfrm>
          <a:prstGeom prst="rect">
            <a:avLst/>
          </a:prstGeom>
          <a:noFill/>
        </p:spPr>
        <p:txBody>
          <a:bodyPr wrap="square" rtlCol="0">
            <a:spAutoFit/>
          </a:bodyPr>
          <a:lstStyle/>
          <a:p>
            <a:pPr algn="just">
              <a:lnSpc>
                <a:spcPct val="150000"/>
              </a:lnSpc>
            </a:pPr>
            <a:r>
              <a:rPr lang="en-US" sz="3200" b="1" dirty="0"/>
              <a:t>TÌM HIỂU KHÁI NIỆM VÀ LỢI ÍCH CỦA TIÊU DÙNG THÔNG MINH</a:t>
            </a:r>
          </a:p>
        </p:txBody>
      </p:sp>
      <p:pic>
        <p:nvPicPr>
          <p:cNvPr id="72" name="Google Shape;184;p2"/>
          <p:cNvPicPr preferRelativeResize="0"/>
          <p:nvPr/>
        </p:nvPicPr>
        <p:blipFill rotWithShape="1">
          <a:blip r:embed="rId3">
            <a:alphaModFix/>
          </a:blip>
          <a:srcRect/>
          <a:stretch/>
        </p:blipFill>
        <p:spPr>
          <a:xfrm>
            <a:off x="8185087" y="4808668"/>
            <a:ext cx="766741" cy="184614"/>
          </a:xfrm>
          <a:prstGeom prst="rect">
            <a:avLst/>
          </a:prstGeom>
          <a:noFill/>
          <a:ln>
            <a:noFill/>
          </a:ln>
        </p:spPr>
      </p:pic>
    </p:spTree>
    <p:extLst>
      <p:ext uri="{BB962C8B-B14F-4D97-AF65-F5344CB8AC3E}">
        <p14:creationId xmlns:p14="http://schemas.microsoft.com/office/powerpoint/2010/main" val="1360096964"/>
      </p:ext>
    </p:extLst>
  </p:cSld>
  <p:clrMapOvr>
    <a:masterClrMapping/>
  </p:clrMapOvr>
  <p:transition spd="med">
    <p:blinds dir="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grpSp>
        <p:nvGrpSpPr>
          <p:cNvPr id="3" name="Group 2"/>
          <p:cNvGrpSpPr/>
          <p:nvPr/>
        </p:nvGrpSpPr>
        <p:grpSpPr>
          <a:xfrm>
            <a:off x="3235454" y="3044211"/>
            <a:ext cx="2673092" cy="1856574"/>
            <a:chOff x="2889812" y="2393703"/>
            <a:chExt cx="3364376" cy="2336700"/>
          </a:xfrm>
        </p:grpSpPr>
        <p:grpSp>
          <p:nvGrpSpPr>
            <p:cNvPr id="1594" name="Google Shape;1594;p32"/>
            <p:cNvGrpSpPr/>
            <p:nvPr/>
          </p:nvGrpSpPr>
          <p:grpSpPr>
            <a:xfrm>
              <a:off x="2889812" y="2393703"/>
              <a:ext cx="3364376" cy="2336700"/>
              <a:chOff x="2889812" y="2393703"/>
              <a:chExt cx="3364376" cy="2336700"/>
            </a:xfrm>
          </p:grpSpPr>
          <p:sp>
            <p:nvSpPr>
              <p:cNvPr id="1595" name="Google Shape;1595;p32"/>
              <p:cNvSpPr/>
              <p:nvPr/>
            </p:nvSpPr>
            <p:spPr>
              <a:xfrm>
                <a:off x="3345381" y="2403579"/>
                <a:ext cx="2220661" cy="2220661"/>
              </a:xfrm>
              <a:custGeom>
                <a:avLst/>
                <a:gdLst/>
                <a:ahLst/>
                <a:cxnLst/>
                <a:rect l="l" t="t" r="r" b="b"/>
                <a:pathLst>
                  <a:path w="22486" h="22486" extrusionOk="0">
                    <a:moveTo>
                      <a:pt x="11243" y="0"/>
                    </a:moveTo>
                    <a:cubicBezTo>
                      <a:pt x="5035" y="0"/>
                      <a:pt x="1" y="5034"/>
                      <a:pt x="1" y="11243"/>
                    </a:cubicBezTo>
                    <a:cubicBezTo>
                      <a:pt x="1" y="17451"/>
                      <a:pt x="5035" y="22485"/>
                      <a:pt x="11243" y="22485"/>
                    </a:cubicBezTo>
                    <a:cubicBezTo>
                      <a:pt x="17452" y="22485"/>
                      <a:pt x="22486" y="17451"/>
                      <a:pt x="22486" y="11243"/>
                    </a:cubicBezTo>
                    <a:cubicBezTo>
                      <a:pt x="22486" y="5034"/>
                      <a:pt x="17452" y="0"/>
                      <a:pt x="11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2"/>
              <p:cNvSpPr/>
              <p:nvPr/>
            </p:nvSpPr>
            <p:spPr>
              <a:xfrm>
                <a:off x="4556743" y="2393703"/>
                <a:ext cx="1488868" cy="1488868"/>
              </a:xfrm>
              <a:custGeom>
                <a:avLst/>
                <a:gdLst/>
                <a:ahLst/>
                <a:cxnLst/>
                <a:rect l="l" t="t" r="r" b="b"/>
                <a:pathLst>
                  <a:path w="15076" h="15076" extrusionOk="0">
                    <a:moveTo>
                      <a:pt x="7536" y="0"/>
                    </a:moveTo>
                    <a:cubicBezTo>
                      <a:pt x="3374" y="0"/>
                      <a:pt x="1" y="3374"/>
                      <a:pt x="1" y="7540"/>
                    </a:cubicBezTo>
                    <a:cubicBezTo>
                      <a:pt x="1" y="11702"/>
                      <a:pt x="3374" y="15076"/>
                      <a:pt x="7536" y="15076"/>
                    </a:cubicBezTo>
                    <a:cubicBezTo>
                      <a:pt x="11703" y="15076"/>
                      <a:pt x="15076" y="11702"/>
                      <a:pt x="15076" y="7540"/>
                    </a:cubicBezTo>
                    <a:cubicBezTo>
                      <a:pt x="15076" y="3374"/>
                      <a:pt x="11703" y="0"/>
                      <a:pt x="75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2"/>
              <p:cNvSpPr/>
              <p:nvPr/>
            </p:nvSpPr>
            <p:spPr>
              <a:xfrm>
                <a:off x="4573433" y="3283014"/>
                <a:ext cx="1300538" cy="1300933"/>
              </a:xfrm>
              <a:custGeom>
                <a:avLst/>
                <a:gdLst/>
                <a:ahLst/>
                <a:cxnLst/>
                <a:rect l="l" t="t" r="r" b="b"/>
                <a:pathLst>
                  <a:path w="13169" h="13173" extrusionOk="0">
                    <a:moveTo>
                      <a:pt x="6582" y="1"/>
                    </a:moveTo>
                    <a:cubicBezTo>
                      <a:pt x="2949" y="1"/>
                      <a:pt x="1" y="2949"/>
                      <a:pt x="1" y="6587"/>
                    </a:cubicBezTo>
                    <a:cubicBezTo>
                      <a:pt x="1" y="10224"/>
                      <a:pt x="2949" y="13172"/>
                      <a:pt x="6582" y="13172"/>
                    </a:cubicBezTo>
                    <a:cubicBezTo>
                      <a:pt x="10220" y="13172"/>
                      <a:pt x="13168" y="10224"/>
                      <a:pt x="13168" y="6587"/>
                    </a:cubicBezTo>
                    <a:cubicBezTo>
                      <a:pt x="13168" y="2949"/>
                      <a:pt x="10220" y="1"/>
                      <a:pt x="6582" y="1"/>
                    </a:cubicBezTo>
                    <a:close/>
                  </a:path>
                </a:pathLst>
              </a:custGeom>
              <a:solidFill>
                <a:srgbClr val="EB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2"/>
              <p:cNvSpPr/>
              <p:nvPr/>
            </p:nvSpPr>
            <p:spPr>
              <a:xfrm>
                <a:off x="4931430" y="2890848"/>
                <a:ext cx="1322758" cy="1322758"/>
              </a:xfrm>
              <a:custGeom>
                <a:avLst/>
                <a:gdLst/>
                <a:ahLst/>
                <a:cxnLst/>
                <a:rect l="l" t="t" r="r" b="b"/>
                <a:pathLst>
                  <a:path w="13394" h="13394" extrusionOk="0">
                    <a:moveTo>
                      <a:pt x="6695" y="0"/>
                    </a:moveTo>
                    <a:cubicBezTo>
                      <a:pt x="2996" y="0"/>
                      <a:pt x="0" y="2996"/>
                      <a:pt x="0" y="6694"/>
                    </a:cubicBezTo>
                    <a:cubicBezTo>
                      <a:pt x="0" y="10393"/>
                      <a:pt x="2996" y="13393"/>
                      <a:pt x="6695" y="13393"/>
                    </a:cubicBezTo>
                    <a:cubicBezTo>
                      <a:pt x="10393" y="13393"/>
                      <a:pt x="13393" y="10393"/>
                      <a:pt x="13393" y="6694"/>
                    </a:cubicBezTo>
                    <a:cubicBezTo>
                      <a:pt x="13393" y="2996"/>
                      <a:pt x="10393" y="0"/>
                      <a:pt x="6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2"/>
              <p:cNvSpPr/>
              <p:nvPr/>
            </p:nvSpPr>
            <p:spPr>
              <a:xfrm>
                <a:off x="3906720" y="2944770"/>
                <a:ext cx="1749687" cy="1081296"/>
              </a:xfrm>
              <a:custGeom>
                <a:avLst/>
                <a:gdLst/>
                <a:ahLst/>
                <a:cxnLst/>
                <a:rect l="l" t="t" r="r" b="b"/>
                <a:pathLst>
                  <a:path w="17717" h="10949" extrusionOk="0">
                    <a:moveTo>
                      <a:pt x="1015" y="0"/>
                    </a:moveTo>
                    <a:cubicBezTo>
                      <a:pt x="452" y="0"/>
                      <a:pt x="1" y="456"/>
                      <a:pt x="1" y="1019"/>
                    </a:cubicBezTo>
                    <a:lnTo>
                      <a:pt x="1" y="10948"/>
                    </a:lnTo>
                    <a:lnTo>
                      <a:pt x="17717" y="10948"/>
                    </a:lnTo>
                    <a:lnTo>
                      <a:pt x="17717" y="1019"/>
                    </a:lnTo>
                    <a:cubicBezTo>
                      <a:pt x="17717" y="456"/>
                      <a:pt x="17261" y="0"/>
                      <a:pt x="16702" y="0"/>
                    </a:cubicBezTo>
                    <a:close/>
                  </a:path>
                </a:pathLst>
              </a:custGeom>
              <a:solidFill>
                <a:srgbClr val="C9D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2"/>
              <p:cNvSpPr/>
              <p:nvPr/>
            </p:nvSpPr>
            <p:spPr>
              <a:xfrm>
                <a:off x="3849836" y="2944770"/>
                <a:ext cx="1750082" cy="1081296"/>
              </a:xfrm>
              <a:custGeom>
                <a:avLst/>
                <a:gdLst/>
                <a:ahLst/>
                <a:cxnLst/>
                <a:rect l="l" t="t" r="r" b="b"/>
                <a:pathLst>
                  <a:path w="17721" h="10949" extrusionOk="0">
                    <a:moveTo>
                      <a:pt x="1015" y="0"/>
                    </a:moveTo>
                    <a:cubicBezTo>
                      <a:pt x="456" y="0"/>
                      <a:pt x="0" y="456"/>
                      <a:pt x="0" y="1019"/>
                    </a:cubicBezTo>
                    <a:lnTo>
                      <a:pt x="0" y="10948"/>
                    </a:lnTo>
                    <a:lnTo>
                      <a:pt x="17720" y="10948"/>
                    </a:lnTo>
                    <a:lnTo>
                      <a:pt x="17720" y="1019"/>
                    </a:lnTo>
                    <a:cubicBezTo>
                      <a:pt x="17720" y="456"/>
                      <a:pt x="17265" y="0"/>
                      <a:pt x="16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2"/>
              <p:cNvSpPr/>
              <p:nvPr/>
            </p:nvSpPr>
            <p:spPr>
              <a:xfrm>
                <a:off x="3891808" y="2986742"/>
                <a:ext cx="1666138" cy="997747"/>
              </a:xfrm>
              <a:custGeom>
                <a:avLst/>
                <a:gdLst/>
                <a:ahLst/>
                <a:cxnLst/>
                <a:rect l="l" t="t" r="r" b="b"/>
                <a:pathLst>
                  <a:path w="16871" h="10103" extrusionOk="0">
                    <a:moveTo>
                      <a:pt x="590" y="0"/>
                    </a:moveTo>
                    <a:cubicBezTo>
                      <a:pt x="265" y="0"/>
                      <a:pt x="0" y="269"/>
                      <a:pt x="0" y="594"/>
                    </a:cubicBezTo>
                    <a:lnTo>
                      <a:pt x="0" y="10102"/>
                    </a:lnTo>
                    <a:lnTo>
                      <a:pt x="16870" y="10102"/>
                    </a:lnTo>
                    <a:lnTo>
                      <a:pt x="16870" y="594"/>
                    </a:lnTo>
                    <a:cubicBezTo>
                      <a:pt x="16870" y="269"/>
                      <a:pt x="16602" y="0"/>
                      <a:pt x="16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2"/>
              <p:cNvSpPr/>
              <p:nvPr/>
            </p:nvSpPr>
            <p:spPr>
              <a:xfrm>
                <a:off x="5756057" y="3331801"/>
                <a:ext cx="448458" cy="583756"/>
              </a:xfrm>
              <a:custGeom>
                <a:avLst/>
                <a:gdLst/>
                <a:ahLst/>
                <a:cxnLst/>
                <a:rect l="l" t="t" r="r" b="b"/>
                <a:pathLst>
                  <a:path w="4541" h="5911" extrusionOk="0">
                    <a:moveTo>
                      <a:pt x="4250" y="5910"/>
                    </a:moveTo>
                    <a:lnTo>
                      <a:pt x="291" y="5910"/>
                    </a:lnTo>
                    <a:cubicBezTo>
                      <a:pt x="131" y="5910"/>
                      <a:pt x="1" y="5780"/>
                      <a:pt x="1" y="5620"/>
                    </a:cubicBezTo>
                    <a:lnTo>
                      <a:pt x="1" y="291"/>
                    </a:lnTo>
                    <a:cubicBezTo>
                      <a:pt x="1" y="131"/>
                      <a:pt x="131" y="1"/>
                      <a:pt x="291" y="1"/>
                    </a:cubicBezTo>
                    <a:lnTo>
                      <a:pt x="4250" y="1"/>
                    </a:lnTo>
                    <a:cubicBezTo>
                      <a:pt x="4410" y="1"/>
                      <a:pt x="4540" y="131"/>
                      <a:pt x="4540" y="291"/>
                    </a:cubicBezTo>
                    <a:lnTo>
                      <a:pt x="4540" y="5620"/>
                    </a:lnTo>
                    <a:cubicBezTo>
                      <a:pt x="4540" y="5780"/>
                      <a:pt x="4410" y="5910"/>
                      <a:pt x="4250" y="5910"/>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2"/>
              <p:cNvSpPr/>
              <p:nvPr/>
            </p:nvSpPr>
            <p:spPr>
              <a:xfrm>
                <a:off x="5819854" y="3388389"/>
                <a:ext cx="37824" cy="38219"/>
              </a:xfrm>
              <a:custGeom>
                <a:avLst/>
                <a:gdLst/>
                <a:ahLst/>
                <a:cxnLst/>
                <a:rect l="l" t="t" r="r" b="b"/>
                <a:pathLst>
                  <a:path w="383" h="387" extrusionOk="0">
                    <a:moveTo>
                      <a:pt x="382" y="191"/>
                    </a:moveTo>
                    <a:cubicBezTo>
                      <a:pt x="382" y="299"/>
                      <a:pt x="296" y="386"/>
                      <a:pt x="192" y="386"/>
                    </a:cubicBezTo>
                    <a:cubicBezTo>
                      <a:pt x="83" y="386"/>
                      <a:pt x="1" y="299"/>
                      <a:pt x="1" y="191"/>
                    </a:cubicBezTo>
                    <a:cubicBezTo>
                      <a:pt x="1" y="87"/>
                      <a:pt x="83" y="0"/>
                      <a:pt x="192" y="0"/>
                    </a:cubicBezTo>
                    <a:cubicBezTo>
                      <a:pt x="296" y="0"/>
                      <a:pt x="382" y="87"/>
                      <a:pt x="382" y="191"/>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2"/>
              <p:cNvSpPr/>
              <p:nvPr/>
            </p:nvSpPr>
            <p:spPr>
              <a:xfrm>
                <a:off x="5884541" y="3396487"/>
                <a:ext cx="258350" cy="19751"/>
              </a:xfrm>
              <a:custGeom>
                <a:avLst/>
                <a:gdLst/>
                <a:ahLst/>
                <a:cxnLst/>
                <a:rect l="l" t="t" r="r" b="b"/>
                <a:pathLst>
                  <a:path w="2616" h="200" extrusionOk="0">
                    <a:moveTo>
                      <a:pt x="2511" y="200"/>
                    </a:moveTo>
                    <a:lnTo>
                      <a:pt x="100" y="200"/>
                    </a:lnTo>
                    <a:cubicBezTo>
                      <a:pt x="44" y="200"/>
                      <a:pt x="1" y="157"/>
                      <a:pt x="1" y="100"/>
                    </a:cubicBezTo>
                    <a:cubicBezTo>
                      <a:pt x="1" y="44"/>
                      <a:pt x="44" y="1"/>
                      <a:pt x="100" y="1"/>
                    </a:cubicBezTo>
                    <a:lnTo>
                      <a:pt x="2511" y="1"/>
                    </a:lnTo>
                    <a:cubicBezTo>
                      <a:pt x="2567" y="1"/>
                      <a:pt x="2615" y="44"/>
                      <a:pt x="2615" y="100"/>
                    </a:cubicBezTo>
                    <a:cubicBezTo>
                      <a:pt x="2615" y="157"/>
                      <a:pt x="2567" y="200"/>
                      <a:pt x="2511" y="200"/>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2"/>
              <p:cNvSpPr/>
              <p:nvPr/>
            </p:nvSpPr>
            <p:spPr>
              <a:xfrm>
                <a:off x="5819854" y="3460284"/>
                <a:ext cx="37824" cy="38219"/>
              </a:xfrm>
              <a:custGeom>
                <a:avLst/>
                <a:gdLst/>
                <a:ahLst/>
                <a:cxnLst/>
                <a:rect l="l" t="t" r="r" b="b"/>
                <a:pathLst>
                  <a:path w="383" h="387" extrusionOk="0">
                    <a:moveTo>
                      <a:pt x="382" y="196"/>
                    </a:moveTo>
                    <a:cubicBezTo>
                      <a:pt x="382" y="300"/>
                      <a:pt x="296" y="386"/>
                      <a:pt x="192" y="386"/>
                    </a:cubicBezTo>
                    <a:cubicBezTo>
                      <a:pt x="83" y="386"/>
                      <a:pt x="1" y="300"/>
                      <a:pt x="1" y="196"/>
                    </a:cubicBezTo>
                    <a:cubicBezTo>
                      <a:pt x="1" y="87"/>
                      <a:pt x="83" y="1"/>
                      <a:pt x="192" y="1"/>
                    </a:cubicBezTo>
                    <a:cubicBezTo>
                      <a:pt x="296" y="1"/>
                      <a:pt x="382" y="87"/>
                      <a:pt x="382" y="196"/>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2"/>
              <p:cNvSpPr/>
              <p:nvPr/>
            </p:nvSpPr>
            <p:spPr>
              <a:xfrm>
                <a:off x="5884541" y="3468382"/>
                <a:ext cx="258350" cy="19850"/>
              </a:xfrm>
              <a:custGeom>
                <a:avLst/>
                <a:gdLst/>
                <a:ahLst/>
                <a:cxnLst/>
                <a:rect l="l" t="t" r="r" b="b"/>
                <a:pathLst>
                  <a:path w="2616" h="201" extrusionOk="0">
                    <a:moveTo>
                      <a:pt x="2511" y="200"/>
                    </a:moveTo>
                    <a:lnTo>
                      <a:pt x="100" y="200"/>
                    </a:lnTo>
                    <a:cubicBezTo>
                      <a:pt x="44" y="200"/>
                      <a:pt x="1" y="157"/>
                      <a:pt x="1" y="101"/>
                    </a:cubicBezTo>
                    <a:cubicBezTo>
                      <a:pt x="1" y="44"/>
                      <a:pt x="44" y="1"/>
                      <a:pt x="100" y="1"/>
                    </a:cubicBezTo>
                    <a:lnTo>
                      <a:pt x="2511" y="1"/>
                    </a:lnTo>
                    <a:cubicBezTo>
                      <a:pt x="2567" y="1"/>
                      <a:pt x="2615" y="44"/>
                      <a:pt x="2615" y="101"/>
                    </a:cubicBezTo>
                    <a:cubicBezTo>
                      <a:pt x="2615" y="157"/>
                      <a:pt x="2567" y="200"/>
                      <a:pt x="2511" y="200"/>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2"/>
              <p:cNvSpPr/>
              <p:nvPr/>
            </p:nvSpPr>
            <p:spPr>
              <a:xfrm>
                <a:off x="5819854" y="3530105"/>
                <a:ext cx="37824" cy="37725"/>
              </a:xfrm>
              <a:custGeom>
                <a:avLst/>
                <a:gdLst/>
                <a:ahLst/>
                <a:cxnLst/>
                <a:rect l="l" t="t" r="r" b="b"/>
                <a:pathLst>
                  <a:path w="383" h="382" extrusionOk="0">
                    <a:moveTo>
                      <a:pt x="382" y="191"/>
                    </a:moveTo>
                    <a:cubicBezTo>
                      <a:pt x="382" y="295"/>
                      <a:pt x="296" y="382"/>
                      <a:pt x="192" y="382"/>
                    </a:cubicBezTo>
                    <a:cubicBezTo>
                      <a:pt x="83" y="382"/>
                      <a:pt x="1" y="295"/>
                      <a:pt x="1" y="191"/>
                    </a:cubicBezTo>
                    <a:cubicBezTo>
                      <a:pt x="1" y="83"/>
                      <a:pt x="83" y="0"/>
                      <a:pt x="192" y="0"/>
                    </a:cubicBezTo>
                    <a:cubicBezTo>
                      <a:pt x="296" y="0"/>
                      <a:pt x="382" y="83"/>
                      <a:pt x="382" y="191"/>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2"/>
              <p:cNvSpPr/>
              <p:nvPr/>
            </p:nvSpPr>
            <p:spPr>
              <a:xfrm>
                <a:off x="5884541" y="3537809"/>
                <a:ext cx="258350" cy="20245"/>
              </a:xfrm>
              <a:custGeom>
                <a:avLst/>
                <a:gdLst/>
                <a:ahLst/>
                <a:cxnLst/>
                <a:rect l="l" t="t" r="r" b="b"/>
                <a:pathLst>
                  <a:path w="2616" h="205" extrusionOk="0">
                    <a:moveTo>
                      <a:pt x="2511" y="204"/>
                    </a:moveTo>
                    <a:lnTo>
                      <a:pt x="100" y="204"/>
                    </a:lnTo>
                    <a:cubicBezTo>
                      <a:pt x="44" y="204"/>
                      <a:pt x="1" y="156"/>
                      <a:pt x="1" y="100"/>
                    </a:cubicBezTo>
                    <a:cubicBezTo>
                      <a:pt x="1" y="48"/>
                      <a:pt x="44" y="0"/>
                      <a:pt x="100" y="0"/>
                    </a:cubicBezTo>
                    <a:lnTo>
                      <a:pt x="2511" y="0"/>
                    </a:lnTo>
                    <a:cubicBezTo>
                      <a:pt x="2567" y="0"/>
                      <a:pt x="2615" y="48"/>
                      <a:pt x="2615" y="100"/>
                    </a:cubicBezTo>
                    <a:cubicBezTo>
                      <a:pt x="2615" y="156"/>
                      <a:pt x="2567" y="204"/>
                      <a:pt x="2511" y="204"/>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2"/>
              <p:cNvSpPr/>
              <p:nvPr/>
            </p:nvSpPr>
            <p:spPr>
              <a:xfrm>
                <a:off x="5819854" y="3602001"/>
                <a:ext cx="37824" cy="37824"/>
              </a:xfrm>
              <a:custGeom>
                <a:avLst/>
                <a:gdLst/>
                <a:ahLst/>
                <a:cxnLst/>
                <a:rect l="l" t="t" r="r" b="b"/>
                <a:pathLst>
                  <a:path w="383" h="383" extrusionOk="0">
                    <a:moveTo>
                      <a:pt x="382" y="191"/>
                    </a:moveTo>
                    <a:cubicBezTo>
                      <a:pt x="382" y="296"/>
                      <a:pt x="296" y="382"/>
                      <a:pt x="192" y="382"/>
                    </a:cubicBezTo>
                    <a:cubicBezTo>
                      <a:pt x="83" y="382"/>
                      <a:pt x="1" y="296"/>
                      <a:pt x="1" y="191"/>
                    </a:cubicBezTo>
                    <a:cubicBezTo>
                      <a:pt x="1" y="83"/>
                      <a:pt x="83" y="1"/>
                      <a:pt x="192" y="1"/>
                    </a:cubicBezTo>
                    <a:cubicBezTo>
                      <a:pt x="296" y="1"/>
                      <a:pt x="382" y="83"/>
                      <a:pt x="382" y="191"/>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2"/>
              <p:cNvSpPr/>
              <p:nvPr/>
            </p:nvSpPr>
            <p:spPr>
              <a:xfrm>
                <a:off x="5884541" y="3609704"/>
                <a:ext cx="258350" cy="20245"/>
              </a:xfrm>
              <a:custGeom>
                <a:avLst/>
                <a:gdLst/>
                <a:ahLst/>
                <a:cxnLst/>
                <a:rect l="l" t="t" r="r" b="b"/>
                <a:pathLst>
                  <a:path w="2616" h="205" extrusionOk="0">
                    <a:moveTo>
                      <a:pt x="2511" y="205"/>
                    </a:moveTo>
                    <a:lnTo>
                      <a:pt x="100" y="205"/>
                    </a:lnTo>
                    <a:cubicBezTo>
                      <a:pt x="44" y="205"/>
                      <a:pt x="1" y="157"/>
                      <a:pt x="1" y="100"/>
                    </a:cubicBezTo>
                    <a:cubicBezTo>
                      <a:pt x="1" y="48"/>
                      <a:pt x="44" y="1"/>
                      <a:pt x="100" y="1"/>
                    </a:cubicBezTo>
                    <a:lnTo>
                      <a:pt x="2511" y="1"/>
                    </a:lnTo>
                    <a:cubicBezTo>
                      <a:pt x="2567" y="1"/>
                      <a:pt x="2615" y="48"/>
                      <a:pt x="2615" y="100"/>
                    </a:cubicBezTo>
                    <a:cubicBezTo>
                      <a:pt x="2615" y="157"/>
                      <a:pt x="2567" y="205"/>
                      <a:pt x="2511" y="205"/>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2"/>
              <p:cNvSpPr/>
              <p:nvPr/>
            </p:nvSpPr>
            <p:spPr>
              <a:xfrm>
                <a:off x="5819854" y="3677353"/>
                <a:ext cx="37824" cy="38219"/>
              </a:xfrm>
              <a:custGeom>
                <a:avLst/>
                <a:gdLst/>
                <a:ahLst/>
                <a:cxnLst/>
                <a:rect l="l" t="t" r="r" b="b"/>
                <a:pathLst>
                  <a:path w="383" h="387" extrusionOk="0">
                    <a:moveTo>
                      <a:pt x="382" y="196"/>
                    </a:moveTo>
                    <a:cubicBezTo>
                      <a:pt x="382" y="300"/>
                      <a:pt x="296" y="387"/>
                      <a:pt x="192" y="387"/>
                    </a:cubicBezTo>
                    <a:cubicBezTo>
                      <a:pt x="83" y="387"/>
                      <a:pt x="1" y="300"/>
                      <a:pt x="1" y="196"/>
                    </a:cubicBezTo>
                    <a:cubicBezTo>
                      <a:pt x="1" y="87"/>
                      <a:pt x="83" y="1"/>
                      <a:pt x="192" y="1"/>
                    </a:cubicBezTo>
                    <a:cubicBezTo>
                      <a:pt x="296" y="1"/>
                      <a:pt x="382" y="87"/>
                      <a:pt x="382" y="196"/>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2"/>
              <p:cNvSpPr/>
              <p:nvPr/>
            </p:nvSpPr>
            <p:spPr>
              <a:xfrm>
                <a:off x="5884541" y="3685550"/>
                <a:ext cx="258350" cy="19751"/>
              </a:xfrm>
              <a:custGeom>
                <a:avLst/>
                <a:gdLst/>
                <a:ahLst/>
                <a:cxnLst/>
                <a:rect l="l" t="t" r="r" b="b"/>
                <a:pathLst>
                  <a:path w="2616" h="200" extrusionOk="0">
                    <a:moveTo>
                      <a:pt x="2511" y="200"/>
                    </a:moveTo>
                    <a:lnTo>
                      <a:pt x="100" y="200"/>
                    </a:lnTo>
                    <a:cubicBezTo>
                      <a:pt x="44" y="200"/>
                      <a:pt x="1" y="156"/>
                      <a:pt x="1" y="100"/>
                    </a:cubicBezTo>
                    <a:cubicBezTo>
                      <a:pt x="1" y="44"/>
                      <a:pt x="44" y="0"/>
                      <a:pt x="100" y="0"/>
                    </a:cubicBezTo>
                    <a:lnTo>
                      <a:pt x="2511" y="0"/>
                    </a:lnTo>
                    <a:cubicBezTo>
                      <a:pt x="2567" y="0"/>
                      <a:pt x="2615" y="44"/>
                      <a:pt x="2615" y="100"/>
                    </a:cubicBezTo>
                    <a:cubicBezTo>
                      <a:pt x="2615" y="156"/>
                      <a:pt x="2567" y="200"/>
                      <a:pt x="2511" y="200"/>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2"/>
              <p:cNvSpPr/>
              <p:nvPr/>
            </p:nvSpPr>
            <p:spPr>
              <a:xfrm>
                <a:off x="5844741" y="3790825"/>
                <a:ext cx="273262" cy="57971"/>
              </a:xfrm>
              <a:custGeom>
                <a:avLst/>
                <a:gdLst/>
                <a:ahLst/>
                <a:cxnLst/>
                <a:rect l="l" t="t" r="r" b="b"/>
                <a:pathLst>
                  <a:path w="2767" h="587" extrusionOk="0">
                    <a:moveTo>
                      <a:pt x="2472" y="586"/>
                    </a:moveTo>
                    <a:lnTo>
                      <a:pt x="295" y="586"/>
                    </a:lnTo>
                    <a:cubicBezTo>
                      <a:pt x="130" y="586"/>
                      <a:pt x="0" y="456"/>
                      <a:pt x="0" y="296"/>
                    </a:cubicBezTo>
                    <a:cubicBezTo>
                      <a:pt x="0" y="131"/>
                      <a:pt x="130" y="1"/>
                      <a:pt x="295" y="1"/>
                    </a:cubicBezTo>
                    <a:lnTo>
                      <a:pt x="2472" y="1"/>
                    </a:lnTo>
                    <a:cubicBezTo>
                      <a:pt x="2632" y="1"/>
                      <a:pt x="2767" y="131"/>
                      <a:pt x="2767" y="296"/>
                    </a:cubicBezTo>
                    <a:cubicBezTo>
                      <a:pt x="2767" y="456"/>
                      <a:pt x="2632" y="586"/>
                      <a:pt x="2472" y="586"/>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2"/>
              <p:cNvSpPr/>
              <p:nvPr/>
            </p:nvSpPr>
            <p:spPr>
              <a:xfrm>
                <a:off x="5736009" y="3304840"/>
                <a:ext cx="448359" cy="583756"/>
              </a:xfrm>
              <a:custGeom>
                <a:avLst/>
                <a:gdLst/>
                <a:ahLst/>
                <a:cxnLst/>
                <a:rect l="l" t="t" r="r" b="b"/>
                <a:pathLst>
                  <a:path w="4540" h="5911" extrusionOk="0">
                    <a:moveTo>
                      <a:pt x="4249" y="5910"/>
                    </a:moveTo>
                    <a:lnTo>
                      <a:pt x="291" y="5910"/>
                    </a:lnTo>
                    <a:cubicBezTo>
                      <a:pt x="130" y="5910"/>
                      <a:pt x="0" y="5780"/>
                      <a:pt x="0" y="5624"/>
                    </a:cubicBezTo>
                    <a:lnTo>
                      <a:pt x="0" y="291"/>
                    </a:lnTo>
                    <a:cubicBezTo>
                      <a:pt x="0" y="131"/>
                      <a:pt x="130" y="1"/>
                      <a:pt x="291" y="1"/>
                    </a:cubicBezTo>
                    <a:lnTo>
                      <a:pt x="4249" y="1"/>
                    </a:lnTo>
                    <a:cubicBezTo>
                      <a:pt x="4410" y="1"/>
                      <a:pt x="4540" y="131"/>
                      <a:pt x="4540" y="291"/>
                    </a:cubicBezTo>
                    <a:lnTo>
                      <a:pt x="4540" y="5624"/>
                    </a:lnTo>
                    <a:cubicBezTo>
                      <a:pt x="4540" y="5780"/>
                      <a:pt x="4410" y="5910"/>
                      <a:pt x="4249" y="591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2"/>
              <p:cNvSpPr/>
              <p:nvPr/>
            </p:nvSpPr>
            <p:spPr>
              <a:xfrm>
                <a:off x="5799807" y="3361823"/>
                <a:ext cx="37725" cy="37725"/>
              </a:xfrm>
              <a:custGeom>
                <a:avLst/>
                <a:gdLst/>
                <a:ahLst/>
                <a:cxnLst/>
                <a:rect l="l" t="t" r="r" b="b"/>
                <a:pathLst>
                  <a:path w="382" h="382" extrusionOk="0">
                    <a:moveTo>
                      <a:pt x="382" y="191"/>
                    </a:moveTo>
                    <a:cubicBezTo>
                      <a:pt x="382" y="295"/>
                      <a:pt x="295" y="382"/>
                      <a:pt x="191" y="382"/>
                    </a:cubicBezTo>
                    <a:cubicBezTo>
                      <a:pt x="83" y="382"/>
                      <a:pt x="0" y="295"/>
                      <a:pt x="0" y="191"/>
                    </a:cubicBezTo>
                    <a:cubicBezTo>
                      <a:pt x="0" y="83"/>
                      <a:pt x="83" y="0"/>
                      <a:pt x="191" y="0"/>
                    </a:cubicBezTo>
                    <a:cubicBezTo>
                      <a:pt x="295" y="0"/>
                      <a:pt x="382" y="83"/>
                      <a:pt x="382" y="191"/>
                    </a:cubicBezTo>
                    <a:close/>
                  </a:path>
                </a:pathLst>
              </a:custGeom>
              <a:solidFill>
                <a:srgbClr val="C9D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2"/>
              <p:cNvSpPr/>
              <p:nvPr/>
            </p:nvSpPr>
            <p:spPr>
              <a:xfrm>
                <a:off x="5864394" y="3369526"/>
                <a:ext cx="258350" cy="20245"/>
              </a:xfrm>
              <a:custGeom>
                <a:avLst/>
                <a:gdLst/>
                <a:ahLst/>
                <a:cxnLst/>
                <a:rect l="l" t="t" r="r" b="b"/>
                <a:pathLst>
                  <a:path w="2616" h="205" extrusionOk="0">
                    <a:moveTo>
                      <a:pt x="2511" y="204"/>
                    </a:moveTo>
                    <a:lnTo>
                      <a:pt x="101" y="204"/>
                    </a:lnTo>
                    <a:cubicBezTo>
                      <a:pt x="44" y="204"/>
                      <a:pt x="1" y="156"/>
                      <a:pt x="1" y="100"/>
                    </a:cubicBezTo>
                    <a:cubicBezTo>
                      <a:pt x="1" y="48"/>
                      <a:pt x="44" y="0"/>
                      <a:pt x="101" y="0"/>
                    </a:cubicBezTo>
                    <a:lnTo>
                      <a:pt x="2511" y="0"/>
                    </a:lnTo>
                    <a:cubicBezTo>
                      <a:pt x="2568" y="0"/>
                      <a:pt x="2615" y="48"/>
                      <a:pt x="2615" y="100"/>
                    </a:cubicBezTo>
                    <a:cubicBezTo>
                      <a:pt x="2615" y="156"/>
                      <a:pt x="2568" y="204"/>
                      <a:pt x="2511" y="204"/>
                    </a:cubicBezTo>
                    <a:close/>
                  </a:path>
                </a:pathLst>
              </a:custGeom>
              <a:solidFill>
                <a:srgbClr val="C9D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2"/>
              <p:cNvSpPr/>
              <p:nvPr/>
            </p:nvSpPr>
            <p:spPr>
              <a:xfrm>
                <a:off x="5799807" y="3433718"/>
                <a:ext cx="37725" cy="37824"/>
              </a:xfrm>
              <a:custGeom>
                <a:avLst/>
                <a:gdLst/>
                <a:ahLst/>
                <a:cxnLst/>
                <a:rect l="l" t="t" r="r" b="b"/>
                <a:pathLst>
                  <a:path w="382" h="383" extrusionOk="0">
                    <a:moveTo>
                      <a:pt x="382" y="192"/>
                    </a:moveTo>
                    <a:cubicBezTo>
                      <a:pt x="382" y="296"/>
                      <a:pt x="295" y="382"/>
                      <a:pt x="191" y="382"/>
                    </a:cubicBezTo>
                    <a:cubicBezTo>
                      <a:pt x="83" y="382"/>
                      <a:pt x="0" y="296"/>
                      <a:pt x="0" y="192"/>
                    </a:cubicBezTo>
                    <a:cubicBezTo>
                      <a:pt x="0" y="83"/>
                      <a:pt x="83" y="1"/>
                      <a:pt x="191" y="1"/>
                    </a:cubicBezTo>
                    <a:cubicBezTo>
                      <a:pt x="295" y="1"/>
                      <a:pt x="382" y="83"/>
                      <a:pt x="382" y="192"/>
                    </a:cubicBezTo>
                    <a:close/>
                  </a:path>
                </a:pathLst>
              </a:custGeom>
              <a:solidFill>
                <a:srgbClr val="C9D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2"/>
              <p:cNvSpPr/>
              <p:nvPr/>
            </p:nvSpPr>
            <p:spPr>
              <a:xfrm>
                <a:off x="5864394" y="3441421"/>
                <a:ext cx="258350" cy="20245"/>
              </a:xfrm>
              <a:custGeom>
                <a:avLst/>
                <a:gdLst/>
                <a:ahLst/>
                <a:cxnLst/>
                <a:rect l="l" t="t" r="r" b="b"/>
                <a:pathLst>
                  <a:path w="2616" h="205" extrusionOk="0">
                    <a:moveTo>
                      <a:pt x="2511" y="205"/>
                    </a:moveTo>
                    <a:lnTo>
                      <a:pt x="101" y="205"/>
                    </a:lnTo>
                    <a:cubicBezTo>
                      <a:pt x="44" y="205"/>
                      <a:pt x="1" y="157"/>
                      <a:pt x="1" y="105"/>
                    </a:cubicBezTo>
                    <a:cubicBezTo>
                      <a:pt x="1" y="49"/>
                      <a:pt x="44" y="1"/>
                      <a:pt x="101" y="1"/>
                    </a:cubicBezTo>
                    <a:lnTo>
                      <a:pt x="2511" y="1"/>
                    </a:lnTo>
                    <a:cubicBezTo>
                      <a:pt x="2568" y="1"/>
                      <a:pt x="2615" y="49"/>
                      <a:pt x="2615" y="105"/>
                    </a:cubicBezTo>
                    <a:cubicBezTo>
                      <a:pt x="2615" y="157"/>
                      <a:pt x="2568" y="205"/>
                      <a:pt x="2511" y="205"/>
                    </a:cubicBezTo>
                    <a:close/>
                  </a:path>
                </a:pathLst>
              </a:custGeom>
              <a:solidFill>
                <a:srgbClr val="C9D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2"/>
              <p:cNvSpPr/>
              <p:nvPr/>
            </p:nvSpPr>
            <p:spPr>
              <a:xfrm>
                <a:off x="5799807" y="3503145"/>
                <a:ext cx="37725" cy="37725"/>
              </a:xfrm>
              <a:custGeom>
                <a:avLst/>
                <a:gdLst/>
                <a:ahLst/>
                <a:cxnLst/>
                <a:rect l="l" t="t" r="r" b="b"/>
                <a:pathLst>
                  <a:path w="382" h="382" extrusionOk="0">
                    <a:moveTo>
                      <a:pt x="382" y="191"/>
                    </a:moveTo>
                    <a:cubicBezTo>
                      <a:pt x="382" y="295"/>
                      <a:pt x="295" y="382"/>
                      <a:pt x="191" y="382"/>
                    </a:cubicBezTo>
                    <a:cubicBezTo>
                      <a:pt x="83" y="382"/>
                      <a:pt x="0" y="295"/>
                      <a:pt x="0" y="191"/>
                    </a:cubicBezTo>
                    <a:cubicBezTo>
                      <a:pt x="0" y="87"/>
                      <a:pt x="83" y="0"/>
                      <a:pt x="191" y="0"/>
                    </a:cubicBezTo>
                    <a:cubicBezTo>
                      <a:pt x="295" y="0"/>
                      <a:pt x="382" y="87"/>
                      <a:pt x="382" y="191"/>
                    </a:cubicBezTo>
                    <a:close/>
                  </a:path>
                </a:pathLst>
              </a:custGeom>
              <a:solidFill>
                <a:srgbClr val="C9D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2"/>
              <p:cNvSpPr/>
              <p:nvPr/>
            </p:nvSpPr>
            <p:spPr>
              <a:xfrm>
                <a:off x="5864394" y="3510848"/>
                <a:ext cx="258350" cy="20147"/>
              </a:xfrm>
              <a:custGeom>
                <a:avLst/>
                <a:gdLst/>
                <a:ahLst/>
                <a:cxnLst/>
                <a:rect l="l" t="t" r="r" b="b"/>
                <a:pathLst>
                  <a:path w="2616" h="204" extrusionOk="0">
                    <a:moveTo>
                      <a:pt x="2511" y="204"/>
                    </a:moveTo>
                    <a:lnTo>
                      <a:pt x="101" y="204"/>
                    </a:lnTo>
                    <a:cubicBezTo>
                      <a:pt x="44" y="204"/>
                      <a:pt x="1" y="161"/>
                      <a:pt x="1" y="104"/>
                    </a:cubicBezTo>
                    <a:cubicBezTo>
                      <a:pt x="1" y="48"/>
                      <a:pt x="44" y="0"/>
                      <a:pt x="101" y="0"/>
                    </a:cubicBezTo>
                    <a:lnTo>
                      <a:pt x="2511" y="0"/>
                    </a:lnTo>
                    <a:cubicBezTo>
                      <a:pt x="2568" y="0"/>
                      <a:pt x="2615" y="48"/>
                      <a:pt x="2615" y="104"/>
                    </a:cubicBezTo>
                    <a:cubicBezTo>
                      <a:pt x="2615" y="161"/>
                      <a:pt x="2568" y="204"/>
                      <a:pt x="2511" y="204"/>
                    </a:cubicBezTo>
                    <a:close/>
                  </a:path>
                </a:pathLst>
              </a:custGeom>
              <a:solidFill>
                <a:srgbClr val="C9D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2"/>
              <p:cNvSpPr/>
              <p:nvPr/>
            </p:nvSpPr>
            <p:spPr>
              <a:xfrm>
                <a:off x="5799807" y="3575040"/>
                <a:ext cx="37725" cy="37824"/>
              </a:xfrm>
              <a:custGeom>
                <a:avLst/>
                <a:gdLst/>
                <a:ahLst/>
                <a:cxnLst/>
                <a:rect l="l" t="t" r="r" b="b"/>
                <a:pathLst>
                  <a:path w="382" h="383" extrusionOk="0">
                    <a:moveTo>
                      <a:pt x="382" y="191"/>
                    </a:moveTo>
                    <a:cubicBezTo>
                      <a:pt x="382" y="300"/>
                      <a:pt x="295" y="382"/>
                      <a:pt x="191" y="382"/>
                    </a:cubicBezTo>
                    <a:cubicBezTo>
                      <a:pt x="83" y="382"/>
                      <a:pt x="0" y="300"/>
                      <a:pt x="0" y="191"/>
                    </a:cubicBezTo>
                    <a:cubicBezTo>
                      <a:pt x="0" y="87"/>
                      <a:pt x="83" y="1"/>
                      <a:pt x="191" y="1"/>
                    </a:cubicBezTo>
                    <a:cubicBezTo>
                      <a:pt x="295" y="1"/>
                      <a:pt x="382" y="87"/>
                      <a:pt x="382" y="191"/>
                    </a:cubicBezTo>
                    <a:close/>
                  </a:path>
                </a:pathLst>
              </a:custGeom>
              <a:solidFill>
                <a:srgbClr val="C9D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2"/>
              <p:cNvSpPr/>
              <p:nvPr/>
            </p:nvSpPr>
            <p:spPr>
              <a:xfrm>
                <a:off x="5864394" y="3583138"/>
                <a:ext cx="258350" cy="19850"/>
              </a:xfrm>
              <a:custGeom>
                <a:avLst/>
                <a:gdLst/>
                <a:ahLst/>
                <a:cxnLst/>
                <a:rect l="l" t="t" r="r" b="b"/>
                <a:pathLst>
                  <a:path w="2616" h="201" extrusionOk="0">
                    <a:moveTo>
                      <a:pt x="2511" y="200"/>
                    </a:moveTo>
                    <a:lnTo>
                      <a:pt x="101" y="200"/>
                    </a:lnTo>
                    <a:cubicBezTo>
                      <a:pt x="44" y="200"/>
                      <a:pt x="1" y="157"/>
                      <a:pt x="1" y="101"/>
                    </a:cubicBezTo>
                    <a:cubicBezTo>
                      <a:pt x="1" y="44"/>
                      <a:pt x="44" y="1"/>
                      <a:pt x="101" y="1"/>
                    </a:cubicBezTo>
                    <a:lnTo>
                      <a:pt x="2511" y="1"/>
                    </a:lnTo>
                    <a:cubicBezTo>
                      <a:pt x="2568" y="1"/>
                      <a:pt x="2615" y="44"/>
                      <a:pt x="2615" y="101"/>
                    </a:cubicBezTo>
                    <a:cubicBezTo>
                      <a:pt x="2615" y="157"/>
                      <a:pt x="2568" y="200"/>
                      <a:pt x="2511" y="200"/>
                    </a:cubicBezTo>
                    <a:close/>
                  </a:path>
                </a:pathLst>
              </a:custGeom>
              <a:solidFill>
                <a:srgbClr val="C9D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2"/>
              <p:cNvSpPr/>
              <p:nvPr/>
            </p:nvSpPr>
            <p:spPr>
              <a:xfrm>
                <a:off x="5799807" y="3650787"/>
                <a:ext cx="37725" cy="37824"/>
              </a:xfrm>
              <a:custGeom>
                <a:avLst/>
                <a:gdLst/>
                <a:ahLst/>
                <a:cxnLst/>
                <a:rect l="l" t="t" r="r" b="b"/>
                <a:pathLst>
                  <a:path w="382" h="383" extrusionOk="0">
                    <a:moveTo>
                      <a:pt x="382" y="192"/>
                    </a:moveTo>
                    <a:cubicBezTo>
                      <a:pt x="382" y="296"/>
                      <a:pt x="295" y="383"/>
                      <a:pt x="191" y="383"/>
                    </a:cubicBezTo>
                    <a:cubicBezTo>
                      <a:pt x="83" y="383"/>
                      <a:pt x="0" y="296"/>
                      <a:pt x="0" y="192"/>
                    </a:cubicBezTo>
                    <a:cubicBezTo>
                      <a:pt x="0" y="83"/>
                      <a:pt x="83" y="1"/>
                      <a:pt x="191" y="1"/>
                    </a:cubicBezTo>
                    <a:cubicBezTo>
                      <a:pt x="295" y="1"/>
                      <a:pt x="382" y="83"/>
                      <a:pt x="382" y="192"/>
                    </a:cubicBezTo>
                    <a:close/>
                  </a:path>
                </a:pathLst>
              </a:custGeom>
              <a:solidFill>
                <a:srgbClr val="C9D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2"/>
              <p:cNvSpPr/>
              <p:nvPr/>
            </p:nvSpPr>
            <p:spPr>
              <a:xfrm>
                <a:off x="5864394" y="3658589"/>
                <a:ext cx="258350" cy="20147"/>
              </a:xfrm>
              <a:custGeom>
                <a:avLst/>
                <a:gdLst/>
                <a:ahLst/>
                <a:cxnLst/>
                <a:rect l="l" t="t" r="r" b="b"/>
                <a:pathLst>
                  <a:path w="2616" h="204" extrusionOk="0">
                    <a:moveTo>
                      <a:pt x="2511" y="204"/>
                    </a:moveTo>
                    <a:lnTo>
                      <a:pt x="101" y="204"/>
                    </a:lnTo>
                    <a:cubicBezTo>
                      <a:pt x="44" y="204"/>
                      <a:pt x="1" y="156"/>
                      <a:pt x="1" y="104"/>
                    </a:cubicBezTo>
                    <a:cubicBezTo>
                      <a:pt x="1" y="48"/>
                      <a:pt x="44" y="0"/>
                      <a:pt x="101" y="0"/>
                    </a:cubicBezTo>
                    <a:lnTo>
                      <a:pt x="2511" y="0"/>
                    </a:lnTo>
                    <a:cubicBezTo>
                      <a:pt x="2568" y="0"/>
                      <a:pt x="2615" y="48"/>
                      <a:pt x="2615" y="104"/>
                    </a:cubicBezTo>
                    <a:cubicBezTo>
                      <a:pt x="2615" y="156"/>
                      <a:pt x="2568" y="204"/>
                      <a:pt x="2511" y="204"/>
                    </a:cubicBezTo>
                    <a:close/>
                  </a:path>
                </a:pathLst>
              </a:custGeom>
              <a:solidFill>
                <a:srgbClr val="C9D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2"/>
              <p:cNvSpPr/>
              <p:nvPr/>
            </p:nvSpPr>
            <p:spPr>
              <a:xfrm>
                <a:off x="5824595" y="3764259"/>
                <a:ext cx="273262" cy="57477"/>
              </a:xfrm>
              <a:custGeom>
                <a:avLst/>
                <a:gdLst/>
                <a:ahLst/>
                <a:cxnLst/>
                <a:rect l="l" t="t" r="r" b="b"/>
                <a:pathLst>
                  <a:path w="2767" h="582" extrusionOk="0">
                    <a:moveTo>
                      <a:pt x="2472" y="582"/>
                    </a:moveTo>
                    <a:lnTo>
                      <a:pt x="295" y="582"/>
                    </a:lnTo>
                    <a:cubicBezTo>
                      <a:pt x="131" y="582"/>
                      <a:pt x="1" y="452"/>
                      <a:pt x="1" y="291"/>
                    </a:cubicBezTo>
                    <a:cubicBezTo>
                      <a:pt x="1" y="131"/>
                      <a:pt x="131" y="1"/>
                      <a:pt x="295" y="1"/>
                    </a:cubicBezTo>
                    <a:lnTo>
                      <a:pt x="2472" y="1"/>
                    </a:lnTo>
                    <a:cubicBezTo>
                      <a:pt x="2632" y="1"/>
                      <a:pt x="2767" y="131"/>
                      <a:pt x="2767" y="291"/>
                    </a:cubicBezTo>
                    <a:cubicBezTo>
                      <a:pt x="2767" y="452"/>
                      <a:pt x="2632" y="582"/>
                      <a:pt x="2472" y="5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2"/>
              <p:cNvSpPr/>
              <p:nvPr/>
            </p:nvSpPr>
            <p:spPr>
              <a:xfrm>
                <a:off x="3971325" y="3254938"/>
                <a:ext cx="426300" cy="426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2"/>
              <p:cNvSpPr/>
              <p:nvPr/>
            </p:nvSpPr>
            <p:spPr>
              <a:xfrm>
                <a:off x="4497200" y="3254938"/>
                <a:ext cx="426300" cy="426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2"/>
              <p:cNvSpPr/>
              <p:nvPr/>
            </p:nvSpPr>
            <p:spPr>
              <a:xfrm>
                <a:off x="5023875" y="3254938"/>
                <a:ext cx="426300" cy="426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2"/>
              <p:cNvSpPr/>
              <p:nvPr/>
            </p:nvSpPr>
            <p:spPr>
              <a:xfrm>
                <a:off x="2889812" y="4570120"/>
                <a:ext cx="3364372" cy="160283"/>
              </a:xfrm>
              <a:custGeom>
                <a:avLst/>
                <a:gdLst/>
                <a:ahLst/>
                <a:cxnLst/>
                <a:rect l="l" t="t" r="r" b="b"/>
                <a:pathLst>
                  <a:path w="34067" h="1623" extrusionOk="0">
                    <a:moveTo>
                      <a:pt x="17031" y="1"/>
                    </a:moveTo>
                    <a:cubicBezTo>
                      <a:pt x="7627" y="1"/>
                      <a:pt x="1" y="365"/>
                      <a:pt x="1" y="812"/>
                    </a:cubicBezTo>
                    <a:cubicBezTo>
                      <a:pt x="1" y="1258"/>
                      <a:pt x="7627" y="1622"/>
                      <a:pt x="17031" y="1622"/>
                    </a:cubicBezTo>
                    <a:cubicBezTo>
                      <a:pt x="26440" y="1622"/>
                      <a:pt x="34066" y="1258"/>
                      <a:pt x="34066" y="812"/>
                    </a:cubicBezTo>
                    <a:cubicBezTo>
                      <a:pt x="34066" y="365"/>
                      <a:pt x="26440" y="1"/>
                      <a:pt x="17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2"/>
              <p:cNvSpPr/>
              <p:nvPr/>
            </p:nvSpPr>
            <p:spPr>
              <a:xfrm>
                <a:off x="3049108" y="2949510"/>
                <a:ext cx="746409" cy="745915"/>
              </a:xfrm>
              <a:custGeom>
                <a:avLst/>
                <a:gdLst/>
                <a:ahLst/>
                <a:cxnLst/>
                <a:rect l="l" t="t" r="r" b="b"/>
                <a:pathLst>
                  <a:path w="7558" h="7553" extrusionOk="0">
                    <a:moveTo>
                      <a:pt x="3781" y="0"/>
                    </a:moveTo>
                    <a:cubicBezTo>
                      <a:pt x="1696" y="0"/>
                      <a:pt x="0" y="1691"/>
                      <a:pt x="0" y="3776"/>
                    </a:cubicBezTo>
                    <a:cubicBezTo>
                      <a:pt x="0" y="5862"/>
                      <a:pt x="1696" y="7553"/>
                      <a:pt x="3781" y="7553"/>
                    </a:cubicBezTo>
                    <a:cubicBezTo>
                      <a:pt x="5867" y="7553"/>
                      <a:pt x="7558" y="5862"/>
                      <a:pt x="7558" y="3776"/>
                    </a:cubicBezTo>
                    <a:cubicBezTo>
                      <a:pt x="7558" y="1691"/>
                      <a:pt x="5867" y="0"/>
                      <a:pt x="37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2"/>
              <p:cNvSpPr/>
              <p:nvPr/>
            </p:nvSpPr>
            <p:spPr>
              <a:xfrm>
                <a:off x="4349550" y="4208767"/>
                <a:ext cx="630764" cy="408165"/>
              </a:xfrm>
              <a:custGeom>
                <a:avLst/>
                <a:gdLst/>
                <a:ahLst/>
                <a:cxnLst/>
                <a:rect l="l" t="t" r="r" b="b"/>
                <a:pathLst>
                  <a:path w="6387" h="4133" extrusionOk="0">
                    <a:moveTo>
                      <a:pt x="4700" y="0"/>
                    </a:moveTo>
                    <a:lnTo>
                      <a:pt x="4566" y="646"/>
                    </a:lnTo>
                    <a:lnTo>
                      <a:pt x="4097" y="2918"/>
                    </a:lnTo>
                    <a:lnTo>
                      <a:pt x="0" y="3686"/>
                    </a:lnTo>
                    <a:lnTo>
                      <a:pt x="0" y="4132"/>
                    </a:lnTo>
                    <a:lnTo>
                      <a:pt x="5498" y="4132"/>
                    </a:lnTo>
                    <a:lnTo>
                      <a:pt x="5641" y="3963"/>
                    </a:lnTo>
                    <a:cubicBezTo>
                      <a:pt x="6122" y="3387"/>
                      <a:pt x="6387" y="2663"/>
                      <a:pt x="6387" y="1908"/>
                    </a:cubicBezTo>
                    <a:lnTo>
                      <a:pt x="6387" y="0"/>
                    </a:lnTo>
                    <a:close/>
                  </a:path>
                </a:pathLst>
              </a:custGeom>
              <a:solidFill>
                <a:srgbClr val="BCD2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2"/>
              <p:cNvSpPr/>
              <p:nvPr/>
            </p:nvSpPr>
            <p:spPr>
              <a:xfrm>
                <a:off x="4349550" y="4208767"/>
                <a:ext cx="591854" cy="364020"/>
              </a:xfrm>
              <a:custGeom>
                <a:avLst/>
                <a:gdLst/>
                <a:ahLst/>
                <a:cxnLst/>
                <a:rect l="l" t="t" r="r" b="b"/>
                <a:pathLst>
                  <a:path w="5993" h="3686" extrusionOk="0">
                    <a:moveTo>
                      <a:pt x="2667" y="0"/>
                    </a:moveTo>
                    <a:lnTo>
                      <a:pt x="2667" y="1449"/>
                    </a:lnTo>
                    <a:cubicBezTo>
                      <a:pt x="2667" y="2433"/>
                      <a:pt x="1968" y="3283"/>
                      <a:pt x="1002" y="3482"/>
                    </a:cubicBezTo>
                    <a:lnTo>
                      <a:pt x="0" y="3686"/>
                    </a:lnTo>
                    <a:lnTo>
                      <a:pt x="5268" y="3686"/>
                    </a:lnTo>
                    <a:cubicBezTo>
                      <a:pt x="5498" y="3460"/>
                      <a:pt x="5680" y="3191"/>
                      <a:pt x="5806" y="2897"/>
                    </a:cubicBezTo>
                    <a:cubicBezTo>
                      <a:pt x="5927" y="2602"/>
                      <a:pt x="5992" y="2285"/>
                      <a:pt x="5992" y="1960"/>
                    </a:cubicBezTo>
                    <a:lnTo>
                      <a:pt x="5992" y="0"/>
                    </a:lnTo>
                    <a:close/>
                  </a:path>
                </a:pathLst>
              </a:custGeom>
              <a:solidFill>
                <a:srgbClr val="DAE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2"/>
              <p:cNvSpPr/>
              <p:nvPr/>
            </p:nvSpPr>
            <p:spPr>
              <a:xfrm>
                <a:off x="3906720" y="4025967"/>
                <a:ext cx="1749687" cy="182899"/>
              </a:xfrm>
              <a:custGeom>
                <a:avLst/>
                <a:gdLst/>
                <a:ahLst/>
                <a:cxnLst/>
                <a:rect l="l" t="t" r="r" b="b"/>
                <a:pathLst>
                  <a:path w="17717" h="1852" extrusionOk="0">
                    <a:moveTo>
                      <a:pt x="1" y="0"/>
                    </a:moveTo>
                    <a:lnTo>
                      <a:pt x="1" y="1487"/>
                    </a:lnTo>
                    <a:cubicBezTo>
                      <a:pt x="1" y="1687"/>
                      <a:pt x="161" y="1851"/>
                      <a:pt x="365" y="1851"/>
                    </a:cubicBezTo>
                    <a:lnTo>
                      <a:pt x="17352" y="1851"/>
                    </a:lnTo>
                    <a:cubicBezTo>
                      <a:pt x="17552" y="1851"/>
                      <a:pt x="17717" y="1687"/>
                      <a:pt x="17717" y="1487"/>
                    </a:cubicBezTo>
                    <a:lnTo>
                      <a:pt x="17717" y="0"/>
                    </a:lnTo>
                    <a:close/>
                  </a:path>
                </a:pathLst>
              </a:custGeom>
              <a:solidFill>
                <a:srgbClr val="2433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2"/>
              <p:cNvSpPr/>
              <p:nvPr/>
            </p:nvSpPr>
            <p:spPr>
              <a:xfrm>
                <a:off x="3849836" y="4025967"/>
                <a:ext cx="1750082" cy="182899"/>
              </a:xfrm>
              <a:custGeom>
                <a:avLst/>
                <a:gdLst/>
                <a:ahLst/>
                <a:cxnLst/>
                <a:rect l="l" t="t" r="r" b="b"/>
                <a:pathLst>
                  <a:path w="17721" h="1852" extrusionOk="0">
                    <a:moveTo>
                      <a:pt x="0" y="0"/>
                    </a:moveTo>
                    <a:lnTo>
                      <a:pt x="0" y="1487"/>
                    </a:lnTo>
                    <a:cubicBezTo>
                      <a:pt x="0" y="1687"/>
                      <a:pt x="165" y="1851"/>
                      <a:pt x="364" y="1851"/>
                    </a:cubicBezTo>
                    <a:lnTo>
                      <a:pt x="17352" y="1851"/>
                    </a:lnTo>
                    <a:cubicBezTo>
                      <a:pt x="17556" y="1851"/>
                      <a:pt x="17720" y="1687"/>
                      <a:pt x="17720" y="1487"/>
                    </a:cubicBezTo>
                    <a:lnTo>
                      <a:pt x="1772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2"/>
              <p:cNvSpPr/>
              <p:nvPr/>
            </p:nvSpPr>
            <p:spPr>
              <a:xfrm>
                <a:off x="4612838" y="4208767"/>
                <a:ext cx="367477" cy="63896"/>
              </a:xfrm>
              <a:custGeom>
                <a:avLst/>
                <a:gdLst/>
                <a:ahLst/>
                <a:cxnLst/>
                <a:rect l="l" t="t" r="r" b="b"/>
                <a:pathLst>
                  <a:path w="3721" h="647" extrusionOk="0">
                    <a:moveTo>
                      <a:pt x="3721" y="646"/>
                    </a:moveTo>
                    <a:lnTo>
                      <a:pt x="1" y="646"/>
                    </a:lnTo>
                    <a:lnTo>
                      <a:pt x="1" y="0"/>
                    </a:lnTo>
                    <a:lnTo>
                      <a:pt x="3721" y="0"/>
                    </a:lnTo>
                    <a:close/>
                  </a:path>
                </a:pathLst>
              </a:custGeom>
              <a:solidFill>
                <a:srgbClr val="BCD2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2"/>
              <p:cNvSpPr/>
              <p:nvPr/>
            </p:nvSpPr>
            <p:spPr>
              <a:xfrm>
                <a:off x="4453147" y="3799812"/>
                <a:ext cx="557980" cy="102016"/>
              </a:xfrm>
              <a:custGeom>
                <a:avLst/>
                <a:gdLst/>
                <a:ahLst/>
                <a:cxnLst/>
                <a:rect l="l" t="t" r="r" b="b"/>
                <a:pathLst>
                  <a:path w="5650" h="1033" extrusionOk="0">
                    <a:moveTo>
                      <a:pt x="5134" y="1033"/>
                    </a:moveTo>
                    <a:lnTo>
                      <a:pt x="516" y="1033"/>
                    </a:lnTo>
                    <a:cubicBezTo>
                      <a:pt x="234" y="1033"/>
                      <a:pt x="0" y="799"/>
                      <a:pt x="0" y="517"/>
                    </a:cubicBezTo>
                    <a:cubicBezTo>
                      <a:pt x="0" y="231"/>
                      <a:pt x="234" y="1"/>
                      <a:pt x="516" y="1"/>
                    </a:cubicBezTo>
                    <a:lnTo>
                      <a:pt x="5134" y="1"/>
                    </a:lnTo>
                    <a:cubicBezTo>
                      <a:pt x="5420" y="1"/>
                      <a:pt x="5650" y="231"/>
                      <a:pt x="5650" y="517"/>
                    </a:cubicBezTo>
                    <a:cubicBezTo>
                      <a:pt x="5650" y="799"/>
                      <a:pt x="5420" y="1033"/>
                      <a:pt x="5134" y="1033"/>
                    </a:cubicBezTo>
                    <a:close/>
                  </a:path>
                </a:pathLst>
              </a:custGeom>
              <a:solidFill>
                <a:srgbClr val="FFB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2"/>
              <p:cNvSpPr/>
              <p:nvPr/>
            </p:nvSpPr>
            <p:spPr>
              <a:xfrm>
                <a:off x="3969234" y="3038491"/>
                <a:ext cx="223686" cy="60045"/>
              </a:xfrm>
              <a:custGeom>
                <a:avLst/>
                <a:gdLst/>
                <a:ahLst/>
                <a:cxnLst/>
                <a:rect l="l" t="t" r="r" b="b"/>
                <a:pathLst>
                  <a:path w="2265" h="608" extrusionOk="0">
                    <a:moveTo>
                      <a:pt x="1961" y="608"/>
                    </a:moveTo>
                    <a:lnTo>
                      <a:pt x="304" y="608"/>
                    </a:lnTo>
                    <a:cubicBezTo>
                      <a:pt x="135" y="608"/>
                      <a:pt x="1" y="469"/>
                      <a:pt x="1" y="304"/>
                    </a:cubicBezTo>
                    <a:cubicBezTo>
                      <a:pt x="1" y="135"/>
                      <a:pt x="135" y="1"/>
                      <a:pt x="304" y="1"/>
                    </a:cubicBezTo>
                    <a:lnTo>
                      <a:pt x="1961" y="1"/>
                    </a:lnTo>
                    <a:cubicBezTo>
                      <a:pt x="2130" y="1"/>
                      <a:pt x="2264" y="135"/>
                      <a:pt x="2264" y="304"/>
                    </a:cubicBezTo>
                    <a:cubicBezTo>
                      <a:pt x="2264" y="469"/>
                      <a:pt x="2130" y="608"/>
                      <a:pt x="1961" y="6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2"/>
              <p:cNvSpPr/>
              <p:nvPr/>
            </p:nvSpPr>
            <p:spPr>
              <a:xfrm>
                <a:off x="4869706" y="3054786"/>
                <a:ext cx="161172" cy="30121"/>
              </a:xfrm>
              <a:custGeom>
                <a:avLst/>
                <a:gdLst/>
                <a:ahLst/>
                <a:cxnLst/>
                <a:rect l="l" t="t" r="r" b="b"/>
                <a:pathLst>
                  <a:path w="1632" h="305" extrusionOk="0">
                    <a:moveTo>
                      <a:pt x="1479" y="304"/>
                    </a:moveTo>
                    <a:lnTo>
                      <a:pt x="153" y="304"/>
                    </a:lnTo>
                    <a:cubicBezTo>
                      <a:pt x="66" y="304"/>
                      <a:pt x="1" y="239"/>
                      <a:pt x="1" y="152"/>
                    </a:cubicBezTo>
                    <a:cubicBezTo>
                      <a:pt x="1" y="70"/>
                      <a:pt x="66" y="1"/>
                      <a:pt x="153" y="1"/>
                    </a:cubicBezTo>
                    <a:lnTo>
                      <a:pt x="1479" y="1"/>
                    </a:lnTo>
                    <a:cubicBezTo>
                      <a:pt x="1566" y="1"/>
                      <a:pt x="1631" y="70"/>
                      <a:pt x="1631" y="152"/>
                    </a:cubicBezTo>
                    <a:cubicBezTo>
                      <a:pt x="1631" y="239"/>
                      <a:pt x="1566" y="304"/>
                      <a:pt x="1479" y="30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2"/>
              <p:cNvSpPr/>
              <p:nvPr/>
            </p:nvSpPr>
            <p:spPr>
              <a:xfrm>
                <a:off x="5093689" y="3054786"/>
                <a:ext cx="161567" cy="30121"/>
              </a:xfrm>
              <a:custGeom>
                <a:avLst/>
                <a:gdLst/>
                <a:ahLst/>
                <a:cxnLst/>
                <a:rect l="l" t="t" r="r" b="b"/>
                <a:pathLst>
                  <a:path w="1636" h="305" extrusionOk="0">
                    <a:moveTo>
                      <a:pt x="1483" y="304"/>
                    </a:moveTo>
                    <a:lnTo>
                      <a:pt x="152" y="304"/>
                    </a:lnTo>
                    <a:cubicBezTo>
                      <a:pt x="70" y="304"/>
                      <a:pt x="1" y="239"/>
                      <a:pt x="1" y="152"/>
                    </a:cubicBezTo>
                    <a:cubicBezTo>
                      <a:pt x="1" y="70"/>
                      <a:pt x="70" y="1"/>
                      <a:pt x="152" y="1"/>
                    </a:cubicBezTo>
                    <a:lnTo>
                      <a:pt x="1483" y="1"/>
                    </a:lnTo>
                    <a:cubicBezTo>
                      <a:pt x="1566" y="1"/>
                      <a:pt x="1635" y="70"/>
                      <a:pt x="1635" y="152"/>
                    </a:cubicBezTo>
                    <a:cubicBezTo>
                      <a:pt x="1635" y="239"/>
                      <a:pt x="1566" y="304"/>
                      <a:pt x="1483" y="30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2"/>
              <p:cNvSpPr/>
              <p:nvPr/>
            </p:nvSpPr>
            <p:spPr>
              <a:xfrm>
                <a:off x="5319745" y="3054786"/>
                <a:ext cx="161567" cy="30121"/>
              </a:xfrm>
              <a:custGeom>
                <a:avLst/>
                <a:gdLst/>
                <a:ahLst/>
                <a:cxnLst/>
                <a:rect l="l" t="t" r="r" b="b"/>
                <a:pathLst>
                  <a:path w="1636" h="305" extrusionOk="0">
                    <a:moveTo>
                      <a:pt x="1484" y="304"/>
                    </a:moveTo>
                    <a:lnTo>
                      <a:pt x="153" y="304"/>
                    </a:lnTo>
                    <a:cubicBezTo>
                      <a:pt x="70" y="304"/>
                      <a:pt x="1" y="239"/>
                      <a:pt x="1" y="152"/>
                    </a:cubicBezTo>
                    <a:cubicBezTo>
                      <a:pt x="1" y="70"/>
                      <a:pt x="70" y="1"/>
                      <a:pt x="153" y="1"/>
                    </a:cubicBezTo>
                    <a:lnTo>
                      <a:pt x="1484" y="1"/>
                    </a:lnTo>
                    <a:cubicBezTo>
                      <a:pt x="1566" y="1"/>
                      <a:pt x="1635" y="70"/>
                      <a:pt x="1635" y="152"/>
                    </a:cubicBezTo>
                    <a:cubicBezTo>
                      <a:pt x="1635" y="239"/>
                      <a:pt x="1566" y="304"/>
                      <a:pt x="1484" y="30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2"/>
              <p:cNvSpPr/>
              <p:nvPr/>
            </p:nvSpPr>
            <p:spPr>
              <a:xfrm>
                <a:off x="5505212" y="2851839"/>
                <a:ext cx="229117" cy="199194"/>
              </a:xfrm>
              <a:custGeom>
                <a:avLst/>
                <a:gdLst/>
                <a:ahLst/>
                <a:cxnLst/>
                <a:rect l="l" t="t" r="r" b="b"/>
                <a:pathLst>
                  <a:path w="2320" h="2017" extrusionOk="0">
                    <a:moveTo>
                      <a:pt x="2034" y="1475"/>
                    </a:moveTo>
                    <a:cubicBezTo>
                      <a:pt x="2034" y="1267"/>
                      <a:pt x="1956" y="1163"/>
                      <a:pt x="1830" y="1163"/>
                    </a:cubicBezTo>
                    <a:cubicBezTo>
                      <a:pt x="1708" y="1163"/>
                      <a:pt x="1622" y="1262"/>
                      <a:pt x="1622" y="1475"/>
                    </a:cubicBezTo>
                    <a:cubicBezTo>
                      <a:pt x="1622" y="1687"/>
                      <a:pt x="1708" y="1787"/>
                      <a:pt x="1830" y="1787"/>
                    </a:cubicBezTo>
                    <a:cubicBezTo>
                      <a:pt x="1956" y="1787"/>
                      <a:pt x="2034" y="1683"/>
                      <a:pt x="2034" y="1475"/>
                    </a:cubicBezTo>
                    <a:close/>
                    <a:moveTo>
                      <a:pt x="1340" y="1475"/>
                    </a:moveTo>
                    <a:cubicBezTo>
                      <a:pt x="1340" y="1141"/>
                      <a:pt x="1544" y="928"/>
                      <a:pt x="1830" y="928"/>
                    </a:cubicBezTo>
                    <a:cubicBezTo>
                      <a:pt x="2116" y="928"/>
                      <a:pt x="2320" y="1141"/>
                      <a:pt x="2320" y="1475"/>
                    </a:cubicBezTo>
                    <a:cubicBezTo>
                      <a:pt x="2320" y="1809"/>
                      <a:pt x="2116" y="2017"/>
                      <a:pt x="1830" y="2017"/>
                    </a:cubicBezTo>
                    <a:cubicBezTo>
                      <a:pt x="1544" y="2017"/>
                      <a:pt x="1340" y="1809"/>
                      <a:pt x="1340" y="1475"/>
                    </a:cubicBezTo>
                    <a:close/>
                    <a:moveTo>
                      <a:pt x="1665" y="22"/>
                    </a:moveTo>
                    <a:lnTo>
                      <a:pt x="2003" y="22"/>
                    </a:lnTo>
                    <a:lnTo>
                      <a:pt x="655" y="1995"/>
                    </a:lnTo>
                    <a:lnTo>
                      <a:pt x="321" y="1995"/>
                    </a:lnTo>
                    <a:close/>
                    <a:moveTo>
                      <a:pt x="698" y="543"/>
                    </a:moveTo>
                    <a:cubicBezTo>
                      <a:pt x="698" y="334"/>
                      <a:pt x="616" y="230"/>
                      <a:pt x="490" y="230"/>
                    </a:cubicBezTo>
                    <a:cubicBezTo>
                      <a:pt x="369" y="230"/>
                      <a:pt x="286" y="334"/>
                      <a:pt x="286" y="543"/>
                    </a:cubicBezTo>
                    <a:cubicBezTo>
                      <a:pt x="286" y="751"/>
                      <a:pt x="369" y="859"/>
                      <a:pt x="490" y="859"/>
                    </a:cubicBezTo>
                    <a:cubicBezTo>
                      <a:pt x="616" y="859"/>
                      <a:pt x="698" y="755"/>
                      <a:pt x="698" y="543"/>
                    </a:cubicBezTo>
                    <a:close/>
                    <a:moveTo>
                      <a:pt x="0" y="543"/>
                    </a:moveTo>
                    <a:cubicBezTo>
                      <a:pt x="0" y="213"/>
                      <a:pt x="204" y="1"/>
                      <a:pt x="490" y="1"/>
                    </a:cubicBezTo>
                    <a:cubicBezTo>
                      <a:pt x="776" y="1"/>
                      <a:pt x="980" y="209"/>
                      <a:pt x="980" y="543"/>
                    </a:cubicBezTo>
                    <a:cubicBezTo>
                      <a:pt x="980" y="881"/>
                      <a:pt x="776" y="1089"/>
                      <a:pt x="490" y="1089"/>
                    </a:cubicBezTo>
                    <a:cubicBezTo>
                      <a:pt x="204" y="1089"/>
                      <a:pt x="0" y="876"/>
                      <a:pt x="0" y="543"/>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2"/>
              <p:cNvSpPr/>
              <p:nvPr/>
            </p:nvSpPr>
            <p:spPr>
              <a:xfrm>
                <a:off x="5361717" y="2689087"/>
                <a:ext cx="475814" cy="471172"/>
              </a:xfrm>
              <a:custGeom>
                <a:avLst/>
                <a:gdLst/>
                <a:ahLst/>
                <a:cxnLst/>
                <a:rect l="l" t="t" r="r" b="b"/>
                <a:pathLst>
                  <a:path w="4818" h="4771" extrusionOk="0">
                    <a:moveTo>
                      <a:pt x="4818" y="2386"/>
                    </a:moveTo>
                    <a:cubicBezTo>
                      <a:pt x="4818" y="2555"/>
                      <a:pt x="4462" y="2685"/>
                      <a:pt x="4427" y="2845"/>
                    </a:cubicBezTo>
                    <a:cubicBezTo>
                      <a:pt x="4388" y="3010"/>
                      <a:pt x="4653" y="3283"/>
                      <a:pt x="4579" y="3431"/>
                    </a:cubicBezTo>
                    <a:cubicBezTo>
                      <a:pt x="4506" y="3582"/>
                      <a:pt x="4133" y="3543"/>
                      <a:pt x="4029" y="3673"/>
                    </a:cubicBezTo>
                    <a:cubicBezTo>
                      <a:pt x="3925" y="3808"/>
                      <a:pt x="4042" y="4163"/>
                      <a:pt x="3912" y="4267"/>
                    </a:cubicBezTo>
                    <a:cubicBezTo>
                      <a:pt x="3781" y="4371"/>
                      <a:pt x="3461" y="4176"/>
                      <a:pt x="3309" y="4250"/>
                    </a:cubicBezTo>
                    <a:cubicBezTo>
                      <a:pt x="3157" y="4324"/>
                      <a:pt x="3109" y="4697"/>
                      <a:pt x="2945" y="4736"/>
                    </a:cubicBezTo>
                    <a:cubicBezTo>
                      <a:pt x="2784" y="4770"/>
                      <a:pt x="2580" y="4454"/>
                      <a:pt x="2411" y="4454"/>
                    </a:cubicBezTo>
                    <a:cubicBezTo>
                      <a:pt x="2238" y="4454"/>
                      <a:pt x="2034" y="4770"/>
                      <a:pt x="1874" y="4736"/>
                    </a:cubicBezTo>
                    <a:cubicBezTo>
                      <a:pt x="1709" y="4697"/>
                      <a:pt x="1661" y="4324"/>
                      <a:pt x="1510" y="4250"/>
                    </a:cubicBezTo>
                    <a:cubicBezTo>
                      <a:pt x="1358" y="4176"/>
                      <a:pt x="1037" y="4371"/>
                      <a:pt x="907" y="4267"/>
                    </a:cubicBezTo>
                    <a:cubicBezTo>
                      <a:pt x="777" y="4163"/>
                      <a:pt x="898" y="3808"/>
                      <a:pt x="790" y="3673"/>
                    </a:cubicBezTo>
                    <a:cubicBezTo>
                      <a:pt x="686" y="3543"/>
                      <a:pt x="313" y="3582"/>
                      <a:pt x="239" y="3431"/>
                    </a:cubicBezTo>
                    <a:cubicBezTo>
                      <a:pt x="165" y="3283"/>
                      <a:pt x="430" y="3010"/>
                      <a:pt x="391" y="2845"/>
                    </a:cubicBezTo>
                    <a:cubicBezTo>
                      <a:pt x="356" y="2685"/>
                      <a:pt x="1" y="2555"/>
                      <a:pt x="1" y="2386"/>
                    </a:cubicBezTo>
                    <a:cubicBezTo>
                      <a:pt x="1" y="2212"/>
                      <a:pt x="356" y="2086"/>
                      <a:pt x="391" y="1926"/>
                    </a:cubicBezTo>
                    <a:cubicBezTo>
                      <a:pt x="430" y="1761"/>
                      <a:pt x="165" y="1488"/>
                      <a:pt x="239" y="1341"/>
                    </a:cubicBezTo>
                    <a:cubicBezTo>
                      <a:pt x="313" y="1189"/>
                      <a:pt x="686" y="1224"/>
                      <a:pt x="790" y="1094"/>
                    </a:cubicBezTo>
                    <a:cubicBezTo>
                      <a:pt x="898" y="964"/>
                      <a:pt x="777" y="608"/>
                      <a:pt x="907" y="504"/>
                    </a:cubicBezTo>
                    <a:cubicBezTo>
                      <a:pt x="1037" y="400"/>
                      <a:pt x="1358" y="595"/>
                      <a:pt x="1510" y="521"/>
                    </a:cubicBezTo>
                    <a:cubicBezTo>
                      <a:pt x="1661" y="448"/>
                      <a:pt x="1709" y="75"/>
                      <a:pt x="1874" y="36"/>
                    </a:cubicBezTo>
                    <a:cubicBezTo>
                      <a:pt x="2034" y="1"/>
                      <a:pt x="2238" y="317"/>
                      <a:pt x="2411" y="317"/>
                    </a:cubicBezTo>
                    <a:cubicBezTo>
                      <a:pt x="2580" y="317"/>
                      <a:pt x="2784" y="1"/>
                      <a:pt x="2945" y="36"/>
                    </a:cubicBezTo>
                    <a:cubicBezTo>
                      <a:pt x="3109" y="75"/>
                      <a:pt x="3157" y="448"/>
                      <a:pt x="3309" y="521"/>
                    </a:cubicBezTo>
                    <a:cubicBezTo>
                      <a:pt x="3461" y="595"/>
                      <a:pt x="3781" y="400"/>
                      <a:pt x="3912" y="504"/>
                    </a:cubicBezTo>
                    <a:cubicBezTo>
                      <a:pt x="4042" y="608"/>
                      <a:pt x="3925" y="964"/>
                      <a:pt x="4029" y="1094"/>
                    </a:cubicBezTo>
                    <a:cubicBezTo>
                      <a:pt x="4133" y="1228"/>
                      <a:pt x="4506" y="1189"/>
                      <a:pt x="4579" y="1341"/>
                    </a:cubicBezTo>
                    <a:cubicBezTo>
                      <a:pt x="4653" y="1488"/>
                      <a:pt x="4388" y="1761"/>
                      <a:pt x="4427" y="1926"/>
                    </a:cubicBezTo>
                    <a:cubicBezTo>
                      <a:pt x="4462" y="2086"/>
                      <a:pt x="4818" y="2212"/>
                      <a:pt x="4818" y="238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2"/>
              <p:cNvSpPr/>
              <p:nvPr/>
            </p:nvSpPr>
            <p:spPr>
              <a:xfrm>
                <a:off x="5485066" y="2824878"/>
                <a:ext cx="229117" cy="199589"/>
              </a:xfrm>
              <a:custGeom>
                <a:avLst/>
                <a:gdLst/>
                <a:ahLst/>
                <a:cxnLst/>
                <a:rect l="l" t="t" r="r" b="b"/>
                <a:pathLst>
                  <a:path w="2320" h="2021" extrusionOk="0">
                    <a:moveTo>
                      <a:pt x="2034" y="1475"/>
                    </a:moveTo>
                    <a:cubicBezTo>
                      <a:pt x="2034" y="1266"/>
                      <a:pt x="1956" y="1162"/>
                      <a:pt x="1830" y="1162"/>
                    </a:cubicBezTo>
                    <a:cubicBezTo>
                      <a:pt x="1709" y="1162"/>
                      <a:pt x="1622" y="1262"/>
                      <a:pt x="1622" y="1475"/>
                    </a:cubicBezTo>
                    <a:cubicBezTo>
                      <a:pt x="1622" y="1687"/>
                      <a:pt x="1709" y="1787"/>
                      <a:pt x="1830" y="1787"/>
                    </a:cubicBezTo>
                    <a:cubicBezTo>
                      <a:pt x="1956" y="1787"/>
                      <a:pt x="2034" y="1683"/>
                      <a:pt x="2034" y="1475"/>
                    </a:cubicBezTo>
                    <a:close/>
                    <a:moveTo>
                      <a:pt x="1340" y="1475"/>
                    </a:moveTo>
                    <a:cubicBezTo>
                      <a:pt x="1340" y="1145"/>
                      <a:pt x="1544" y="933"/>
                      <a:pt x="1830" y="933"/>
                    </a:cubicBezTo>
                    <a:cubicBezTo>
                      <a:pt x="2116" y="933"/>
                      <a:pt x="2320" y="1145"/>
                      <a:pt x="2320" y="1475"/>
                    </a:cubicBezTo>
                    <a:cubicBezTo>
                      <a:pt x="2320" y="1808"/>
                      <a:pt x="2116" y="2021"/>
                      <a:pt x="1830" y="2021"/>
                    </a:cubicBezTo>
                    <a:cubicBezTo>
                      <a:pt x="1544" y="2021"/>
                      <a:pt x="1340" y="1808"/>
                      <a:pt x="1340" y="1475"/>
                    </a:cubicBezTo>
                    <a:close/>
                    <a:moveTo>
                      <a:pt x="1665" y="22"/>
                    </a:moveTo>
                    <a:lnTo>
                      <a:pt x="2003" y="22"/>
                    </a:lnTo>
                    <a:lnTo>
                      <a:pt x="655" y="1995"/>
                    </a:lnTo>
                    <a:lnTo>
                      <a:pt x="321" y="1995"/>
                    </a:lnTo>
                    <a:close/>
                    <a:moveTo>
                      <a:pt x="698" y="547"/>
                    </a:moveTo>
                    <a:cubicBezTo>
                      <a:pt x="698" y="334"/>
                      <a:pt x="616" y="235"/>
                      <a:pt x="490" y="235"/>
                    </a:cubicBezTo>
                    <a:cubicBezTo>
                      <a:pt x="369" y="235"/>
                      <a:pt x="287" y="339"/>
                      <a:pt x="287" y="547"/>
                    </a:cubicBezTo>
                    <a:cubicBezTo>
                      <a:pt x="287" y="755"/>
                      <a:pt x="369" y="859"/>
                      <a:pt x="490" y="859"/>
                    </a:cubicBezTo>
                    <a:cubicBezTo>
                      <a:pt x="616" y="859"/>
                      <a:pt x="698" y="755"/>
                      <a:pt x="698" y="547"/>
                    </a:cubicBezTo>
                    <a:close/>
                    <a:moveTo>
                      <a:pt x="0" y="547"/>
                    </a:moveTo>
                    <a:cubicBezTo>
                      <a:pt x="0" y="213"/>
                      <a:pt x="204" y="0"/>
                      <a:pt x="490" y="0"/>
                    </a:cubicBezTo>
                    <a:cubicBezTo>
                      <a:pt x="776" y="0"/>
                      <a:pt x="980" y="209"/>
                      <a:pt x="980" y="547"/>
                    </a:cubicBezTo>
                    <a:cubicBezTo>
                      <a:pt x="980" y="881"/>
                      <a:pt x="776" y="1089"/>
                      <a:pt x="490" y="1089"/>
                    </a:cubicBezTo>
                    <a:cubicBezTo>
                      <a:pt x="204" y="1089"/>
                      <a:pt x="0" y="876"/>
                      <a:pt x="0" y="5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2"/>
              <p:cNvSpPr/>
              <p:nvPr/>
            </p:nvSpPr>
            <p:spPr>
              <a:xfrm>
                <a:off x="3539341" y="2793177"/>
                <a:ext cx="440755" cy="440656"/>
              </a:xfrm>
              <a:custGeom>
                <a:avLst/>
                <a:gdLst/>
                <a:ahLst/>
                <a:cxnLst/>
                <a:rect l="l" t="t" r="r" b="b"/>
                <a:pathLst>
                  <a:path w="4463" h="4462" extrusionOk="0">
                    <a:moveTo>
                      <a:pt x="4462" y="2233"/>
                    </a:moveTo>
                    <a:cubicBezTo>
                      <a:pt x="4462" y="3439"/>
                      <a:pt x="3500" y="4423"/>
                      <a:pt x="2303" y="4462"/>
                    </a:cubicBezTo>
                    <a:cubicBezTo>
                      <a:pt x="2277" y="4462"/>
                      <a:pt x="2255" y="4462"/>
                      <a:pt x="2229" y="4462"/>
                    </a:cubicBezTo>
                    <a:cubicBezTo>
                      <a:pt x="998" y="4462"/>
                      <a:pt x="1" y="3465"/>
                      <a:pt x="1" y="2233"/>
                    </a:cubicBezTo>
                    <a:cubicBezTo>
                      <a:pt x="1" y="1002"/>
                      <a:pt x="998" y="1"/>
                      <a:pt x="2229" y="1"/>
                    </a:cubicBezTo>
                    <a:cubicBezTo>
                      <a:pt x="2255" y="1"/>
                      <a:pt x="2277" y="1"/>
                      <a:pt x="2303" y="5"/>
                    </a:cubicBezTo>
                    <a:cubicBezTo>
                      <a:pt x="3500" y="44"/>
                      <a:pt x="4462" y="1024"/>
                      <a:pt x="4462" y="2233"/>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2"/>
              <p:cNvSpPr/>
              <p:nvPr/>
            </p:nvSpPr>
            <p:spPr>
              <a:xfrm>
                <a:off x="3553464" y="2793572"/>
                <a:ext cx="426632" cy="440261"/>
              </a:xfrm>
              <a:custGeom>
                <a:avLst/>
                <a:gdLst/>
                <a:ahLst/>
                <a:cxnLst/>
                <a:rect l="l" t="t" r="r" b="b"/>
                <a:pathLst>
                  <a:path w="4320" h="4458" extrusionOk="0">
                    <a:moveTo>
                      <a:pt x="4319" y="2229"/>
                    </a:moveTo>
                    <a:cubicBezTo>
                      <a:pt x="4319" y="3435"/>
                      <a:pt x="3357" y="4419"/>
                      <a:pt x="2160" y="4458"/>
                    </a:cubicBezTo>
                    <a:cubicBezTo>
                      <a:pt x="959" y="4419"/>
                      <a:pt x="1" y="3435"/>
                      <a:pt x="1" y="2229"/>
                    </a:cubicBezTo>
                    <a:cubicBezTo>
                      <a:pt x="1" y="1020"/>
                      <a:pt x="959" y="36"/>
                      <a:pt x="2160" y="1"/>
                    </a:cubicBezTo>
                    <a:cubicBezTo>
                      <a:pt x="3357" y="40"/>
                      <a:pt x="4319" y="1020"/>
                      <a:pt x="4319" y="2229"/>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2"/>
              <p:cNvSpPr/>
              <p:nvPr/>
            </p:nvSpPr>
            <p:spPr>
              <a:xfrm>
                <a:off x="3750880" y="2845815"/>
                <a:ext cx="29232" cy="167591"/>
              </a:xfrm>
              <a:custGeom>
                <a:avLst/>
                <a:gdLst/>
                <a:ahLst/>
                <a:cxnLst/>
                <a:rect l="l" t="t" r="r" b="b"/>
                <a:pathLst>
                  <a:path w="296" h="1697" extrusionOk="0">
                    <a:moveTo>
                      <a:pt x="126" y="23"/>
                    </a:moveTo>
                    <a:lnTo>
                      <a:pt x="1" y="1674"/>
                    </a:lnTo>
                    <a:cubicBezTo>
                      <a:pt x="1" y="1687"/>
                      <a:pt x="9" y="1696"/>
                      <a:pt x="18" y="1696"/>
                    </a:cubicBezTo>
                    <a:lnTo>
                      <a:pt x="278" y="1696"/>
                    </a:lnTo>
                    <a:cubicBezTo>
                      <a:pt x="287" y="1696"/>
                      <a:pt x="296" y="1687"/>
                      <a:pt x="296" y="1674"/>
                    </a:cubicBezTo>
                    <a:lnTo>
                      <a:pt x="165" y="23"/>
                    </a:lnTo>
                    <a:cubicBezTo>
                      <a:pt x="165" y="1"/>
                      <a:pt x="131" y="1"/>
                      <a:pt x="126" y="23"/>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2"/>
              <p:cNvSpPr/>
              <p:nvPr/>
            </p:nvSpPr>
            <p:spPr>
              <a:xfrm>
                <a:off x="3765497" y="2998692"/>
                <a:ext cx="117423" cy="29627"/>
              </a:xfrm>
              <a:custGeom>
                <a:avLst/>
                <a:gdLst/>
                <a:ahLst/>
                <a:cxnLst/>
                <a:rect l="l" t="t" r="r" b="b"/>
                <a:pathLst>
                  <a:path w="1189" h="300" extrusionOk="0">
                    <a:moveTo>
                      <a:pt x="1162" y="126"/>
                    </a:moveTo>
                    <a:lnTo>
                      <a:pt x="26" y="1"/>
                    </a:lnTo>
                    <a:cubicBezTo>
                      <a:pt x="13" y="1"/>
                      <a:pt x="0" y="9"/>
                      <a:pt x="0" y="22"/>
                    </a:cubicBezTo>
                    <a:lnTo>
                      <a:pt x="0" y="274"/>
                    </a:lnTo>
                    <a:cubicBezTo>
                      <a:pt x="0" y="287"/>
                      <a:pt x="13" y="300"/>
                      <a:pt x="26" y="296"/>
                    </a:cubicBezTo>
                    <a:lnTo>
                      <a:pt x="1162" y="170"/>
                    </a:lnTo>
                    <a:cubicBezTo>
                      <a:pt x="1188" y="170"/>
                      <a:pt x="1188" y="131"/>
                      <a:pt x="1162" y="126"/>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2"/>
              <p:cNvSpPr/>
              <p:nvPr/>
            </p:nvSpPr>
            <p:spPr>
              <a:xfrm>
                <a:off x="3750485" y="2998692"/>
                <a:ext cx="30022" cy="29627"/>
              </a:xfrm>
              <a:custGeom>
                <a:avLst/>
                <a:gdLst/>
                <a:ahLst/>
                <a:cxnLst/>
                <a:rect l="l" t="t" r="r" b="b"/>
                <a:pathLst>
                  <a:path w="304" h="300" extrusionOk="0">
                    <a:moveTo>
                      <a:pt x="304" y="148"/>
                    </a:moveTo>
                    <a:cubicBezTo>
                      <a:pt x="304" y="230"/>
                      <a:pt x="235" y="300"/>
                      <a:pt x="152" y="300"/>
                    </a:cubicBezTo>
                    <a:cubicBezTo>
                      <a:pt x="70" y="300"/>
                      <a:pt x="0" y="230"/>
                      <a:pt x="0" y="148"/>
                    </a:cubicBezTo>
                    <a:cubicBezTo>
                      <a:pt x="0" y="66"/>
                      <a:pt x="70" y="1"/>
                      <a:pt x="152" y="1"/>
                    </a:cubicBezTo>
                    <a:cubicBezTo>
                      <a:pt x="235" y="1"/>
                      <a:pt x="304" y="66"/>
                      <a:pt x="304" y="148"/>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2"/>
              <p:cNvSpPr/>
              <p:nvPr/>
            </p:nvSpPr>
            <p:spPr>
              <a:xfrm>
                <a:off x="3762040" y="2813719"/>
                <a:ext cx="6913" cy="20245"/>
              </a:xfrm>
              <a:custGeom>
                <a:avLst/>
                <a:gdLst/>
                <a:ahLst/>
                <a:cxnLst/>
                <a:rect l="l" t="t" r="r" b="b"/>
                <a:pathLst>
                  <a:path w="70" h="205" extrusionOk="0">
                    <a:moveTo>
                      <a:pt x="48" y="204"/>
                    </a:moveTo>
                    <a:lnTo>
                      <a:pt x="22" y="204"/>
                    </a:lnTo>
                    <a:cubicBezTo>
                      <a:pt x="9" y="204"/>
                      <a:pt x="0" y="196"/>
                      <a:pt x="0" y="187"/>
                    </a:cubicBezTo>
                    <a:lnTo>
                      <a:pt x="0" y="18"/>
                    </a:lnTo>
                    <a:cubicBezTo>
                      <a:pt x="0" y="9"/>
                      <a:pt x="9" y="1"/>
                      <a:pt x="22" y="1"/>
                    </a:cubicBezTo>
                    <a:lnTo>
                      <a:pt x="48" y="1"/>
                    </a:lnTo>
                    <a:cubicBezTo>
                      <a:pt x="61" y="1"/>
                      <a:pt x="70" y="9"/>
                      <a:pt x="70" y="18"/>
                    </a:cubicBezTo>
                    <a:lnTo>
                      <a:pt x="70" y="187"/>
                    </a:lnTo>
                    <a:cubicBezTo>
                      <a:pt x="70" y="196"/>
                      <a:pt x="61" y="204"/>
                      <a:pt x="48" y="204"/>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2"/>
              <p:cNvSpPr/>
              <p:nvPr/>
            </p:nvSpPr>
            <p:spPr>
              <a:xfrm>
                <a:off x="3662690" y="2839890"/>
                <a:ext cx="15505" cy="20147"/>
              </a:xfrm>
              <a:custGeom>
                <a:avLst/>
                <a:gdLst/>
                <a:ahLst/>
                <a:cxnLst/>
                <a:rect l="l" t="t" r="r" b="b"/>
                <a:pathLst>
                  <a:path w="157" h="204" extrusionOk="0">
                    <a:moveTo>
                      <a:pt x="144" y="182"/>
                    </a:moveTo>
                    <a:lnTo>
                      <a:pt x="118" y="200"/>
                    </a:lnTo>
                    <a:cubicBezTo>
                      <a:pt x="109" y="204"/>
                      <a:pt x="96" y="200"/>
                      <a:pt x="92" y="191"/>
                    </a:cubicBezTo>
                    <a:lnTo>
                      <a:pt x="9" y="43"/>
                    </a:lnTo>
                    <a:cubicBezTo>
                      <a:pt x="1" y="35"/>
                      <a:pt x="5" y="26"/>
                      <a:pt x="14" y="22"/>
                    </a:cubicBezTo>
                    <a:lnTo>
                      <a:pt x="40" y="4"/>
                    </a:lnTo>
                    <a:cubicBezTo>
                      <a:pt x="48" y="0"/>
                      <a:pt x="61" y="4"/>
                      <a:pt x="66" y="13"/>
                    </a:cubicBezTo>
                    <a:lnTo>
                      <a:pt x="152" y="156"/>
                    </a:lnTo>
                    <a:cubicBezTo>
                      <a:pt x="157" y="165"/>
                      <a:pt x="152" y="178"/>
                      <a:pt x="144" y="182"/>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2"/>
              <p:cNvSpPr/>
              <p:nvPr/>
            </p:nvSpPr>
            <p:spPr>
              <a:xfrm>
                <a:off x="3591189" y="2912180"/>
                <a:ext cx="20245" cy="15505"/>
              </a:xfrm>
              <a:custGeom>
                <a:avLst/>
                <a:gdLst/>
                <a:ahLst/>
                <a:cxnLst/>
                <a:rect l="l" t="t" r="r" b="b"/>
                <a:pathLst>
                  <a:path w="205" h="157" extrusionOk="0">
                    <a:moveTo>
                      <a:pt x="200" y="118"/>
                    </a:moveTo>
                    <a:lnTo>
                      <a:pt x="183" y="144"/>
                    </a:lnTo>
                    <a:cubicBezTo>
                      <a:pt x="178" y="153"/>
                      <a:pt x="165" y="157"/>
                      <a:pt x="157" y="153"/>
                    </a:cubicBezTo>
                    <a:lnTo>
                      <a:pt x="14" y="66"/>
                    </a:lnTo>
                    <a:cubicBezTo>
                      <a:pt x="5" y="62"/>
                      <a:pt x="1" y="49"/>
                      <a:pt x="5" y="40"/>
                    </a:cubicBezTo>
                    <a:lnTo>
                      <a:pt x="22" y="14"/>
                    </a:lnTo>
                    <a:cubicBezTo>
                      <a:pt x="27" y="5"/>
                      <a:pt x="40" y="1"/>
                      <a:pt x="48" y="10"/>
                    </a:cubicBezTo>
                    <a:lnTo>
                      <a:pt x="191" y="92"/>
                    </a:lnTo>
                    <a:cubicBezTo>
                      <a:pt x="200" y="96"/>
                      <a:pt x="204" y="109"/>
                      <a:pt x="200" y="118"/>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2"/>
              <p:cNvSpPr/>
              <p:nvPr/>
            </p:nvSpPr>
            <p:spPr>
              <a:xfrm>
                <a:off x="3566401" y="3012024"/>
                <a:ext cx="20147" cy="6518"/>
              </a:xfrm>
              <a:custGeom>
                <a:avLst/>
                <a:gdLst/>
                <a:ahLst/>
                <a:cxnLst/>
                <a:rect l="l" t="t" r="r" b="b"/>
                <a:pathLst>
                  <a:path w="204" h="66" extrusionOk="0">
                    <a:moveTo>
                      <a:pt x="204" y="17"/>
                    </a:moveTo>
                    <a:lnTo>
                      <a:pt x="204" y="48"/>
                    </a:lnTo>
                    <a:cubicBezTo>
                      <a:pt x="204" y="61"/>
                      <a:pt x="195" y="65"/>
                      <a:pt x="186" y="65"/>
                    </a:cubicBezTo>
                    <a:lnTo>
                      <a:pt x="17" y="65"/>
                    </a:lnTo>
                    <a:cubicBezTo>
                      <a:pt x="9" y="65"/>
                      <a:pt x="0" y="61"/>
                      <a:pt x="0" y="48"/>
                    </a:cubicBezTo>
                    <a:lnTo>
                      <a:pt x="0" y="17"/>
                    </a:lnTo>
                    <a:cubicBezTo>
                      <a:pt x="0" y="9"/>
                      <a:pt x="9" y="0"/>
                      <a:pt x="17" y="0"/>
                    </a:cubicBezTo>
                    <a:lnTo>
                      <a:pt x="186" y="0"/>
                    </a:lnTo>
                    <a:cubicBezTo>
                      <a:pt x="195" y="0"/>
                      <a:pt x="204" y="9"/>
                      <a:pt x="204" y="17"/>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2"/>
              <p:cNvSpPr/>
              <p:nvPr/>
            </p:nvSpPr>
            <p:spPr>
              <a:xfrm>
                <a:off x="3592473" y="3102782"/>
                <a:ext cx="20245" cy="15110"/>
              </a:xfrm>
              <a:custGeom>
                <a:avLst/>
                <a:gdLst/>
                <a:ahLst/>
                <a:cxnLst/>
                <a:rect l="l" t="t" r="r" b="b"/>
                <a:pathLst>
                  <a:path w="205" h="153" extrusionOk="0">
                    <a:moveTo>
                      <a:pt x="183" y="13"/>
                    </a:moveTo>
                    <a:lnTo>
                      <a:pt x="200" y="39"/>
                    </a:lnTo>
                    <a:cubicBezTo>
                      <a:pt x="204" y="48"/>
                      <a:pt x="200" y="57"/>
                      <a:pt x="191" y="65"/>
                    </a:cubicBezTo>
                    <a:lnTo>
                      <a:pt x="48" y="148"/>
                    </a:lnTo>
                    <a:cubicBezTo>
                      <a:pt x="35" y="152"/>
                      <a:pt x="27" y="148"/>
                      <a:pt x="22" y="139"/>
                    </a:cubicBezTo>
                    <a:lnTo>
                      <a:pt x="5" y="113"/>
                    </a:lnTo>
                    <a:cubicBezTo>
                      <a:pt x="1" y="104"/>
                      <a:pt x="5" y="96"/>
                      <a:pt x="14" y="87"/>
                    </a:cubicBezTo>
                    <a:lnTo>
                      <a:pt x="157" y="5"/>
                    </a:lnTo>
                    <a:cubicBezTo>
                      <a:pt x="165" y="0"/>
                      <a:pt x="178" y="5"/>
                      <a:pt x="183" y="13"/>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2"/>
              <p:cNvSpPr/>
              <p:nvPr/>
            </p:nvSpPr>
            <p:spPr>
              <a:xfrm>
                <a:off x="3664863" y="3169542"/>
                <a:ext cx="15505" cy="20245"/>
              </a:xfrm>
              <a:custGeom>
                <a:avLst/>
                <a:gdLst/>
                <a:ahLst/>
                <a:cxnLst/>
                <a:rect l="l" t="t" r="r" b="b"/>
                <a:pathLst>
                  <a:path w="157" h="205" extrusionOk="0">
                    <a:moveTo>
                      <a:pt x="117" y="5"/>
                    </a:moveTo>
                    <a:lnTo>
                      <a:pt x="143" y="18"/>
                    </a:lnTo>
                    <a:cubicBezTo>
                      <a:pt x="152" y="27"/>
                      <a:pt x="156" y="35"/>
                      <a:pt x="152" y="44"/>
                    </a:cubicBezTo>
                    <a:lnTo>
                      <a:pt x="65" y="191"/>
                    </a:lnTo>
                    <a:cubicBezTo>
                      <a:pt x="61" y="200"/>
                      <a:pt x="48" y="204"/>
                      <a:pt x="39" y="196"/>
                    </a:cubicBezTo>
                    <a:lnTo>
                      <a:pt x="13" y="183"/>
                    </a:lnTo>
                    <a:cubicBezTo>
                      <a:pt x="5" y="178"/>
                      <a:pt x="0" y="165"/>
                      <a:pt x="9" y="157"/>
                    </a:cubicBezTo>
                    <a:lnTo>
                      <a:pt x="91" y="9"/>
                    </a:lnTo>
                    <a:cubicBezTo>
                      <a:pt x="96" y="1"/>
                      <a:pt x="109" y="1"/>
                      <a:pt x="117" y="5"/>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2"/>
              <p:cNvSpPr/>
              <p:nvPr/>
            </p:nvSpPr>
            <p:spPr>
              <a:xfrm>
                <a:off x="3764608" y="3194429"/>
                <a:ext cx="6913" cy="20147"/>
              </a:xfrm>
              <a:custGeom>
                <a:avLst/>
                <a:gdLst/>
                <a:ahLst/>
                <a:cxnLst/>
                <a:rect l="l" t="t" r="r" b="b"/>
                <a:pathLst>
                  <a:path w="70" h="204" extrusionOk="0">
                    <a:moveTo>
                      <a:pt x="18" y="0"/>
                    </a:moveTo>
                    <a:lnTo>
                      <a:pt x="48" y="0"/>
                    </a:lnTo>
                    <a:cubicBezTo>
                      <a:pt x="61" y="0"/>
                      <a:pt x="70" y="9"/>
                      <a:pt x="70" y="17"/>
                    </a:cubicBezTo>
                    <a:lnTo>
                      <a:pt x="70" y="187"/>
                    </a:lnTo>
                    <a:cubicBezTo>
                      <a:pt x="70" y="195"/>
                      <a:pt x="61" y="204"/>
                      <a:pt x="48" y="204"/>
                    </a:cubicBezTo>
                    <a:lnTo>
                      <a:pt x="18" y="204"/>
                    </a:lnTo>
                    <a:cubicBezTo>
                      <a:pt x="9" y="204"/>
                      <a:pt x="0" y="195"/>
                      <a:pt x="0" y="187"/>
                    </a:cubicBezTo>
                    <a:lnTo>
                      <a:pt x="0" y="17"/>
                    </a:lnTo>
                    <a:cubicBezTo>
                      <a:pt x="0" y="4"/>
                      <a:pt x="9" y="0"/>
                      <a:pt x="18" y="0"/>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2"/>
              <p:cNvSpPr/>
              <p:nvPr/>
            </p:nvSpPr>
            <p:spPr>
              <a:xfrm>
                <a:off x="3855366" y="3168258"/>
                <a:ext cx="15110" cy="20245"/>
              </a:xfrm>
              <a:custGeom>
                <a:avLst/>
                <a:gdLst/>
                <a:ahLst/>
                <a:cxnLst/>
                <a:rect l="l" t="t" r="r" b="b"/>
                <a:pathLst>
                  <a:path w="153" h="205" extrusionOk="0">
                    <a:moveTo>
                      <a:pt x="14" y="18"/>
                    </a:moveTo>
                    <a:lnTo>
                      <a:pt x="40" y="5"/>
                    </a:lnTo>
                    <a:cubicBezTo>
                      <a:pt x="48" y="1"/>
                      <a:pt x="57" y="5"/>
                      <a:pt x="66" y="14"/>
                    </a:cubicBezTo>
                    <a:lnTo>
                      <a:pt x="148" y="157"/>
                    </a:lnTo>
                    <a:cubicBezTo>
                      <a:pt x="152" y="165"/>
                      <a:pt x="148" y="178"/>
                      <a:pt x="139" y="183"/>
                    </a:cubicBezTo>
                    <a:lnTo>
                      <a:pt x="113" y="200"/>
                    </a:lnTo>
                    <a:cubicBezTo>
                      <a:pt x="105" y="204"/>
                      <a:pt x="96" y="200"/>
                      <a:pt x="87" y="191"/>
                    </a:cubicBezTo>
                    <a:lnTo>
                      <a:pt x="5" y="44"/>
                    </a:lnTo>
                    <a:cubicBezTo>
                      <a:pt x="1" y="35"/>
                      <a:pt x="5" y="27"/>
                      <a:pt x="14" y="18"/>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2"/>
              <p:cNvSpPr/>
              <p:nvPr/>
            </p:nvSpPr>
            <p:spPr>
              <a:xfrm>
                <a:off x="3922225" y="3100609"/>
                <a:ext cx="20147" cy="15110"/>
              </a:xfrm>
              <a:custGeom>
                <a:avLst/>
                <a:gdLst/>
                <a:ahLst/>
                <a:cxnLst/>
                <a:rect l="l" t="t" r="r" b="b"/>
                <a:pathLst>
                  <a:path w="204" h="153" extrusionOk="0">
                    <a:moveTo>
                      <a:pt x="4" y="40"/>
                    </a:moveTo>
                    <a:lnTo>
                      <a:pt x="17" y="14"/>
                    </a:lnTo>
                    <a:cubicBezTo>
                      <a:pt x="26" y="5"/>
                      <a:pt x="35" y="1"/>
                      <a:pt x="43" y="5"/>
                    </a:cubicBezTo>
                    <a:lnTo>
                      <a:pt x="191" y="87"/>
                    </a:lnTo>
                    <a:cubicBezTo>
                      <a:pt x="199" y="96"/>
                      <a:pt x="204" y="105"/>
                      <a:pt x="195" y="113"/>
                    </a:cubicBezTo>
                    <a:lnTo>
                      <a:pt x="182" y="139"/>
                    </a:lnTo>
                    <a:cubicBezTo>
                      <a:pt x="178" y="152"/>
                      <a:pt x="165" y="152"/>
                      <a:pt x="156" y="148"/>
                    </a:cubicBezTo>
                    <a:lnTo>
                      <a:pt x="13" y="66"/>
                    </a:lnTo>
                    <a:cubicBezTo>
                      <a:pt x="0" y="57"/>
                      <a:pt x="0" y="48"/>
                      <a:pt x="4" y="40"/>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2"/>
              <p:cNvSpPr/>
              <p:nvPr/>
            </p:nvSpPr>
            <p:spPr>
              <a:xfrm>
                <a:off x="3947013" y="3009456"/>
                <a:ext cx="20245" cy="6913"/>
              </a:xfrm>
              <a:custGeom>
                <a:avLst/>
                <a:gdLst/>
                <a:ahLst/>
                <a:cxnLst/>
                <a:rect l="l" t="t" r="r" b="b"/>
                <a:pathLst>
                  <a:path w="205" h="70" extrusionOk="0">
                    <a:moveTo>
                      <a:pt x="0" y="48"/>
                    </a:moveTo>
                    <a:lnTo>
                      <a:pt x="0" y="17"/>
                    </a:lnTo>
                    <a:cubicBezTo>
                      <a:pt x="0" y="9"/>
                      <a:pt x="9" y="0"/>
                      <a:pt x="18" y="0"/>
                    </a:cubicBezTo>
                    <a:lnTo>
                      <a:pt x="187" y="0"/>
                    </a:lnTo>
                    <a:cubicBezTo>
                      <a:pt x="196" y="0"/>
                      <a:pt x="204" y="9"/>
                      <a:pt x="204" y="17"/>
                    </a:cubicBezTo>
                    <a:lnTo>
                      <a:pt x="204" y="48"/>
                    </a:lnTo>
                    <a:cubicBezTo>
                      <a:pt x="204" y="61"/>
                      <a:pt x="196" y="69"/>
                      <a:pt x="187" y="69"/>
                    </a:cubicBezTo>
                    <a:lnTo>
                      <a:pt x="18" y="69"/>
                    </a:lnTo>
                    <a:cubicBezTo>
                      <a:pt x="9" y="69"/>
                      <a:pt x="0" y="61"/>
                      <a:pt x="0" y="48"/>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2"/>
              <p:cNvSpPr/>
              <p:nvPr/>
            </p:nvSpPr>
            <p:spPr>
              <a:xfrm>
                <a:off x="3920941" y="2910106"/>
                <a:ext cx="20147" cy="15505"/>
              </a:xfrm>
              <a:custGeom>
                <a:avLst/>
                <a:gdLst/>
                <a:ahLst/>
                <a:cxnLst/>
                <a:rect l="l" t="t" r="r" b="b"/>
                <a:pathLst>
                  <a:path w="204" h="157" extrusionOk="0">
                    <a:moveTo>
                      <a:pt x="22" y="143"/>
                    </a:moveTo>
                    <a:lnTo>
                      <a:pt x="4" y="117"/>
                    </a:lnTo>
                    <a:cubicBezTo>
                      <a:pt x="0" y="109"/>
                      <a:pt x="4" y="96"/>
                      <a:pt x="13" y="91"/>
                    </a:cubicBezTo>
                    <a:lnTo>
                      <a:pt x="156" y="9"/>
                    </a:lnTo>
                    <a:cubicBezTo>
                      <a:pt x="165" y="0"/>
                      <a:pt x="178" y="5"/>
                      <a:pt x="182" y="13"/>
                    </a:cubicBezTo>
                    <a:lnTo>
                      <a:pt x="199" y="39"/>
                    </a:lnTo>
                    <a:cubicBezTo>
                      <a:pt x="204" y="48"/>
                      <a:pt x="199" y="61"/>
                      <a:pt x="191" y="65"/>
                    </a:cubicBezTo>
                    <a:lnTo>
                      <a:pt x="43" y="152"/>
                    </a:lnTo>
                    <a:cubicBezTo>
                      <a:pt x="35" y="156"/>
                      <a:pt x="26" y="152"/>
                      <a:pt x="22" y="143"/>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2"/>
              <p:cNvSpPr/>
              <p:nvPr/>
            </p:nvSpPr>
            <p:spPr>
              <a:xfrm>
                <a:off x="3853193" y="2838606"/>
                <a:ext cx="15110" cy="20147"/>
              </a:xfrm>
              <a:custGeom>
                <a:avLst/>
                <a:gdLst/>
                <a:ahLst/>
                <a:cxnLst/>
                <a:rect l="l" t="t" r="r" b="b"/>
                <a:pathLst>
                  <a:path w="153" h="204" extrusionOk="0">
                    <a:moveTo>
                      <a:pt x="40" y="200"/>
                    </a:moveTo>
                    <a:lnTo>
                      <a:pt x="14" y="182"/>
                    </a:lnTo>
                    <a:cubicBezTo>
                      <a:pt x="5" y="178"/>
                      <a:pt x="1" y="165"/>
                      <a:pt x="5" y="156"/>
                    </a:cubicBezTo>
                    <a:lnTo>
                      <a:pt x="88" y="13"/>
                    </a:lnTo>
                    <a:cubicBezTo>
                      <a:pt x="96" y="4"/>
                      <a:pt x="105" y="0"/>
                      <a:pt x="114" y="4"/>
                    </a:cubicBezTo>
                    <a:lnTo>
                      <a:pt x="140" y="22"/>
                    </a:lnTo>
                    <a:cubicBezTo>
                      <a:pt x="153" y="26"/>
                      <a:pt x="153" y="39"/>
                      <a:pt x="148" y="48"/>
                    </a:cubicBezTo>
                    <a:lnTo>
                      <a:pt x="66" y="191"/>
                    </a:lnTo>
                    <a:cubicBezTo>
                      <a:pt x="62" y="200"/>
                      <a:pt x="49" y="204"/>
                      <a:pt x="40" y="200"/>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2"/>
              <p:cNvSpPr/>
              <p:nvPr/>
            </p:nvSpPr>
            <p:spPr>
              <a:xfrm>
                <a:off x="3481963" y="2729380"/>
                <a:ext cx="514823" cy="515218"/>
              </a:xfrm>
              <a:custGeom>
                <a:avLst/>
                <a:gdLst/>
                <a:ahLst/>
                <a:cxnLst/>
                <a:rect l="l" t="t" r="r" b="b"/>
                <a:pathLst>
                  <a:path w="5213" h="5217" extrusionOk="0">
                    <a:moveTo>
                      <a:pt x="5212" y="2606"/>
                    </a:moveTo>
                    <a:cubicBezTo>
                      <a:pt x="5212" y="4046"/>
                      <a:pt x="4046" y="5216"/>
                      <a:pt x="2607" y="5216"/>
                    </a:cubicBezTo>
                    <a:cubicBezTo>
                      <a:pt x="1167" y="5216"/>
                      <a:pt x="1" y="4046"/>
                      <a:pt x="1" y="2606"/>
                    </a:cubicBezTo>
                    <a:cubicBezTo>
                      <a:pt x="1" y="1167"/>
                      <a:pt x="1167" y="1"/>
                      <a:pt x="2607" y="1"/>
                    </a:cubicBezTo>
                    <a:cubicBezTo>
                      <a:pt x="4046" y="1"/>
                      <a:pt x="5212" y="1167"/>
                      <a:pt x="5212" y="260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2"/>
              <p:cNvSpPr/>
              <p:nvPr/>
            </p:nvSpPr>
            <p:spPr>
              <a:xfrm>
                <a:off x="3519294" y="2766612"/>
                <a:ext cx="440656" cy="440755"/>
              </a:xfrm>
              <a:custGeom>
                <a:avLst/>
                <a:gdLst/>
                <a:ahLst/>
                <a:cxnLst/>
                <a:rect l="l" t="t" r="r" b="b"/>
                <a:pathLst>
                  <a:path w="4462" h="4463" extrusionOk="0">
                    <a:moveTo>
                      <a:pt x="4462" y="2229"/>
                    </a:moveTo>
                    <a:cubicBezTo>
                      <a:pt x="4462" y="3439"/>
                      <a:pt x="3499" y="4419"/>
                      <a:pt x="2302" y="4458"/>
                    </a:cubicBezTo>
                    <a:cubicBezTo>
                      <a:pt x="2276" y="4462"/>
                      <a:pt x="2255" y="4462"/>
                      <a:pt x="2229" y="4462"/>
                    </a:cubicBezTo>
                    <a:cubicBezTo>
                      <a:pt x="997" y="4462"/>
                      <a:pt x="0" y="3461"/>
                      <a:pt x="0" y="2229"/>
                    </a:cubicBezTo>
                    <a:cubicBezTo>
                      <a:pt x="0" y="998"/>
                      <a:pt x="997" y="1"/>
                      <a:pt x="2229" y="1"/>
                    </a:cubicBezTo>
                    <a:cubicBezTo>
                      <a:pt x="2255" y="1"/>
                      <a:pt x="2276" y="1"/>
                      <a:pt x="2302" y="1"/>
                    </a:cubicBezTo>
                    <a:cubicBezTo>
                      <a:pt x="3499" y="40"/>
                      <a:pt x="4462" y="1024"/>
                      <a:pt x="4462" y="2229"/>
                    </a:cubicBezTo>
                    <a:close/>
                  </a:path>
                </a:pathLst>
              </a:custGeom>
              <a:solidFill>
                <a:srgbClr val="617E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2"/>
              <p:cNvSpPr/>
              <p:nvPr/>
            </p:nvSpPr>
            <p:spPr>
              <a:xfrm>
                <a:off x="3533416" y="2766612"/>
                <a:ext cx="426534" cy="440261"/>
              </a:xfrm>
              <a:custGeom>
                <a:avLst/>
                <a:gdLst/>
                <a:ahLst/>
                <a:cxnLst/>
                <a:rect l="l" t="t" r="r" b="b"/>
                <a:pathLst>
                  <a:path w="4319" h="4458" extrusionOk="0">
                    <a:moveTo>
                      <a:pt x="4319" y="2229"/>
                    </a:moveTo>
                    <a:cubicBezTo>
                      <a:pt x="4319" y="3439"/>
                      <a:pt x="3356" y="4419"/>
                      <a:pt x="2159" y="4458"/>
                    </a:cubicBezTo>
                    <a:cubicBezTo>
                      <a:pt x="958" y="4423"/>
                      <a:pt x="0" y="3439"/>
                      <a:pt x="0" y="2229"/>
                    </a:cubicBezTo>
                    <a:cubicBezTo>
                      <a:pt x="0" y="1024"/>
                      <a:pt x="958" y="40"/>
                      <a:pt x="2159" y="1"/>
                    </a:cubicBezTo>
                    <a:cubicBezTo>
                      <a:pt x="3356" y="40"/>
                      <a:pt x="4319" y="1024"/>
                      <a:pt x="4319" y="2229"/>
                    </a:cubicBezTo>
                    <a:close/>
                  </a:path>
                </a:pathLst>
              </a:custGeom>
              <a:solidFill>
                <a:srgbClr val="B6C7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2"/>
              <p:cNvSpPr/>
              <p:nvPr/>
            </p:nvSpPr>
            <p:spPr>
              <a:xfrm>
                <a:off x="3730734" y="2818854"/>
                <a:ext cx="29232" cy="167987"/>
              </a:xfrm>
              <a:custGeom>
                <a:avLst/>
                <a:gdLst/>
                <a:ahLst/>
                <a:cxnLst/>
                <a:rect l="l" t="t" r="r" b="b"/>
                <a:pathLst>
                  <a:path w="296" h="1701" extrusionOk="0">
                    <a:moveTo>
                      <a:pt x="127" y="22"/>
                    </a:moveTo>
                    <a:lnTo>
                      <a:pt x="1" y="1679"/>
                    </a:lnTo>
                    <a:cubicBezTo>
                      <a:pt x="1" y="1687"/>
                      <a:pt x="10" y="1700"/>
                      <a:pt x="18" y="1700"/>
                    </a:cubicBezTo>
                    <a:lnTo>
                      <a:pt x="278" y="1700"/>
                    </a:lnTo>
                    <a:cubicBezTo>
                      <a:pt x="287" y="1700"/>
                      <a:pt x="296" y="1687"/>
                      <a:pt x="296" y="1679"/>
                    </a:cubicBezTo>
                    <a:lnTo>
                      <a:pt x="166" y="22"/>
                    </a:lnTo>
                    <a:cubicBezTo>
                      <a:pt x="166" y="1"/>
                      <a:pt x="131" y="1"/>
                      <a:pt x="127" y="2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2"/>
              <p:cNvSpPr/>
              <p:nvPr/>
            </p:nvSpPr>
            <p:spPr>
              <a:xfrm>
                <a:off x="3745350" y="2971731"/>
                <a:ext cx="117423" cy="29627"/>
              </a:xfrm>
              <a:custGeom>
                <a:avLst/>
                <a:gdLst/>
                <a:ahLst/>
                <a:cxnLst/>
                <a:rect l="l" t="t" r="r" b="b"/>
                <a:pathLst>
                  <a:path w="1189" h="300" extrusionOk="0">
                    <a:moveTo>
                      <a:pt x="1162" y="131"/>
                    </a:moveTo>
                    <a:lnTo>
                      <a:pt x="26" y="5"/>
                    </a:lnTo>
                    <a:cubicBezTo>
                      <a:pt x="13" y="1"/>
                      <a:pt x="0" y="14"/>
                      <a:pt x="0" y="27"/>
                    </a:cubicBezTo>
                    <a:lnTo>
                      <a:pt x="0" y="278"/>
                    </a:lnTo>
                    <a:cubicBezTo>
                      <a:pt x="0" y="291"/>
                      <a:pt x="13" y="300"/>
                      <a:pt x="26" y="300"/>
                    </a:cubicBezTo>
                    <a:lnTo>
                      <a:pt x="1162" y="174"/>
                    </a:lnTo>
                    <a:cubicBezTo>
                      <a:pt x="1188" y="170"/>
                      <a:pt x="1188" y="131"/>
                      <a:pt x="1162" y="13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2"/>
              <p:cNvSpPr/>
              <p:nvPr/>
            </p:nvSpPr>
            <p:spPr>
              <a:xfrm>
                <a:off x="3730339" y="2971731"/>
                <a:ext cx="30121" cy="29627"/>
              </a:xfrm>
              <a:custGeom>
                <a:avLst/>
                <a:gdLst/>
                <a:ahLst/>
                <a:cxnLst/>
                <a:rect l="l" t="t" r="r" b="b"/>
                <a:pathLst>
                  <a:path w="305" h="300" extrusionOk="0">
                    <a:moveTo>
                      <a:pt x="304" y="152"/>
                    </a:moveTo>
                    <a:cubicBezTo>
                      <a:pt x="304" y="235"/>
                      <a:pt x="235" y="300"/>
                      <a:pt x="152" y="300"/>
                    </a:cubicBezTo>
                    <a:cubicBezTo>
                      <a:pt x="70" y="300"/>
                      <a:pt x="1" y="235"/>
                      <a:pt x="1" y="152"/>
                    </a:cubicBezTo>
                    <a:cubicBezTo>
                      <a:pt x="1" y="66"/>
                      <a:pt x="70" y="1"/>
                      <a:pt x="152" y="1"/>
                    </a:cubicBezTo>
                    <a:cubicBezTo>
                      <a:pt x="235" y="1"/>
                      <a:pt x="304" y="66"/>
                      <a:pt x="304" y="152"/>
                    </a:cubicBezTo>
                    <a:close/>
                  </a:path>
                </a:pathLst>
              </a:custGeom>
              <a:solidFill>
                <a:srgbClr val="788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2"/>
              <p:cNvSpPr/>
              <p:nvPr/>
            </p:nvSpPr>
            <p:spPr>
              <a:xfrm>
                <a:off x="3741894" y="2786758"/>
                <a:ext cx="7012" cy="20245"/>
              </a:xfrm>
              <a:custGeom>
                <a:avLst/>
                <a:gdLst/>
                <a:ahLst/>
                <a:cxnLst/>
                <a:rect l="l" t="t" r="r" b="b"/>
                <a:pathLst>
                  <a:path w="71" h="205" extrusionOk="0">
                    <a:moveTo>
                      <a:pt x="48" y="204"/>
                    </a:moveTo>
                    <a:lnTo>
                      <a:pt x="22" y="204"/>
                    </a:lnTo>
                    <a:cubicBezTo>
                      <a:pt x="9" y="204"/>
                      <a:pt x="1" y="196"/>
                      <a:pt x="1" y="187"/>
                    </a:cubicBezTo>
                    <a:lnTo>
                      <a:pt x="1" y="18"/>
                    </a:lnTo>
                    <a:cubicBezTo>
                      <a:pt x="1" y="9"/>
                      <a:pt x="9" y="1"/>
                      <a:pt x="22" y="1"/>
                    </a:cubicBezTo>
                    <a:lnTo>
                      <a:pt x="48" y="1"/>
                    </a:lnTo>
                    <a:cubicBezTo>
                      <a:pt x="61" y="1"/>
                      <a:pt x="70" y="9"/>
                      <a:pt x="70" y="18"/>
                    </a:cubicBezTo>
                    <a:lnTo>
                      <a:pt x="70" y="187"/>
                    </a:lnTo>
                    <a:cubicBezTo>
                      <a:pt x="70" y="196"/>
                      <a:pt x="61" y="204"/>
                      <a:pt x="48" y="204"/>
                    </a:cubicBezTo>
                    <a:close/>
                  </a:path>
                </a:pathLst>
              </a:custGeom>
              <a:solidFill>
                <a:srgbClr val="788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2"/>
              <p:cNvSpPr/>
              <p:nvPr/>
            </p:nvSpPr>
            <p:spPr>
              <a:xfrm>
                <a:off x="3642543" y="2812830"/>
                <a:ext cx="15505" cy="20245"/>
              </a:xfrm>
              <a:custGeom>
                <a:avLst/>
                <a:gdLst/>
                <a:ahLst/>
                <a:cxnLst/>
                <a:rect l="l" t="t" r="r" b="b"/>
                <a:pathLst>
                  <a:path w="157" h="205" extrusionOk="0">
                    <a:moveTo>
                      <a:pt x="144" y="183"/>
                    </a:moveTo>
                    <a:lnTo>
                      <a:pt x="118" y="200"/>
                    </a:lnTo>
                    <a:cubicBezTo>
                      <a:pt x="109" y="205"/>
                      <a:pt x="96" y="200"/>
                      <a:pt x="92" y="192"/>
                    </a:cubicBezTo>
                    <a:lnTo>
                      <a:pt x="9" y="49"/>
                    </a:lnTo>
                    <a:cubicBezTo>
                      <a:pt x="1" y="40"/>
                      <a:pt x="5" y="27"/>
                      <a:pt x="14" y="23"/>
                    </a:cubicBezTo>
                    <a:lnTo>
                      <a:pt x="40" y="5"/>
                    </a:lnTo>
                    <a:cubicBezTo>
                      <a:pt x="48" y="1"/>
                      <a:pt x="61" y="5"/>
                      <a:pt x="66" y="14"/>
                    </a:cubicBezTo>
                    <a:lnTo>
                      <a:pt x="153" y="157"/>
                    </a:lnTo>
                    <a:cubicBezTo>
                      <a:pt x="157" y="170"/>
                      <a:pt x="153" y="179"/>
                      <a:pt x="144" y="183"/>
                    </a:cubicBezTo>
                    <a:close/>
                  </a:path>
                </a:pathLst>
              </a:custGeom>
              <a:solidFill>
                <a:srgbClr val="788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2"/>
              <p:cNvSpPr/>
              <p:nvPr/>
            </p:nvSpPr>
            <p:spPr>
              <a:xfrm>
                <a:off x="3571043" y="2885713"/>
                <a:ext cx="20245" cy="15011"/>
              </a:xfrm>
              <a:custGeom>
                <a:avLst/>
                <a:gdLst/>
                <a:ahLst/>
                <a:cxnLst/>
                <a:rect l="l" t="t" r="r" b="b"/>
                <a:pathLst>
                  <a:path w="205" h="152" extrusionOk="0">
                    <a:moveTo>
                      <a:pt x="200" y="113"/>
                    </a:moveTo>
                    <a:lnTo>
                      <a:pt x="183" y="139"/>
                    </a:lnTo>
                    <a:cubicBezTo>
                      <a:pt x="178" y="147"/>
                      <a:pt x="165" y="152"/>
                      <a:pt x="157" y="147"/>
                    </a:cubicBezTo>
                    <a:lnTo>
                      <a:pt x="14" y="65"/>
                    </a:lnTo>
                    <a:cubicBezTo>
                      <a:pt x="5" y="56"/>
                      <a:pt x="1" y="48"/>
                      <a:pt x="5" y="39"/>
                    </a:cubicBezTo>
                    <a:lnTo>
                      <a:pt x="22" y="13"/>
                    </a:lnTo>
                    <a:cubicBezTo>
                      <a:pt x="27" y="0"/>
                      <a:pt x="40" y="0"/>
                      <a:pt x="48" y="4"/>
                    </a:cubicBezTo>
                    <a:lnTo>
                      <a:pt x="191" y="87"/>
                    </a:lnTo>
                    <a:cubicBezTo>
                      <a:pt x="200" y="91"/>
                      <a:pt x="205" y="104"/>
                      <a:pt x="200" y="113"/>
                    </a:cubicBezTo>
                    <a:close/>
                  </a:path>
                </a:pathLst>
              </a:custGeom>
              <a:solidFill>
                <a:srgbClr val="788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2"/>
              <p:cNvSpPr/>
              <p:nvPr/>
            </p:nvSpPr>
            <p:spPr>
              <a:xfrm>
                <a:off x="3546255" y="2984964"/>
                <a:ext cx="20245" cy="7012"/>
              </a:xfrm>
              <a:custGeom>
                <a:avLst/>
                <a:gdLst/>
                <a:ahLst/>
                <a:cxnLst/>
                <a:rect l="l" t="t" r="r" b="b"/>
                <a:pathLst>
                  <a:path w="205" h="71" extrusionOk="0">
                    <a:moveTo>
                      <a:pt x="204" y="23"/>
                    </a:moveTo>
                    <a:lnTo>
                      <a:pt x="204" y="49"/>
                    </a:lnTo>
                    <a:cubicBezTo>
                      <a:pt x="204" y="62"/>
                      <a:pt x="195" y="70"/>
                      <a:pt x="187" y="70"/>
                    </a:cubicBezTo>
                    <a:lnTo>
                      <a:pt x="18" y="70"/>
                    </a:lnTo>
                    <a:cubicBezTo>
                      <a:pt x="9" y="70"/>
                      <a:pt x="0" y="62"/>
                      <a:pt x="0" y="49"/>
                    </a:cubicBezTo>
                    <a:lnTo>
                      <a:pt x="0" y="23"/>
                    </a:lnTo>
                    <a:cubicBezTo>
                      <a:pt x="0" y="10"/>
                      <a:pt x="9" y="1"/>
                      <a:pt x="18" y="1"/>
                    </a:cubicBezTo>
                    <a:lnTo>
                      <a:pt x="187" y="1"/>
                    </a:lnTo>
                    <a:cubicBezTo>
                      <a:pt x="195" y="1"/>
                      <a:pt x="204" y="10"/>
                      <a:pt x="204" y="23"/>
                    </a:cubicBezTo>
                    <a:close/>
                  </a:path>
                </a:pathLst>
              </a:custGeom>
              <a:solidFill>
                <a:srgbClr val="788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2"/>
              <p:cNvSpPr/>
              <p:nvPr/>
            </p:nvSpPr>
            <p:spPr>
              <a:xfrm>
                <a:off x="3572327" y="3075821"/>
                <a:ext cx="20245" cy="15505"/>
              </a:xfrm>
              <a:custGeom>
                <a:avLst/>
                <a:gdLst/>
                <a:ahLst/>
                <a:cxnLst/>
                <a:rect l="l" t="t" r="r" b="b"/>
                <a:pathLst>
                  <a:path w="205" h="157" extrusionOk="0">
                    <a:moveTo>
                      <a:pt x="183" y="13"/>
                    </a:moveTo>
                    <a:lnTo>
                      <a:pt x="200" y="39"/>
                    </a:lnTo>
                    <a:cubicBezTo>
                      <a:pt x="205" y="48"/>
                      <a:pt x="200" y="61"/>
                      <a:pt x="192" y="65"/>
                    </a:cubicBezTo>
                    <a:lnTo>
                      <a:pt x="48" y="148"/>
                    </a:lnTo>
                    <a:cubicBezTo>
                      <a:pt x="35" y="156"/>
                      <a:pt x="27" y="152"/>
                      <a:pt x="22" y="143"/>
                    </a:cubicBezTo>
                    <a:lnTo>
                      <a:pt x="5" y="117"/>
                    </a:lnTo>
                    <a:cubicBezTo>
                      <a:pt x="1" y="109"/>
                      <a:pt x="5" y="96"/>
                      <a:pt x="14" y="91"/>
                    </a:cubicBezTo>
                    <a:lnTo>
                      <a:pt x="157" y="4"/>
                    </a:lnTo>
                    <a:cubicBezTo>
                      <a:pt x="165" y="0"/>
                      <a:pt x="178" y="4"/>
                      <a:pt x="183" y="13"/>
                    </a:cubicBezTo>
                    <a:close/>
                  </a:path>
                </a:pathLst>
              </a:custGeom>
              <a:solidFill>
                <a:srgbClr val="788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2"/>
              <p:cNvSpPr/>
              <p:nvPr/>
            </p:nvSpPr>
            <p:spPr>
              <a:xfrm>
                <a:off x="3644716" y="3142581"/>
                <a:ext cx="15505" cy="20245"/>
              </a:xfrm>
              <a:custGeom>
                <a:avLst/>
                <a:gdLst/>
                <a:ahLst/>
                <a:cxnLst/>
                <a:rect l="l" t="t" r="r" b="b"/>
                <a:pathLst>
                  <a:path w="157" h="205" extrusionOk="0">
                    <a:moveTo>
                      <a:pt x="118" y="5"/>
                    </a:moveTo>
                    <a:lnTo>
                      <a:pt x="144" y="22"/>
                    </a:lnTo>
                    <a:cubicBezTo>
                      <a:pt x="152" y="27"/>
                      <a:pt x="157" y="40"/>
                      <a:pt x="152" y="48"/>
                    </a:cubicBezTo>
                    <a:lnTo>
                      <a:pt x="66" y="191"/>
                    </a:lnTo>
                    <a:cubicBezTo>
                      <a:pt x="61" y="200"/>
                      <a:pt x="48" y="204"/>
                      <a:pt x="39" y="200"/>
                    </a:cubicBezTo>
                    <a:lnTo>
                      <a:pt x="13" y="183"/>
                    </a:lnTo>
                    <a:cubicBezTo>
                      <a:pt x="5" y="178"/>
                      <a:pt x="0" y="165"/>
                      <a:pt x="9" y="157"/>
                    </a:cubicBezTo>
                    <a:lnTo>
                      <a:pt x="92" y="13"/>
                    </a:lnTo>
                    <a:cubicBezTo>
                      <a:pt x="96" y="5"/>
                      <a:pt x="109" y="0"/>
                      <a:pt x="118" y="5"/>
                    </a:cubicBezTo>
                    <a:close/>
                  </a:path>
                </a:pathLst>
              </a:custGeom>
              <a:solidFill>
                <a:srgbClr val="788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2"/>
              <p:cNvSpPr/>
              <p:nvPr/>
            </p:nvSpPr>
            <p:spPr>
              <a:xfrm>
                <a:off x="3744461" y="3167369"/>
                <a:ext cx="7012" cy="20245"/>
              </a:xfrm>
              <a:custGeom>
                <a:avLst/>
                <a:gdLst/>
                <a:ahLst/>
                <a:cxnLst/>
                <a:rect l="l" t="t" r="r" b="b"/>
                <a:pathLst>
                  <a:path w="71" h="205" extrusionOk="0">
                    <a:moveTo>
                      <a:pt x="18" y="1"/>
                    </a:moveTo>
                    <a:lnTo>
                      <a:pt x="48" y="1"/>
                    </a:lnTo>
                    <a:cubicBezTo>
                      <a:pt x="61" y="1"/>
                      <a:pt x="70" y="10"/>
                      <a:pt x="70" y="18"/>
                    </a:cubicBezTo>
                    <a:lnTo>
                      <a:pt x="70" y="187"/>
                    </a:lnTo>
                    <a:cubicBezTo>
                      <a:pt x="70" y="196"/>
                      <a:pt x="61" y="205"/>
                      <a:pt x="48" y="205"/>
                    </a:cubicBezTo>
                    <a:lnTo>
                      <a:pt x="18" y="205"/>
                    </a:lnTo>
                    <a:cubicBezTo>
                      <a:pt x="9" y="205"/>
                      <a:pt x="1" y="196"/>
                      <a:pt x="1" y="187"/>
                    </a:cubicBezTo>
                    <a:lnTo>
                      <a:pt x="1" y="18"/>
                    </a:lnTo>
                    <a:cubicBezTo>
                      <a:pt x="1" y="10"/>
                      <a:pt x="9" y="1"/>
                      <a:pt x="18" y="1"/>
                    </a:cubicBezTo>
                    <a:close/>
                  </a:path>
                </a:pathLst>
              </a:custGeom>
              <a:solidFill>
                <a:srgbClr val="788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2"/>
              <p:cNvSpPr/>
              <p:nvPr/>
            </p:nvSpPr>
            <p:spPr>
              <a:xfrm>
                <a:off x="3835220" y="3141297"/>
                <a:ext cx="15110" cy="20245"/>
              </a:xfrm>
              <a:custGeom>
                <a:avLst/>
                <a:gdLst/>
                <a:ahLst/>
                <a:cxnLst/>
                <a:rect l="l" t="t" r="r" b="b"/>
                <a:pathLst>
                  <a:path w="153" h="205" extrusionOk="0">
                    <a:moveTo>
                      <a:pt x="14" y="22"/>
                    </a:moveTo>
                    <a:lnTo>
                      <a:pt x="40" y="5"/>
                    </a:lnTo>
                    <a:cubicBezTo>
                      <a:pt x="49" y="0"/>
                      <a:pt x="57" y="5"/>
                      <a:pt x="66" y="13"/>
                    </a:cubicBezTo>
                    <a:lnTo>
                      <a:pt x="148" y="157"/>
                    </a:lnTo>
                    <a:cubicBezTo>
                      <a:pt x="153" y="170"/>
                      <a:pt x="153" y="178"/>
                      <a:pt x="140" y="183"/>
                    </a:cubicBezTo>
                    <a:lnTo>
                      <a:pt x="114" y="200"/>
                    </a:lnTo>
                    <a:cubicBezTo>
                      <a:pt x="105" y="204"/>
                      <a:pt x="96" y="200"/>
                      <a:pt x="88" y="191"/>
                    </a:cubicBezTo>
                    <a:lnTo>
                      <a:pt x="5" y="48"/>
                    </a:lnTo>
                    <a:cubicBezTo>
                      <a:pt x="1" y="40"/>
                      <a:pt x="5" y="26"/>
                      <a:pt x="14" y="22"/>
                    </a:cubicBezTo>
                    <a:close/>
                  </a:path>
                </a:pathLst>
              </a:custGeom>
              <a:solidFill>
                <a:srgbClr val="788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2"/>
              <p:cNvSpPr/>
              <p:nvPr/>
            </p:nvSpPr>
            <p:spPr>
              <a:xfrm>
                <a:off x="3902079" y="3073649"/>
                <a:ext cx="20147" cy="15505"/>
              </a:xfrm>
              <a:custGeom>
                <a:avLst/>
                <a:gdLst/>
                <a:ahLst/>
                <a:cxnLst/>
                <a:rect l="l" t="t" r="r" b="b"/>
                <a:pathLst>
                  <a:path w="204" h="157" extrusionOk="0">
                    <a:moveTo>
                      <a:pt x="5" y="39"/>
                    </a:moveTo>
                    <a:lnTo>
                      <a:pt x="18" y="13"/>
                    </a:lnTo>
                    <a:cubicBezTo>
                      <a:pt x="26" y="5"/>
                      <a:pt x="35" y="0"/>
                      <a:pt x="44" y="5"/>
                    </a:cubicBezTo>
                    <a:lnTo>
                      <a:pt x="191" y="91"/>
                    </a:lnTo>
                    <a:cubicBezTo>
                      <a:pt x="200" y="96"/>
                      <a:pt x="204" y="109"/>
                      <a:pt x="195" y="118"/>
                    </a:cubicBezTo>
                    <a:lnTo>
                      <a:pt x="182" y="144"/>
                    </a:lnTo>
                    <a:cubicBezTo>
                      <a:pt x="178" y="152"/>
                      <a:pt x="165" y="157"/>
                      <a:pt x="156" y="148"/>
                    </a:cubicBezTo>
                    <a:lnTo>
                      <a:pt x="13" y="65"/>
                    </a:lnTo>
                    <a:cubicBezTo>
                      <a:pt x="0" y="61"/>
                      <a:pt x="0" y="48"/>
                      <a:pt x="5" y="39"/>
                    </a:cubicBezTo>
                    <a:close/>
                  </a:path>
                </a:pathLst>
              </a:custGeom>
              <a:solidFill>
                <a:srgbClr val="788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2"/>
              <p:cNvSpPr/>
              <p:nvPr/>
            </p:nvSpPr>
            <p:spPr>
              <a:xfrm>
                <a:off x="3926867" y="2982397"/>
                <a:ext cx="20245" cy="7012"/>
              </a:xfrm>
              <a:custGeom>
                <a:avLst/>
                <a:gdLst/>
                <a:ahLst/>
                <a:cxnLst/>
                <a:rect l="l" t="t" r="r" b="b"/>
                <a:pathLst>
                  <a:path w="205" h="71" extrusionOk="0">
                    <a:moveTo>
                      <a:pt x="1" y="53"/>
                    </a:moveTo>
                    <a:lnTo>
                      <a:pt x="1" y="23"/>
                    </a:lnTo>
                    <a:cubicBezTo>
                      <a:pt x="1" y="10"/>
                      <a:pt x="9" y="1"/>
                      <a:pt x="18" y="1"/>
                    </a:cubicBezTo>
                    <a:lnTo>
                      <a:pt x="187" y="1"/>
                    </a:lnTo>
                    <a:cubicBezTo>
                      <a:pt x="196" y="1"/>
                      <a:pt x="204" y="10"/>
                      <a:pt x="204" y="23"/>
                    </a:cubicBezTo>
                    <a:lnTo>
                      <a:pt x="204" y="53"/>
                    </a:lnTo>
                    <a:cubicBezTo>
                      <a:pt x="204" y="62"/>
                      <a:pt x="196" y="70"/>
                      <a:pt x="187" y="70"/>
                    </a:cubicBezTo>
                    <a:lnTo>
                      <a:pt x="18" y="70"/>
                    </a:lnTo>
                    <a:cubicBezTo>
                      <a:pt x="9" y="70"/>
                      <a:pt x="1" y="62"/>
                      <a:pt x="1" y="53"/>
                    </a:cubicBezTo>
                    <a:close/>
                  </a:path>
                </a:pathLst>
              </a:custGeom>
              <a:solidFill>
                <a:srgbClr val="788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2"/>
              <p:cNvSpPr/>
              <p:nvPr/>
            </p:nvSpPr>
            <p:spPr>
              <a:xfrm>
                <a:off x="3900795" y="2883540"/>
                <a:ext cx="20147" cy="15110"/>
              </a:xfrm>
              <a:custGeom>
                <a:avLst/>
                <a:gdLst/>
                <a:ahLst/>
                <a:cxnLst/>
                <a:rect l="l" t="t" r="r" b="b"/>
                <a:pathLst>
                  <a:path w="204" h="153" extrusionOk="0">
                    <a:moveTo>
                      <a:pt x="22" y="139"/>
                    </a:moveTo>
                    <a:lnTo>
                      <a:pt x="5" y="113"/>
                    </a:lnTo>
                    <a:cubicBezTo>
                      <a:pt x="0" y="104"/>
                      <a:pt x="5" y="96"/>
                      <a:pt x="13" y="87"/>
                    </a:cubicBezTo>
                    <a:lnTo>
                      <a:pt x="156" y="5"/>
                    </a:lnTo>
                    <a:cubicBezTo>
                      <a:pt x="165" y="0"/>
                      <a:pt x="178" y="0"/>
                      <a:pt x="182" y="13"/>
                    </a:cubicBezTo>
                    <a:lnTo>
                      <a:pt x="200" y="39"/>
                    </a:lnTo>
                    <a:cubicBezTo>
                      <a:pt x="204" y="48"/>
                      <a:pt x="200" y="57"/>
                      <a:pt x="191" y="65"/>
                    </a:cubicBezTo>
                    <a:lnTo>
                      <a:pt x="44" y="148"/>
                    </a:lnTo>
                    <a:cubicBezTo>
                      <a:pt x="35" y="152"/>
                      <a:pt x="26" y="148"/>
                      <a:pt x="22" y="139"/>
                    </a:cubicBezTo>
                    <a:close/>
                  </a:path>
                </a:pathLst>
              </a:custGeom>
              <a:solidFill>
                <a:srgbClr val="788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2"/>
              <p:cNvSpPr/>
              <p:nvPr/>
            </p:nvSpPr>
            <p:spPr>
              <a:xfrm>
                <a:off x="3833146" y="2811546"/>
                <a:ext cx="15011" cy="20245"/>
              </a:xfrm>
              <a:custGeom>
                <a:avLst/>
                <a:gdLst/>
                <a:ahLst/>
                <a:cxnLst/>
                <a:rect l="l" t="t" r="r" b="b"/>
                <a:pathLst>
                  <a:path w="152" h="205" extrusionOk="0">
                    <a:moveTo>
                      <a:pt x="39" y="200"/>
                    </a:moveTo>
                    <a:lnTo>
                      <a:pt x="13" y="187"/>
                    </a:lnTo>
                    <a:cubicBezTo>
                      <a:pt x="5" y="179"/>
                      <a:pt x="0" y="170"/>
                      <a:pt x="5" y="161"/>
                    </a:cubicBezTo>
                    <a:lnTo>
                      <a:pt x="87" y="14"/>
                    </a:lnTo>
                    <a:cubicBezTo>
                      <a:pt x="96" y="5"/>
                      <a:pt x="104" y="1"/>
                      <a:pt x="113" y="10"/>
                    </a:cubicBezTo>
                    <a:lnTo>
                      <a:pt x="139" y="23"/>
                    </a:lnTo>
                    <a:cubicBezTo>
                      <a:pt x="152" y="27"/>
                      <a:pt x="152" y="40"/>
                      <a:pt x="148" y="49"/>
                    </a:cubicBezTo>
                    <a:lnTo>
                      <a:pt x="65" y="192"/>
                    </a:lnTo>
                    <a:cubicBezTo>
                      <a:pt x="61" y="205"/>
                      <a:pt x="48" y="205"/>
                      <a:pt x="39" y="200"/>
                    </a:cubicBezTo>
                    <a:close/>
                  </a:path>
                </a:pathLst>
              </a:custGeom>
              <a:solidFill>
                <a:srgbClr val="788E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2"/>
              <p:cNvSpPr/>
              <p:nvPr/>
            </p:nvSpPr>
            <p:spPr>
              <a:xfrm>
                <a:off x="5453760" y="4290538"/>
                <a:ext cx="402634" cy="354243"/>
              </a:xfrm>
              <a:custGeom>
                <a:avLst/>
                <a:gdLst/>
                <a:ahLst/>
                <a:cxnLst/>
                <a:rect l="l" t="t" r="r" b="b"/>
                <a:pathLst>
                  <a:path w="4077" h="3587" extrusionOk="0">
                    <a:moveTo>
                      <a:pt x="4076" y="1"/>
                    </a:moveTo>
                    <a:lnTo>
                      <a:pt x="1" y="1"/>
                    </a:lnTo>
                    <a:lnTo>
                      <a:pt x="1" y="3586"/>
                    </a:lnTo>
                    <a:lnTo>
                      <a:pt x="4076" y="3586"/>
                    </a:lnTo>
                    <a:close/>
                  </a:path>
                </a:pathLst>
              </a:custGeom>
              <a:solidFill>
                <a:srgbClr val="940A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2"/>
              <p:cNvSpPr/>
              <p:nvPr/>
            </p:nvSpPr>
            <p:spPr>
              <a:xfrm>
                <a:off x="5212692" y="4290538"/>
                <a:ext cx="349503" cy="354243"/>
              </a:xfrm>
              <a:custGeom>
                <a:avLst/>
                <a:gdLst/>
                <a:ahLst/>
                <a:cxnLst/>
                <a:rect l="l" t="t" r="r" b="b"/>
                <a:pathLst>
                  <a:path w="3539" h="3587" extrusionOk="0">
                    <a:moveTo>
                      <a:pt x="3539" y="1"/>
                    </a:moveTo>
                    <a:lnTo>
                      <a:pt x="1" y="1"/>
                    </a:lnTo>
                    <a:lnTo>
                      <a:pt x="1" y="3586"/>
                    </a:lnTo>
                    <a:lnTo>
                      <a:pt x="3539" y="358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2"/>
              <p:cNvSpPr/>
              <p:nvPr/>
            </p:nvSpPr>
            <p:spPr>
              <a:xfrm>
                <a:off x="5163511" y="4290538"/>
                <a:ext cx="398684" cy="56193"/>
              </a:xfrm>
              <a:custGeom>
                <a:avLst/>
                <a:gdLst/>
                <a:ahLst/>
                <a:cxnLst/>
                <a:rect l="l" t="t" r="r" b="b"/>
                <a:pathLst>
                  <a:path w="4037" h="569" extrusionOk="0">
                    <a:moveTo>
                      <a:pt x="499" y="1"/>
                    </a:moveTo>
                    <a:lnTo>
                      <a:pt x="0" y="568"/>
                    </a:lnTo>
                    <a:lnTo>
                      <a:pt x="3655" y="568"/>
                    </a:lnTo>
                    <a:lnTo>
                      <a:pt x="4037"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2"/>
              <p:cNvSpPr/>
              <p:nvPr/>
            </p:nvSpPr>
            <p:spPr>
              <a:xfrm>
                <a:off x="5562097" y="4290538"/>
                <a:ext cx="323431" cy="56193"/>
              </a:xfrm>
              <a:custGeom>
                <a:avLst/>
                <a:gdLst/>
                <a:ahLst/>
                <a:cxnLst/>
                <a:rect l="l" t="t" r="r" b="b"/>
                <a:pathLst>
                  <a:path w="3275" h="569" extrusionOk="0">
                    <a:moveTo>
                      <a:pt x="1" y="1"/>
                    </a:moveTo>
                    <a:lnTo>
                      <a:pt x="330" y="568"/>
                    </a:lnTo>
                    <a:lnTo>
                      <a:pt x="3274" y="568"/>
                    </a:lnTo>
                    <a:lnTo>
                      <a:pt x="2979" y="1"/>
                    </a:lnTo>
                    <a:close/>
                  </a:path>
                </a:pathLst>
              </a:custGeom>
              <a:solidFill>
                <a:srgbClr val="F975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2"/>
              <p:cNvSpPr/>
              <p:nvPr/>
            </p:nvSpPr>
            <p:spPr>
              <a:xfrm>
                <a:off x="5243603" y="4589378"/>
                <a:ext cx="159790" cy="26665"/>
              </a:xfrm>
              <a:custGeom>
                <a:avLst/>
                <a:gdLst/>
                <a:ahLst/>
                <a:cxnLst/>
                <a:rect l="l" t="t" r="r" b="b"/>
                <a:pathLst>
                  <a:path w="1618" h="270" extrusionOk="0">
                    <a:moveTo>
                      <a:pt x="1617" y="270"/>
                    </a:moveTo>
                    <a:lnTo>
                      <a:pt x="0" y="270"/>
                    </a:lnTo>
                    <a:lnTo>
                      <a:pt x="0" y="1"/>
                    </a:lnTo>
                    <a:lnTo>
                      <a:pt x="1617" y="1"/>
                    </a:lnTo>
                    <a:close/>
                  </a:path>
                </a:pathLst>
              </a:custGeom>
              <a:solidFill>
                <a:srgbClr val="FF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2"/>
              <p:cNvSpPr/>
              <p:nvPr/>
            </p:nvSpPr>
            <p:spPr>
              <a:xfrm>
                <a:off x="5716751" y="4428798"/>
                <a:ext cx="223587" cy="215983"/>
              </a:xfrm>
              <a:custGeom>
                <a:avLst/>
                <a:gdLst/>
                <a:ahLst/>
                <a:cxnLst/>
                <a:rect l="l" t="t" r="r" b="b"/>
                <a:pathLst>
                  <a:path w="2264" h="2187" extrusionOk="0">
                    <a:moveTo>
                      <a:pt x="2263" y="1"/>
                    </a:moveTo>
                    <a:lnTo>
                      <a:pt x="13" y="1"/>
                    </a:lnTo>
                    <a:lnTo>
                      <a:pt x="0" y="2186"/>
                    </a:lnTo>
                    <a:lnTo>
                      <a:pt x="2250" y="218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2"/>
              <p:cNvSpPr/>
              <p:nvPr/>
            </p:nvSpPr>
            <p:spPr>
              <a:xfrm>
                <a:off x="5501361" y="4428798"/>
                <a:ext cx="222303" cy="215983"/>
              </a:xfrm>
              <a:custGeom>
                <a:avLst/>
                <a:gdLst/>
                <a:ahLst/>
                <a:cxnLst/>
                <a:rect l="l" t="t" r="r" b="b"/>
                <a:pathLst>
                  <a:path w="2251" h="2187" extrusionOk="0">
                    <a:moveTo>
                      <a:pt x="2250" y="2186"/>
                    </a:moveTo>
                    <a:lnTo>
                      <a:pt x="0" y="2186"/>
                    </a:lnTo>
                    <a:lnTo>
                      <a:pt x="0" y="1"/>
                    </a:lnTo>
                    <a:lnTo>
                      <a:pt x="2250" y="1"/>
                    </a:lnTo>
                    <a:close/>
                  </a:path>
                </a:pathLst>
              </a:custGeom>
              <a:solidFill>
                <a:srgbClr val="FFA9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2"/>
              <p:cNvSpPr/>
              <p:nvPr/>
            </p:nvSpPr>
            <p:spPr>
              <a:xfrm>
                <a:off x="5501361" y="4428798"/>
                <a:ext cx="222303" cy="215983"/>
              </a:xfrm>
              <a:custGeom>
                <a:avLst/>
                <a:gdLst/>
                <a:ahLst/>
                <a:cxnLst/>
                <a:rect l="l" t="t" r="r" b="b"/>
                <a:pathLst>
                  <a:path w="2251" h="2187" extrusionOk="0">
                    <a:moveTo>
                      <a:pt x="2250" y="31"/>
                    </a:moveTo>
                    <a:lnTo>
                      <a:pt x="1153" y="1089"/>
                    </a:lnTo>
                    <a:lnTo>
                      <a:pt x="2250" y="2156"/>
                    </a:lnTo>
                    <a:lnTo>
                      <a:pt x="2250" y="2186"/>
                    </a:lnTo>
                    <a:lnTo>
                      <a:pt x="2220" y="2186"/>
                    </a:lnTo>
                    <a:lnTo>
                      <a:pt x="1123" y="1115"/>
                    </a:lnTo>
                    <a:lnTo>
                      <a:pt x="13" y="2186"/>
                    </a:lnTo>
                    <a:lnTo>
                      <a:pt x="0" y="2186"/>
                    </a:lnTo>
                    <a:lnTo>
                      <a:pt x="0" y="2134"/>
                    </a:lnTo>
                    <a:lnTo>
                      <a:pt x="1088" y="1085"/>
                    </a:lnTo>
                    <a:lnTo>
                      <a:pt x="0" y="31"/>
                    </a:lnTo>
                    <a:lnTo>
                      <a:pt x="0" y="1"/>
                    </a:lnTo>
                    <a:lnTo>
                      <a:pt x="35" y="1"/>
                    </a:lnTo>
                    <a:lnTo>
                      <a:pt x="1123" y="1059"/>
                    </a:lnTo>
                    <a:lnTo>
                      <a:pt x="2220" y="1"/>
                    </a:lnTo>
                    <a:lnTo>
                      <a:pt x="22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2"/>
              <p:cNvSpPr/>
              <p:nvPr/>
            </p:nvSpPr>
            <p:spPr>
              <a:xfrm>
                <a:off x="3949976" y="4108528"/>
                <a:ext cx="331134" cy="507515"/>
              </a:xfrm>
              <a:custGeom>
                <a:avLst/>
                <a:gdLst/>
                <a:ahLst/>
                <a:cxnLst/>
                <a:rect l="l" t="t" r="r" b="b"/>
                <a:pathLst>
                  <a:path w="3353" h="5139" extrusionOk="0">
                    <a:moveTo>
                      <a:pt x="1" y="1"/>
                    </a:moveTo>
                    <a:lnTo>
                      <a:pt x="3352" y="1"/>
                    </a:lnTo>
                    <a:lnTo>
                      <a:pt x="3352" y="5139"/>
                    </a:lnTo>
                    <a:lnTo>
                      <a:pt x="1" y="5139"/>
                    </a:lnTo>
                    <a:close/>
                  </a:path>
                </a:pathLst>
              </a:custGeom>
              <a:solidFill>
                <a:srgbClr val="009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2"/>
              <p:cNvSpPr/>
              <p:nvPr/>
            </p:nvSpPr>
            <p:spPr>
              <a:xfrm>
                <a:off x="3784754" y="4108528"/>
                <a:ext cx="358885" cy="507515"/>
              </a:xfrm>
              <a:custGeom>
                <a:avLst/>
                <a:gdLst/>
                <a:ahLst/>
                <a:cxnLst/>
                <a:rect l="l" t="t" r="r" b="b"/>
                <a:pathLst>
                  <a:path w="3634" h="5139" extrusionOk="0">
                    <a:moveTo>
                      <a:pt x="0" y="1"/>
                    </a:moveTo>
                    <a:lnTo>
                      <a:pt x="3634" y="1"/>
                    </a:lnTo>
                    <a:lnTo>
                      <a:pt x="3634" y="5139"/>
                    </a:lnTo>
                    <a:lnTo>
                      <a:pt x="0" y="513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2"/>
              <p:cNvSpPr/>
              <p:nvPr/>
            </p:nvSpPr>
            <p:spPr>
              <a:xfrm>
                <a:off x="3825838" y="4513631"/>
                <a:ext cx="130261" cy="24887"/>
              </a:xfrm>
              <a:custGeom>
                <a:avLst/>
                <a:gdLst/>
                <a:ahLst/>
                <a:cxnLst/>
                <a:rect l="l" t="t" r="r" b="b"/>
                <a:pathLst>
                  <a:path w="1319" h="252" extrusionOk="0">
                    <a:moveTo>
                      <a:pt x="1319" y="252"/>
                    </a:moveTo>
                    <a:lnTo>
                      <a:pt x="0" y="252"/>
                    </a:lnTo>
                    <a:lnTo>
                      <a:pt x="0" y="0"/>
                    </a:lnTo>
                    <a:lnTo>
                      <a:pt x="1319" y="0"/>
                    </a:lnTo>
                    <a:close/>
                  </a:path>
                </a:pathLst>
              </a:custGeom>
              <a:solidFill>
                <a:srgbClr val="009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2"/>
              <p:cNvSpPr/>
              <p:nvPr/>
            </p:nvSpPr>
            <p:spPr>
              <a:xfrm>
                <a:off x="3825838" y="4562022"/>
                <a:ext cx="195342" cy="16394"/>
              </a:xfrm>
              <a:custGeom>
                <a:avLst/>
                <a:gdLst/>
                <a:ahLst/>
                <a:cxnLst/>
                <a:rect l="l" t="t" r="r" b="b"/>
                <a:pathLst>
                  <a:path w="1978" h="166" extrusionOk="0">
                    <a:moveTo>
                      <a:pt x="1978" y="165"/>
                    </a:moveTo>
                    <a:lnTo>
                      <a:pt x="0" y="165"/>
                    </a:lnTo>
                    <a:lnTo>
                      <a:pt x="0" y="0"/>
                    </a:lnTo>
                    <a:lnTo>
                      <a:pt x="1978" y="0"/>
                    </a:lnTo>
                    <a:close/>
                  </a:path>
                </a:pathLst>
              </a:custGeom>
              <a:solidFill>
                <a:srgbClr val="009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2"/>
              <p:cNvSpPr/>
              <p:nvPr/>
            </p:nvSpPr>
            <p:spPr>
              <a:xfrm>
                <a:off x="3526503" y="4114157"/>
                <a:ext cx="173517" cy="187145"/>
              </a:xfrm>
              <a:custGeom>
                <a:avLst/>
                <a:gdLst/>
                <a:ahLst/>
                <a:cxnLst/>
                <a:rect l="l" t="t" r="r" b="b"/>
                <a:pathLst>
                  <a:path w="1757" h="1895" extrusionOk="0">
                    <a:moveTo>
                      <a:pt x="35" y="1895"/>
                    </a:moveTo>
                    <a:cubicBezTo>
                      <a:pt x="35" y="1895"/>
                      <a:pt x="35" y="1895"/>
                      <a:pt x="31" y="1895"/>
                    </a:cubicBezTo>
                    <a:cubicBezTo>
                      <a:pt x="14" y="1895"/>
                      <a:pt x="1" y="1878"/>
                      <a:pt x="1" y="1856"/>
                    </a:cubicBezTo>
                    <a:lnTo>
                      <a:pt x="122" y="807"/>
                    </a:lnTo>
                    <a:cubicBezTo>
                      <a:pt x="179" y="347"/>
                      <a:pt x="569" y="0"/>
                      <a:pt x="1028" y="0"/>
                    </a:cubicBezTo>
                    <a:cubicBezTo>
                      <a:pt x="1228" y="0"/>
                      <a:pt x="1423" y="83"/>
                      <a:pt x="1557" y="230"/>
                    </a:cubicBezTo>
                    <a:cubicBezTo>
                      <a:pt x="1692" y="377"/>
                      <a:pt x="1757" y="577"/>
                      <a:pt x="1739" y="776"/>
                    </a:cubicBezTo>
                    <a:lnTo>
                      <a:pt x="1644" y="1865"/>
                    </a:lnTo>
                    <a:cubicBezTo>
                      <a:pt x="1640" y="1882"/>
                      <a:pt x="1622" y="1895"/>
                      <a:pt x="1605" y="1895"/>
                    </a:cubicBezTo>
                    <a:cubicBezTo>
                      <a:pt x="1588" y="1895"/>
                      <a:pt x="1575" y="1878"/>
                      <a:pt x="1575" y="1860"/>
                    </a:cubicBezTo>
                    <a:lnTo>
                      <a:pt x="1670" y="768"/>
                    </a:lnTo>
                    <a:cubicBezTo>
                      <a:pt x="1687" y="590"/>
                      <a:pt x="1627" y="408"/>
                      <a:pt x="1505" y="278"/>
                    </a:cubicBezTo>
                    <a:cubicBezTo>
                      <a:pt x="1384" y="143"/>
                      <a:pt x="1210" y="70"/>
                      <a:pt x="1028" y="70"/>
                    </a:cubicBezTo>
                    <a:cubicBezTo>
                      <a:pt x="603" y="70"/>
                      <a:pt x="239" y="390"/>
                      <a:pt x="192" y="815"/>
                    </a:cubicBezTo>
                    <a:lnTo>
                      <a:pt x="70" y="1865"/>
                    </a:lnTo>
                    <a:cubicBezTo>
                      <a:pt x="66" y="1882"/>
                      <a:pt x="53" y="1895"/>
                      <a:pt x="35" y="189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2"/>
              <p:cNvSpPr/>
              <p:nvPr/>
            </p:nvSpPr>
            <p:spPr>
              <a:xfrm>
                <a:off x="3380045" y="4263577"/>
                <a:ext cx="324320" cy="353354"/>
              </a:xfrm>
              <a:custGeom>
                <a:avLst/>
                <a:gdLst/>
                <a:ahLst/>
                <a:cxnLst/>
                <a:rect l="l" t="t" r="r" b="b"/>
                <a:pathLst>
                  <a:path w="3284" h="3578" extrusionOk="0">
                    <a:moveTo>
                      <a:pt x="387" y="0"/>
                    </a:moveTo>
                    <a:lnTo>
                      <a:pt x="3283" y="0"/>
                    </a:lnTo>
                    <a:lnTo>
                      <a:pt x="3071" y="3577"/>
                    </a:lnTo>
                    <a:lnTo>
                      <a:pt x="1" y="357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2"/>
              <p:cNvSpPr/>
              <p:nvPr/>
            </p:nvSpPr>
            <p:spPr>
              <a:xfrm>
                <a:off x="3683231" y="4263577"/>
                <a:ext cx="70315" cy="353354"/>
              </a:xfrm>
              <a:custGeom>
                <a:avLst/>
                <a:gdLst/>
                <a:ahLst/>
                <a:cxnLst/>
                <a:rect l="l" t="t" r="r" b="b"/>
                <a:pathLst>
                  <a:path w="712" h="3578" extrusionOk="0">
                    <a:moveTo>
                      <a:pt x="213" y="0"/>
                    </a:moveTo>
                    <a:lnTo>
                      <a:pt x="608" y="234"/>
                    </a:lnTo>
                    <a:lnTo>
                      <a:pt x="712" y="3577"/>
                    </a:lnTo>
                    <a:lnTo>
                      <a:pt x="1" y="3577"/>
                    </a:lnTo>
                    <a:close/>
                  </a:path>
                </a:pathLst>
              </a:custGeom>
              <a:solidFill>
                <a:srgbClr val="D651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2"/>
              <p:cNvSpPr/>
              <p:nvPr/>
            </p:nvSpPr>
            <p:spPr>
              <a:xfrm>
                <a:off x="3481173" y="4114157"/>
                <a:ext cx="173517" cy="187145"/>
              </a:xfrm>
              <a:custGeom>
                <a:avLst/>
                <a:gdLst/>
                <a:ahLst/>
                <a:cxnLst/>
                <a:rect l="l" t="t" r="r" b="b"/>
                <a:pathLst>
                  <a:path w="1757" h="1895" extrusionOk="0">
                    <a:moveTo>
                      <a:pt x="35" y="1895"/>
                    </a:moveTo>
                    <a:cubicBezTo>
                      <a:pt x="35" y="1895"/>
                      <a:pt x="35" y="1895"/>
                      <a:pt x="35" y="1895"/>
                    </a:cubicBezTo>
                    <a:cubicBezTo>
                      <a:pt x="13" y="1895"/>
                      <a:pt x="0" y="1878"/>
                      <a:pt x="5" y="1856"/>
                    </a:cubicBezTo>
                    <a:lnTo>
                      <a:pt x="126" y="807"/>
                    </a:lnTo>
                    <a:cubicBezTo>
                      <a:pt x="178" y="347"/>
                      <a:pt x="568" y="0"/>
                      <a:pt x="1032" y="0"/>
                    </a:cubicBezTo>
                    <a:cubicBezTo>
                      <a:pt x="1232" y="0"/>
                      <a:pt x="1422" y="83"/>
                      <a:pt x="1557" y="230"/>
                    </a:cubicBezTo>
                    <a:cubicBezTo>
                      <a:pt x="1691" y="377"/>
                      <a:pt x="1756" y="577"/>
                      <a:pt x="1739" y="776"/>
                    </a:cubicBezTo>
                    <a:lnTo>
                      <a:pt x="1643" y="1865"/>
                    </a:lnTo>
                    <a:cubicBezTo>
                      <a:pt x="1643" y="1882"/>
                      <a:pt x="1626" y="1895"/>
                      <a:pt x="1609" y="1895"/>
                    </a:cubicBezTo>
                    <a:cubicBezTo>
                      <a:pt x="1587" y="1895"/>
                      <a:pt x="1574" y="1878"/>
                      <a:pt x="1578" y="1860"/>
                    </a:cubicBezTo>
                    <a:lnTo>
                      <a:pt x="1674" y="768"/>
                    </a:lnTo>
                    <a:cubicBezTo>
                      <a:pt x="1687" y="590"/>
                      <a:pt x="1626" y="408"/>
                      <a:pt x="1505" y="278"/>
                    </a:cubicBezTo>
                    <a:cubicBezTo>
                      <a:pt x="1383" y="143"/>
                      <a:pt x="1210" y="70"/>
                      <a:pt x="1032" y="70"/>
                    </a:cubicBezTo>
                    <a:cubicBezTo>
                      <a:pt x="603" y="70"/>
                      <a:pt x="243" y="390"/>
                      <a:pt x="191" y="815"/>
                    </a:cubicBezTo>
                    <a:lnTo>
                      <a:pt x="70" y="1865"/>
                    </a:lnTo>
                    <a:cubicBezTo>
                      <a:pt x="70" y="1882"/>
                      <a:pt x="52" y="1895"/>
                      <a:pt x="35" y="189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2"/>
              <p:cNvSpPr/>
              <p:nvPr/>
            </p:nvSpPr>
            <p:spPr>
              <a:xfrm>
                <a:off x="3236649" y="4192472"/>
                <a:ext cx="135792" cy="160283"/>
              </a:xfrm>
              <a:custGeom>
                <a:avLst/>
                <a:gdLst/>
                <a:ahLst/>
                <a:cxnLst/>
                <a:rect l="l" t="t" r="r" b="b"/>
                <a:pathLst>
                  <a:path w="1375" h="1623" extrusionOk="0">
                    <a:moveTo>
                      <a:pt x="31" y="1622"/>
                    </a:moveTo>
                    <a:cubicBezTo>
                      <a:pt x="31" y="1622"/>
                      <a:pt x="27" y="1622"/>
                      <a:pt x="27" y="1622"/>
                    </a:cubicBezTo>
                    <a:cubicBezTo>
                      <a:pt x="14" y="1618"/>
                      <a:pt x="1" y="1605"/>
                      <a:pt x="1" y="1592"/>
                    </a:cubicBezTo>
                    <a:lnTo>
                      <a:pt x="96" y="690"/>
                    </a:lnTo>
                    <a:cubicBezTo>
                      <a:pt x="139" y="300"/>
                      <a:pt x="443" y="1"/>
                      <a:pt x="807" y="1"/>
                    </a:cubicBezTo>
                    <a:cubicBezTo>
                      <a:pt x="954" y="1"/>
                      <a:pt x="1093" y="66"/>
                      <a:pt x="1202" y="178"/>
                    </a:cubicBezTo>
                    <a:cubicBezTo>
                      <a:pt x="1319" y="304"/>
                      <a:pt x="1375" y="482"/>
                      <a:pt x="1362" y="664"/>
                    </a:cubicBezTo>
                    <a:lnTo>
                      <a:pt x="1288" y="1596"/>
                    </a:lnTo>
                    <a:cubicBezTo>
                      <a:pt x="1284" y="1609"/>
                      <a:pt x="1275" y="1622"/>
                      <a:pt x="1258" y="1622"/>
                    </a:cubicBezTo>
                    <a:cubicBezTo>
                      <a:pt x="1241" y="1618"/>
                      <a:pt x="1232" y="1605"/>
                      <a:pt x="1232" y="1592"/>
                    </a:cubicBezTo>
                    <a:lnTo>
                      <a:pt x="1306" y="660"/>
                    </a:lnTo>
                    <a:cubicBezTo>
                      <a:pt x="1319" y="495"/>
                      <a:pt x="1267" y="334"/>
                      <a:pt x="1158" y="217"/>
                    </a:cubicBezTo>
                    <a:cubicBezTo>
                      <a:pt x="1063" y="113"/>
                      <a:pt x="941" y="57"/>
                      <a:pt x="807" y="57"/>
                    </a:cubicBezTo>
                    <a:cubicBezTo>
                      <a:pt x="473" y="57"/>
                      <a:pt x="191" y="334"/>
                      <a:pt x="152" y="699"/>
                    </a:cubicBezTo>
                    <a:lnTo>
                      <a:pt x="57" y="1596"/>
                    </a:lnTo>
                    <a:cubicBezTo>
                      <a:pt x="57" y="1609"/>
                      <a:pt x="44" y="1622"/>
                      <a:pt x="31" y="1622"/>
                    </a:cubicBezTo>
                    <a:close/>
                  </a:path>
                </a:pathLst>
              </a:custGeom>
              <a:solidFill>
                <a:srgbClr val="009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2"/>
              <p:cNvSpPr/>
              <p:nvPr/>
            </p:nvSpPr>
            <p:spPr>
              <a:xfrm>
                <a:off x="3125349" y="4314536"/>
                <a:ext cx="256967" cy="302395"/>
              </a:xfrm>
              <a:custGeom>
                <a:avLst/>
                <a:gdLst/>
                <a:ahLst/>
                <a:cxnLst/>
                <a:rect l="l" t="t" r="r" b="b"/>
                <a:pathLst>
                  <a:path w="2602" h="3062" extrusionOk="0">
                    <a:moveTo>
                      <a:pt x="369" y="0"/>
                    </a:moveTo>
                    <a:lnTo>
                      <a:pt x="2602" y="0"/>
                    </a:lnTo>
                    <a:lnTo>
                      <a:pt x="2420" y="3061"/>
                    </a:lnTo>
                    <a:lnTo>
                      <a:pt x="0" y="306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2"/>
              <p:cNvSpPr/>
              <p:nvPr/>
            </p:nvSpPr>
            <p:spPr>
              <a:xfrm>
                <a:off x="3364244" y="4314536"/>
                <a:ext cx="49774" cy="302395"/>
              </a:xfrm>
              <a:custGeom>
                <a:avLst/>
                <a:gdLst/>
                <a:ahLst/>
                <a:cxnLst/>
                <a:rect l="l" t="t" r="r" b="b"/>
                <a:pathLst>
                  <a:path w="504" h="3062" extrusionOk="0">
                    <a:moveTo>
                      <a:pt x="183" y="0"/>
                    </a:moveTo>
                    <a:lnTo>
                      <a:pt x="412" y="135"/>
                    </a:lnTo>
                    <a:lnTo>
                      <a:pt x="504" y="3061"/>
                    </a:lnTo>
                    <a:lnTo>
                      <a:pt x="1" y="3061"/>
                    </a:lnTo>
                    <a:close/>
                  </a:path>
                </a:pathLst>
              </a:custGeom>
              <a:solidFill>
                <a:srgbClr val="009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2"/>
              <p:cNvSpPr/>
              <p:nvPr/>
            </p:nvSpPr>
            <p:spPr>
              <a:xfrm>
                <a:off x="3201096" y="4192472"/>
                <a:ext cx="136285" cy="160283"/>
              </a:xfrm>
              <a:custGeom>
                <a:avLst/>
                <a:gdLst/>
                <a:ahLst/>
                <a:cxnLst/>
                <a:rect l="l" t="t" r="r" b="b"/>
                <a:pathLst>
                  <a:path w="1380" h="1623" extrusionOk="0">
                    <a:moveTo>
                      <a:pt x="31" y="1622"/>
                    </a:moveTo>
                    <a:cubicBezTo>
                      <a:pt x="31" y="1622"/>
                      <a:pt x="31" y="1622"/>
                      <a:pt x="27" y="1622"/>
                    </a:cubicBezTo>
                    <a:cubicBezTo>
                      <a:pt x="14" y="1618"/>
                      <a:pt x="1" y="1605"/>
                      <a:pt x="5" y="1592"/>
                    </a:cubicBezTo>
                    <a:lnTo>
                      <a:pt x="100" y="690"/>
                    </a:lnTo>
                    <a:cubicBezTo>
                      <a:pt x="139" y="300"/>
                      <a:pt x="447" y="1"/>
                      <a:pt x="807" y="1"/>
                    </a:cubicBezTo>
                    <a:cubicBezTo>
                      <a:pt x="959" y="1"/>
                      <a:pt x="1098" y="66"/>
                      <a:pt x="1202" y="178"/>
                    </a:cubicBezTo>
                    <a:cubicBezTo>
                      <a:pt x="1319" y="304"/>
                      <a:pt x="1379" y="482"/>
                      <a:pt x="1362" y="664"/>
                    </a:cubicBezTo>
                    <a:lnTo>
                      <a:pt x="1288" y="1596"/>
                    </a:lnTo>
                    <a:cubicBezTo>
                      <a:pt x="1288" y="1609"/>
                      <a:pt x="1275" y="1622"/>
                      <a:pt x="1258" y="1622"/>
                    </a:cubicBezTo>
                    <a:cubicBezTo>
                      <a:pt x="1245" y="1618"/>
                      <a:pt x="1232" y="1605"/>
                      <a:pt x="1232" y="1592"/>
                    </a:cubicBezTo>
                    <a:lnTo>
                      <a:pt x="1310" y="660"/>
                    </a:lnTo>
                    <a:cubicBezTo>
                      <a:pt x="1323" y="495"/>
                      <a:pt x="1267" y="334"/>
                      <a:pt x="1163" y="217"/>
                    </a:cubicBezTo>
                    <a:cubicBezTo>
                      <a:pt x="1067" y="113"/>
                      <a:pt x="942" y="57"/>
                      <a:pt x="807" y="57"/>
                    </a:cubicBezTo>
                    <a:cubicBezTo>
                      <a:pt x="473" y="57"/>
                      <a:pt x="191" y="334"/>
                      <a:pt x="152" y="699"/>
                    </a:cubicBezTo>
                    <a:lnTo>
                      <a:pt x="61" y="1596"/>
                    </a:lnTo>
                    <a:cubicBezTo>
                      <a:pt x="57" y="1609"/>
                      <a:pt x="44" y="1622"/>
                      <a:pt x="31" y="1622"/>
                    </a:cubicBezTo>
                    <a:close/>
                  </a:path>
                </a:pathLst>
              </a:custGeom>
              <a:solidFill>
                <a:srgbClr val="0099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2"/>
              <p:cNvSpPr/>
              <p:nvPr/>
            </p:nvSpPr>
            <p:spPr>
              <a:xfrm>
                <a:off x="3371552" y="3472234"/>
                <a:ext cx="366588" cy="366687"/>
              </a:xfrm>
              <a:custGeom>
                <a:avLst/>
                <a:gdLst/>
                <a:ahLst/>
                <a:cxnLst/>
                <a:rect l="l" t="t" r="r" b="b"/>
                <a:pathLst>
                  <a:path w="3712" h="3713" extrusionOk="0">
                    <a:moveTo>
                      <a:pt x="334" y="3712"/>
                    </a:moveTo>
                    <a:lnTo>
                      <a:pt x="3382" y="3712"/>
                    </a:lnTo>
                    <a:cubicBezTo>
                      <a:pt x="3564" y="3712"/>
                      <a:pt x="3712" y="3565"/>
                      <a:pt x="3712" y="3378"/>
                    </a:cubicBezTo>
                    <a:lnTo>
                      <a:pt x="3712" y="330"/>
                    </a:lnTo>
                    <a:cubicBezTo>
                      <a:pt x="3712" y="148"/>
                      <a:pt x="3564" y="1"/>
                      <a:pt x="3382" y="1"/>
                    </a:cubicBezTo>
                    <a:lnTo>
                      <a:pt x="334" y="1"/>
                    </a:lnTo>
                    <a:cubicBezTo>
                      <a:pt x="152" y="1"/>
                      <a:pt x="0" y="148"/>
                      <a:pt x="0" y="330"/>
                    </a:cubicBezTo>
                    <a:lnTo>
                      <a:pt x="0" y="3378"/>
                    </a:lnTo>
                    <a:cubicBezTo>
                      <a:pt x="0" y="3565"/>
                      <a:pt x="152" y="3712"/>
                      <a:pt x="334" y="3712"/>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2"/>
              <p:cNvSpPr/>
              <p:nvPr/>
            </p:nvSpPr>
            <p:spPr>
              <a:xfrm>
                <a:off x="3346665" y="3472234"/>
                <a:ext cx="366687" cy="366687"/>
              </a:xfrm>
              <a:custGeom>
                <a:avLst/>
                <a:gdLst/>
                <a:ahLst/>
                <a:cxnLst/>
                <a:rect l="l" t="t" r="r" b="b"/>
                <a:pathLst>
                  <a:path w="3713" h="3713" extrusionOk="0">
                    <a:moveTo>
                      <a:pt x="335" y="3712"/>
                    </a:moveTo>
                    <a:lnTo>
                      <a:pt x="3378" y="3712"/>
                    </a:lnTo>
                    <a:cubicBezTo>
                      <a:pt x="3565" y="3712"/>
                      <a:pt x="3712" y="3565"/>
                      <a:pt x="3712" y="3378"/>
                    </a:cubicBezTo>
                    <a:lnTo>
                      <a:pt x="3712" y="330"/>
                    </a:lnTo>
                    <a:cubicBezTo>
                      <a:pt x="3712" y="148"/>
                      <a:pt x="3565" y="1"/>
                      <a:pt x="3378" y="1"/>
                    </a:cubicBezTo>
                    <a:lnTo>
                      <a:pt x="335" y="1"/>
                    </a:lnTo>
                    <a:cubicBezTo>
                      <a:pt x="148" y="1"/>
                      <a:pt x="1" y="148"/>
                      <a:pt x="1" y="330"/>
                    </a:cubicBezTo>
                    <a:lnTo>
                      <a:pt x="1" y="3378"/>
                    </a:lnTo>
                    <a:cubicBezTo>
                      <a:pt x="1" y="3565"/>
                      <a:pt x="148" y="3712"/>
                      <a:pt x="335" y="3712"/>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2"/>
              <p:cNvSpPr/>
              <p:nvPr/>
            </p:nvSpPr>
            <p:spPr>
              <a:xfrm>
                <a:off x="3435745" y="3533068"/>
                <a:ext cx="188528" cy="245017"/>
              </a:xfrm>
              <a:custGeom>
                <a:avLst/>
                <a:gdLst/>
                <a:ahLst/>
                <a:cxnLst/>
                <a:rect l="l" t="t" r="r" b="b"/>
                <a:pathLst>
                  <a:path w="1909" h="2481" extrusionOk="0">
                    <a:moveTo>
                      <a:pt x="599" y="460"/>
                    </a:moveTo>
                    <a:cubicBezTo>
                      <a:pt x="599" y="261"/>
                      <a:pt x="764" y="96"/>
                      <a:pt x="968" y="96"/>
                    </a:cubicBezTo>
                    <a:cubicBezTo>
                      <a:pt x="1171" y="96"/>
                      <a:pt x="1336" y="261"/>
                      <a:pt x="1336" y="460"/>
                    </a:cubicBezTo>
                    <a:lnTo>
                      <a:pt x="1336" y="712"/>
                    </a:lnTo>
                    <a:lnTo>
                      <a:pt x="599" y="712"/>
                    </a:lnTo>
                    <a:close/>
                    <a:moveTo>
                      <a:pt x="1895" y="2294"/>
                    </a:moveTo>
                    <a:lnTo>
                      <a:pt x="1705" y="855"/>
                    </a:lnTo>
                    <a:cubicBezTo>
                      <a:pt x="1696" y="772"/>
                      <a:pt x="1622" y="712"/>
                      <a:pt x="1540" y="712"/>
                    </a:cubicBezTo>
                    <a:lnTo>
                      <a:pt x="1431" y="712"/>
                    </a:lnTo>
                    <a:lnTo>
                      <a:pt x="1431" y="460"/>
                    </a:lnTo>
                    <a:cubicBezTo>
                      <a:pt x="1431" y="209"/>
                      <a:pt x="1223" y="1"/>
                      <a:pt x="968" y="1"/>
                    </a:cubicBezTo>
                    <a:cubicBezTo>
                      <a:pt x="716" y="1"/>
                      <a:pt x="508" y="209"/>
                      <a:pt x="508" y="460"/>
                    </a:cubicBezTo>
                    <a:lnTo>
                      <a:pt x="508" y="712"/>
                    </a:lnTo>
                    <a:lnTo>
                      <a:pt x="343" y="712"/>
                    </a:lnTo>
                    <a:cubicBezTo>
                      <a:pt x="256" y="712"/>
                      <a:pt x="187" y="772"/>
                      <a:pt x="174" y="859"/>
                    </a:cubicBezTo>
                    <a:lnTo>
                      <a:pt x="14" y="2294"/>
                    </a:lnTo>
                    <a:cubicBezTo>
                      <a:pt x="1" y="2394"/>
                      <a:pt x="79" y="2481"/>
                      <a:pt x="178" y="2481"/>
                    </a:cubicBezTo>
                    <a:lnTo>
                      <a:pt x="1731" y="2481"/>
                    </a:lnTo>
                    <a:cubicBezTo>
                      <a:pt x="1830" y="2481"/>
                      <a:pt x="1908" y="2394"/>
                      <a:pt x="1895" y="2294"/>
                    </a:cubicBezTo>
                    <a:close/>
                  </a:path>
                </a:pathLst>
              </a:custGeom>
              <a:solidFill>
                <a:srgbClr val="A3BC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2"/>
              <p:cNvSpPr/>
              <p:nvPr/>
            </p:nvSpPr>
            <p:spPr>
              <a:xfrm>
                <a:off x="3351406" y="3445273"/>
                <a:ext cx="366588" cy="366687"/>
              </a:xfrm>
              <a:custGeom>
                <a:avLst/>
                <a:gdLst/>
                <a:ahLst/>
                <a:cxnLst/>
                <a:rect l="l" t="t" r="r" b="b"/>
                <a:pathLst>
                  <a:path w="3712" h="3713" extrusionOk="0">
                    <a:moveTo>
                      <a:pt x="334" y="3712"/>
                    </a:moveTo>
                    <a:lnTo>
                      <a:pt x="3382" y="3712"/>
                    </a:lnTo>
                    <a:cubicBezTo>
                      <a:pt x="3564" y="3712"/>
                      <a:pt x="3712" y="3565"/>
                      <a:pt x="3712" y="3383"/>
                    </a:cubicBezTo>
                    <a:lnTo>
                      <a:pt x="3712" y="335"/>
                    </a:lnTo>
                    <a:cubicBezTo>
                      <a:pt x="3712" y="153"/>
                      <a:pt x="3564" y="1"/>
                      <a:pt x="3382" y="1"/>
                    </a:cubicBezTo>
                    <a:lnTo>
                      <a:pt x="334" y="1"/>
                    </a:lnTo>
                    <a:cubicBezTo>
                      <a:pt x="152" y="1"/>
                      <a:pt x="0" y="153"/>
                      <a:pt x="0" y="335"/>
                    </a:cubicBezTo>
                    <a:lnTo>
                      <a:pt x="0" y="3383"/>
                    </a:lnTo>
                    <a:cubicBezTo>
                      <a:pt x="0" y="3565"/>
                      <a:pt x="152" y="3712"/>
                      <a:pt x="334" y="3712"/>
                    </a:cubicBezTo>
                    <a:close/>
                  </a:path>
                </a:pathLst>
              </a:custGeom>
              <a:solidFill>
                <a:srgbClr val="E8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2"/>
              <p:cNvSpPr/>
              <p:nvPr/>
            </p:nvSpPr>
            <p:spPr>
              <a:xfrm>
                <a:off x="3326617" y="3445273"/>
                <a:ext cx="366588" cy="366687"/>
              </a:xfrm>
              <a:custGeom>
                <a:avLst/>
                <a:gdLst/>
                <a:ahLst/>
                <a:cxnLst/>
                <a:rect l="l" t="t" r="r" b="b"/>
                <a:pathLst>
                  <a:path w="3712" h="3713" extrusionOk="0">
                    <a:moveTo>
                      <a:pt x="334" y="3712"/>
                    </a:moveTo>
                    <a:lnTo>
                      <a:pt x="3378" y="3712"/>
                    </a:lnTo>
                    <a:cubicBezTo>
                      <a:pt x="3564" y="3712"/>
                      <a:pt x="3711" y="3565"/>
                      <a:pt x="3711" y="3383"/>
                    </a:cubicBezTo>
                    <a:lnTo>
                      <a:pt x="3711" y="335"/>
                    </a:lnTo>
                    <a:cubicBezTo>
                      <a:pt x="3711" y="153"/>
                      <a:pt x="3564" y="1"/>
                      <a:pt x="3378" y="1"/>
                    </a:cubicBezTo>
                    <a:lnTo>
                      <a:pt x="334" y="1"/>
                    </a:lnTo>
                    <a:cubicBezTo>
                      <a:pt x="147" y="1"/>
                      <a:pt x="0" y="153"/>
                      <a:pt x="0" y="335"/>
                    </a:cubicBezTo>
                    <a:lnTo>
                      <a:pt x="0" y="3383"/>
                    </a:lnTo>
                    <a:cubicBezTo>
                      <a:pt x="0" y="3565"/>
                      <a:pt x="147" y="3712"/>
                      <a:pt x="334" y="37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2"/>
              <p:cNvSpPr/>
              <p:nvPr/>
            </p:nvSpPr>
            <p:spPr>
              <a:xfrm>
                <a:off x="3415598" y="3506107"/>
                <a:ext cx="188528" cy="245017"/>
              </a:xfrm>
              <a:custGeom>
                <a:avLst/>
                <a:gdLst/>
                <a:ahLst/>
                <a:cxnLst/>
                <a:rect l="l" t="t" r="r" b="b"/>
                <a:pathLst>
                  <a:path w="1909" h="2481" extrusionOk="0">
                    <a:moveTo>
                      <a:pt x="599" y="464"/>
                    </a:moveTo>
                    <a:cubicBezTo>
                      <a:pt x="599" y="261"/>
                      <a:pt x="764" y="96"/>
                      <a:pt x="968" y="96"/>
                    </a:cubicBezTo>
                    <a:cubicBezTo>
                      <a:pt x="1172" y="96"/>
                      <a:pt x="1336" y="261"/>
                      <a:pt x="1336" y="464"/>
                    </a:cubicBezTo>
                    <a:lnTo>
                      <a:pt x="1336" y="712"/>
                    </a:lnTo>
                    <a:lnTo>
                      <a:pt x="599" y="712"/>
                    </a:lnTo>
                    <a:close/>
                    <a:moveTo>
                      <a:pt x="1896" y="2294"/>
                    </a:moveTo>
                    <a:lnTo>
                      <a:pt x="1705" y="855"/>
                    </a:lnTo>
                    <a:cubicBezTo>
                      <a:pt x="1696" y="772"/>
                      <a:pt x="1622" y="712"/>
                      <a:pt x="1540" y="712"/>
                    </a:cubicBezTo>
                    <a:lnTo>
                      <a:pt x="1432" y="712"/>
                    </a:lnTo>
                    <a:lnTo>
                      <a:pt x="1432" y="464"/>
                    </a:lnTo>
                    <a:cubicBezTo>
                      <a:pt x="1432" y="209"/>
                      <a:pt x="1224" y="1"/>
                      <a:pt x="968" y="1"/>
                    </a:cubicBezTo>
                    <a:cubicBezTo>
                      <a:pt x="716" y="1"/>
                      <a:pt x="508" y="209"/>
                      <a:pt x="508" y="464"/>
                    </a:cubicBezTo>
                    <a:lnTo>
                      <a:pt x="508" y="712"/>
                    </a:lnTo>
                    <a:lnTo>
                      <a:pt x="343" y="712"/>
                    </a:lnTo>
                    <a:cubicBezTo>
                      <a:pt x="257" y="712"/>
                      <a:pt x="187" y="777"/>
                      <a:pt x="174" y="859"/>
                    </a:cubicBezTo>
                    <a:lnTo>
                      <a:pt x="14" y="2298"/>
                    </a:lnTo>
                    <a:cubicBezTo>
                      <a:pt x="1" y="2394"/>
                      <a:pt x="79" y="2481"/>
                      <a:pt x="179" y="2481"/>
                    </a:cubicBezTo>
                    <a:lnTo>
                      <a:pt x="1731" y="2481"/>
                    </a:lnTo>
                    <a:cubicBezTo>
                      <a:pt x="1831" y="2481"/>
                      <a:pt x="1909" y="2394"/>
                      <a:pt x="1896" y="22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3" name="Google Shape;1713;p32"/>
            <p:cNvSpPr/>
            <p:nvPr/>
          </p:nvSpPr>
          <p:spPr>
            <a:xfrm>
              <a:off x="5094973" y="3345528"/>
              <a:ext cx="282249" cy="252720"/>
            </a:xfrm>
            <a:custGeom>
              <a:avLst/>
              <a:gdLst/>
              <a:ahLst/>
              <a:cxnLst/>
              <a:rect l="l" t="t" r="r" b="b"/>
              <a:pathLst>
                <a:path w="2858" h="2559" extrusionOk="0">
                  <a:moveTo>
                    <a:pt x="2827" y="746"/>
                  </a:moveTo>
                  <a:cubicBezTo>
                    <a:pt x="2472" y="178"/>
                    <a:pt x="2030" y="40"/>
                    <a:pt x="1874" y="9"/>
                  </a:cubicBezTo>
                  <a:cubicBezTo>
                    <a:pt x="1839" y="1"/>
                    <a:pt x="1804" y="14"/>
                    <a:pt x="1774" y="35"/>
                  </a:cubicBezTo>
                  <a:cubicBezTo>
                    <a:pt x="1583" y="204"/>
                    <a:pt x="1431" y="174"/>
                    <a:pt x="1431" y="174"/>
                  </a:cubicBezTo>
                  <a:cubicBezTo>
                    <a:pt x="1431" y="174"/>
                    <a:pt x="1275" y="204"/>
                    <a:pt x="1084" y="35"/>
                  </a:cubicBezTo>
                  <a:cubicBezTo>
                    <a:pt x="1054" y="14"/>
                    <a:pt x="1019" y="1"/>
                    <a:pt x="985" y="9"/>
                  </a:cubicBezTo>
                  <a:cubicBezTo>
                    <a:pt x="829" y="40"/>
                    <a:pt x="386" y="178"/>
                    <a:pt x="31" y="746"/>
                  </a:cubicBezTo>
                  <a:cubicBezTo>
                    <a:pt x="1" y="794"/>
                    <a:pt x="14" y="863"/>
                    <a:pt x="61" y="898"/>
                  </a:cubicBezTo>
                  <a:lnTo>
                    <a:pt x="369" y="1111"/>
                  </a:lnTo>
                  <a:cubicBezTo>
                    <a:pt x="417" y="1141"/>
                    <a:pt x="482" y="1132"/>
                    <a:pt x="521" y="1089"/>
                  </a:cubicBezTo>
                  <a:lnTo>
                    <a:pt x="664" y="915"/>
                  </a:lnTo>
                  <a:lnTo>
                    <a:pt x="590" y="2437"/>
                  </a:lnTo>
                  <a:cubicBezTo>
                    <a:pt x="590" y="2559"/>
                    <a:pt x="2268" y="2559"/>
                    <a:pt x="2268" y="2437"/>
                  </a:cubicBezTo>
                  <a:lnTo>
                    <a:pt x="2194" y="915"/>
                  </a:lnTo>
                  <a:lnTo>
                    <a:pt x="2342" y="1089"/>
                  </a:lnTo>
                  <a:cubicBezTo>
                    <a:pt x="2377" y="1132"/>
                    <a:pt x="2442" y="1141"/>
                    <a:pt x="2489" y="1111"/>
                  </a:cubicBezTo>
                  <a:lnTo>
                    <a:pt x="2797" y="898"/>
                  </a:lnTo>
                  <a:cubicBezTo>
                    <a:pt x="2845" y="863"/>
                    <a:pt x="2858" y="798"/>
                    <a:pt x="2827" y="74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2"/>
            <p:cNvSpPr/>
            <p:nvPr/>
          </p:nvSpPr>
          <p:spPr>
            <a:xfrm>
              <a:off x="4077176" y="3331010"/>
              <a:ext cx="210749" cy="279681"/>
            </a:xfrm>
            <a:custGeom>
              <a:avLst/>
              <a:gdLst/>
              <a:ahLst/>
              <a:cxnLst/>
              <a:rect l="l" t="t" r="r" b="b"/>
              <a:pathLst>
                <a:path w="2134" h="2832" extrusionOk="0">
                  <a:moveTo>
                    <a:pt x="2004" y="2801"/>
                  </a:moveTo>
                  <a:lnTo>
                    <a:pt x="1635" y="2827"/>
                  </a:lnTo>
                  <a:cubicBezTo>
                    <a:pt x="1570" y="2831"/>
                    <a:pt x="1509" y="2788"/>
                    <a:pt x="1496" y="2723"/>
                  </a:cubicBezTo>
                  <a:lnTo>
                    <a:pt x="1067" y="828"/>
                  </a:lnTo>
                  <a:lnTo>
                    <a:pt x="634" y="2727"/>
                  </a:lnTo>
                  <a:cubicBezTo>
                    <a:pt x="621" y="2792"/>
                    <a:pt x="564" y="2831"/>
                    <a:pt x="503" y="2827"/>
                  </a:cubicBezTo>
                  <a:lnTo>
                    <a:pt x="122" y="2801"/>
                  </a:lnTo>
                  <a:cubicBezTo>
                    <a:pt x="53" y="2797"/>
                    <a:pt x="1" y="2732"/>
                    <a:pt x="5" y="2658"/>
                  </a:cubicBezTo>
                  <a:lnTo>
                    <a:pt x="295" y="174"/>
                  </a:lnTo>
                  <a:lnTo>
                    <a:pt x="295" y="0"/>
                  </a:lnTo>
                  <a:lnTo>
                    <a:pt x="1839" y="0"/>
                  </a:lnTo>
                  <a:lnTo>
                    <a:pt x="1839" y="174"/>
                  </a:lnTo>
                  <a:lnTo>
                    <a:pt x="2125" y="2654"/>
                  </a:lnTo>
                  <a:cubicBezTo>
                    <a:pt x="2134" y="2727"/>
                    <a:pt x="2077" y="2797"/>
                    <a:pt x="2004" y="280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2"/>
            <p:cNvSpPr/>
            <p:nvPr/>
          </p:nvSpPr>
          <p:spPr>
            <a:xfrm>
              <a:off x="4565730" y="3363995"/>
              <a:ext cx="279681" cy="208181"/>
            </a:xfrm>
            <a:custGeom>
              <a:avLst/>
              <a:gdLst/>
              <a:ahLst/>
              <a:cxnLst/>
              <a:rect l="l" t="t" r="r" b="b"/>
              <a:pathLst>
                <a:path w="2832" h="2108" extrusionOk="0">
                  <a:moveTo>
                    <a:pt x="1436" y="247"/>
                  </a:moveTo>
                  <a:cubicBezTo>
                    <a:pt x="1410" y="199"/>
                    <a:pt x="1345" y="191"/>
                    <a:pt x="1310" y="239"/>
                  </a:cubicBezTo>
                  <a:cubicBezTo>
                    <a:pt x="1241" y="334"/>
                    <a:pt x="1236" y="555"/>
                    <a:pt x="1132" y="789"/>
                  </a:cubicBezTo>
                  <a:cubicBezTo>
                    <a:pt x="993" y="1101"/>
                    <a:pt x="863" y="1288"/>
                    <a:pt x="508" y="1557"/>
                  </a:cubicBezTo>
                  <a:cubicBezTo>
                    <a:pt x="326" y="1691"/>
                    <a:pt x="1" y="2077"/>
                    <a:pt x="412" y="2090"/>
                  </a:cubicBezTo>
                  <a:cubicBezTo>
                    <a:pt x="824" y="2107"/>
                    <a:pt x="1366" y="1912"/>
                    <a:pt x="1778" y="1518"/>
                  </a:cubicBezTo>
                  <a:cubicBezTo>
                    <a:pt x="2095" y="1210"/>
                    <a:pt x="2524" y="1149"/>
                    <a:pt x="2680" y="1019"/>
                  </a:cubicBezTo>
                  <a:cubicBezTo>
                    <a:pt x="2832" y="889"/>
                    <a:pt x="2567" y="494"/>
                    <a:pt x="2442" y="377"/>
                  </a:cubicBezTo>
                  <a:cubicBezTo>
                    <a:pt x="2312" y="260"/>
                    <a:pt x="2207" y="212"/>
                    <a:pt x="2164" y="108"/>
                  </a:cubicBezTo>
                  <a:cubicBezTo>
                    <a:pt x="2121" y="0"/>
                    <a:pt x="2082" y="126"/>
                    <a:pt x="1947" y="256"/>
                  </a:cubicBezTo>
                  <a:cubicBezTo>
                    <a:pt x="1813" y="386"/>
                    <a:pt x="1574" y="421"/>
                    <a:pt x="1535" y="403"/>
                  </a:cubicBezTo>
                  <a:cubicBezTo>
                    <a:pt x="1509" y="395"/>
                    <a:pt x="1466" y="308"/>
                    <a:pt x="1436" y="2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722" name="Google Shape;1722;p32"/>
          <p:cNvCxnSpPr/>
          <p:nvPr/>
        </p:nvCxnSpPr>
        <p:spPr>
          <a:xfrm rot="16200000" flipH="1">
            <a:off x="1538122" y="2051264"/>
            <a:ext cx="1267800" cy="2523900"/>
          </a:xfrm>
          <a:prstGeom prst="bentConnector2">
            <a:avLst/>
          </a:prstGeom>
          <a:noFill/>
          <a:ln w="9525" cap="flat" cmpd="sng">
            <a:solidFill>
              <a:schemeClr val="dk1"/>
            </a:solidFill>
            <a:prstDash val="solid"/>
            <a:round/>
            <a:headEnd type="triangle" w="med" len="med"/>
            <a:tailEnd type="none" w="med" len="med"/>
          </a:ln>
        </p:spPr>
      </p:cxnSp>
      <p:cxnSp>
        <p:nvCxnSpPr>
          <p:cNvPr id="1729" name="Google Shape;1729;p32"/>
          <p:cNvCxnSpPr/>
          <p:nvPr/>
        </p:nvCxnSpPr>
        <p:spPr>
          <a:xfrm rot="5400000">
            <a:off x="6449287" y="2245829"/>
            <a:ext cx="1267800" cy="2251200"/>
          </a:xfrm>
          <a:prstGeom prst="bentConnector2">
            <a:avLst/>
          </a:prstGeom>
          <a:noFill/>
          <a:ln w="9525" cap="flat" cmpd="sng">
            <a:solidFill>
              <a:schemeClr val="dk1"/>
            </a:solidFill>
            <a:prstDash val="solid"/>
            <a:round/>
            <a:headEnd type="triangle" w="med" len="med"/>
            <a:tailEnd type="none" w="med" len="med"/>
          </a:ln>
        </p:spPr>
      </p:cxnSp>
      <p:sp>
        <p:nvSpPr>
          <p:cNvPr id="139" name="TextBox 138"/>
          <p:cNvSpPr txBox="1"/>
          <p:nvPr/>
        </p:nvSpPr>
        <p:spPr>
          <a:xfrm>
            <a:off x="0" y="207445"/>
            <a:ext cx="9144000" cy="630942"/>
          </a:xfrm>
          <a:prstGeom prst="rect">
            <a:avLst/>
          </a:prstGeom>
          <a:noFill/>
        </p:spPr>
        <p:txBody>
          <a:bodyPr wrap="square" rtlCol="0">
            <a:spAutoFit/>
          </a:bodyPr>
          <a:lstStyle/>
          <a:p>
            <a:pPr algn="ctr"/>
            <a:r>
              <a:rPr lang="en-US" sz="3500" b="1">
                <a:solidFill>
                  <a:schemeClr val="accent1">
                    <a:lumMod val="50000"/>
                  </a:schemeClr>
                </a:solidFill>
              </a:rPr>
              <a:t>HƯỚNG DẪN VỀ NHÀ</a:t>
            </a:r>
          </a:p>
        </p:txBody>
      </p:sp>
      <p:sp>
        <p:nvSpPr>
          <p:cNvPr id="141" name="TextBox 140"/>
          <p:cNvSpPr txBox="1"/>
          <p:nvPr/>
        </p:nvSpPr>
        <p:spPr>
          <a:xfrm>
            <a:off x="316010" y="923337"/>
            <a:ext cx="1454733" cy="1685077"/>
          </a:xfrm>
          <a:prstGeom prst="rect">
            <a:avLst/>
          </a:prstGeom>
          <a:noFill/>
        </p:spPr>
        <p:txBody>
          <a:bodyPr wrap="square" rtlCol="0">
            <a:spAutoFit/>
          </a:bodyPr>
          <a:lstStyle/>
          <a:p>
            <a:pPr algn="ctr">
              <a:lnSpc>
                <a:spcPct val="150000"/>
              </a:lnSpc>
            </a:pPr>
            <a:r>
              <a:rPr lang="en-US" sz="2300" dirty="0" err="1"/>
              <a:t>Ôn</a:t>
            </a:r>
            <a:r>
              <a:rPr lang="en-US" sz="2300" dirty="0"/>
              <a:t> </a:t>
            </a:r>
            <a:r>
              <a:rPr lang="en-US" sz="2300" dirty="0" err="1"/>
              <a:t>lại</a:t>
            </a:r>
            <a:r>
              <a:rPr lang="en-US" sz="2300" dirty="0"/>
              <a:t> </a:t>
            </a:r>
            <a:r>
              <a:rPr lang="en-US" sz="2300" dirty="0" err="1"/>
              <a:t>kiến</a:t>
            </a:r>
            <a:r>
              <a:rPr lang="en-US" sz="2300" dirty="0"/>
              <a:t> </a:t>
            </a:r>
            <a:r>
              <a:rPr lang="en-US" sz="2300" dirty="0" err="1"/>
              <a:t>thức</a:t>
            </a:r>
            <a:r>
              <a:rPr lang="en-US" sz="2300" dirty="0"/>
              <a:t> </a:t>
            </a:r>
            <a:r>
              <a:rPr lang="en-US" sz="2300" dirty="0" err="1"/>
              <a:t>đã</a:t>
            </a:r>
            <a:r>
              <a:rPr lang="en-US" sz="2300" dirty="0"/>
              <a:t> </a:t>
            </a:r>
            <a:r>
              <a:rPr lang="en-US" sz="2300" dirty="0" err="1"/>
              <a:t>học</a:t>
            </a:r>
            <a:r>
              <a:rPr lang="en-US" sz="2300" dirty="0"/>
              <a:t>.</a:t>
            </a:r>
          </a:p>
        </p:txBody>
      </p:sp>
      <p:sp>
        <p:nvSpPr>
          <p:cNvPr id="142" name="TextBox 141"/>
          <p:cNvSpPr txBox="1"/>
          <p:nvPr/>
        </p:nvSpPr>
        <p:spPr>
          <a:xfrm>
            <a:off x="2285626" y="923337"/>
            <a:ext cx="1801575" cy="1685077"/>
          </a:xfrm>
          <a:prstGeom prst="rect">
            <a:avLst/>
          </a:prstGeom>
          <a:noFill/>
        </p:spPr>
        <p:txBody>
          <a:bodyPr wrap="square" rtlCol="0">
            <a:spAutoFit/>
          </a:bodyPr>
          <a:lstStyle/>
          <a:p>
            <a:pPr algn="ctr">
              <a:lnSpc>
                <a:spcPct val="150000"/>
              </a:lnSpc>
            </a:pPr>
            <a:r>
              <a:rPr lang="en-US" sz="2300" dirty="0"/>
              <a:t>Hoàn </a:t>
            </a:r>
            <a:r>
              <a:rPr lang="en-US" sz="2300" dirty="0" err="1"/>
              <a:t>thành</a:t>
            </a:r>
            <a:r>
              <a:rPr lang="en-US" sz="2300" dirty="0"/>
              <a:t> </a:t>
            </a:r>
            <a:r>
              <a:rPr lang="en-US" sz="2300" dirty="0" err="1"/>
              <a:t>bài</a:t>
            </a:r>
            <a:r>
              <a:rPr lang="en-US" sz="2300" dirty="0"/>
              <a:t> </a:t>
            </a:r>
            <a:r>
              <a:rPr lang="en-US" sz="2300" dirty="0" err="1"/>
              <a:t>tập</a:t>
            </a:r>
            <a:r>
              <a:rPr lang="en-US" sz="2300" dirty="0"/>
              <a:t> </a:t>
            </a:r>
            <a:r>
              <a:rPr lang="en-US" sz="2300" dirty="0" err="1"/>
              <a:t>phần</a:t>
            </a:r>
            <a:r>
              <a:rPr lang="en-US" sz="2300" dirty="0"/>
              <a:t> </a:t>
            </a:r>
            <a:r>
              <a:rPr lang="en-US" sz="2300" dirty="0" err="1"/>
              <a:t>Vận</a:t>
            </a:r>
            <a:r>
              <a:rPr lang="en-US" sz="2300" dirty="0"/>
              <a:t> </a:t>
            </a:r>
            <a:r>
              <a:rPr lang="en-US" sz="2300" dirty="0" err="1"/>
              <a:t>dụng</a:t>
            </a:r>
            <a:r>
              <a:rPr lang="en-US" sz="2300" dirty="0"/>
              <a:t>.</a:t>
            </a:r>
          </a:p>
        </p:txBody>
      </p:sp>
      <p:sp>
        <p:nvSpPr>
          <p:cNvPr id="143" name="TextBox 142"/>
          <p:cNvSpPr txBox="1"/>
          <p:nvPr/>
        </p:nvSpPr>
        <p:spPr>
          <a:xfrm>
            <a:off x="5199453" y="988022"/>
            <a:ext cx="3642723" cy="1685077"/>
          </a:xfrm>
          <a:prstGeom prst="rect">
            <a:avLst/>
          </a:prstGeom>
          <a:noFill/>
        </p:spPr>
        <p:txBody>
          <a:bodyPr wrap="square" rtlCol="0">
            <a:spAutoFit/>
          </a:bodyPr>
          <a:lstStyle/>
          <a:p>
            <a:pPr algn="ctr">
              <a:lnSpc>
                <a:spcPct val="150000"/>
              </a:lnSpc>
            </a:pPr>
            <a:r>
              <a:rPr lang="vi-VN" sz="2300"/>
              <a:t>Đọc và tìm hiểu trước </a:t>
            </a:r>
            <a:endParaRPr lang="en-US" sz="2300"/>
          </a:p>
          <a:p>
            <a:pPr algn="ctr">
              <a:lnSpc>
                <a:spcPct val="150000"/>
              </a:lnSpc>
            </a:pPr>
            <a:r>
              <a:rPr lang="vi-VN" sz="2300" b="1" i="1"/>
              <a:t>Bài 9. Vi phạm pháp luật và trách nhiệm pháp lí</a:t>
            </a:r>
            <a:r>
              <a:rPr lang="vi-VN" sz="2300"/>
              <a:t>. </a:t>
            </a:r>
          </a:p>
        </p:txBody>
      </p:sp>
      <p:cxnSp>
        <p:nvCxnSpPr>
          <p:cNvPr id="1711" name="Google Shape;1711;p32"/>
          <p:cNvCxnSpPr>
            <a:stCxn id="142" idx="2"/>
          </p:cNvCxnSpPr>
          <p:nvPr/>
        </p:nvCxnSpPr>
        <p:spPr>
          <a:xfrm rot="16200000" flipH="1">
            <a:off x="3694836" y="2099991"/>
            <a:ext cx="590157" cy="1607001"/>
          </a:xfrm>
          <a:prstGeom prst="bentConnector3">
            <a:avLst>
              <a:gd name="adj1" fmla="val 50000"/>
            </a:avLst>
          </a:prstGeom>
          <a:noFill/>
          <a:ln w="9525" cap="flat" cmpd="sng">
            <a:solidFill>
              <a:schemeClr val="dk1"/>
            </a:solidFill>
            <a:prstDash val="solid"/>
            <a:round/>
            <a:headEnd type="triangle" w="med" len="med"/>
            <a:tailEnd type="none" w="med" len="med"/>
          </a:ln>
        </p:spPr>
      </p:cxnSp>
    </p:spTree>
    <p:extLst>
      <p:ext uri="{BB962C8B-B14F-4D97-AF65-F5344CB8AC3E}">
        <p14:creationId xmlns:p14="http://schemas.microsoft.com/office/powerpoint/2010/main" val="4004416263"/>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22"/>
                                        </p:tgtEl>
                                        <p:attrNameLst>
                                          <p:attrName>style.visibility</p:attrName>
                                        </p:attrNameLst>
                                      </p:cBhvr>
                                      <p:to>
                                        <p:strVal val="visible"/>
                                      </p:to>
                                    </p:set>
                                    <p:animEffect transition="in" filter="wipe(down)">
                                      <p:cBhvr>
                                        <p:cTn id="7" dur="500"/>
                                        <p:tgtEl>
                                          <p:spTgt spid="17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wipe(down)">
                                      <p:cBhvr>
                                        <p:cTn id="10" dur="500"/>
                                        <p:tgtEl>
                                          <p:spTgt spid="1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11"/>
                                        </p:tgtEl>
                                        <p:attrNameLst>
                                          <p:attrName>style.visibility</p:attrName>
                                        </p:attrNameLst>
                                      </p:cBhvr>
                                      <p:to>
                                        <p:strVal val="visible"/>
                                      </p:to>
                                    </p:set>
                                    <p:animEffect transition="in" filter="wipe(down)">
                                      <p:cBhvr>
                                        <p:cTn id="15" dur="500"/>
                                        <p:tgtEl>
                                          <p:spTgt spid="17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2"/>
                                        </p:tgtEl>
                                        <p:attrNameLst>
                                          <p:attrName>style.visibility</p:attrName>
                                        </p:attrNameLst>
                                      </p:cBhvr>
                                      <p:to>
                                        <p:strVal val="visible"/>
                                      </p:to>
                                    </p:set>
                                    <p:animEffect transition="in" filter="wipe(down)">
                                      <p:cBhvr>
                                        <p:cTn id="18" dur="500"/>
                                        <p:tgtEl>
                                          <p:spTgt spid="1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29"/>
                                        </p:tgtEl>
                                        <p:attrNameLst>
                                          <p:attrName>style.visibility</p:attrName>
                                        </p:attrNameLst>
                                      </p:cBhvr>
                                      <p:to>
                                        <p:strVal val="visible"/>
                                      </p:to>
                                    </p:set>
                                    <p:animEffect transition="in" filter="wipe(down)">
                                      <p:cBhvr>
                                        <p:cTn id="23" dur="500"/>
                                        <p:tgtEl>
                                          <p:spTgt spid="172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3"/>
                                        </p:tgtEl>
                                        <p:attrNameLst>
                                          <p:attrName>style.visibility</p:attrName>
                                        </p:attrNameLst>
                                      </p:cBhvr>
                                      <p:to>
                                        <p:strVal val="visible"/>
                                      </p:to>
                                    </p:set>
                                    <p:animEffect transition="in" filter="wipe(down)">
                                      <p:cBhvr>
                                        <p:cTn id="26"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P spid="142" grpId="0"/>
      <p:bldP spid="14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grpSp>
        <p:nvGrpSpPr>
          <p:cNvPr id="3" name="Group 2"/>
          <p:cNvGrpSpPr/>
          <p:nvPr/>
        </p:nvGrpSpPr>
        <p:grpSpPr>
          <a:xfrm>
            <a:off x="2214125" y="2200536"/>
            <a:ext cx="4715752" cy="2942964"/>
            <a:chOff x="2202311" y="2200536"/>
            <a:chExt cx="4715752" cy="2942964"/>
          </a:xfrm>
        </p:grpSpPr>
        <p:grpSp>
          <p:nvGrpSpPr>
            <p:cNvPr id="140" name="Google Shape;140;p18"/>
            <p:cNvGrpSpPr/>
            <p:nvPr/>
          </p:nvGrpSpPr>
          <p:grpSpPr>
            <a:xfrm>
              <a:off x="2202311" y="2200536"/>
              <a:ext cx="4715752" cy="2942964"/>
              <a:chOff x="2221092" y="1923909"/>
              <a:chExt cx="4715752" cy="2942964"/>
            </a:xfrm>
          </p:grpSpPr>
          <p:sp>
            <p:nvSpPr>
              <p:cNvPr id="141" name="Google Shape;141;p18"/>
              <p:cNvSpPr/>
              <p:nvPr/>
            </p:nvSpPr>
            <p:spPr>
              <a:xfrm>
                <a:off x="2694400" y="2645588"/>
                <a:ext cx="652200" cy="652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8"/>
              <p:cNvSpPr/>
              <p:nvPr/>
            </p:nvSpPr>
            <p:spPr>
              <a:xfrm>
                <a:off x="5812250" y="2607125"/>
                <a:ext cx="652200" cy="652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8"/>
              <p:cNvSpPr/>
              <p:nvPr/>
            </p:nvSpPr>
            <p:spPr>
              <a:xfrm>
                <a:off x="6268338" y="3844325"/>
                <a:ext cx="652200" cy="652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p:cNvSpPr/>
              <p:nvPr/>
            </p:nvSpPr>
            <p:spPr>
              <a:xfrm>
                <a:off x="2225713" y="3894538"/>
                <a:ext cx="652200" cy="652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8"/>
              <p:cNvSpPr/>
              <p:nvPr/>
            </p:nvSpPr>
            <p:spPr>
              <a:xfrm>
                <a:off x="2996088" y="4714463"/>
                <a:ext cx="3151841" cy="152410"/>
              </a:xfrm>
              <a:custGeom>
                <a:avLst/>
                <a:gdLst/>
                <a:ahLst/>
                <a:cxnLst/>
                <a:rect l="l" t="t" r="r" b="b"/>
                <a:pathLst>
                  <a:path w="21714" h="1050" extrusionOk="0">
                    <a:moveTo>
                      <a:pt x="1" y="0"/>
                    </a:moveTo>
                    <a:lnTo>
                      <a:pt x="1" y="481"/>
                    </a:lnTo>
                    <a:cubicBezTo>
                      <a:pt x="1" y="794"/>
                      <a:pt x="256" y="1049"/>
                      <a:pt x="569" y="1049"/>
                    </a:cubicBezTo>
                    <a:lnTo>
                      <a:pt x="21146" y="1049"/>
                    </a:lnTo>
                    <a:cubicBezTo>
                      <a:pt x="21462" y="1049"/>
                      <a:pt x="21714" y="794"/>
                      <a:pt x="21714" y="481"/>
                    </a:cubicBezTo>
                    <a:lnTo>
                      <a:pt x="217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8"/>
              <p:cNvSpPr/>
              <p:nvPr/>
            </p:nvSpPr>
            <p:spPr>
              <a:xfrm>
                <a:off x="3517189" y="3389077"/>
                <a:ext cx="2109646" cy="1325533"/>
              </a:xfrm>
              <a:custGeom>
                <a:avLst/>
                <a:gdLst/>
                <a:ahLst/>
                <a:cxnLst/>
                <a:rect l="l" t="t" r="r" b="b"/>
                <a:pathLst>
                  <a:path w="14534" h="9132" extrusionOk="0">
                    <a:moveTo>
                      <a:pt x="872" y="0"/>
                    </a:moveTo>
                    <a:cubicBezTo>
                      <a:pt x="391" y="0"/>
                      <a:pt x="1" y="390"/>
                      <a:pt x="1" y="872"/>
                    </a:cubicBezTo>
                    <a:lnTo>
                      <a:pt x="1" y="9131"/>
                    </a:lnTo>
                    <a:lnTo>
                      <a:pt x="14534" y="9131"/>
                    </a:lnTo>
                    <a:lnTo>
                      <a:pt x="14534" y="872"/>
                    </a:lnTo>
                    <a:cubicBezTo>
                      <a:pt x="14534" y="390"/>
                      <a:pt x="14144" y="0"/>
                      <a:pt x="136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8"/>
              <p:cNvSpPr/>
              <p:nvPr/>
            </p:nvSpPr>
            <p:spPr>
              <a:xfrm>
                <a:off x="3614733" y="3494748"/>
                <a:ext cx="1915287" cy="1219862"/>
              </a:xfrm>
              <a:custGeom>
                <a:avLst/>
                <a:gdLst/>
                <a:ahLst/>
                <a:cxnLst/>
                <a:rect l="l" t="t" r="r" b="b"/>
                <a:pathLst>
                  <a:path w="13195" h="8404" extrusionOk="0">
                    <a:moveTo>
                      <a:pt x="1" y="1"/>
                    </a:moveTo>
                    <a:lnTo>
                      <a:pt x="1" y="8403"/>
                    </a:lnTo>
                    <a:lnTo>
                      <a:pt x="13194" y="8403"/>
                    </a:lnTo>
                    <a:lnTo>
                      <a:pt x="131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8"/>
              <p:cNvSpPr/>
              <p:nvPr/>
            </p:nvSpPr>
            <p:spPr>
              <a:xfrm>
                <a:off x="4381870" y="4714463"/>
                <a:ext cx="380300" cy="59948"/>
              </a:xfrm>
              <a:custGeom>
                <a:avLst/>
                <a:gdLst/>
                <a:ahLst/>
                <a:cxnLst/>
                <a:rect l="l" t="t" r="r" b="b"/>
                <a:pathLst>
                  <a:path w="2620" h="413" extrusionOk="0">
                    <a:moveTo>
                      <a:pt x="1" y="0"/>
                    </a:moveTo>
                    <a:cubicBezTo>
                      <a:pt x="1" y="230"/>
                      <a:pt x="187" y="412"/>
                      <a:pt x="413" y="412"/>
                    </a:cubicBezTo>
                    <a:lnTo>
                      <a:pt x="2208" y="412"/>
                    </a:lnTo>
                    <a:cubicBezTo>
                      <a:pt x="2438" y="412"/>
                      <a:pt x="2620" y="230"/>
                      <a:pt x="2620" y="0"/>
                    </a:cubicBezTo>
                    <a:close/>
                  </a:path>
                </a:pathLst>
              </a:custGeom>
              <a:solidFill>
                <a:srgbClr val="C7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8"/>
              <p:cNvSpPr/>
              <p:nvPr/>
            </p:nvSpPr>
            <p:spPr>
              <a:xfrm>
                <a:off x="3614733" y="3603612"/>
                <a:ext cx="1915287" cy="633881"/>
              </a:xfrm>
              <a:custGeom>
                <a:avLst/>
                <a:gdLst/>
                <a:ahLst/>
                <a:cxnLst/>
                <a:rect l="l" t="t" r="r" b="b"/>
                <a:pathLst>
                  <a:path w="13195" h="4367" extrusionOk="0">
                    <a:moveTo>
                      <a:pt x="1" y="1"/>
                    </a:moveTo>
                    <a:lnTo>
                      <a:pt x="1" y="4297"/>
                    </a:lnTo>
                    <a:cubicBezTo>
                      <a:pt x="308" y="4163"/>
                      <a:pt x="525" y="3859"/>
                      <a:pt x="525" y="3500"/>
                    </a:cubicBezTo>
                    <a:cubicBezTo>
                      <a:pt x="525" y="3981"/>
                      <a:pt x="915" y="4367"/>
                      <a:pt x="1392" y="4367"/>
                    </a:cubicBezTo>
                    <a:cubicBezTo>
                      <a:pt x="1874" y="4367"/>
                      <a:pt x="2259" y="3981"/>
                      <a:pt x="2259" y="3500"/>
                    </a:cubicBezTo>
                    <a:cubicBezTo>
                      <a:pt x="2259" y="3981"/>
                      <a:pt x="2650" y="4367"/>
                      <a:pt x="3127" y="4367"/>
                    </a:cubicBezTo>
                    <a:cubicBezTo>
                      <a:pt x="3608" y="4367"/>
                      <a:pt x="3994" y="3981"/>
                      <a:pt x="3994" y="3500"/>
                    </a:cubicBezTo>
                    <a:cubicBezTo>
                      <a:pt x="3994" y="3981"/>
                      <a:pt x="4384" y="4367"/>
                      <a:pt x="4861" y="4367"/>
                    </a:cubicBezTo>
                    <a:cubicBezTo>
                      <a:pt x="5342" y="4367"/>
                      <a:pt x="5728" y="3981"/>
                      <a:pt x="5728" y="3500"/>
                    </a:cubicBezTo>
                    <a:cubicBezTo>
                      <a:pt x="5728" y="3981"/>
                      <a:pt x="6118" y="4367"/>
                      <a:pt x="6595" y="4367"/>
                    </a:cubicBezTo>
                    <a:cubicBezTo>
                      <a:pt x="7076" y="4367"/>
                      <a:pt x="7462" y="3981"/>
                      <a:pt x="7462" y="3500"/>
                    </a:cubicBezTo>
                    <a:cubicBezTo>
                      <a:pt x="7462" y="3981"/>
                      <a:pt x="7853" y="4367"/>
                      <a:pt x="8330" y="4367"/>
                    </a:cubicBezTo>
                    <a:cubicBezTo>
                      <a:pt x="8811" y="4367"/>
                      <a:pt x="9197" y="3981"/>
                      <a:pt x="9197" y="3500"/>
                    </a:cubicBezTo>
                    <a:cubicBezTo>
                      <a:pt x="9197" y="3981"/>
                      <a:pt x="9587" y="4367"/>
                      <a:pt x="10064" y="4367"/>
                    </a:cubicBezTo>
                    <a:cubicBezTo>
                      <a:pt x="10545" y="4367"/>
                      <a:pt x="10931" y="3981"/>
                      <a:pt x="10931" y="3500"/>
                    </a:cubicBezTo>
                    <a:cubicBezTo>
                      <a:pt x="10931" y="3981"/>
                      <a:pt x="11321" y="4367"/>
                      <a:pt x="11798" y="4367"/>
                    </a:cubicBezTo>
                    <a:cubicBezTo>
                      <a:pt x="12279" y="4367"/>
                      <a:pt x="12665" y="3981"/>
                      <a:pt x="12665" y="3500"/>
                    </a:cubicBezTo>
                    <a:cubicBezTo>
                      <a:pt x="12665" y="3859"/>
                      <a:pt x="12882" y="4163"/>
                      <a:pt x="13194" y="4297"/>
                    </a:cubicBezTo>
                    <a:lnTo>
                      <a:pt x="13194" y="1"/>
                    </a:lnTo>
                    <a:close/>
                  </a:path>
                </a:pathLst>
              </a:custGeom>
              <a:solidFill>
                <a:srgbClr val="E7AF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8"/>
              <p:cNvSpPr/>
              <p:nvPr/>
            </p:nvSpPr>
            <p:spPr>
              <a:xfrm>
                <a:off x="3187400" y="3494748"/>
                <a:ext cx="601222" cy="367091"/>
              </a:xfrm>
              <a:custGeom>
                <a:avLst/>
                <a:gdLst/>
                <a:ahLst/>
                <a:cxnLst/>
                <a:rect l="l" t="t" r="r" b="b"/>
                <a:pathLst>
                  <a:path w="4142" h="2529" extrusionOk="0">
                    <a:moveTo>
                      <a:pt x="2940" y="1"/>
                    </a:moveTo>
                    <a:lnTo>
                      <a:pt x="1" y="2528"/>
                    </a:lnTo>
                    <a:lnTo>
                      <a:pt x="1735" y="2528"/>
                    </a:lnTo>
                    <a:lnTo>
                      <a:pt x="4141" y="1"/>
                    </a:lnTo>
                    <a:close/>
                  </a:path>
                </a:pathLst>
              </a:custGeom>
              <a:solidFill>
                <a:srgbClr val="FF8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8"/>
              <p:cNvSpPr/>
              <p:nvPr/>
            </p:nvSpPr>
            <p:spPr>
              <a:xfrm>
                <a:off x="3439097" y="3494748"/>
                <a:ext cx="523130" cy="367091"/>
              </a:xfrm>
              <a:custGeom>
                <a:avLst/>
                <a:gdLst/>
                <a:ahLst/>
                <a:cxnLst/>
                <a:rect l="l" t="t" r="r" b="b"/>
                <a:pathLst>
                  <a:path w="3604" h="2529" extrusionOk="0">
                    <a:moveTo>
                      <a:pt x="2407" y="1"/>
                    </a:moveTo>
                    <a:lnTo>
                      <a:pt x="1" y="2528"/>
                    </a:lnTo>
                    <a:lnTo>
                      <a:pt x="1735" y="2528"/>
                    </a:lnTo>
                    <a:lnTo>
                      <a:pt x="36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8"/>
              <p:cNvSpPr/>
              <p:nvPr/>
            </p:nvSpPr>
            <p:spPr>
              <a:xfrm>
                <a:off x="3690938" y="3494748"/>
                <a:ext cx="445618" cy="367091"/>
              </a:xfrm>
              <a:custGeom>
                <a:avLst/>
                <a:gdLst/>
                <a:ahLst/>
                <a:cxnLst/>
                <a:rect l="l" t="t" r="r" b="b"/>
                <a:pathLst>
                  <a:path w="3070" h="2529" extrusionOk="0">
                    <a:moveTo>
                      <a:pt x="1869" y="1"/>
                    </a:moveTo>
                    <a:lnTo>
                      <a:pt x="0" y="2528"/>
                    </a:lnTo>
                    <a:lnTo>
                      <a:pt x="1734" y="2528"/>
                    </a:lnTo>
                    <a:lnTo>
                      <a:pt x="3070" y="1"/>
                    </a:lnTo>
                    <a:close/>
                  </a:path>
                </a:pathLst>
              </a:custGeom>
              <a:solidFill>
                <a:srgbClr val="FF8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8"/>
              <p:cNvSpPr/>
              <p:nvPr/>
            </p:nvSpPr>
            <p:spPr>
              <a:xfrm>
                <a:off x="3942635" y="3494748"/>
                <a:ext cx="368252" cy="367091"/>
              </a:xfrm>
              <a:custGeom>
                <a:avLst/>
                <a:gdLst/>
                <a:ahLst/>
                <a:cxnLst/>
                <a:rect l="l" t="t" r="r" b="b"/>
                <a:pathLst>
                  <a:path w="2537" h="2529" extrusionOk="0">
                    <a:moveTo>
                      <a:pt x="1336" y="1"/>
                    </a:moveTo>
                    <a:lnTo>
                      <a:pt x="0" y="2528"/>
                    </a:lnTo>
                    <a:lnTo>
                      <a:pt x="1735" y="2528"/>
                    </a:lnTo>
                    <a:lnTo>
                      <a:pt x="25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8"/>
              <p:cNvSpPr/>
              <p:nvPr/>
            </p:nvSpPr>
            <p:spPr>
              <a:xfrm>
                <a:off x="4194331" y="3494748"/>
                <a:ext cx="290886" cy="367091"/>
              </a:xfrm>
              <a:custGeom>
                <a:avLst/>
                <a:gdLst/>
                <a:ahLst/>
                <a:cxnLst/>
                <a:rect l="l" t="t" r="r" b="b"/>
                <a:pathLst>
                  <a:path w="2004" h="2529" extrusionOk="0">
                    <a:moveTo>
                      <a:pt x="803" y="1"/>
                    </a:moveTo>
                    <a:lnTo>
                      <a:pt x="1" y="2528"/>
                    </a:lnTo>
                    <a:lnTo>
                      <a:pt x="1735" y="2528"/>
                    </a:lnTo>
                    <a:lnTo>
                      <a:pt x="2004" y="1"/>
                    </a:lnTo>
                    <a:close/>
                  </a:path>
                </a:pathLst>
              </a:custGeom>
              <a:solidFill>
                <a:srgbClr val="FF8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8"/>
              <p:cNvSpPr/>
              <p:nvPr/>
            </p:nvSpPr>
            <p:spPr>
              <a:xfrm>
                <a:off x="4446173" y="3494748"/>
                <a:ext cx="251840" cy="367091"/>
              </a:xfrm>
              <a:custGeom>
                <a:avLst/>
                <a:gdLst/>
                <a:ahLst/>
                <a:cxnLst/>
                <a:rect l="l" t="t" r="r" b="b"/>
                <a:pathLst>
                  <a:path w="1735" h="2529" extrusionOk="0">
                    <a:moveTo>
                      <a:pt x="269" y="1"/>
                    </a:moveTo>
                    <a:lnTo>
                      <a:pt x="0" y="2528"/>
                    </a:lnTo>
                    <a:lnTo>
                      <a:pt x="1734" y="2528"/>
                    </a:lnTo>
                    <a:lnTo>
                      <a:pt x="14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8"/>
              <p:cNvSpPr/>
              <p:nvPr/>
            </p:nvSpPr>
            <p:spPr>
              <a:xfrm>
                <a:off x="4659404" y="3494748"/>
                <a:ext cx="290305" cy="367091"/>
              </a:xfrm>
              <a:custGeom>
                <a:avLst/>
                <a:gdLst/>
                <a:ahLst/>
                <a:cxnLst/>
                <a:rect l="l" t="t" r="r" b="b"/>
                <a:pathLst>
                  <a:path w="2000" h="2529" extrusionOk="0">
                    <a:moveTo>
                      <a:pt x="1" y="1"/>
                    </a:moveTo>
                    <a:lnTo>
                      <a:pt x="265" y="2528"/>
                    </a:lnTo>
                    <a:lnTo>
                      <a:pt x="2000" y="2528"/>
                    </a:lnTo>
                    <a:lnTo>
                      <a:pt x="1198" y="1"/>
                    </a:lnTo>
                    <a:close/>
                  </a:path>
                </a:pathLst>
              </a:custGeom>
              <a:solidFill>
                <a:srgbClr val="FF8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8"/>
              <p:cNvSpPr/>
              <p:nvPr/>
            </p:nvSpPr>
            <p:spPr>
              <a:xfrm>
                <a:off x="4833153" y="3494748"/>
                <a:ext cx="368252" cy="367091"/>
              </a:xfrm>
              <a:custGeom>
                <a:avLst/>
                <a:gdLst/>
                <a:ahLst/>
                <a:cxnLst/>
                <a:rect l="l" t="t" r="r" b="b"/>
                <a:pathLst>
                  <a:path w="2537" h="2529" extrusionOk="0">
                    <a:moveTo>
                      <a:pt x="1" y="1"/>
                    </a:moveTo>
                    <a:lnTo>
                      <a:pt x="803" y="2528"/>
                    </a:lnTo>
                    <a:lnTo>
                      <a:pt x="2537" y="2528"/>
                    </a:lnTo>
                    <a:lnTo>
                      <a:pt x="120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8"/>
              <p:cNvSpPr/>
              <p:nvPr/>
            </p:nvSpPr>
            <p:spPr>
              <a:xfrm>
                <a:off x="5007482" y="3494748"/>
                <a:ext cx="445763" cy="367091"/>
              </a:xfrm>
              <a:custGeom>
                <a:avLst/>
                <a:gdLst/>
                <a:ahLst/>
                <a:cxnLst/>
                <a:rect l="l" t="t" r="r" b="b"/>
                <a:pathLst>
                  <a:path w="3071" h="2529" extrusionOk="0">
                    <a:moveTo>
                      <a:pt x="1" y="1"/>
                    </a:moveTo>
                    <a:lnTo>
                      <a:pt x="1336" y="2528"/>
                    </a:lnTo>
                    <a:lnTo>
                      <a:pt x="3070" y="2528"/>
                    </a:lnTo>
                    <a:lnTo>
                      <a:pt x="1202" y="1"/>
                    </a:lnTo>
                    <a:close/>
                  </a:path>
                </a:pathLst>
              </a:custGeom>
              <a:solidFill>
                <a:srgbClr val="FF8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8"/>
              <p:cNvSpPr/>
              <p:nvPr/>
            </p:nvSpPr>
            <p:spPr>
              <a:xfrm>
                <a:off x="5181812" y="3494748"/>
                <a:ext cx="523130" cy="367091"/>
              </a:xfrm>
              <a:custGeom>
                <a:avLst/>
                <a:gdLst/>
                <a:ahLst/>
                <a:cxnLst/>
                <a:rect l="l" t="t" r="r" b="b"/>
                <a:pathLst>
                  <a:path w="3604" h="2529" extrusionOk="0">
                    <a:moveTo>
                      <a:pt x="1" y="1"/>
                    </a:moveTo>
                    <a:lnTo>
                      <a:pt x="1869" y="2528"/>
                    </a:lnTo>
                    <a:lnTo>
                      <a:pt x="3604" y="2528"/>
                    </a:lnTo>
                    <a:lnTo>
                      <a:pt x="120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8"/>
              <p:cNvSpPr/>
              <p:nvPr/>
            </p:nvSpPr>
            <p:spPr>
              <a:xfrm>
                <a:off x="5356141" y="3494748"/>
                <a:ext cx="600496" cy="367091"/>
              </a:xfrm>
              <a:custGeom>
                <a:avLst/>
                <a:gdLst/>
                <a:ahLst/>
                <a:cxnLst/>
                <a:rect l="l" t="t" r="r" b="b"/>
                <a:pathLst>
                  <a:path w="4137" h="2529" extrusionOk="0">
                    <a:moveTo>
                      <a:pt x="1" y="1"/>
                    </a:moveTo>
                    <a:lnTo>
                      <a:pt x="2403" y="2528"/>
                    </a:lnTo>
                    <a:lnTo>
                      <a:pt x="4137" y="2528"/>
                    </a:lnTo>
                    <a:lnTo>
                      <a:pt x="1197" y="1"/>
                    </a:lnTo>
                    <a:close/>
                  </a:path>
                </a:pathLst>
              </a:custGeom>
              <a:solidFill>
                <a:srgbClr val="FF8B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8"/>
              <p:cNvSpPr/>
              <p:nvPr/>
            </p:nvSpPr>
            <p:spPr>
              <a:xfrm>
                <a:off x="3187400" y="3861693"/>
                <a:ext cx="251840" cy="267516"/>
              </a:xfrm>
              <a:custGeom>
                <a:avLst/>
                <a:gdLst/>
                <a:ahLst/>
                <a:cxnLst/>
                <a:rect l="l" t="t" r="r" b="b"/>
                <a:pathLst>
                  <a:path w="1735" h="1843" extrusionOk="0">
                    <a:moveTo>
                      <a:pt x="1" y="0"/>
                    </a:moveTo>
                    <a:lnTo>
                      <a:pt x="1" y="976"/>
                    </a:lnTo>
                    <a:cubicBezTo>
                      <a:pt x="1" y="1453"/>
                      <a:pt x="387" y="1843"/>
                      <a:pt x="868" y="1843"/>
                    </a:cubicBezTo>
                    <a:cubicBezTo>
                      <a:pt x="1345" y="1843"/>
                      <a:pt x="1735" y="1453"/>
                      <a:pt x="1735" y="976"/>
                    </a:cubicBezTo>
                    <a:lnTo>
                      <a:pt x="17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8"/>
              <p:cNvSpPr/>
              <p:nvPr/>
            </p:nvSpPr>
            <p:spPr>
              <a:xfrm>
                <a:off x="3439097" y="3861693"/>
                <a:ext cx="251985" cy="267516"/>
              </a:xfrm>
              <a:custGeom>
                <a:avLst/>
                <a:gdLst/>
                <a:ahLst/>
                <a:cxnLst/>
                <a:rect l="l" t="t" r="r" b="b"/>
                <a:pathLst>
                  <a:path w="1736" h="1843" extrusionOk="0">
                    <a:moveTo>
                      <a:pt x="1" y="0"/>
                    </a:moveTo>
                    <a:lnTo>
                      <a:pt x="1" y="976"/>
                    </a:lnTo>
                    <a:cubicBezTo>
                      <a:pt x="1" y="1453"/>
                      <a:pt x="391" y="1843"/>
                      <a:pt x="868" y="1843"/>
                    </a:cubicBezTo>
                    <a:cubicBezTo>
                      <a:pt x="1345" y="1843"/>
                      <a:pt x="1735" y="1453"/>
                      <a:pt x="1735" y="976"/>
                    </a:cubicBezTo>
                    <a:lnTo>
                      <a:pt x="17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8"/>
              <p:cNvSpPr/>
              <p:nvPr/>
            </p:nvSpPr>
            <p:spPr>
              <a:xfrm>
                <a:off x="3690938" y="3861693"/>
                <a:ext cx="251840" cy="267516"/>
              </a:xfrm>
              <a:custGeom>
                <a:avLst/>
                <a:gdLst/>
                <a:ahLst/>
                <a:cxnLst/>
                <a:rect l="l" t="t" r="r" b="b"/>
                <a:pathLst>
                  <a:path w="1735" h="1843" extrusionOk="0">
                    <a:moveTo>
                      <a:pt x="0" y="0"/>
                    </a:moveTo>
                    <a:lnTo>
                      <a:pt x="0" y="976"/>
                    </a:lnTo>
                    <a:cubicBezTo>
                      <a:pt x="0" y="1453"/>
                      <a:pt x="390" y="1843"/>
                      <a:pt x="867" y="1843"/>
                    </a:cubicBezTo>
                    <a:cubicBezTo>
                      <a:pt x="1344" y="1843"/>
                      <a:pt x="1734" y="1453"/>
                      <a:pt x="1734" y="976"/>
                    </a:cubicBezTo>
                    <a:lnTo>
                      <a:pt x="1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8"/>
              <p:cNvSpPr/>
              <p:nvPr/>
            </p:nvSpPr>
            <p:spPr>
              <a:xfrm>
                <a:off x="3942635" y="3861693"/>
                <a:ext cx="251840" cy="267516"/>
              </a:xfrm>
              <a:custGeom>
                <a:avLst/>
                <a:gdLst/>
                <a:ahLst/>
                <a:cxnLst/>
                <a:rect l="l" t="t" r="r" b="b"/>
                <a:pathLst>
                  <a:path w="1735" h="1843" extrusionOk="0">
                    <a:moveTo>
                      <a:pt x="0" y="0"/>
                    </a:moveTo>
                    <a:lnTo>
                      <a:pt x="0" y="976"/>
                    </a:lnTo>
                    <a:cubicBezTo>
                      <a:pt x="0" y="1453"/>
                      <a:pt x="391" y="1843"/>
                      <a:pt x="868" y="1843"/>
                    </a:cubicBezTo>
                    <a:cubicBezTo>
                      <a:pt x="1349" y="1843"/>
                      <a:pt x="1735" y="1453"/>
                      <a:pt x="1735" y="976"/>
                    </a:cubicBezTo>
                    <a:lnTo>
                      <a:pt x="17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8"/>
              <p:cNvSpPr/>
              <p:nvPr/>
            </p:nvSpPr>
            <p:spPr>
              <a:xfrm>
                <a:off x="4194331" y="3861693"/>
                <a:ext cx="251985" cy="267516"/>
              </a:xfrm>
              <a:custGeom>
                <a:avLst/>
                <a:gdLst/>
                <a:ahLst/>
                <a:cxnLst/>
                <a:rect l="l" t="t" r="r" b="b"/>
                <a:pathLst>
                  <a:path w="1736" h="1843" extrusionOk="0">
                    <a:moveTo>
                      <a:pt x="1" y="0"/>
                    </a:moveTo>
                    <a:lnTo>
                      <a:pt x="1" y="976"/>
                    </a:lnTo>
                    <a:cubicBezTo>
                      <a:pt x="1" y="1453"/>
                      <a:pt x="391" y="1843"/>
                      <a:pt x="868" y="1843"/>
                    </a:cubicBezTo>
                    <a:cubicBezTo>
                      <a:pt x="1349" y="1843"/>
                      <a:pt x="1735" y="1453"/>
                      <a:pt x="1735" y="976"/>
                    </a:cubicBezTo>
                    <a:lnTo>
                      <a:pt x="17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8"/>
              <p:cNvSpPr/>
              <p:nvPr/>
            </p:nvSpPr>
            <p:spPr>
              <a:xfrm>
                <a:off x="4446173" y="3861693"/>
                <a:ext cx="251840" cy="267516"/>
              </a:xfrm>
              <a:custGeom>
                <a:avLst/>
                <a:gdLst/>
                <a:ahLst/>
                <a:cxnLst/>
                <a:rect l="l" t="t" r="r" b="b"/>
                <a:pathLst>
                  <a:path w="1735" h="1843" extrusionOk="0">
                    <a:moveTo>
                      <a:pt x="0" y="0"/>
                    </a:moveTo>
                    <a:lnTo>
                      <a:pt x="0" y="976"/>
                    </a:lnTo>
                    <a:cubicBezTo>
                      <a:pt x="0" y="1453"/>
                      <a:pt x="390" y="1843"/>
                      <a:pt x="867" y="1843"/>
                    </a:cubicBezTo>
                    <a:cubicBezTo>
                      <a:pt x="1348" y="1843"/>
                      <a:pt x="1734" y="1453"/>
                      <a:pt x="1734" y="976"/>
                    </a:cubicBezTo>
                    <a:lnTo>
                      <a:pt x="17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8"/>
              <p:cNvSpPr/>
              <p:nvPr/>
            </p:nvSpPr>
            <p:spPr>
              <a:xfrm>
                <a:off x="4697869" y="3861693"/>
                <a:ext cx="251840" cy="267516"/>
              </a:xfrm>
              <a:custGeom>
                <a:avLst/>
                <a:gdLst/>
                <a:ahLst/>
                <a:cxnLst/>
                <a:rect l="l" t="t" r="r" b="b"/>
                <a:pathLst>
                  <a:path w="1735" h="1843" extrusionOk="0">
                    <a:moveTo>
                      <a:pt x="0" y="0"/>
                    </a:moveTo>
                    <a:lnTo>
                      <a:pt x="0" y="976"/>
                    </a:lnTo>
                    <a:cubicBezTo>
                      <a:pt x="0" y="1453"/>
                      <a:pt x="391" y="1843"/>
                      <a:pt x="868" y="1843"/>
                    </a:cubicBezTo>
                    <a:cubicBezTo>
                      <a:pt x="1349" y="1843"/>
                      <a:pt x="1735" y="1453"/>
                      <a:pt x="1735" y="976"/>
                    </a:cubicBezTo>
                    <a:lnTo>
                      <a:pt x="17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8"/>
              <p:cNvSpPr/>
              <p:nvPr/>
            </p:nvSpPr>
            <p:spPr>
              <a:xfrm>
                <a:off x="4949566" y="3861693"/>
                <a:ext cx="251840" cy="267516"/>
              </a:xfrm>
              <a:custGeom>
                <a:avLst/>
                <a:gdLst/>
                <a:ahLst/>
                <a:cxnLst/>
                <a:rect l="l" t="t" r="r" b="b"/>
                <a:pathLst>
                  <a:path w="1735" h="1843" extrusionOk="0">
                    <a:moveTo>
                      <a:pt x="1" y="0"/>
                    </a:moveTo>
                    <a:lnTo>
                      <a:pt x="1" y="976"/>
                    </a:lnTo>
                    <a:cubicBezTo>
                      <a:pt x="1" y="1453"/>
                      <a:pt x="391" y="1843"/>
                      <a:pt x="868" y="1843"/>
                    </a:cubicBezTo>
                    <a:cubicBezTo>
                      <a:pt x="1349" y="1843"/>
                      <a:pt x="1735" y="1453"/>
                      <a:pt x="1735" y="976"/>
                    </a:cubicBezTo>
                    <a:lnTo>
                      <a:pt x="17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8"/>
              <p:cNvSpPr/>
              <p:nvPr/>
            </p:nvSpPr>
            <p:spPr>
              <a:xfrm>
                <a:off x="5201262" y="3861693"/>
                <a:ext cx="251985" cy="267516"/>
              </a:xfrm>
              <a:custGeom>
                <a:avLst/>
                <a:gdLst/>
                <a:ahLst/>
                <a:cxnLst/>
                <a:rect l="l" t="t" r="r" b="b"/>
                <a:pathLst>
                  <a:path w="1736" h="1843" extrusionOk="0">
                    <a:moveTo>
                      <a:pt x="1" y="0"/>
                    </a:moveTo>
                    <a:lnTo>
                      <a:pt x="1" y="976"/>
                    </a:lnTo>
                    <a:cubicBezTo>
                      <a:pt x="1" y="1453"/>
                      <a:pt x="391" y="1843"/>
                      <a:pt x="868" y="1843"/>
                    </a:cubicBezTo>
                    <a:cubicBezTo>
                      <a:pt x="1349" y="1843"/>
                      <a:pt x="1735" y="1453"/>
                      <a:pt x="1735" y="976"/>
                    </a:cubicBezTo>
                    <a:lnTo>
                      <a:pt x="17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8"/>
              <p:cNvSpPr/>
              <p:nvPr/>
            </p:nvSpPr>
            <p:spPr>
              <a:xfrm>
                <a:off x="5453104" y="3861693"/>
                <a:ext cx="251840" cy="267516"/>
              </a:xfrm>
              <a:custGeom>
                <a:avLst/>
                <a:gdLst/>
                <a:ahLst/>
                <a:cxnLst/>
                <a:rect l="l" t="t" r="r" b="b"/>
                <a:pathLst>
                  <a:path w="1735" h="1843" extrusionOk="0">
                    <a:moveTo>
                      <a:pt x="0" y="0"/>
                    </a:moveTo>
                    <a:lnTo>
                      <a:pt x="0" y="976"/>
                    </a:lnTo>
                    <a:cubicBezTo>
                      <a:pt x="0" y="1453"/>
                      <a:pt x="390" y="1843"/>
                      <a:pt x="867" y="1843"/>
                    </a:cubicBezTo>
                    <a:cubicBezTo>
                      <a:pt x="1349" y="1843"/>
                      <a:pt x="1735" y="1453"/>
                      <a:pt x="1735" y="976"/>
                    </a:cubicBezTo>
                    <a:lnTo>
                      <a:pt x="17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8"/>
              <p:cNvSpPr/>
              <p:nvPr/>
            </p:nvSpPr>
            <p:spPr>
              <a:xfrm>
                <a:off x="5704800" y="3861693"/>
                <a:ext cx="251840" cy="267516"/>
              </a:xfrm>
              <a:custGeom>
                <a:avLst/>
                <a:gdLst/>
                <a:ahLst/>
                <a:cxnLst/>
                <a:rect l="l" t="t" r="r" b="b"/>
                <a:pathLst>
                  <a:path w="1735" h="1843" extrusionOk="0">
                    <a:moveTo>
                      <a:pt x="1" y="0"/>
                    </a:moveTo>
                    <a:lnTo>
                      <a:pt x="1" y="976"/>
                    </a:lnTo>
                    <a:cubicBezTo>
                      <a:pt x="1" y="1453"/>
                      <a:pt x="391" y="1843"/>
                      <a:pt x="868" y="1843"/>
                    </a:cubicBezTo>
                    <a:cubicBezTo>
                      <a:pt x="1349" y="1843"/>
                      <a:pt x="1735" y="1453"/>
                      <a:pt x="1735" y="976"/>
                    </a:cubicBezTo>
                    <a:lnTo>
                      <a:pt x="17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8"/>
              <p:cNvSpPr/>
              <p:nvPr/>
            </p:nvSpPr>
            <p:spPr>
              <a:xfrm>
                <a:off x="4152237" y="4366387"/>
                <a:ext cx="839707" cy="241243"/>
              </a:xfrm>
              <a:custGeom>
                <a:avLst/>
                <a:gdLst/>
                <a:ahLst/>
                <a:cxnLst/>
                <a:rect l="l" t="t" r="r" b="b"/>
                <a:pathLst>
                  <a:path w="5785" h="1662" extrusionOk="0">
                    <a:moveTo>
                      <a:pt x="386" y="1"/>
                    </a:moveTo>
                    <a:cubicBezTo>
                      <a:pt x="174" y="1"/>
                      <a:pt x="0" y="174"/>
                      <a:pt x="0" y="386"/>
                    </a:cubicBezTo>
                    <a:lnTo>
                      <a:pt x="0" y="1275"/>
                    </a:lnTo>
                    <a:cubicBezTo>
                      <a:pt x="0" y="1488"/>
                      <a:pt x="174" y="1661"/>
                      <a:pt x="386" y="1661"/>
                    </a:cubicBezTo>
                    <a:lnTo>
                      <a:pt x="5403" y="1661"/>
                    </a:lnTo>
                    <a:cubicBezTo>
                      <a:pt x="5615" y="1661"/>
                      <a:pt x="5784" y="1488"/>
                      <a:pt x="5784" y="1275"/>
                    </a:cubicBezTo>
                    <a:lnTo>
                      <a:pt x="5784" y="386"/>
                    </a:lnTo>
                    <a:cubicBezTo>
                      <a:pt x="5784" y="174"/>
                      <a:pt x="5615" y="1"/>
                      <a:pt x="5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8"/>
              <p:cNvSpPr/>
              <p:nvPr/>
            </p:nvSpPr>
            <p:spPr>
              <a:xfrm>
                <a:off x="4152237" y="4347518"/>
                <a:ext cx="839707" cy="241243"/>
              </a:xfrm>
              <a:custGeom>
                <a:avLst/>
                <a:gdLst/>
                <a:ahLst/>
                <a:cxnLst/>
                <a:rect l="l" t="t" r="r" b="b"/>
                <a:pathLst>
                  <a:path w="5785" h="1662" extrusionOk="0">
                    <a:moveTo>
                      <a:pt x="386" y="0"/>
                    </a:moveTo>
                    <a:cubicBezTo>
                      <a:pt x="174" y="0"/>
                      <a:pt x="0" y="174"/>
                      <a:pt x="0" y="386"/>
                    </a:cubicBezTo>
                    <a:lnTo>
                      <a:pt x="0" y="1275"/>
                    </a:lnTo>
                    <a:cubicBezTo>
                      <a:pt x="0" y="1488"/>
                      <a:pt x="174" y="1661"/>
                      <a:pt x="386" y="1661"/>
                    </a:cubicBezTo>
                    <a:lnTo>
                      <a:pt x="5403" y="1661"/>
                    </a:lnTo>
                    <a:cubicBezTo>
                      <a:pt x="5615" y="1661"/>
                      <a:pt x="5784" y="1488"/>
                      <a:pt x="5784" y="1275"/>
                    </a:cubicBezTo>
                    <a:lnTo>
                      <a:pt x="5784" y="386"/>
                    </a:lnTo>
                    <a:cubicBezTo>
                      <a:pt x="5784" y="174"/>
                      <a:pt x="5615" y="0"/>
                      <a:pt x="54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8"/>
              <p:cNvSpPr/>
              <p:nvPr/>
            </p:nvSpPr>
            <p:spPr>
              <a:xfrm>
                <a:off x="4271767" y="4435045"/>
                <a:ext cx="54868" cy="88253"/>
              </a:xfrm>
              <a:custGeom>
                <a:avLst/>
                <a:gdLst/>
                <a:ahLst/>
                <a:cxnLst/>
                <a:rect l="l" t="t" r="r" b="b"/>
                <a:pathLst>
                  <a:path w="378" h="608" extrusionOk="0">
                    <a:moveTo>
                      <a:pt x="148" y="56"/>
                    </a:moveTo>
                    <a:cubicBezTo>
                      <a:pt x="226" y="56"/>
                      <a:pt x="278" y="87"/>
                      <a:pt x="278" y="156"/>
                    </a:cubicBezTo>
                    <a:cubicBezTo>
                      <a:pt x="278" y="213"/>
                      <a:pt x="230" y="256"/>
                      <a:pt x="148" y="256"/>
                    </a:cubicBezTo>
                    <a:lnTo>
                      <a:pt x="79" y="256"/>
                    </a:lnTo>
                    <a:lnTo>
                      <a:pt x="79" y="65"/>
                    </a:lnTo>
                    <a:cubicBezTo>
                      <a:pt x="92" y="61"/>
                      <a:pt x="109" y="56"/>
                      <a:pt x="148" y="56"/>
                    </a:cubicBezTo>
                    <a:close/>
                    <a:moveTo>
                      <a:pt x="144" y="317"/>
                    </a:moveTo>
                    <a:cubicBezTo>
                      <a:pt x="226" y="317"/>
                      <a:pt x="295" y="351"/>
                      <a:pt x="295" y="429"/>
                    </a:cubicBezTo>
                    <a:cubicBezTo>
                      <a:pt x="295" y="520"/>
                      <a:pt x="222" y="546"/>
                      <a:pt x="144" y="546"/>
                    </a:cubicBezTo>
                    <a:lnTo>
                      <a:pt x="79" y="546"/>
                    </a:lnTo>
                    <a:lnTo>
                      <a:pt x="79" y="317"/>
                    </a:lnTo>
                    <a:close/>
                    <a:moveTo>
                      <a:pt x="144" y="0"/>
                    </a:moveTo>
                    <a:cubicBezTo>
                      <a:pt x="87" y="0"/>
                      <a:pt x="35" y="4"/>
                      <a:pt x="1" y="13"/>
                    </a:cubicBezTo>
                    <a:lnTo>
                      <a:pt x="1" y="603"/>
                    </a:lnTo>
                    <a:cubicBezTo>
                      <a:pt x="27" y="607"/>
                      <a:pt x="66" y="607"/>
                      <a:pt x="122" y="607"/>
                    </a:cubicBezTo>
                    <a:cubicBezTo>
                      <a:pt x="217" y="607"/>
                      <a:pt x="287" y="590"/>
                      <a:pt x="326" y="551"/>
                    </a:cubicBezTo>
                    <a:cubicBezTo>
                      <a:pt x="356" y="525"/>
                      <a:pt x="378" y="486"/>
                      <a:pt x="378" y="434"/>
                    </a:cubicBezTo>
                    <a:cubicBezTo>
                      <a:pt x="378" y="343"/>
                      <a:pt x="313" y="295"/>
                      <a:pt x="256" y="282"/>
                    </a:cubicBezTo>
                    <a:cubicBezTo>
                      <a:pt x="317" y="256"/>
                      <a:pt x="356" y="208"/>
                      <a:pt x="356" y="148"/>
                    </a:cubicBezTo>
                    <a:cubicBezTo>
                      <a:pt x="356" y="100"/>
                      <a:pt x="339" y="65"/>
                      <a:pt x="304" y="43"/>
                    </a:cubicBezTo>
                    <a:cubicBezTo>
                      <a:pt x="269" y="13"/>
                      <a:pt x="217" y="0"/>
                      <a:pt x="144" y="0"/>
                    </a:cubicBezTo>
                    <a:close/>
                  </a:path>
                </a:pathLst>
              </a:custGeom>
              <a:solidFill>
                <a:srgbClr val="FF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a:off x="4354214" y="4435625"/>
                <a:ext cx="64303" cy="88253"/>
              </a:xfrm>
              <a:custGeom>
                <a:avLst/>
                <a:gdLst/>
                <a:ahLst/>
                <a:cxnLst/>
                <a:rect l="l" t="t" r="r" b="b"/>
                <a:pathLst>
                  <a:path w="443" h="608" extrusionOk="0">
                    <a:moveTo>
                      <a:pt x="1" y="0"/>
                    </a:moveTo>
                    <a:lnTo>
                      <a:pt x="1" y="352"/>
                    </a:lnTo>
                    <a:cubicBezTo>
                      <a:pt x="1" y="538"/>
                      <a:pt x="96" y="607"/>
                      <a:pt x="217" y="607"/>
                    </a:cubicBezTo>
                    <a:cubicBezTo>
                      <a:pt x="347" y="607"/>
                      <a:pt x="443" y="534"/>
                      <a:pt x="443" y="347"/>
                    </a:cubicBezTo>
                    <a:lnTo>
                      <a:pt x="443" y="0"/>
                    </a:lnTo>
                    <a:lnTo>
                      <a:pt x="365" y="0"/>
                    </a:lnTo>
                    <a:lnTo>
                      <a:pt x="365" y="356"/>
                    </a:lnTo>
                    <a:cubicBezTo>
                      <a:pt x="365" y="486"/>
                      <a:pt x="308" y="547"/>
                      <a:pt x="222" y="547"/>
                    </a:cubicBezTo>
                    <a:cubicBezTo>
                      <a:pt x="139" y="547"/>
                      <a:pt x="79" y="490"/>
                      <a:pt x="79" y="356"/>
                    </a:cubicBezTo>
                    <a:lnTo>
                      <a:pt x="79" y="0"/>
                    </a:lnTo>
                    <a:close/>
                  </a:path>
                </a:pathLst>
              </a:custGeom>
              <a:solidFill>
                <a:srgbClr val="FF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a:off x="4442903" y="4435625"/>
                <a:ext cx="68222" cy="86946"/>
              </a:xfrm>
              <a:custGeom>
                <a:avLst/>
                <a:gdLst/>
                <a:ahLst/>
                <a:cxnLst/>
                <a:rect l="l" t="t" r="r" b="b"/>
                <a:pathLst>
                  <a:path w="470" h="599" extrusionOk="0">
                    <a:moveTo>
                      <a:pt x="1" y="0"/>
                    </a:moveTo>
                    <a:lnTo>
                      <a:pt x="192" y="343"/>
                    </a:lnTo>
                    <a:lnTo>
                      <a:pt x="192" y="599"/>
                    </a:lnTo>
                    <a:lnTo>
                      <a:pt x="270" y="599"/>
                    </a:lnTo>
                    <a:lnTo>
                      <a:pt x="270" y="343"/>
                    </a:lnTo>
                    <a:lnTo>
                      <a:pt x="469" y="0"/>
                    </a:lnTo>
                    <a:lnTo>
                      <a:pt x="382" y="0"/>
                    </a:lnTo>
                    <a:lnTo>
                      <a:pt x="296" y="165"/>
                    </a:lnTo>
                    <a:cubicBezTo>
                      <a:pt x="274" y="209"/>
                      <a:pt x="252" y="248"/>
                      <a:pt x="235" y="287"/>
                    </a:cubicBezTo>
                    <a:cubicBezTo>
                      <a:pt x="213" y="248"/>
                      <a:pt x="196" y="209"/>
                      <a:pt x="174" y="165"/>
                    </a:cubicBezTo>
                    <a:lnTo>
                      <a:pt x="88" y="0"/>
                    </a:lnTo>
                    <a:close/>
                  </a:path>
                </a:pathLst>
              </a:custGeom>
              <a:solidFill>
                <a:srgbClr val="FF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p:nvPr/>
            </p:nvSpPr>
            <p:spPr>
              <a:xfrm>
                <a:off x="4573832" y="4435625"/>
                <a:ext cx="65609" cy="86946"/>
              </a:xfrm>
              <a:custGeom>
                <a:avLst/>
                <a:gdLst/>
                <a:ahLst/>
                <a:cxnLst/>
                <a:rect l="l" t="t" r="r" b="b"/>
                <a:pathLst>
                  <a:path w="452" h="599" extrusionOk="0">
                    <a:moveTo>
                      <a:pt x="1" y="0"/>
                    </a:moveTo>
                    <a:lnTo>
                      <a:pt x="1" y="599"/>
                    </a:lnTo>
                    <a:lnTo>
                      <a:pt x="74" y="599"/>
                    </a:lnTo>
                    <a:lnTo>
                      <a:pt x="74" y="343"/>
                    </a:lnTo>
                    <a:cubicBezTo>
                      <a:pt x="74" y="243"/>
                      <a:pt x="74" y="170"/>
                      <a:pt x="70" y="96"/>
                    </a:cubicBezTo>
                    <a:lnTo>
                      <a:pt x="70" y="96"/>
                    </a:lnTo>
                    <a:cubicBezTo>
                      <a:pt x="100" y="161"/>
                      <a:pt x="144" y="230"/>
                      <a:pt x="183" y="295"/>
                    </a:cubicBezTo>
                    <a:lnTo>
                      <a:pt x="374" y="599"/>
                    </a:lnTo>
                    <a:lnTo>
                      <a:pt x="452" y="599"/>
                    </a:lnTo>
                    <a:lnTo>
                      <a:pt x="452" y="0"/>
                    </a:lnTo>
                    <a:lnTo>
                      <a:pt x="378" y="0"/>
                    </a:lnTo>
                    <a:lnTo>
                      <a:pt x="378" y="252"/>
                    </a:lnTo>
                    <a:cubicBezTo>
                      <a:pt x="378" y="343"/>
                      <a:pt x="382" y="417"/>
                      <a:pt x="387" y="499"/>
                    </a:cubicBezTo>
                    <a:cubicBezTo>
                      <a:pt x="356" y="438"/>
                      <a:pt x="322" y="373"/>
                      <a:pt x="278" y="304"/>
                    </a:cubicBezTo>
                    <a:lnTo>
                      <a:pt x="87" y="0"/>
                    </a:lnTo>
                    <a:close/>
                  </a:path>
                </a:pathLst>
              </a:custGeom>
              <a:solidFill>
                <a:srgbClr val="FF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8"/>
              <p:cNvSpPr/>
              <p:nvPr/>
            </p:nvSpPr>
            <p:spPr>
              <a:xfrm>
                <a:off x="4667021" y="4434319"/>
                <a:ext cx="79398" cy="89559"/>
              </a:xfrm>
              <a:custGeom>
                <a:avLst/>
                <a:gdLst/>
                <a:ahLst/>
                <a:cxnLst/>
                <a:rect l="l" t="t" r="r" b="b"/>
                <a:pathLst>
                  <a:path w="547" h="617" extrusionOk="0">
                    <a:moveTo>
                      <a:pt x="274" y="61"/>
                    </a:moveTo>
                    <a:cubicBezTo>
                      <a:pt x="404" y="61"/>
                      <a:pt x="464" y="187"/>
                      <a:pt x="464" y="304"/>
                    </a:cubicBezTo>
                    <a:cubicBezTo>
                      <a:pt x="464" y="443"/>
                      <a:pt x="395" y="556"/>
                      <a:pt x="274" y="556"/>
                    </a:cubicBezTo>
                    <a:cubicBezTo>
                      <a:pt x="152" y="556"/>
                      <a:pt x="83" y="439"/>
                      <a:pt x="83" y="313"/>
                    </a:cubicBezTo>
                    <a:cubicBezTo>
                      <a:pt x="83" y="179"/>
                      <a:pt x="148" y="61"/>
                      <a:pt x="274" y="61"/>
                    </a:cubicBezTo>
                    <a:close/>
                    <a:moveTo>
                      <a:pt x="278" y="1"/>
                    </a:moveTo>
                    <a:cubicBezTo>
                      <a:pt x="117" y="1"/>
                      <a:pt x="0" y="122"/>
                      <a:pt x="0" y="313"/>
                    </a:cubicBezTo>
                    <a:cubicBezTo>
                      <a:pt x="0" y="495"/>
                      <a:pt x="109" y="616"/>
                      <a:pt x="269" y="616"/>
                    </a:cubicBezTo>
                    <a:cubicBezTo>
                      <a:pt x="421" y="616"/>
                      <a:pt x="547" y="508"/>
                      <a:pt x="547" y="300"/>
                    </a:cubicBezTo>
                    <a:cubicBezTo>
                      <a:pt x="547" y="122"/>
                      <a:pt x="443" y="1"/>
                      <a:pt x="278" y="1"/>
                    </a:cubicBezTo>
                    <a:close/>
                  </a:path>
                </a:pathLst>
              </a:custGeom>
              <a:solidFill>
                <a:srgbClr val="FF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8"/>
              <p:cNvSpPr/>
              <p:nvPr/>
            </p:nvSpPr>
            <p:spPr>
              <a:xfrm>
                <a:off x="4765870" y="4435625"/>
                <a:ext cx="106397" cy="86946"/>
              </a:xfrm>
              <a:custGeom>
                <a:avLst/>
                <a:gdLst/>
                <a:ahLst/>
                <a:cxnLst/>
                <a:rect l="l" t="t" r="r" b="b"/>
                <a:pathLst>
                  <a:path w="733" h="599" extrusionOk="0">
                    <a:moveTo>
                      <a:pt x="0" y="0"/>
                    </a:moveTo>
                    <a:lnTo>
                      <a:pt x="152" y="599"/>
                    </a:lnTo>
                    <a:lnTo>
                      <a:pt x="234" y="599"/>
                    </a:lnTo>
                    <a:lnTo>
                      <a:pt x="321" y="287"/>
                    </a:lnTo>
                    <a:cubicBezTo>
                      <a:pt x="343" y="209"/>
                      <a:pt x="356" y="152"/>
                      <a:pt x="364" y="92"/>
                    </a:cubicBezTo>
                    <a:lnTo>
                      <a:pt x="369" y="92"/>
                    </a:lnTo>
                    <a:cubicBezTo>
                      <a:pt x="377" y="152"/>
                      <a:pt x="390" y="209"/>
                      <a:pt x="408" y="287"/>
                    </a:cubicBezTo>
                    <a:lnTo>
                      <a:pt x="481" y="599"/>
                    </a:lnTo>
                    <a:lnTo>
                      <a:pt x="564" y="599"/>
                    </a:lnTo>
                    <a:lnTo>
                      <a:pt x="733" y="0"/>
                    </a:lnTo>
                    <a:lnTo>
                      <a:pt x="655" y="0"/>
                    </a:lnTo>
                    <a:lnTo>
                      <a:pt x="577" y="304"/>
                    </a:lnTo>
                    <a:cubicBezTo>
                      <a:pt x="555" y="378"/>
                      <a:pt x="538" y="443"/>
                      <a:pt x="529" y="508"/>
                    </a:cubicBezTo>
                    <a:lnTo>
                      <a:pt x="525" y="508"/>
                    </a:lnTo>
                    <a:cubicBezTo>
                      <a:pt x="516" y="447"/>
                      <a:pt x="499" y="373"/>
                      <a:pt x="486" y="304"/>
                    </a:cubicBezTo>
                    <a:lnTo>
                      <a:pt x="412" y="0"/>
                    </a:lnTo>
                    <a:lnTo>
                      <a:pt x="330" y="0"/>
                    </a:lnTo>
                    <a:lnTo>
                      <a:pt x="252" y="304"/>
                    </a:lnTo>
                    <a:cubicBezTo>
                      <a:pt x="230" y="378"/>
                      <a:pt x="213" y="451"/>
                      <a:pt x="200" y="512"/>
                    </a:cubicBezTo>
                    <a:cubicBezTo>
                      <a:pt x="187" y="451"/>
                      <a:pt x="174" y="378"/>
                      <a:pt x="156" y="304"/>
                    </a:cubicBezTo>
                    <a:lnTo>
                      <a:pt x="82" y="0"/>
                    </a:lnTo>
                    <a:close/>
                  </a:path>
                </a:pathLst>
              </a:custGeom>
              <a:solidFill>
                <a:srgbClr val="FFEE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8"/>
              <p:cNvSpPr/>
              <p:nvPr/>
            </p:nvSpPr>
            <p:spPr>
              <a:xfrm>
                <a:off x="4253710" y="2212438"/>
                <a:ext cx="652200" cy="652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6030505" y="2439925"/>
                <a:ext cx="67496" cy="68222"/>
              </a:xfrm>
              <a:custGeom>
                <a:avLst/>
                <a:gdLst/>
                <a:ahLst/>
                <a:cxnLst/>
                <a:rect l="l" t="t" r="r" b="b"/>
                <a:pathLst>
                  <a:path w="465" h="470" extrusionOk="0">
                    <a:moveTo>
                      <a:pt x="230" y="1"/>
                    </a:moveTo>
                    <a:cubicBezTo>
                      <a:pt x="104" y="1"/>
                      <a:pt x="0" y="105"/>
                      <a:pt x="0" y="235"/>
                    </a:cubicBezTo>
                    <a:cubicBezTo>
                      <a:pt x="0" y="365"/>
                      <a:pt x="104" y="469"/>
                      <a:pt x="230" y="469"/>
                    </a:cubicBezTo>
                    <a:cubicBezTo>
                      <a:pt x="360" y="469"/>
                      <a:pt x="464" y="365"/>
                      <a:pt x="464" y="235"/>
                    </a:cubicBezTo>
                    <a:cubicBezTo>
                      <a:pt x="464" y="105"/>
                      <a:pt x="360" y="1"/>
                      <a:pt x="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8"/>
              <p:cNvSpPr/>
              <p:nvPr/>
            </p:nvSpPr>
            <p:spPr>
              <a:xfrm>
                <a:off x="6247510" y="2357479"/>
                <a:ext cx="44852" cy="44852"/>
              </a:xfrm>
              <a:custGeom>
                <a:avLst/>
                <a:gdLst/>
                <a:ahLst/>
                <a:cxnLst/>
                <a:rect l="l" t="t" r="r" b="b"/>
                <a:pathLst>
                  <a:path w="309" h="309" extrusionOk="0">
                    <a:moveTo>
                      <a:pt x="157" y="1"/>
                    </a:moveTo>
                    <a:cubicBezTo>
                      <a:pt x="70" y="1"/>
                      <a:pt x="1" y="70"/>
                      <a:pt x="1" y="153"/>
                    </a:cubicBezTo>
                    <a:cubicBezTo>
                      <a:pt x="1" y="239"/>
                      <a:pt x="70" y="309"/>
                      <a:pt x="157" y="309"/>
                    </a:cubicBezTo>
                    <a:cubicBezTo>
                      <a:pt x="239" y="309"/>
                      <a:pt x="309" y="239"/>
                      <a:pt x="309" y="153"/>
                    </a:cubicBezTo>
                    <a:cubicBezTo>
                      <a:pt x="309" y="70"/>
                      <a:pt x="239" y="1"/>
                      <a:pt x="1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8"/>
              <p:cNvSpPr/>
              <p:nvPr/>
            </p:nvSpPr>
            <p:spPr>
              <a:xfrm>
                <a:off x="6731597" y="3270052"/>
                <a:ext cx="119606" cy="119170"/>
              </a:xfrm>
              <a:custGeom>
                <a:avLst/>
                <a:gdLst/>
                <a:ahLst/>
                <a:cxnLst/>
                <a:rect l="l" t="t" r="r" b="b"/>
                <a:pathLst>
                  <a:path w="824" h="821" extrusionOk="0">
                    <a:moveTo>
                      <a:pt x="412" y="1"/>
                    </a:moveTo>
                    <a:cubicBezTo>
                      <a:pt x="187" y="1"/>
                      <a:pt x="0" y="183"/>
                      <a:pt x="0" y="408"/>
                    </a:cubicBezTo>
                    <a:cubicBezTo>
                      <a:pt x="0" y="638"/>
                      <a:pt x="187" y="820"/>
                      <a:pt x="412" y="820"/>
                    </a:cubicBezTo>
                    <a:cubicBezTo>
                      <a:pt x="637" y="820"/>
                      <a:pt x="824" y="638"/>
                      <a:pt x="824" y="408"/>
                    </a:cubicBezTo>
                    <a:cubicBezTo>
                      <a:pt x="824" y="183"/>
                      <a:pt x="637" y="1"/>
                      <a:pt x="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8"/>
              <p:cNvSpPr/>
              <p:nvPr/>
            </p:nvSpPr>
            <p:spPr>
              <a:xfrm>
                <a:off x="6851059" y="3655867"/>
                <a:ext cx="37304" cy="37885"/>
              </a:xfrm>
              <a:custGeom>
                <a:avLst/>
                <a:gdLst/>
                <a:ahLst/>
                <a:cxnLst/>
                <a:rect l="l" t="t" r="r" b="b"/>
                <a:pathLst>
                  <a:path w="257" h="261" extrusionOk="0">
                    <a:moveTo>
                      <a:pt x="127" y="1"/>
                    </a:moveTo>
                    <a:cubicBezTo>
                      <a:pt x="57" y="1"/>
                      <a:pt x="1" y="61"/>
                      <a:pt x="1" y="131"/>
                    </a:cubicBezTo>
                    <a:cubicBezTo>
                      <a:pt x="1" y="200"/>
                      <a:pt x="57" y="261"/>
                      <a:pt x="127" y="261"/>
                    </a:cubicBezTo>
                    <a:cubicBezTo>
                      <a:pt x="200" y="261"/>
                      <a:pt x="257" y="200"/>
                      <a:pt x="257" y="131"/>
                    </a:cubicBezTo>
                    <a:cubicBezTo>
                      <a:pt x="257" y="61"/>
                      <a:pt x="200" y="1"/>
                      <a:pt x="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8"/>
              <p:cNvSpPr/>
              <p:nvPr/>
            </p:nvSpPr>
            <p:spPr>
              <a:xfrm>
                <a:off x="6063745" y="3710009"/>
                <a:ext cx="60674" cy="60529"/>
              </a:xfrm>
              <a:custGeom>
                <a:avLst/>
                <a:gdLst/>
                <a:ahLst/>
                <a:cxnLst/>
                <a:rect l="l" t="t" r="r" b="b"/>
                <a:pathLst>
                  <a:path w="418" h="417" extrusionOk="0">
                    <a:moveTo>
                      <a:pt x="209" y="0"/>
                    </a:moveTo>
                    <a:cubicBezTo>
                      <a:pt x="96" y="0"/>
                      <a:pt x="1" y="96"/>
                      <a:pt x="1" y="209"/>
                    </a:cubicBezTo>
                    <a:cubicBezTo>
                      <a:pt x="1" y="326"/>
                      <a:pt x="96" y="417"/>
                      <a:pt x="209" y="417"/>
                    </a:cubicBezTo>
                    <a:cubicBezTo>
                      <a:pt x="326" y="417"/>
                      <a:pt x="417" y="326"/>
                      <a:pt x="417" y="209"/>
                    </a:cubicBezTo>
                    <a:cubicBezTo>
                      <a:pt x="417" y="96"/>
                      <a:pt x="326"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8"/>
              <p:cNvSpPr/>
              <p:nvPr/>
            </p:nvSpPr>
            <p:spPr>
              <a:xfrm>
                <a:off x="5029407" y="2972110"/>
                <a:ext cx="98268" cy="98268"/>
              </a:xfrm>
              <a:custGeom>
                <a:avLst/>
                <a:gdLst/>
                <a:ahLst/>
                <a:cxnLst/>
                <a:rect l="l" t="t" r="r" b="b"/>
                <a:pathLst>
                  <a:path w="677" h="677" extrusionOk="0">
                    <a:moveTo>
                      <a:pt x="339" y="0"/>
                    </a:moveTo>
                    <a:cubicBezTo>
                      <a:pt x="152" y="0"/>
                      <a:pt x="1" y="152"/>
                      <a:pt x="1" y="338"/>
                    </a:cubicBezTo>
                    <a:cubicBezTo>
                      <a:pt x="1" y="529"/>
                      <a:pt x="152" y="677"/>
                      <a:pt x="339" y="677"/>
                    </a:cubicBezTo>
                    <a:cubicBezTo>
                      <a:pt x="525" y="677"/>
                      <a:pt x="677" y="529"/>
                      <a:pt x="677" y="338"/>
                    </a:cubicBezTo>
                    <a:cubicBezTo>
                      <a:pt x="677" y="152"/>
                      <a:pt x="525" y="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8"/>
              <p:cNvSpPr/>
              <p:nvPr/>
            </p:nvSpPr>
            <p:spPr>
              <a:xfrm>
                <a:off x="3629272" y="1975721"/>
                <a:ext cx="41659" cy="42385"/>
              </a:xfrm>
              <a:custGeom>
                <a:avLst/>
                <a:gdLst/>
                <a:ahLst/>
                <a:cxnLst/>
                <a:rect l="l" t="t" r="r" b="b"/>
                <a:pathLst>
                  <a:path w="287" h="292" extrusionOk="0">
                    <a:moveTo>
                      <a:pt x="144" y="1"/>
                    </a:moveTo>
                    <a:cubicBezTo>
                      <a:pt x="66" y="1"/>
                      <a:pt x="1" y="66"/>
                      <a:pt x="1" y="148"/>
                    </a:cubicBezTo>
                    <a:cubicBezTo>
                      <a:pt x="1" y="226"/>
                      <a:pt x="66" y="291"/>
                      <a:pt x="144" y="291"/>
                    </a:cubicBezTo>
                    <a:cubicBezTo>
                      <a:pt x="222" y="291"/>
                      <a:pt x="287" y="226"/>
                      <a:pt x="287" y="148"/>
                    </a:cubicBezTo>
                    <a:cubicBezTo>
                      <a:pt x="287" y="66"/>
                      <a:pt x="222"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8"/>
              <p:cNvSpPr/>
              <p:nvPr/>
            </p:nvSpPr>
            <p:spPr>
              <a:xfrm>
                <a:off x="2885025" y="2489711"/>
                <a:ext cx="43546" cy="43546"/>
              </a:xfrm>
              <a:custGeom>
                <a:avLst/>
                <a:gdLst/>
                <a:ahLst/>
                <a:cxnLst/>
                <a:rect l="l" t="t" r="r" b="b"/>
                <a:pathLst>
                  <a:path w="300" h="300" extrusionOk="0">
                    <a:moveTo>
                      <a:pt x="148" y="0"/>
                    </a:moveTo>
                    <a:cubicBezTo>
                      <a:pt x="65" y="0"/>
                      <a:pt x="0" y="65"/>
                      <a:pt x="0" y="147"/>
                    </a:cubicBezTo>
                    <a:cubicBezTo>
                      <a:pt x="0" y="230"/>
                      <a:pt x="65" y="299"/>
                      <a:pt x="148" y="299"/>
                    </a:cubicBezTo>
                    <a:cubicBezTo>
                      <a:pt x="230" y="299"/>
                      <a:pt x="299" y="230"/>
                      <a:pt x="299" y="147"/>
                    </a:cubicBezTo>
                    <a:cubicBezTo>
                      <a:pt x="299" y="65"/>
                      <a:pt x="230" y="0"/>
                      <a:pt x="1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p:nvPr/>
            </p:nvSpPr>
            <p:spPr>
              <a:xfrm>
                <a:off x="4780558" y="1923909"/>
                <a:ext cx="42820" cy="43546"/>
              </a:xfrm>
              <a:custGeom>
                <a:avLst/>
                <a:gdLst/>
                <a:ahLst/>
                <a:cxnLst/>
                <a:rect l="l" t="t" r="r" b="b"/>
                <a:pathLst>
                  <a:path w="295" h="300" extrusionOk="0">
                    <a:moveTo>
                      <a:pt x="147" y="1"/>
                    </a:moveTo>
                    <a:cubicBezTo>
                      <a:pt x="65" y="1"/>
                      <a:pt x="0" y="70"/>
                      <a:pt x="0" y="152"/>
                    </a:cubicBezTo>
                    <a:cubicBezTo>
                      <a:pt x="0" y="235"/>
                      <a:pt x="65" y="300"/>
                      <a:pt x="147" y="300"/>
                    </a:cubicBezTo>
                    <a:cubicBezTo>
                      <a:pt x="230" y="300"/>
                      <a:pt x="295" y="235"/>
                      <a:pt x="295" y="152"/>
                    </a:cubicBezTo>
                    <a:cubicBezTo>
                      <a:pt x="295" y="70"/>
                      <a:pt x="230" y="1"/>
                      <a:pt x="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8"/>
              <p:cNvSpPr/>
              <p:nvPr/>
            </p:nvSpPr>
            <p:spPr>
              <a:xfrm>
                <a:off x="2227333" y="3775472"/>
                <a:ext cx="43546" cy="43546"/>
              </a:xfrm>
              <a:custGeom>
                <a:avLst/>
                <a:gdLst/>
                <a:ahLst/>
                <a:cxnLst/>
                <a:rect l="l" t="t" r="r" b="b"/>
                <a:pathLst>
                  <a:path w="300" h="300" extrusionOk="0">
                    <a:moveTo>
                      <a:pt x="148" y="0"/>
                    </a:moveTo>
                    <a:cubicBezTo>
                      <a:pt x="65" y="0"/>
                      <a:pt x="0" y="70"/>
                      <a:pt x="0" y="152"/>
                    </a:cubicBezTo>
                    <a:cubicBezTo>
                      <a:pt x="0" y="234"/>
                      <a:pt x="65" y="299"/>
                      <a:pt x="148" y="299"/>
                    </a:cubicBezTo>
                    <a:cubicBezTo>
                      <a:pt x="230" y="299"/>
                      <a:pt x="300" y="234"/>
                      <a:pt x="300" y="152"/>
                    </a:cubicBezTo>
                    <a:cubicBezTo>
                      <a:pt x="300" y="70"/>
                      <a:pt x="230" y="0"/>
                      <a:pt x="1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8"/>
              <p:cNvSpPr/>
              <p:nvPr/>
            </p:nvSpPr>
            <p:spPr>
              <a:xfrm>
                <a:off x="3008405" y="2198972"/>
                <a:ext cx="74318" cy="74318"/>
              </a:xfrm>
              <a:custGeom>
                <a:avLst/>
                <a:gdLst/>
                <a:ahLst/>
                <a:cxnLst/>
                <a:rect l="l" t="t" r="r" b="b"/>
                <a:pathLst>
                  <a:path w="512" h="512" extrusionOk="0">
                    <a:moveTo>
                      <a:pt x="256" y="0"/>
                    </a:moveTo>
                    <a:cubicBezTo>
                      <a:pt x="117" y="0"/>
                      <a:pt x="0" y="113"/>
                      <a:pt x="0" y="256"/>
                    </a:cubicBezTo>
                    <a:cubicBezTo>
                      <a:pt x="0" y="395"/>
                      <a:pt x="117" y="512"/>
                      <a:pt x="256" y="512"/>
                    </a:cubicBezTo>
                    <a:cubicBezTo>
                      <a:pt x="399" y="512"/>
                      <a:pt x="512" y="395"/>
                      <a:pt x="512" y="256"/>
                    </a:cubicBezTo>
                    <a:cubicBezTo>
                      <a:pt x="512" y="113"/>
                      <a:pt x="399"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8"/>
              <p:cNvSpPr/>
              <p:nvPr/>
            </p:nvSpPr>
            <p:spPr>
              <a:xfrm>
                <a:off x="3719915" y="2985720"/>
                <a:ext cx="92027" cy="92752"/>
              </a:xfrm>
              <a:custGeom>
                <a:avLst/>
                <a:gdLst/>
                <a:ahLst/>
                <a:cxnLst/>
                <a:rect l="l" t="t" r="r" b="b"/>
                <a:pathLst>
                  <a:path w="634" h="639" extrusionOk="0">
                    <a:moveTo>
                      <a:pt x="317" y="1"/>
                    </a:moveTo>
                    <a:cubicBezTo>
                      <a:pt x="144" y="1"/>
                      <a:pt x="1" y="144"/>
                      <a:pt x="1" y="322"/>
                    </a:cubicBezTo>
                    <a:cubicBezTo>
                      <a:pt x="1" y="495"/>
                      <a:pt x="144" y="638"/>
                      <a:pt x="317" y="638"/>
                    </a:cubicBezTo>
                    <a:cubicBezTo>
                      <a:pt x="491" y="638"/>
                      <a:pt x="634" y="495"/>
                      <a:pt x="634" y="322"/>
                    </a:cubicBezTo>
                    <a:cubicBezTo>
                      <a:pt x="634" y="144"/>
                      <a:pt x="491"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8"/>
              <p:cNvSpPr/>
              <p:nvPr/>
            </p:nvSpPr>
            <p:spPr>
              <a:xfrm>
                <a:off x="2401795" y="3591614"/>
                <a:ext cx="83172" cy="83172"/>
              </a:xfrm>
              <a:custGeom>
                <a:avLst/>
                <a:gdLst/>
                <a:ahLst/>
                <a:cxnLst/>
                <a:rect l="l" t="t" r="r" b="b"/>
                <a:pathLst>
                  <a:path w="573" h="573" extrusionOk="0">
                    <a:moveTo>
                      <a:pt x="287" y="0"/>
                    </a:moveTo>
                    <a:cubicBezTo>
                      <a:pt x="131" y="0"/>
                      <a:pt x="1" y="130"/>
                      <a:pt x="1" y="286"/>
                    </a:cubicBezTo>
                    <a:cubicBezTo>
                      <a:pt x="1" y="447"/>
                      <a:pt x="131" y="573"/>
                      <a:pt x="287" y="573"/>
                    </a:cubicBezTo>
                    <a:cubicBezTo>
                      <a:pt x="447" y="573"/>
                      <a:pt x="573" y="447"/>
                      <a:pt x="573" y="286"/>
                    </a:cubicBezTo>
                    <a:cubicBezTo>
                      <a:pt x="573" y="130"/>
                      <a:pt x="447" y="0"/>
                      <a:pt x="2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8"/>
              <p:cNvSpPr/>
              <p:nvPr/>
            </p:nvSpPr>
            <p:spPr>
              <a:xfrm>
                <a:off x="2859187" y="3827001"/>
                <a:ext cx="78237" cy="78237"/>
              </a:xfrm>
              <a:custGeom>
                <a:avLst/>
                <a:gdLst/>
                <a:ahLst/>
                <a:cxnLst/>
                <a:rect l="l" t="t" r="r" b="b"/>
                <a:pathLst>
                  <a:path w="539" h="539" extrusionOk="0">
                    <a:moveTo>
                      <a:pt x="269" y="1"/>
                    </a:moveTo>
                    <a:cubicBezTo>
                      <a:pt x="122" y="1"/>
                      <a:pt x="0" y="122"/>
                      <a:pt x="0" y="270"/>
                    </a:cubicBezTo>
                    <a:cubicBezTo>
                      <a:pt x="0" y="417"/>
                      <a:pt x="122" y="538"/>
                      <a:pt x="269" y="538"/>
                    </a:cubicBezTo>
                    <a:cubicBezTo>
                      <a:pt x="417" y="538"/>
                      <a:pt x="538" y="417"/>
                      <a:pt x="538" y="270"/>
                    </a:cubicBezTo>
                    <a:cubicBezTo>
                      <a:pt x="538" y="122"/>
                      <a:pt x="417" y="1"/>
                      <a:pt x="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8"/>
              <p:cNvSpPr/>
              <p:nvPr/>
            </p:nvSpPr>
            <p:spPr>
              <a:xfrm>
                <a:off x="2221092" y="4678610"/>
                <a:ext cx="96962" cy="96962"/>
              </a:xfrm>
              <a:custGeom>
                <a:avLst/>
                <a:gdLst/>
                <a:ahLst/>
                <a:cxnLst/>
                <a:rect l="l" t="t" r="r" b="b"/>
                <a:pathLst>
                  <a:path w="668" h="668" extrusionOk="0">
                    <a:moveTo>
                      <a:pt x="334" y="0"/>
                    </a:moveTo>
                    <a:cubicBezTo>
                      <a:pt x="152" y="0"/>
                      <a:pt x="0" y="152"/>
                      <a:pt x="0" y="334"/>
                    </a:cubicBezTo>
                    <a:cubicBezTo>
                      <a:pt x="0" y="520"/>
                      <a:pt x="152" y="668"/>
                      <a:pt x="334" y="668"/>
                    </a:cubicBezTo>
                    <a:cubicBezTo>
                      <a:pt x="520" y="668"/>
                      <a:pt x="668" y="520"/>
                      <a:pt x="668" y="334"/>
                    </a:cubicBezTo>
                    <a:cubicBezTo>
                      <a:pt x="668" y="152"/>
                      <a:pt x="520"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8"/>
              <p:cNvSpPr/>
              <p:nvPr/>
            </p:nvSpPr>
            <p:spPr>
              <a:xfrm>
                <a:off x="6369729" y="4616195"/>
                <a:ext cx="86946" cy="86366"/>
              </a:xfrm>
              <a:custGeom>
                <a:avLst/>
                <a:gdLst/>
                <a:ahLst/>
                <a:cxnLst/>
                <a:rect l="l" t="t" r="r" b="b"/>
                <a:pathLst>
                  <a:path w="599" h="595" extrusionOk="0">
                    <a:moveTo>
                      <a:pt x="299" y="1"/>
                    </a:moveTo>
                    <a:cubicBezTo>
                      <a:pt x="135" y="1"/>
                      <a:pt x="0" y="135"/>
                      <a:pt x="0" y="300"/>
                    </a:cubicBezTo>
                    <a:cubicBezTo>
                      <a:pt x="0" y="465"/>
                      <a:pt x="135" y="595"/>
                      <a:pt x="299" y="595"/>
                    </a:cubicBezTo>
                    <a:cubicBezTo>
                      <a:pt x="464" y="595"/>
                      <a:pt x="598" y="465"/>
                      <a:pt x="598" y="300"/>
                    </a:cubicBezTo>
                    <a:cubicBezTo>
                      <a:pt x="598" y="135"/>
                      <a:pt x="464" y="1"/>
                      <a:pt x="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8"/>
              <p:cNvSpPr/>
              <p:nvPr/>
            </p:nvSpPr>
            <p:spPr>
              <a:xfrm>
                <a:off x="3479715" y="2312771"/>
                <a:ext cx="133540" cy="134266"/>
              </a:xfrm>
              <a:custGeom>
                <a:avLst/>
                <a:gdLst/>
                <a:ahLst/>
                <a:cxnLst/>
                <a:rect l="l" t="t" r="r" b="b"/>
                <a:pathLst>
                  <a:path w="920" h="925" extrusionOk="0">
                    <a:moveTo>
                      <a:pt x="460" y="1"/>
                    </a:moveTo>
                    <a:lnTo>
                      <a:pt x="429" y="131"/>
                    </a:lnTo>
                    <a:cubicBezTo>
                      <a:pt x="395" y="283"/>
                      <a:pt x="278" y="400"/>
                      <a:pt x="130" y="430"/>
                    </a:cubicBezTo>
                    <a:lnTo>
                      <a:pt x="0" y="461"/>
                    </a:lnTo>
                    <a:lnTo>
                      <a:pt x="130" y="491"/>
                    </a:lnTo>
                    <a:cubicBezTo>
                      <a:pt x="278" y="526"/>
                      <a:pt x="395" y="643"/>
                      <a:pt x="429" y="794"/>
                    </a:cubicBezTo>
                    <a:lnTo>
                      <a:pt x="460" y="924"/>
                    </a:lnTo>
                    <a:lnTo>
                      <a:pt x="490" y="794"/>
                    </a:lnTo>
                    <a:cubicBezTo>
                      <a:pt x="525" y="643"/>
                      <a:pt x="642" y="526"/>
                      <a:pt x="789" y="491"/>
                    </a:cubicBezTo>
                    <a:lnTo>
                      <a:pt x="919" y="461"/>
                    </a:lnTo>
                    <a:lnTo>
                      <a:pt x="789" y="430"/>
                    </a:lnTo>
                    <a:cubicBezTo>
                      <a:pt x="642" y="400"/>
                      <a:pt x="525" y="283"/>
                      <a:pt x="490" y="131"/>
                    </a:cubicBezTo>
                    <a:lnTo>
                      <a:pt x="4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8"/>
              <p:cNvSpPr/>
              <p:nvPr/>
            </p:nvSpPr>
            <p:spPr>
              <a:xfrm>
                <a:off x="4940401" y="2305369"/>
                <a:ext cx="134266" cy="133540"/>
              </a:xfrm>
              <a:custGeom>
                <a:avLst/>
                <a:gdLst/>
                <a:ahLst/>
                <a:cxnLst/>
                <a:rect l="l" t="t" r="r" b="b"/>
                <a:pathLst>
                  <a:path w="925" h="920" extrusionOk="0">
                    <a:moveTo>
                      <a:pt x="460" y="0"/>
                    </a:moveTo>
                    <a:lnTo>
                      <a:pt x="430" y="130"/>
                    </a:lnTo>
                    <a:cubicBezTo>
                      <a:pt x="400" y="278"/>
                      <a:pt x="283" y="395"/>
                      <a:pt x="131" y="429"/>
                    </a:cubicBezTo>
                    <a:lnTo>
                      <a:pt x="1" y="460"/>
                    </a:lnTo>
                    <a:lnTo>
                      <a:pt x="131" y="490"/>
                    </a:lnTo>
                    <a:cubicBezTo>
                      <a:pt x="283" y="525"/>
                      <a:pt x="400" y="642"/>
                      <a:pt x="430" y="789"/>
                    </a:cubicBezTo>
                    <a:lnTo>
                      <a:pt x="460" y="919"/>
                    </a:lnTo>
                    <a:lnTo>
                      <a:pt x="491" y="789"/>
                    </a:lnTo>
                    <a:cubicBezTo>
                      <a:pt x="525" y="642"/>
                      <a:pt x="642" y="525"/>
                      <a:pt x="790" y="490"/>
                    </a:cubicBezTo>
                    <a:lnTo>
                      <a:pt x="924" y="460"/>
                    </a:lnTo>
                    <a:lnTo>
                      <a:pt x="790" y="429"/>
                    </a:lnTo>
                    <a:cubicBezTo>
                      <a:pt x="642" y="395"/>
                      <a:pt x="525" y="278"/>
                      <a:pt x="491" y="130"/>
                    </a:cubicBezTo>
                    <a:lnTo>
                      <a:pt x="4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8"/>
              <p:cNvSpPr/>
              <p:nvPr/>
            </p:nvSpPr>
            <p:spPr>
              <a:xfrm>
                <a:off x="6302958" y="3649625"/>
                <a:ext cx="133540" cy="134121"/>
              </a:xfrm>
              <a:custGeom>
                <a:avLst/>
                <a:gdLst/>
                <a:ahLst/>
                <a:cxnLst/>
                <a:rect l="l" t="t" r="r" b="b"/>
                <a:pathLst>
                  <a:path w="920" h="924" extrusionOk="0">
                    <a:moveTo>
                      <a:pt x="460" y="0"/>
                    </a:moveTo>
                    <a:lnTo>
                      <a:pt x="430" y="130"/>
                    </a:lnTo>
                    <a:cubicBezTo>
                      <a:pt x="395" y="282"/>
                      <a:pt x="278" y="399"/>
                      <a:pt x="131" y="429"/>
                    </a:cubicBezTo>
                    <a:lnTo>
                      <a:pt x="1" y="460"/>
                    </a:lnTo>
                    <a:lnTo>
                      <a:pt x="131" y="490"/>
                    </a:lnTo>
                    <a:cubicBezTo>
                      <a:pt x="278" y="525"/>
                      <a:pt x="395" y="642"/>
                      <a:pt x="430" y="789"/>
                    </a:cubicBezTo>
                    <a:lnTo>
                      <a:pt x="460" y="924"/>
                    </a:lnTo>
                    <a:lnTo>
                      <a:pt x="490" y="789"/>
                    </a:lnTo>
                    <a:cubicBezTo>
                      <a:pt x="525" y="642"/>
                      <a:pt x="642" y="525"/>
                      <a:pt x="790" y="490"/>
                    </a:cubicBezTo>
                    <a:lnTo>
                      <a:pt x="920" y="460"/>
                    </a:lnTo>
                    <a:lnTo>
                      <a:pt x="790" y="429"/>
                    </a:lnTo>
                    <a:cubicBezTo>
                      <a:pt x="642" y="399"/>
                      <a:pt x="525" y="282"/>
                      <a:pt x="490" y="130"/>
                    </a:cubicBezTo>
                    <a:lnTo>
                      <a:pt x="4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8"/>
              <p:cNvSpPr/>
              <p:nvPr/>
            </p:nvSpPr>
            <p:spPr>
              <a:xfrm>
                <a:off x="6009748" y="2131622"/>
                <a:ext cx="134121" cy="134121"/>
              </a:xfrm>
              <a:custGeom>
                <a:avLst/>
                <a:gdLst/>
                <a:ahLst/>
                <a:cxnLst/>
                <a:rect l="l" t="t" r="r" b="b"/>
                <a:pathLst>
                  <a:path w="924" h="924" extrusionOk="0">
                    <a:moveTo>
                      <a:pt x="460" y="0"/>
                    </a:moveTo>
                    <a:lnTo>
                      <a:pt x="429" y="131"/>
                    </a:lnTo>
                    <a:cubicBezTo>
                      <a:pt x="399" y="282"/>
                      <a:pt x="282" y="395"/>
                      <a:pt x="130" y="430"/>
                    </a:cubicBezTo>
                    <a:lnTo>
                      <a:pt x="0" y="460"/>
                    </a:lnTo>
                    <a:lnTo>
                      <a:pt x="130" y="490"/>
                    </a:lnTo>
                    <a:cubicBezTo>
                      <a:pt x="282" y="525"/>
                      <a:pt x="399" y="642"/>
                      <a:pt x="429" y="790"/>
                    </a:cubicBezTo>
                    <a:lnTo>
                      <a:pt x="460" y="924"/>
                    </a:lnTo>
                    <a:lnTo>
                      <a:pt x="490" y="790"/>
                    </a:lnTo>
                    <a:cubicBezTo>
                      <a:pt x="525" y="642"/>
                      <a:pt x="642" y="525"/>
                      <a:pt x="794" y="490"/>
                    </a:cubicBezTo>
                    <a:lnTo>
                      <a:pt x="924" y="460"/>
                    </a:lnTo>
                    <a:lnTo>
                      <a:pt x="794" y="430"/>
                    </a:lnTo>
                    <a:cubicBezTo>
                      <a:pt x="642" y="395"/>
                      <a:pt x="525" y="282"/>
                      <a:pt x="490" y="131"/>
                    </a:cubicBezTo>
                    <a:lnTo>
                      <a:pt x="4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8"/>
              <p:cNvSpPr/>
              <p:nvPr/>
            </p:nvSpPr>
            <p:spPr>
              <a:xfrm>
                <a:off x="6802722" y="4592390"/>
                <a:ext cx="134121" cy="134121"/>
              </a:xfrm>
              <a:custGeom>
                <a:avLst/>
                <a:gdLst/>
                <a:ahLst/>
                <a:cxnLst/>
                <a:rect l="l" t="t" r="r" b="b"/>
                <a:pathLst>
                  <a:path w="924" h="924" extrusionOk="0">
                    <a:moveTo>
                      <a:pt x="460" y="0"/>
                    </a:moveTo>
                    <a:lnTo>
                      <a:pt x="429" y="134"/>
                    </a:lnTo>
                    <a:cubicBezTo>
                      <a:pt x="395" y="282"/>
                      <a:pt x="282" y="399"/>
                      <a:pt x="130" y="434"/>
                    </a:cubicBezTo>
                    <a:lnTo>
                      <a:pt x="0" y="464"/>
                    </a:lnTo>
                    <a:lnTo>
                      <a:pt x="130" y="494"/>
                    </a:lnTo>
                    <a:cubicBezTo>
                      <a:pt x="282" y="529"/>
                      <a:pt x="395" y="642"/>
                      <a:pt x="429" y="793"/>
                    </a:cubicBezTo>
                    <a:lnTo>
                      <a:pt x="460" y="924"/>
                    </a:lnTo>
                    <a:lnTo>
                      <a:pt x="490" y="793"/>
                    </a:lnTo>
                    <a:cubicBezTo>
                      <a:pt x="525" y="642"/>
                      <a:pt x="642" y="529"/>
                      <a:pt x="789" y="494"/>
                    </a:cubicBezTo>
                    <a:lnTo>
                      <a:pt x="924" y="464"/>
                    </a:lnTo>
                    <a:lnTo>
                      <a:pt x="789" y="434"/>
                    </a:lnTo>
                    <a:cubicBezTo>
                      <a:pt x="642" y="399"/>
                      <a:pt x="525" y="282"/>
                      <a:pt x="490" y="134"/>
                    </a:cubicBezTo>
                    <a:lnTo>
                      <a:pt x="4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8"/>
              <p:cNvSpPr/>
              <p:nvPr/>
            </p:nvSpPr>
            <p:spPr>
              <a:xfrm>
                <a:off x="6572230" y="2668986"/>
                <a:ext cx="133540" cy="134121"/>
              </a:xfrm>
              <a:custGeom>
                <a:avLst/>
                <a:gdLst/>
                <a:ahLst/>
                <a:cxnLst/>
                <a:rect l="l" t="t" r="r" b="b"/>
                <a:pathLst>
                  <a:path w="920" h="924" extrusionOk="0">
                    <a:moveTo>
                      <a:pt x="460" y="0"/>
                    </a:moveTo>
                    <a:lnTo>
                      <a:pt x="430" y="135"/>
                    </a:lnTo>
                    <a:cubicBezTo>
                      <a:pt x="395" y="282"/>
                      <a:pt x="278" y="399"/>
                      <a:pt x="131" y="434"/>
                    </a:cubicBezTo>
                    <a:lnTo>
                      <a:pt x="0" y="464"/>
                    </a:lnTo>
                    <a:lnTo>
                      <a:pt x="131" y="495"/>
                    </a:lnTo>
                    <a:cubicBezTo>
                      <a:pt x="278" y="529"/>
                      <a:pt x="395" y="642"/>
                      <a:pt x="430" y="794"/>
                    </a:cubicBezTo>
                    <a:lnTo>
                      <a:pt x="460" y="924"/>
                    </a:lnTo>
                    <a:lnTo>
                      <a:pt x="490" y="794"/>
                    </a:lnTo>
                    <a:cubicBezTo>
                      <a:pt x="525" y="642"/>
                      <a:pt x="642" y="529"/>
                      <a:pt x="790" y="495"/>
                    </a:cubicBezTo>
                    <a:lnTo>
                      <a:pt x="920" y="464"/>
                    </a:lnTo>
                    <a:lnTo>
                      <a:pt x="790" y="434"/>
                    </a:lnTo>
                    <a:cubicBezTo>
                      <a:pt x="642" y="399"/>
                      <a:pt x="525" y="282"/>
                      <a:pt x="490" y="135"/>
                    </a:cubicBezTo>
                    <a:lnTo>
                      <a:pt x="4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8"/>
              <p:cNvSpPr/>
              <p:nvPr/>
            </p:nvSpPr>
            <p:spPr>
              <a:xfrm>
                <a:off x="2299759" y="2973651"/>
                <a:ext cx="134121" cy="134266"/>
              </a:xfrm>
              <a:custGeom>
                <a:avLst/>
                <a:gdLst/>
                <a:ahLst/>
                <a:cxnLst/>
                <a:rect l="l" t="t" r="r" b="b"/>
                <a:pathLst>
                  <a:path w="924" h="925" extrusionOk="0">
                    <a:moveTo>
                      <a:pt x="460" y="1"/>
                    </a:moveTo>
                    <a:lnTo>
                      <a:pt x="430" y="135"/>
                    </a:lnTo>
                    <a:cubicBezTo>
                      <a:pt x="395" y="282"/>
                      <a:pt x="282" y="400"/>
                      <a:pt x="130" y="434"/>
                    </a:cubicBezTo>
                    <a:lnTo>
                      <a:pt x="0" y="465"/>
                    </a:lnTo>
                    <a:lnTo>
                      <a:pt x="130" y="495"/>
                    </a:lnTo>
                    <a:cubicBezTo>
                      <a:pt x="282" y="530"/>
                      <a:pt x="395" y="642"/>
                      <a:pt x="430" y="794"/>
                    </a:cubicBezTo>
                    <a:lnTo>
                      <a:pt x="460" y="924"/>
                    </a:lnTo>
                    <a:lnTo>
                      <a:pt x="490" y="794"/>
                    </a:lnTo>
                    <a:cubicBezTo>
                      <a:pt x="525" y="642"/>
                      <a:pt x="642" y="530"/>
                      <a:pt x="789" y="495"/>
                    </a:cubicBezTo>
                    <a:lnTo>
                      <a:pt x="924" y="465"/>
                    </a:lnTo>
                    <a:lnTo>
                      <a:pt x="789" y="434"/>
                    </a:lnTo>
                    <a:cubicBezTo>
                      <a:pt x="642" y="400"/>
                      <a:pt x="525" y="282"/>
                      <a:pt x="490" y="135"/>
                    </a:cubicBezTo>
                    <a:lnTo>
                      <a:pt x="4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8"/>
              <p:cNvSpPr/>
              <p:nvPr/>
            </p:nvSpPr>
            <p:spPr>
              <a:xfrm>
                <a:off x="2724485" y="4627517"/>
                <a:ext cx="99575" cy="98994"/>
              </a:xfrm>
              <a:custGeom>
                <a:avLst/>
                <a:gdLst/>
                <a:ahLst/>
                <a:cxnLst/>
                <a:rect l="l" t="t" r="r" b="b"/>
                <a:pathLst>
                  <a:path w="686" h="682" extrusionOk="0">
                    <a:moveTo>
                      <a:pt x="343" y="1"/>
                    </a:moveTo>
                    <a:lnTo>
                      <a:pt x="321" y="96"/>
                    </a:lnTo>
                    <a:cubicBezTo>
                      <a:pt x="295" y="205"/>
                      <a:pt x="209" y="291"/>
                      <a:pt x="100" y="317"/>
                    </a:cubicBezTo>
                    <a:lnTo>
                      <a:pt x="1" y="339"/>
                    </a:lnTo>
                    <a:lnTo>
                      <a:pt x="100" y="361"/>
                    </a:lnTo>
                    <a:cubicBezTo>
                      <a:pt x="209" y="387"/>
                      <a:pt x="295" y="473"/>
                      <a:pt x="321" y="586"/>
                    </a:cubicBezTo>
                    <a:lnTo>
                      <a:pt x="343" y="682"/>
                    </a:lnTo>
                    <a:lnTo>
                      <a:pt x="365" y="586"/>
                    </a:lnTo>
                    <a:cubicBezTo>
                      <a:pt x="391" y="473"/>
                      <a:pt x="478" y="387"/>
                      <a:pt x="590" y="361"/>
                    </a:cubicBezTo>
                    <a:lnTo>
                      <a:pt x="686" y="339"/>
                    </a:lnTo>
                    <a:lnTo>
                      <a:pt x="590" y="317"/>
                    </a:lnTo>
                    <a:cubicBezTo>
                      <a:pt x="478" y="291"/>
                      <a:pt x="391" y="205"/>
                      <a:pt x="365" y="96"/>
                    </a:cubicBezTo>
                    <a:lnTo>
                      <a:pt x="3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18"/>
            <p:cNvGrpSpPr/>
            <p:nvPr/>
          </p:nvGrpSpPr>
          <p:grpSpPr>
            <a:xfrm>
              <a:off x="2757507" y="2830946"/>
              <a:ext cx="488438" cy="667265"/>
              <a:chOff x="2776288" y="2554319"/>
              <a:chExt cx="488438" cy="667265"/>
            </a:xfrm>
          </p:grpSpPr>
          <p:sp>
            <p:nvSpPr>
              <p:cNvPr id="219" name="Google Shape;219;p18"/>
              <p:cNvSpPr/>
              <p:nvPr/>
            </p:nvSpPr>
            <p:spPr>
              <a:xfrm>
                <a:off x="2803286" y="2697875"/>
                <a:ext cx="433861" cy="433135"/>
              </a:xfrm>
              <a:custGeom>
                <a:avLst/>
                <a:gdLst/>
                <a:ahLst/>
                <a:cxnLst/>
                <a:rect l="l" t="t" r="r" b="b"/>
                <a:pathLst>
                  <a:path w="2989" h="2984" extrusionOk="0">
                    <a:moveTo>
                      <a:pt x="1" y="0"/>
                    </a:moveTo>
                    <a:lnTo>
                      <a:pt x="1" y="2983"/>
                    </a:lnTo>
                    <a:lnTo>
                      <a:pt x="2988" y="2983"/>
                    </a:lnTo>
                    <a:lnTo>
                      <a:pt x="29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8"/>
              <p:cNvSpPr/>
              <p:nvPr/>
            </p:nvSpPr>
            <p:spPr>
              <a:xfrm>
                <a:off x="2927247" y="2554319"/>
                <a:ext cx="186521" cy="178828"/>
              </a:xfrm>
              <a:custGeom>
                <a:avLst/>
                <a:gdLst/>
                <a:ahLst/>
                <a:cxnLst/>
                <a:rect l="l" t="t" r="r" b="b"/>
                <a:pathLst>
                  <a:path w="1285" h="1232" extrusionOk="0">
                    <a:moveTo>
                      <a:pt x="643" y="1"/>
                    </a:moveTo>
                    <a:cubicBezTo>
                      <a:pt x="287" y="1"/>
                      <a:pt x="1" y="291"/>
                      <a:pt x="1" y="642"/>
                    </a:cubicBezTo>
                    <a:lnTo>
                      <a:pt x="1" y="1175"/>
                    </a:lnTo>
                    <a:cubicBezTo>
                      <a:pt x="1" y="1206"/>
                      <a:pt x="27" y="1232"/>
                      <a:pt x="57" y="1232"/>
                    </a:cubicBezTo>
                    <a:cubicBezTo>
                      <a:pt x="88" y="1232"/>
                      <a:pt x="114" y="1206"/>
                      <a:pt x="114" y="1175"/>
                    </a:cubicBezTo>
                    <a:lnTo>
                      <a:pt x="114" y="642"/>
                    </a:lnTo>
                    <a:cubicBezTo>
                      <a:pt x="114" y="352"/>
                      <a:pt x="352" y="118"/>
                      <a:pt x="643" y="118"/>
                    </a:cubicBezTo>
                    <a:cubicBezTo>
                      <a:pt x="933" y="118"/>
                      <a:pt x="1167" y="352"/>
                      <a:pt x="1167" y="642"/>
                    </a:cubicBezTo>
                    <a:lnTo>
                      <a:pt x="1167" y="1175"/>
                    </a:lnTo>
                    <a:cubicBezTo>
                      <a:pt x="1167" y="1206"/>
                      <a:pt x="1193" y="1232"/>
                      <a:pt x="1228" y="1232"/>
                    </a:cubicBezTo>
                    <a:cubicBezTo>
                      <a:pt x="1258" y="1232"/>
                      <a:pt x="1284" y="1206"/>
                      <a:pt x="1284" y="1175"/>
                    </a:cubicBezTo>
                    <a:lnTo>
                      <a:pt x="1284" y="642"/>
                    </a:lnTo>
                    <a:cubicBezTo>
                      <a:pt x="1284" y="291"/>
                      <a:pt x="998" y="1"/>
                      <a:pt x="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8"/>
              <p:cNvSpPr/>
              <p:nvPr/>
            </p:nvSpPr>
            <p:spPr>
              <a:xfrm>
                <a:off x="2776288" y="3130864"/>
                <a:ext cx="488438" cy="90720"/>
              </a:xfrm>
              <a:custGeom>
                <a:avLst/>
                <a:gdLst/>
                <a:ahLst/>
                <a:cxnLst/>
                <a:rect l="l" t="t" r="r" b="b"/>
                <a:pathLst>
                  <a:path w="3365" h="625" extrusionOk="0">
                    <a:moveTo>
                      <a:pt x="187" y="0"/>
                    </a:moveTo>
                    <a:lnTo>
                      <a:pt x="0" y="624"/>
                    </a:lnTo>
                    <a:lnTo>
                      <a:pt x="3365" y="624"/>
                    </a:lnTo>
                    <a:lnTo>
                      <a:pt x="3174" y="0"/>
                    </a:lnTo>
                    <a:close/>
                  </a:path>
                </a:pathLst>
              </a:custGeom>
              <a:solidFill>
                <a:srgbClr val="00B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18"/>
            <p:cNvGrpSpPr/>
            <p:nvPr/>
          </p:nvGrpSpPr>
          <p:grpSpPr>
            <a:xfrm>
              <a:off x="4274146" y="2553231"/>
              <a:ext cx="587868" cy="556515"/>
              <a:chOff x="4292927" y="2276604"/>
              <a:chExt cx="587868" cy="556515"/>
            </a:xfrm>
          </p:grpSpPr>
          <p:sp>
            <p:nvSpPr>
              <p:cNvPr id="223" name="Google Shape;223;p18"/>
              <p:cNvSpPr/>
              <p:nvPr/>
            </p:nvSpPr>
            <p:spPr>
              <a:xfrm>
                <a:off x="4292927" y="2326972"/>
                <a:ext cx="525017" cy="506147"/>
              </a:xfrm>
              <a:custGeom>
                <a:avLst/>
                <a:gdLst/>
                <a:ahLst/>
                <a:cxnLst/>
                <a:rect l="l" t="t" r="r" b="b"/>
                <a:pathLst>
                  <a:path w="3617" h="3487" extrusionOk="0">
                    <a:moveTo>
                      <a:pt x="1808" y="0"/>
                    </a:moveTo>
                    <a:cubicBezTo>
                      <a:pt x="811" y="0"/>
                      <a:pt x="0" y="655"/>
                      <a:pt x="0" y="1462"/>
                    </a:cubicBezTo>
                    <a:cubicBezTo>
                      <a:pt x="0" y="1977"/>
                      <a:pt x="330" y="2433"/>
                      <a:pt x="828" y="2693"/>
                    </a:cubicBezTo>
                    <a:lnTo>
                      <a:pt x="1214" y="3486"/>
                    </a:lnTo>
                    <a:lnTo>
                      <a:pt x="1501" y="2905"/>
                    </a:lnTo>
                    <a:cubicBezTo>
                      <a:pt x="1600" y="2918"/>
                      <a:pt x="1704" y="2927"/>
                      <a:pt x="1808" y="2927"/>
                    </a:cubicBezTo>
                    <a:cubicBezTo>
                      <a:pt x="2810" y="2927"/>
                      <a:pt x="3616" y="2272"/>
                      <a:pt x="3616" y="1462"/>
                    </a:cubicBezTo>
                    <a:cubicBezTo>
                      <a:pt x="3616" y="655"/>
                      <a:pt x="2810" y="0"/>
                      <a:pt x="1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8"/>
              <p:cNvSpPr/>
              <p:nvPr/>
            </p:nvSpPr>
            <p:spPr>
              <a:xfrm>
                <a:off x="4343876" y="2326972"/>
                <a:ext cx="474068" cy="407879"/>
              </a:xfrm>
              <a:custGeom>
                <a:avLst/>
                <a:gdLst/>
                <a:ahLst/>
                <a:cxnLst/>
                <a:rect l="l" t="t" r="r" b="b"/>
                <a:pathLst>
                  <a:path w="3266" h="2810" extrusionOk="0">
                    <a:moveTo>
                      <a:pt x="1457" y="0"/>
                    </a:moveTo>
                    <a:cubicBezTo>
                      <a:pt x="1184" y="0"/>
                      <a:pt x="924" y="48"/>
                      <a:pt x="690" y="139"/>
                    </a:cubicBezTo>
                    <a:cubicBezTo>
                      <a:pt x="269" y="404"/>
                      <a:pt x="1" y="820"/>
                      <a:pt x="1" y="1284"/>
                    </a:cubicBezTo>
                    <a:cubicBezTo>
                      <a:pt x="1" y="2095"/>
                      <a:pt x="811" y="2749"/>
                      <a:pt x="1809" y="2749"/>
                    </a:cubicBezTo>
                    <a:cubicBezTo>
                      <a:pt x="1917" y="2749"/>
                      <a:pt x="2021" y="2741"/>
                      <a:pt x="2121" y="2728"/>
                    </a:cubicBezTo>
                    <a:lnTo>
                      <a:pt x="2160" y="2810"/>
                    </a:lnTo>
                    <a:cubicBezTo>
                      <a:pt x="2810" y="2589"/>
                      <a:pt x="3265" y="2069"/>
                      <a:pt x="3265" y="1462"/>
                    </a:cubicBezTo>
                    <a:cubicBezTo>
                      <a:pt x="3265" y="655"/>
                      <a:pt x="2459" y="0"/>
                      <a:pt x="1457" y="0"/>
                    </a:cubicBezTo>
                    <a:close/>
                  </a:path>
                </a:pathLst>
              </a:custGeom>
              <a:solidFill>
                <a:srgbClr val="0083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8"/>
              <p:cNvSpPr/>
              <p:nvPr/>
            </p:nvSpPr>
            <p:spPr>
              <a:xfrm>
                <a:off x="4355778" y="2276604"/>
                <a:ext cx="525017" cy="506727"/>
              </a:xfrm>
              <a:custGeom>
                <a:avLst/>
                <a:gdLst/>
                <a:ahLst/>
                <a:cxnLst/>
                <a:rect l="l" t="t" r="r" b="b"/>
                <a:pathLst>
                  <a:path w="3617" h="3491" extrusionOk="0">
                    <a:moveTo>
                      <a:pt x="1809" y="1"/>
                    </a:moveTo>
                    <a:cubicBezTo>
                      <a:pt x="812" y="1"/>
                      <a:pt x="1" y="660"/>
                      <a:pt x="1" y="1466"/>
                    </a:cubicBezTo>
                    <a:cubicBezTo>
                      <a:pt x="1" y="2272"/>
                      <a:pt x="812" y="2927"/>
                      <a:pt x="1809" y="2927"/>
                    </a:cubicBezTo>
                    <a:cubicBezTo>
                      <a:pt x="1917" y="2927"/>
                      <a:pt x="2017" y="2923"/>
                      <a:pt x="2121" y="2905"/>
                    </a:cubicBezTo>
                    <a:lnTo>
                      <a:pt x="2403" y="3491"/>
                    </a:lnTo>
                    <a:lnTo>
                      <a:pt x="2789" y="2697"/>
                    </a:lnTo>
                    <a:cubicBezTo>
                      <a:pt x="3287" y="2433"/>
                      <a:pt x="3617" y="1982"/>
                      <a:pt x="3617" y="1466"/>
                    </a:cubicBezTo>
                    <a:cubicBezTo>
                      <a:pt x="3617" y="660"/>
                      <a:pt x="2810" y="1"/>
                      <a:pt x="1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18"/>
            <p:cNvGrpSpPr/>
            <p:nvPr/>
          </p:nvGrpSpPr>
          <p:grpSpPr>
            <a:xfrm>
              <a:off x="5859324" y="3058109"/>
              <a:ext cx="520517" cy="303514"/>
              <a:chOff x="5878105" y="2781482"/>
              <a:chExt cx="520517" cy="303514"/>
            </a:xfrm>
          </p:grpSpPr>
          <p:sp>
            <p:nvSpPr>
              <p:cNvPr id="227" name="Google Shape;227;p18"/>
              <p:cNvSpPr/>
              <p:nvPr/>
            </p:nvSpPr>
            <p:spPr>
              <a:xfrm>
                <a:off x="5878105" y="2781482"/>
                <a:ext cx="520517" cy="303514"/>
              </a:xfrm>
              <a:custGeom>
                <a:avLst/>
                <a:gdLst/>
                <a:ahLst/>
                <a:cxnLst/>
                <a:rect l="l" t="t" r="r" b="b"/>
                <a:pathLst>
                  <a:path w="3586" h="2091" extrusionOk="0">
                    <a:moveTo>
                      <a:pt x="195" y="1"/>
                    </a:moveTo>
                    <a:cubicBezTo>
                      <a:pt x="87" y="1"/>
                      <a:pt x="0" y="92"/>
                      <a:pt x="0" y="200"/>
                    </a:cubicBezTo>
                    <a:lnTo>
                      <a:pt x="0" y="1895"/>
                    </a:lnTo>
                    <a:cubicBezTo>
                      <a:pt x="0" y="2004"/>
                      <a:pt x="87" y="2091"/>
                      <a:pt x="195" y="2091"/>
                    </a:cubicBezTo>
                    <a:lnTo>
                      <a:pt x="3391" y="2091"/>
                    </a:lnTo>
                    <a:cubicBezTo>
                      <a:pt x="3499" y="2091"/>
                      <a:pt x="3586" y="2004"/>
                      <a:pt x="3586" y="1895"/>
                    </a:cubicBezTo>
                    <a:lnTo>
                      <a:pt x="3586" y="200"/>
                    </a:lnTo>
                    <a:cubicBezTo>
                      <a:pt x="3586" y="92"/>
                      <a:pt x="3499" y="1"/>
                      <a:pt x="33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8"/>
              <p:cNvSpPr/>
              <p:nvPr/>
            </p:nvSpPr>
            <p:spPr>
              <a:xfrm>
                <a:off x="5878105" y="2843172"/>
                <a:ext cx="520517" cy="61835"/>
              </a:xfrm>
              <a:custGeom>
                <a:avLst/>
                <a:gdLst/>
                <a:ahLst/>
                <a:cxnLst/>
                <a:rect l="l" t="t" r="r" b="b"/>
                <a:pathLst>
                  <a:path w="3586" h="426" extrusionOk="0">
                    <a:moveTo>
                      <a:pt x="0" y="1"/>
                    </a:moveTo>
                    <a:lnTo>
                      <a:pt x="0" y="425"/>
                    </a:lnTo>
                    <a:lnTo>
                      <a:pt x="3586" y="425"/>
                    </a:lnTo>
                    <a:lnTo>
                      <a:pt x="3586" y="1"/>
                    </a:lnTo>
                    <a:close/>
                  </a:path>
                </a:pathLst>
              </a:custGeom>
              <a:solidFill>
                <a:srgbClr val="494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8"/>
              <p:cNvSpPr/>
              <p:nvPr/>
            </p:nvSpPr>
            <p:spPr>
              <a:xfrm>
                <a:off x="5923973" y="2924312"/>
                <a:ext cx="217293" cy="18434"/>
              </a:xfrm>
              <a:custGeom>
                <a:avLst/>
                <a:gdLst/>
                <a:ahLst/>
                <a:cxnLst/>
                <a:rect l="l" t="t" r="r" b="b"/>
                <a:pathLst>
                  <a:path w="1497" h="127" extrusionOk="0">
                    <a:moveTo>
                      <a:pt x="66" y="1"/>
                    </a:moveTo>
                    <a:cubicBezTo>
                      <a:pt x="31" y="1"/>
                      <a:pt x="1" y="27"/>
                      <a:pt x="1" y="66"/>
                    </a:cubicBezTo>
                    <a:cubicBezTo>
                      <a:pt x="1" y="101"/>
                      <a:pt x="31" y="127"/>
                      <a:pt x="66" y="127"/>
                    </a:cubicBezTo>
                    <a:lnTo>
                      <a:pt x="1431" y="127"/>
                    </a:lnTo>
                    <a:cubicBezTo>
                      <a:pt x="1466" y="127"/>
                      <a:pt x="1496" y="101"/>
                      <a:pt x="1496" y="66"/>
                    </a:cubicBezTo>
                    <a:cubicBezTo>
                      <a:pt x="1496" y="27"/>
                      <a:pt x="1466" y="1"/>
                      <a:pt x="1431" y="1"/>
                    </a:cubicBezTo>
                    <a:close/>
                  </a:path>
                </a:pathLst>
              </a:custGeom>
              <a:solidFill>
                <a:srgbClr val="00B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8"/>
              <p:cNvSpPr/>
              <p:nvPr/>
            </p:nvSpPr>
            <p:spPr>
              <a:xfrm>
                <a:off x="5923973" y="2962197"/>
                <a:ext cx="428780" cy="19015"/>
              </a:xfrm>
              <a:custGeom>
                <a:avLst/>
                <a:gdLst/>
                <a:ahLst/>
                <a:cxnLst/>
                <a:rect l="l" t="t" r="r" b="b"/>
                <a:pathLst>
                  <a:path w="2954" h="131" extrusionOk="0">
                    <a:moveTo>
                      <a:pt x="66" y="0"/>
                    </a:moveTo>
                    <a:cubicBezTo>
                      <a:pt x="31" y="0"/>
                      <a:pt x="1" y="30"/>
                      <a:pt x="1" y="65"/>
                    </a:cubicBezTo>
                    <a:cubicBezTo>
                      <a:pt x="1" y="100"/>
                      <a:pt x="31" y="130"/>
                      <a:pt x="66" y="130"/>
                    </a:cubicBezTo>
                    <a:lnTo>
                      <a:pt x="2888" y="130"/>
                    </a:lnTo>
                    <a:cubicBezTo>
                      <a:pt x="2923" y="130"/>
                      <a:pt x="2953" y="100"/>
                      <a:pt x="2953" y="65"/>
                    </a:cubicBezTo>
                    <a:cubicBezTo>
                      <a:pt x="2953" y="30"/>
                      <a:pt x="2923" y="0"/>
                      <a:pt x="2888" y="0"/>
                    </a:cubicBezTo>
                    <a:close/>
                  </a:path>
                </a:pathLst>
              </a:custGeom>
              <a:solidFill>
                <a:srgbClr val="00B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8"/>
              <p:cNvSpPr/>
              <p:nvPr/>
            </p:nvSpPr>
            <p:spPr>
              <a:xfrm>
                <a:off x="5923973" y="3000517"/>
                <a:ext cx="428780" cy="18434"/>
              </a:xfrm>
              <a:custGeom>
                <a:avLst/>
                <a:gdLst/>
                <a:ahLst/>
                <a:cxnLst/>
                <a:rect l="l" t="t" r="r" b="b"/>
                <a:pathLst>
                  <a:path w="2954" h="127" extrusionOk="0">
                    <a:moveTo>
                      <a:pt x="66" y="1"/>
                    </a:moveTo>
                    <a:cubicBezTo>
                      <a:pt x="31" y="1"/>
                      <a:pt x="1" y="27"/>
                      <a:pt x="1" y="66"/>
                    </a:cubicBezTo>
                    <a:cubicBezTo>
                      <a:pt x="1" y="100"/>
                      <a:pt x="31" y="126"/>
                      <a:pt x="66" y="126"/>
                    </a:cubicBezTo>
                    <a:lnTo>
                      <a:pt x="2888" y="126"/>
                    </a:lnTo>
                    <a:cubicBezTo>
                      <a:pt x="2923" y="126"/>
                      <a:pt x="2953" y="100"/>
                      <a:pt x="2953" y="66"/>
                    </a:cubicBezTo>
                    <a:cubicBezTo>
                      <a:pt x="2953" y="27"/>
                      <a:pt x="2923" y="1"/>
                      <a:pt x="2888" y="1"/>
                    </a:cubicBezTo>
                    <a:close/>
                  </a:path>
                </a:pathLst>
              </a:custGeom>
              <a:solidFill>
                <a:srgbClr val="00B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8"/>
              <p:cNvSpPr/>
              <p:nvPr/>
            </p:nvSpPr>
            <p:spPr>
              <a:xfrm>
                <a:off x="5923973" y="3038257"/>
                <a:ext cx="428780" cy="19015"/>
              </a:xfrm>
              <a:custGeom>
                <a:avLst/>
                <a:gdLst/>
                <a:ahLst/>
                <a:cxnLst/>
                <a:rect l="l" t="t" r="r" b="b"/>
                <a:pathLst>
                  <a:path w="2954" h="131" extrusionOk="0">
                    <a:moveTo>
                      <a:pt x="66" y="1"/>
                    </a:moveTo>
                    <a:cubicBezTo>
                      <a:pt x="31" y="1"/>
                      <a:pt x="1" y="31"/>
                      <a:pt x="1" y="66"/>
                    </a:cubicBezTo>
                    <a:cubicBezTo>
                      <a:pt x="1" y="100"/>
                      <a:pt x="31" y="131"/>
                      <a:pt x="66" y="131"/>
                    </a:cubicBezTo>
                    <a:lnTo>
                      <a:pt x="2888" y="131"/>
                    </a:lnTo>
                    <a:cubicBezTo>
                      <a:pt x="2923" y="131"/>
                      <a:pt x="2953" y="100"/>
                      <a:pt x="2953" y="66"/>
                    </a:cubicBezTo>
                    <a:cubicBezTo>
                      <a:pt x="2953" y="31"/>
                      <a:pt x="2923" y="1"/>
                      <a:pt x="2888" y="1"/>
                    </a:cubicBezTo>
                    <a:close/>
                  </a:path>
                </a:pathLst>
              </a:custGeom>
              <a:solidFill>
                <a:srgbClr val="00B6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18"/>
            <p:cNvGrpSpPr/>
            <p:nvPr/>
          </p:nvGrpSpPr>
          <p:grpSpPr>
            <a:xfrm>
              <a:off x="2220898" y="4199070"/>
              <a:ext cx="581629" cy="644622"/>
              <a:chOff x="2239679" y="3922443"/>
              <a:chExt cx="581629" cy="644622"/>
            </a:xfrm>
          </p:grpSpPr>
          <p:sp>
            <p:nvSpPr>
              <p:cNvPr id="234" name="Google Shape;234;p18"/>
              <p:cNvSpPr/>
              <p:nvPr/>
            </p:nvSpPr>
            <p:spPr>
              <a:xfrm>
                <a:off x="2239679" y="4176750"/>
                <a:ext cx="193924" cy="390315"/>
              </a:xfrm>
              <a:custGeom>
                <a:avLst/>
                <a:gdLst/>
                <a:ahLst/>
                <a:cxnLst/>
                <a:rect l="l" t="t" r="r" b="b"/>
                <a:pathLst>
                  <a:path w="1336" h="2689" extrusionOk="0">
                    <a:moveTo>
                      <a:pt x="1335" y="0"/>
                    </a:moveTo>
                    <a:lnTo>
                      <a:pt x="0" y="637"/>
                    </a:lnTo>
                    <a:lnTo>
                      <a:pt x="0" y="2688"/>
                    </a:lnTo>
                    <a:lnTo>
                      <a:pt x="1335" y="2055"/>
                    </a:lnTo>
                    <a:lnTo>
                      <a:pt x="13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8"/>
              <p:cNvSpPr/>
              <p:nvPr/>
            </p:nvSpPr>
            <p:spPr>
              <a:xfrm>
                <a:off x="2433459" y="4176750"/>
                <a:ext cx="193924" cy="390315"/>
              </a:xfrm>
              <a:custGeom>
                <a:avLst/>
                <a:gdLst/>
                <a:ahLst/>
                <a:cxnLst/>
                <a:rect l="l" t="t" r="r" b="b"/>
                <a:pathLst>
                  <a:path w="1336" h="2689" extrusionOk="0">
                    <a:moveTo>
                      <a:pt x="0" y="0"/>
                    </a:moveTo>
                    <a:lnTo>
                      <a:pt x="0" y="2055"/>
                    </a:lnTo>
                    <a:lnTo>
                      <a:pt x="1336" y="2688"/>
                    </a:lnTo>
                    <a:lnTo>
                      <a:pt x="1336" y="637"/>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8"/>
              <p:cNvSpPr/>
              <p:nvPr/>
            </p:nvSpPr>
            <p:spPr>
              <a:xfrm>
                <a:off x="2627240" y="4176750"/>
                <a:ext cx="194069" cy="390315"/>
              </a:xfrm>
              <a:custGeom>
                <a:avLst/>
                <a:gdLst/>
                <a:ahLst/>
                <a:cxnLst/>
                <a:rect l="l" t="t" r="r" b="b"/>
                <a:pathLst>
                  <a:path w="1337" h="2689" extrusionOk="0">
                    <a:moveTo>
                      <a:pt x="1336" y="0"/>
                    </a:moveTo>
                    <a:lnTo>
                      <a:pt x="1" y="637"/>
                    </a:lnTo>
                    <a:lnTo>
                      <a:pt x="1" y="2688"/>
                    </a:lnTo>
                    <a:lnTo>
                      <a:pt x="1336" y="2055"/>
                    </a:lnTo>
                    <a:lnTo>
                      <a:pt x="13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8"/>
              <p:cNvSpPr/>
              <p:nvPr/>
            </p:nvSpPr>
            <p:spPr>
              <a:xfrm>
                <a:off x="2334029" y="3922443"/>
                <a:ext cx="429361" cy="491196"/>
              </a:xfrm>
              <a:custGeom>
                <a:avLst/>
                <a:gdLst/>
                <a:ahLst/>
                <a:cxnLst/>
                <a:rect l="l" t="t" r="r" b="b"/>
                <a:pathLst>
                  <a:path w="2958" h="3384" extrusionOk="0">
                    <a:moveTo>
                      <a:pt x="1479" y="347"/>
                    </a:moveTo>
                    <a:cubicBezTo>
                      <a:pt x="2121" y="347"/>
                      <a:pt x="2519" y="1041"/>
                      <a:pt x="2199" y="1596"/>
                    </a:cubicBezTo>
                    <a:cubicBezTo>
                      <a:pt x="2038" y="1873"/>
                      <a:pt x="1759" y="2012"/>
                      <a:pt x="1479" y="2012"/>
                    </a:cubicBezTo>
                    <a:cubicBezTo>
                      <a:pt x="1199" y="2012"/>
                      <a:pt x="920" y="1873"/>
                      <a:pt x="759" y="1596"/>
                    </a:cubicBezTo>
                    <a:cubicBezTo>
                      <a:pt x="438" y="1041"/>
                      <a:pt x="837" y="347"/>
                      <a:pt x="1479" y="347"/>
                    </a:cubicBezTo>
                    <a:close/>
                    <a:moveTo>
                      <a:pt x="1479" y="0"/>
                    </a:moveTo>
                    <a:cubicBezTo>
                      <a:pt x="568" y="0"/>
                      <a:pt x="0" y="980"/>
                      <a:pt x="456" y="1769"/>
                    </a:cubicBezTo>
                    <a:lnTo>
                      <a:pt x="1344" y="3309"/>
                    </a:lnTo>
                    <a:cubicBezTo>
                      <a:pt x="1375" y="3358"/>
                      <a:pt x="1427" y="3383"/>
                      <a:pt x="1479" y="3383"/>
                    </a:cubicBezTo>
                    <a:cubicBezTo>
                      <a:pt x="1531" y="3383"/>
                      <a:pt x="1583" y="3358"/>
                      <a:pt x="1613" y="3309"/>
                    </a:cubicBezTo>
                    <a:lnTo>
                      <a:pt x="2502" y="1769"/>
                    </a:lnTo>
                    <a:cubicBezTo>
                      <a:pt x="2957" y="980"/>
                      <a:pt x="2389" y="0"/>
                      <a:pt x="14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18"/>
            <p:cNvGrpSpPr/>
            <p:nvPr/>
          </p:nvGrpSpPr>
          <p:grpSpPr>
            <a:xfrm>
              <a:off x="6345585" y="4170185"/>
              <a:ext cx="455779" cy="502953"/>
              <a:chOff x="6364366" y="3893558"/>
              <a:chExt cx="455779" cy="502953"/>
            </a:xfrm>
          </p:grpSpPr>
          <p:sp>
            <p:nvSpPr>
              <p:cNvPr id="239" name="Google Shape;239;p18"/>
              <p:cNvSpPr/>
              <p:nvPr/>
            </p:nvSpPr>
            <p:spPr>
              <a:xfrm>
                <a:off x="6364366" y="3893558"/>
                <a:ext cx="455779" cy="502953"/>
              </a:xfrm>
              <a:custGeom>
                <a:avLst/>
                <a:gdLst/>
                <a:ahLst/>
                <a:cxnLst/>
                <a:rect l="l" t="t" r="r" b="b"/>
                <a:pathLst>
                  <a:path w="3140" h="3465" extrusionOk="0">
                    <a:moveTo>
                      <a:pt x="1041" y="0"/>
                    </a:moveTo>
                    <a:lnTo>
                      <a:pt x="1171" y="377"/>
                    </a:lnTo>
                    <a:cubicBezTo>
                      <a:pt x="499" y="555"/>
                      <a:pt x="0" y="1166"/>
                      <a:pt x="0" y="1895"/>
                    </a:cubicBezTo>
                    <a:cubicBezTo>
                      <a:pt x="0" y="2758"/>
                      <a:pt x="707" y="3464"/>
                      <a:pt x="1570" y="3464"/>
                    </a:cubicBezTo>
                    <a:cubicBezTo>
                      <a:pt x="2433" y="3464"/>
                      <a:pt x="3139" y="2758"/>
                      <a:pt x="3139" y="1895"/>
                    </a:cubicBezTo>
                    <a:cubicBezTo>
                      <a:pt x="3139" y="1509"/>
                      <a:pt x="2996" y="1136"/>
                      <a:pt x="2741" y="850"/>
                    </a:cubicBezTo>
                    <a:cubicBezTo>
                      <a:pt x="2687" y="791"/>
                      <a:pt x="2612" y="760"/>
                      <a:pt x="2537" y="760"/>
                    </a:cubicBezTo>
                    <a:cubicBezTo>
                      <a:pt x="2474" y="760"/>
                      <a:pt x="2411" y="782"/>
                      <a:pt x="2359" y="828"/>
                    </a:cubicBezTo>
                    <a:cubicBezTo>
                      <a:pt x="2251" y="928"/>
                      <a:pt x="2242" y="1097"/>
                      <a:pt x="2337" y="1210"/>
                    </a:cubicBezTo>
                    <a:cubicBezTo>
                      <a:pt x="2506" y="1396"/>
                      <a:pt x="2602" y="1639"/>
                      <a:pt x="2602" y="1895"/>
                    </a:cubicBezTo>
                    <a:cubicBezTo>
                      <a:pt x="2602" y="2463"/>
                      <a:pt x="2138" y="2927"/>
                      <a:pt x="1570" y="2927"/>
                    </a:cubicBezTo>
                    <a:cubicBezTo>
                      <a:pt x="1002" y="2927"/>
                      <a:pt x="538" y="2463"/>
                      <a:pt x="538" y="1895"/>
                    </a:cubicBezTo>
                    <a:cubicBezTo>
                      <a:pt x="538" y="1405"/>
                      <a:pt x="885" y="993"/>
                      <a:pt x="1349" y="889"/>
                    </a:cubicBezTo>
                    <a:lnTo>
                      <a:pt x="1509" y="1357"/>
                    </a:lnTo>
                    <a:lnTo>
                      <a:pt x="2147" y="382"/>
                    </a:lnTo>
                    <a:lnTo>
                      <a:pt x="10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8"/>
              <p:cNvSpPr/>
              <p:nvPr/>
            </p:nvSpPr>
            <p:spPr>
              <a:xfrm>
                <a:off x="6481360" y="4135817"/>
                <a:ext cx="54868" cy="84479"/>
              </a:xfrm>
              <a:custGeom>
                <a:avLst/>
                <a:gdLst/>
                <a:ahLst/>
                <a:cxnLst/>
                <a:rect l="l" t="t" r="r" b="b"/>
                <a:pathLst>
                  <a:path w="378" h="582" extrusionOk="0">
                    <a:moveTo>
                      <a:pt x="187" y="0"/>
                    </a:moveTo>
                    <a:cubicBezTo>
                      <a:pt x="127" y="0"/>
                      <a:pt x="83" y="18"/>
                      <a:pt x="48" y="52"/>
                    </a:cubicBezTo>
                    <a:cubicBezTo>
                      <a:pt x="14" y="87"/>
                      <a:pt x="1" y="130"/>
                      <a:pt x="1" y="178"/>
                    </a:cubicBezTo>
                    <a:lnTo>
                      <a:pt x="96" y="178"/>
                    </a:lnTo>
                    <a:cubicBezTo>
                      <a:pt x="96" y="152"/>
                      <a:pt x="101" y="126"/>
                      <a:pt x="118" y="109"/>
                    </a:cubicBezTo>
                    <a:cubicBezTo>
                      <a:pt x="135" y="87"/>
                      <a:pt x="157" y="78"/>
                      <a:pt x="187" y="78"/>
                    </a:cubicBezTo>
                    <a:cubicBezTo>
                      <a:pt x="209" y="78"/>
                      <a:pt x="231" y="87"/>
                      <a:pt x="244" y="100"/>
                    </a:cubicBezTo>
                    <a:cubicBezTo>
                      <a:pt x="257" y="117"/>
                      <a:pt x="265" y="139"/>
                      <a:pt x="265" y="161"/>
                    </a:cubicBezTo>
                    <a:cubicBezTo>
                      <a:pt x="265" y="182"/>
                      <a:pt x="257" y="204"/>
                      <a:pt x="248" y="226"/>
                    </a:cubicBezTo>
                    <a:cubicBezTo>
                      <a:pt x="235" y="247"/>
                      <a:pt x="218" y="273"/>
                      <a:pt x="187" y="308"/>
                    </a:cubicBezTo>
                    <a:lnTo>
                      <a:pt x="9" y="516"/>
                    </a:lnTo>
                    <a:lnTo>
                      <a:pt x="9" y="581"/>
                    </a:lnTo>
                    <a:lnTo>
                      <a:pt x="378" y="581"/>
                    </a:lnTo>
                    <a:lnTo>
                      <a:pt x="378" y="508"/>
                    </a:lnTo>
                    <a:lnTo>
                      <a:pt x="131" y="508"/>
                    </a:lnTo>
                    <a:lnTo>
                      <a:pt x="131" y="503"/>
                    </a:lnTo>
                    <a:lnTo>
                      <a:pt x="248" y="364"/>
                    </a:lnTo>
                    <a:cubicBezTo>
                      <a:pt x="287" y="317"/>
                      <a:pt x="317" y="282"/>
                      <a:pt x="335" y="252"/>
                    </a:cubicBezTo>
                    <a:cubicBezTo>
                      <a:pt x="352" y="226"/>
                      <a:pt x="361" y="195"/>
                      <a:pt x="361" y="161"/>
                    </a:cubicBezTo>
                    <a:cubicBezTo>
                      <a:pt x="361" y="113"/>
                      <a:pt x="343" y="74"/>
                      <a:pt x="313" y="48"/>
                    </a:cubicBezTo>
                    <a:cubicBezTo>
                      <a:pt x="283" y="18"/>
                      <a:pt x="239" y="0"/>
                      <a:pt x="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8"/>
              <p:cNvSpPr/>
              <p:nvPr/>
            </p:nvSpPr>
            <p:spPr>
              <a:xfrm>
                <a:off x="6544937" y="4136978"/>
                <a:ext cx="59367" cy="83318"/>
              </a:xfrm>
              <a:custGeom>
                <a:avLst/>
                <a:gdLst/>
                <a:ahLst/>
                <a:cxnLst/>
                <a:rect l="l" t="t" r="r" b="b"/>
                <a:pathLst>
                  <a:path w="409" h="574" extrusionOk="0">
                    <a:moveTo>
                      <a:pt x="239" y="135"/>
                    </a:moveTo>
                    <a:lnTo>
                      <a:pt x="239" y="369"/>
                    </a:lnTo>
                    <a:lnTo>
                      <a:pt x="92" y="369"/>
                    </a:lnTo>
                    <a:lnTo>
                      <a:pt x="230" y="157"/>
                    </a:lnTo>
                    <a:lnTo>
                      <a:pt x="239" y="135"/>
                    </a:lnTo>
                    <a:close/>
                    <a:moveTo>
                      <a:pt x="239" y="1"/>
                    </a:moveTo>
                    <a:lnTo>
                      <a:pt x="1" y="387"/>
                    </a:lnTo>
                    <a:lnTo>
                      <a:pt x="1" y="448"/>
                    </a:lnTo>
                    <a:lnTo>
                      <a:pt x="239" y="448"/>
                    </a:lnTo>
                    <a:lnTo>
                      <a:pt x="239" y="573"/>
                    </a:lnTo>
                    <a:lnTo>
                      <a:pt x="335" y="573"/>
                    </a:lnTo>
                    <a:lnTo>
                      <a:pt x="335" y="448"/>
                    </a:lnTo>
                    <a:lnTo>
                      <a:pt x="408" y="448"/>
                    </a:lnTo>
                    <a:lnTo>
                      <a:pt x="408" y="369"/>
                    </a:lnTo>
                    <a:lnTo>
                      <a:pt x="335" y="369"/>
                    </a:lnTo>
                    <a:lnTo>
                      <a:pt x="3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8"/>
              <p:cNvSpPr/>
              <p:nvPr/>
            </p:nvSpPr>
            <p:spPr>
              <a:xfrm>
                <a:off x="6607208" y="4136978"/>
                <a:ext cx="45578" cy="90140"/>
              </a:xfrm>
              <a:custGeom>
                <a:avLst/>
                <a:gdLst/>
                <a:ahLst/>
                <a:cxnLst/>
                <a:rect l="l" t="t" r="r" b="b"/>
                <a:pathLst>
                  <a:path w="314" h="621" extrusionOk="0">
                    <a:moveTo>
                      <a:pt x="226" y="1"/>
                    </a:moveTo>
                    <a:lnTo>
                      <a:pt x="1" y="621"/>
                    </a:lnTo>
                    <a:lnTo>
                      <a:pt x="92" y="621"/>
                    </a:lnTo>
                    <a:lnTo>
                      <a:pt x="3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8"/>
              <p:cNvSpPr/>
              <p:nvPr/>
            </p:nvSpPr>
            <p:spPr>
              <a:xfrm>
                <a:off x="6660189" y="4136978"/>
                <a:ext cx="56755" cy="83318"/>
              </a:xfrm>
              <a:custGeom>
                <a:avLst/>
                <a:gdLst/>
                <a:ahLst/>
                <a:cxnLst/>
                <a:rect l="l" t="t" r="r" b="b"/>
                <a:pathLst>
                  <a:path w="391" h="574" extrusionOk="0">
                    <a:moveTo>
                      <a:pt x="0" y="1"/>
                    </a:moveTo>
                    <a:lnTo>
                      <a:pt x="0" y="79"/>
                    </a:lnTo>
                    <a:lnTo>
                      <a:pt x="295" y="79"/>
                    </a:lnTo>
                    <a:cubicBezTo>
                      <a:pt x="239" y="148"/>
                      <a:pt x="195" y="218"/>
                      <a:pt x="165" y="283"/>
                    </a:cubicBezTo>
                    <a:cubicBezTo>
                      <a:pt x="135" y="348"/>
                      <a:pt x="117" y="426"/>
                      <a:pt x="117" y="508"/>
                    </a:cubicBezTo>
                    <a:lnTo>
                      <a:pt x="117" y="573"/>
                    </a:lnTo>
                    <a:lnTo>
                      <a:pt x="213" y="573"/>
                    </a:lnTo>
                    <a:lnTo>
                      <a:pt x="213" y="508"/>
                    </a:lnTo>
                    <a:cubicBezTo>
                      <a:pt x="213" y="426"/>
                      <a:pt x="226" y="356"/>
                      <a:pt x="247" y="296"/>
                    </a:cubicBezTo>
                    <a:cubicBezTo>
                      <a:pt x="273" y="231"/>
                      <a:pt x="321" y="161"/>
                      <a:pt x="390" y="79"/>
                    </a:cubicBezTo>
                    <a:lnTo>
                      <a:pt x="3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5" name="TextBox 114"/>
          <p:cNvSpPr txBox="1"/>
          <p:nvPr/>
        </p:nvSpPr>
        <p:spPr>
          <a:xfrm>
            <a:off x="0" y="315708"/>
            <a:ext cx="9144000" cy="1608325"/>
          </a:xfrm>
          <a:prstGeom prst="rect">
            <a:avLst/>
          </a:prstGeom>
          <a:noFill/>
        </p:spPr>
        <p:txBody>
          <a:bodyPr wrap="square" rtlCol="0">
            <a:spAutoFit/>
          </a:bodyPr>
          <a:lstStyle/>
          <a:p>
            <a:pPr algn="ctr">
              <a:lnSpc>
                <a:spcPct val="150000"/>
              </a:lnSpc>
            </a:pPr>
            <a:r>
              <a:rPr lang="en-US" sz="3500" b="1" dirty="0">
                <a:solidFill>
                  <a:schemeClr val="accent1">
                    <a:lumMod val="50000"/>
                  </a:schemeClr>
                </a:solidFill>
              </a:rPr>
              <a:t>CẢM ƠN CẢ LỚP ĐÃ LẮNG NGHE, </a:t>
            </a:r>
          </a:p>
          <a:p>
            <a:pPr algn="ctr">
              <a:lnSpc>
                <a:spcPct val="150000"/>
              </a:lnSpc>
            </a:pPr>
            <a:r>
              <a:rPr lang="en-US" sz="3500" b="1" dirty="0">
                <a:solidFill>
                  <a:schemeClr val="accent1">
                    <a:lumMod val="50000"/>
                  </a:schemeClr>
                </a:solidFill>
              </a:rPr>
              <a:t>HẸN GẶP LẠI CÁC EM!</a:t>
            </a:r>
          </a:p>
        </p:txBody>
      </p:sp>
    </p:spTree>
    <p:extLst>
      <p:ext uri="{BB962C8B-B14F-4D97-AF65-F5344CB8AC3E}">
        <p14:creationId xmlns:p14="http://schemas.microsoft.com/office/powerpoint/2010/main" val="314430733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42467"/>
            <a:ext cx="9144000" cy="577850"/>
          </a:xfrm>
          <a:prstGeom prst="rect">
            <a:avLst/>
          </a:prstGeom>
          <a:noFill/>
        </p:spPr>
        <p:txBody>
          <a:bodyPr wrap="square" rtlCol="0">
            <a:spAutoFit/>
          </a:bodyPr>
          <a:lstStyle/>
          <a:p>
            <a:pPr algn="ctr">
              <a:lnSpc>
                <a:spcPct val="150000"/>
              </a:lnSpc>
            </a:pPr>
            <a:r>
              <a:rPr lang="vi-VN" sz="2400" b="1" dirty="0">
                <a:solidFill>
                  <a:srgbClr val="165C7F"/>
                </a:solidFill>
              </a:rPr>
              <a:t>a. Khái niệm tiêu dùng thông minh</a:t>
            </a:r>
            <a:endParaRPr lang="en-US" sz="2400" b="1" dirty="0">
              <a:solidFill>
                <a:srgbClr val="165C7F"/>
              </a:solidFill>
            </a:endParaRPr>
          </a:p>
        </p:txBody>
      </p:sp>
      <p:sp>
        <p:nvSpPr>
          <p:cNvPr id="2" name="Rectangle: Rounded Corners 1">
            <a:extLst>
              <a:ext uri="{FF2B5EF4-FFF2-40B4-BE49-F238E27FC236}">
                <a16:creationId xmlns:a16="http://schemas.microsoft.com/office/drawing/2014/main" id="{A6AF11FF-A6C2-1E16-675E-389265F094E0}"/>
              </a:ext>
            </a:extLst>
          </p:cNvPr>
          <p:cNvSpPr/>
          <p:nvPr/>
        </p:nvSpPr>
        <p:spPr>
          <a:xfrm>
            <a:off x="428978" y="1117600"/>
            <a:ext cx="8319911" cy="577850"/>
          </a:xfrm>
          <a:prstGeom prst="roundRect">
            <a:avLst>
              <a:gd name="adj" fmla="val 50000"/>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C00000"/>
                </a:solidFill>
              </a:rPr>
              <a:t>Đọc</a:t>
            </a:r>
            <a:r>
              <a:rPr lang="en-US" sz="2000" dirty="0">
                <a:solidFill>
                  <a:srgbClr val="C00000"/>
                </a:solidFill>
              </a:rPr>
              <a:t> </a:t>
            </a:r>
            <a:r>
              <a:rPr lang="en-US" sz="2000" dirty="0" err="1">
                <a:solidFill>
                  <a:srgbClr val="C00000"/>
                </a:solidFill>
              </a:rPr>
              <a:t>thông</a:t>
            </a:r>
            <a:r>
              <a:rPr lang="en-US" sz="2000" dirty="0">
                <a:solidFill>
                  <a:srgbClr val="C00000"/>
                </a:solidFill>
              </a:rPr>
              <a:t> tin </a:t>
            </a:r>
            <a:r>
              <a:rPr lang="en-US" sz="2000" dirty="0" err="1">
                <a:solidFill>
                  <a:srgbClr val="C00000"/>
                </a:solidFill>
              </a:rPr>
              <a:t>trong</a:t>
            </a:r>
            <a:r>
              <a:rPr lang="en-US" sz="2000" dirty="0">
                <a:solidFill>
                  <a:srgbClr val="C00000"/>
                </a:solidFill>
              </a:rPr>
              <a:t> SGK tr.46 - 47 </a:t>
            </a:r>
            <a:r>
              <a:rPr lang="en-US" sz="2000" dirty="0" err="1">
                <a:solidFill>
                  <a:srgbClr val="C00000"/>
                </a:solidFill>
              </a:rPr>
              <a:t>và</a:t>
            </a:r>
            <a:r>
              <a:rPr lang="en-US" sz="2000" dirty="0">
                <a:solidFill>
                  <a:srgbClr val="C00000"/>
                </a:solidFill>
              </a:rPr>
              <a:t> </a:t>
            </a:r>
            <a:r>
              <a:rPr lang="en-US" sz="2000" dirty="0" err="1">
                <a:solidFill>
                  <a:srgbClr val="C00000"/>
                </a:solidFill>
              </a:rPr>
              <a:t>thực</a:t>
            </a:r>
            <a:r>
              <a:rPr lang="en-US" sz="2000" dirty="0">
                <a:solidFill>
                  <a:srgbClr val="C00000"/>
                </a:solidFill>
              </a:rPr>
              <a:t> </a:t>
            </a:r>
            <a:r>
              <a:rPr lang="en-US" sz="2000" dirty="0" err="1">
                <a:solidFill>
                  <a:srgbClr val="C00000"/>
                </a:solidFill>
              </a:rPr>
              <a:t>hiện</a:t>
            </a:r>
            <a:r>
              <a:rPr lang="en-US" sz="2000" dirty="0">
                <a:solidFill>
                  <a:srgbClr val="C00000"/>
                </a:solidFill>
              </a:rPr>
              <a:t> </a:t>
            </a:r>
            <a:r>
              <a:rPr lang="en-US" sz="2000" dirty="0" err="1">
                <a:solidFill>
                  <a:srgbClr val="C00000"/>
                </a:solidFill>
              </a:rPr>
              <a:t>nhiệm</a:t>
            </a:r>
            <a:r>
              <a:rPr lang="en-US" sz="2000" dirty="0">
                <a:solidFill>
                  <a:srgbClr val="C00000"/>
                </a:solidFill>
              </a:rPr>
              <a:t> </a:t>
            </a:r>
            <a:r>
              <a:rPr lang="en-US" sz="2000" dirty="0" err="1">
                <a:solidFill>
                  <a:srgbClr val="C00000"/>
                </a:solidFill>
              </a:rPr>
              <a:t>vụ</a:t>
            </a:r>
            <a:r>
              <a:rPr lang="en-US" sz="2000" dirty="0">
                <a:solidFill>
                  <a:srgbClr val="C00000"/>
                </a:solidFill>
              </a:rPr>
              <a:t>:</a:t>
            </a:r>
          </a:p>
        </p:txBody>
      </p:sp>
      <p:sp>
        <p:nvSpPr>
          <p:cNvPr id="20" name="TextBox 19">
            <a:extLst>
              <a:ext uri="{FF2B5EF4-FFF2-40B4-BE49-F238E27FC236}">
                <a16:creationId xmlns:a16="http://schemas.microsoft.com/office/drawing/2014/main" id="{99CBB60E-9DBD-5B89-0414-B0C729A27C44}"/>
              </a:ext>
            </a:extLst>
          </p:cNvPr>
          <p:cNvSpPr txBox="1"/>
          <p:nvPr/>
        </p:nvSpPr>
        <p:spPr>
          <a:xfrm>
            <a:off x="3076221" y="2045725"/>
            <a:ext cx="5548489" cy="2407775"/>
          </a:xfrm>
          <a:prstGeom prst="rect">
            <a:avLst/>
          </a:prstGeom>
          <a:noFill/>
        </p:spPr>
        <p:txBody>
          <a:bodyPr wrap="square">
            <a:spAutoFit/>
          </a:bodyPr>
          <a:lstStyle/>
          <a:p>
            <a:pPr algn="just">
              <a:lnSpc>
                <a:spcPct val="150000"/>
              </a:lnSpc>
              <a:spcAft>
                <a:spcPts val="500"/>
              </a:spcAft>
            </a:pPr>
            <a:r>
              <a:rPr lang="en-US" sz="2000" dirty="0">
                <a:solidFill>
                  <a:srgbClr val="000000"/>
                </a:solidFill>
                <a:effectLst/>
                <a:latin typeface="+mn-lt"/>
                <a:ea typeface="Times New Roman" panose="02020603050405020304" pitchFamily="18" charset="0"/>
              </a:rPr>
              <a:t>a) Em </a:t>
            </a:r>
            <a:r>
              <a:rPr lang="en-US" sz="2000" dirty="0" err="1">
                <a:solidFill>
                  <a:srgbClr val="000000"/>
                </a:solidFill>
                <a:effectLst/>
                <a:latin typeface="+mn-lt"/>
                <a:ea typeface="Times New Roman" panose="02020603050405020304" pitchFamily="18" charset="0"/>
              </a:rPr>
              <a:t>hãy</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cho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biết</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trong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mỗi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trường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hợp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trên</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hành</a:t>
            </a:r>
            <a:r>
              <a:rPr lang="en-US" sz="2000" dirty="0">
                <a:solidFill>
                  <a:srgbClr val="000000"/>
                </a:solidFill>
                <a:effectLst/>
                <a:latin typeface="+mn-lt"/>
                <a:ea typeface="Times New Roman" panose="02020603050405020304" pitchFamily="18" charset="0"/>
              </a:rPr>
              <a:t> vi </a:t>
            </a:r>
            <a:r>
              <a:rPr lang="en-US" sz="2000" dirty="0" err="1">
                <a:solidFill>
                  <a:srgbClr val="000000"/>
                </a:solidFill>
                <a:effectLst/>
                <a:latin typeface="+mn-lt"/>
                <a:ea typeface="Times New Roman" panose="02020603050405020304" pitchFamily="18" charset="0"/>
              </a:rPr>
              <a:t>tiêu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dùng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nào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phù</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hợp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hành</a:t>
            </a:r>
            <a:r>
              <a:rPr lang="en-US" sz="2000" dirty="0">
                <a:solidFill>
                  <a:srgbClr val="000000"/>
                </a:solidFill>
                <a:effectLst/>
                <a:latin typeface="+mn-lt"/>
                <a:ea typeface="Times New Roman" panose="02020603050405020304" pitchFamily="18" charset="0"/>
              </a:rPr>
              <a:t> vi </a:t>
            </a:r>
            <a:r>
              <a:rPr lang="en-US" sz="2000" dirty="0" err="1">
                <a:solidFill>
                  <a:srgbClr val="000000"/>
                </a:solidFill>
                <a:effectLst/>
                <a:latin typeface="+mn-lt"/>
                <a:ea typeface="Times New Roman" panose="02020603050405020304" pitchFamily="18" charset="0"/>
              </a:rPr>
              <a:t>tiêu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dùng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nào</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không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phù</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hợp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Vì</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sao</a:t>
            </a:r>
            <a:r>
              <a:rPr lang="en-US" sz="2000" dirty="0">
                <a:solidFill>
                  <a:srgbClr val="000000"/>
                </a:solidFill>
                <a:effectLst/>
                <a:latin typeface="+mn-lt"/>
                <a:ea typeface="Times New Roman" panose="02020603050405020304" pitchFamily="18" charset="0"/>
              </a:rPr>
              <a:t>?</a:t>
            </a:r>
            <a:endParaRPr lang="en-US" sz="2000" dirty="0">
              <a:effectLst/>
              <a:latin typeface="+mn-lt"/>
              <a:ea typeface="SimSun" panose="02010600030101010101" pitchFamily="2" charset="-122"/>
            </a:endParaRPr>
          </a:p>
          <a:p>
            <a:pPr algn="just">
              <a:lnSpc>
                <a:spcPct val="150000"/>
              </a:lnSpc>
              <a:spcAft>
                <a:spcPts val="500"/>
              </a:spcAft>
            </a:pPr>
            <a:r>
              <a:rPr lang="en-US" sz="2000" dirty="0">
                <a:solidFill>
                  <a:srgbClr val="000000"/>
                </a:solidFill>
                <a:effectLst/>
                <a:latin typeface="+mn-lt"/>
                <a:ea typeface="Times New Roman" panose="02020603050405020304" pitchFamily="18" charset="0"/>
              </a:rPr>
              <a:t>b) Theo </a:t>
            </a:r>
            <a:r>
              <a:rPr lang="en-US" sz="2000" dirty="0" err="1">
                <a:solidFill>
                  <a:srgbClr val="000000"/>
                </a:solidFill>
                <a:effectLst/>
                <a:latin typeface="+mn-lt"/>
                <a:ea typeface="Times New Roman" panose="02020603050405020304" pitchFamily="18" charset="0"/>
              </a:rPr>
              <a:t>em</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trong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các</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trường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hợp</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trên</a:t>
            </a:r>
            <a:r>
              <a:rPr lang="en-US" sz="2000" dirty="0">
                <a:solidFill>
                  <a:srgbClr val="000000"/>
                </a:solidFill>
                <a:effectLst/>
                <a:latin typeface="+mn-lt"/>
                <a:ea typeface="Times New Roman" panose="02020603050405020304" pitchFamily="18" charset="0"/>
              </a:rPr>
              <a:t>, ai </a:t>
            </a:r>
            <a:r>
              <a:rPr lang="en-US" sz="2000" dirty="0" err="1">
                <a:solidFill>
                  <a:srgbClr val="000000"/>
                </a:solidFill>
                <a:effectLst/>
                <a:latin typeface="+mn-lt"/>
                <a:ea typeface="Times New Roman" panose="02020603050405020304" pitchFamily="18" charset="0"/>
              </a:rPr>
              <a:t>là</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người</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tiêu</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dùng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thông</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minh</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Vì</a:t>
            </a:r>
            <a:r>
              <a:rPr lang="en-US" sz="2000" dirty="0">
                <a:solidFill>
                  <a:srgbClr val="000000"/>
                </a:solidFill>
                <a:effectLst/>
                <a:latin typeface="+mn-lt"/>
                <a:ea typeface="Times New Roman" panose="02020603050405020304" pitchFamily="18" charset="0"/>
              </a:rPr>
              <a:t> </a:t>
            </a:r>
            <a:r>
              <a:rPr lang="en-US" sz="2000" dirty="0" err="1">
                <a:solidFill>
                  <a:srgbClr val="000000"/>
                </a:solidFill>
                <a:effectLst/>
                <a:latin typeface="+mn-lt"/>
                <a:ea typeface="Times New Roman" panose="02020603050405020304" pitchFamily="18" charset="0"/>
              </a:rPr>
              <a:t>sao</a:t>
            </a:r>
            <a:r>
              <a:rPr lang="en-US" sz="2000" dirty="0">
                <a:solidFill>
                  <a:srgbClr val="000000"/>
                </a:solidFill>
                <a:effectLst/>
                <a:latin typeface="+mn-lt"/>
                <a:ea typeface="Times New Roman" panose="02020603050405020304" pitchFamily="18" charset="0"/>
              </a:rPr>
              <a:t>?</a:t>
            </a:r>
            <a:endParaRPr lang="en-US" sz="2000" dirty="0">
              <a:effectLst/>
              <a:latin typeface="+mn-lt"/>
              <a:ea typeface="SimSun" panose="02010600030101010101" pitchFamily="2" charset="-122"/>
            </a:endParaRPr>
          </a:p>
        </p:txBody>
      </p:sp>
      <p:pic>
        <p:nvPicPr>
          <p:cNvPr id="22" name="Picture 21">
            <a:extLst>
              <a:ext uri="{FF2B5EF4-FFF2-40B4-BE49-F238E27FC236}">
                <a16:creationId xmlns:a16="http://schemas.microsoft.com/office/drawing/2014/main" id="{C8E1D05A-8B09-97AA-9ACF-30AF8D5A6891}"/>
              </a:ext>
            </a:extLst>
          </p:cNvPr>
          <p:cNvPicPr>
            <a:picLocks noChangeAspect="1"/>
          </p:cNvPicPr>
          <p:nvPr/>
        </p:nvPicPr>
        <p:blipFill>
          <a:blip r:embed="rId3"/>
          <a:srcRect t="32963" r="77531" b="30206"/>
          <a:stretch/>
        </p:blipFill>
        <p:spPr>
          <a:xfrm>
            <a:off x="428978" y="2045725"/>
            <a:ext cx="2734846" cy="2521656"/>
          </a:xfrm>
          <a:prstGeom prst="rect">
            <a:avLst/>
          </a:prstGeom>
        </p:spPr>
      </p:pic>
    </p:spTree>
    <p:extLst>
      <p:ext uri="{BB962C8B-B14F-4D97-AF65-F5344CB8AC3E}">
        <p14:creationId xmlns:p14="http://schemas.microsoft.com/office/powerpoint/2010/main" val="225895052"/>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20" grpId="0"/>
    </p:bldLst>
  </p:timing>
</p:sld>
</file>

<file path=ppt/theme/theme1.xml><?xml version="1.0" encoding="utf-8"?>
<a:theme xmlns:a="http://schemas.openxmlformats.org/drawingml/2006/main" name="Online Shopping Sales Infographics by Slidesgo">
  <a:themeElements>
    <a:clrScheme name="Simple Light">
      <a:dk1>
        <a:srgbClr val="000000"/>
      </a:dk1>
      <a:lt1>
        <a:srgbClr val="FFFFFF"/>
      </a:lt1>
      <a:dk2>
        <a:srgbClr val="818181"/>
      </a:dk2>
      <a:lt2>
        <a:srgbClr val="E6E6E6"/>
      </a:lt2>
      <a:accent1>
        <a:srgbClr val="00C0F3"/>
      </a:accent1>
      <a:accent2>
        <a:srgbClr val="FF6D2F"/>
      </a:accent2>
      <a:accent3>
        <a:srgbClr val="FBBF10"/>
      </a:accent3>
      <a:accent4>
        <a:srgbClr val="00CC74"/>
      </a:accent4>
      <a:accent5>
        <a:srgbClr val="EF2929"/>
      </a:accent5>
      <a:accent6>
        <a:srgbClr val="165C7F"/>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613</TotalTime>
  <Words>4581</Words>
  <Application>Microsoft Office PowerPoint</Application>
  <PresentationFormat>On-screen Show (16:9)</PresentationFormat>
  <Paragraphs>358</Paragraphs>
  <Slides>81</Slides>
  <Notes>17</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81</vt:i4>
      </vt:variant>
    </vt:vector>
  </HeadingPairs>
  <TitlesOfParts>
    <vt:vector size="92" baseType="lpstr">
      <vt:lpstr>Times New Roman</vt:lpstr>
      <vt:lpstr>Arial</vt:lpstr>
      <vt:lpstr>Arial (Body)</vt:lpstr>
      <vt:lpstr>Calibri</vt:lpstr>
      <vt:lpstr>Fira Sans Extra Condensed</vt:lpstr>
      <vt:lpstr>Roboto</vt:lpstr>
      <vt:lpstr>Armata</vt:lpstr>
      <vt:lpstr>Aharoni</vt:lpstr>
      <vt:lpstr>Bebas Neue</vt:lpstr>
      <vt:lpstr>Poppins</vt:lpstr>
      <vt:lpstr>Online Shopping Sales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Shopping Sales Infographics</dc:title>
  <cp:lastModifiedBy>Hà Vũ</cp:lastModifiedBy>
  <cp:revision>43</cp:revision>
  <dcterms:modified xsi:type="dcterms:W3CDTF">2025-02-17T02:04:18Z</dcterms:modified>
</cp:coreProperties>
</file>