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91" r:id="rId2"/>
  </p:sldMasterIdLst>
  <p:sldIdLst>
    <p:sldId id="295" r:id="rId3"/>
    <p:sldId id="271" r:id="rId4"/>
    <p:sldId id="296" r:id="rId5"/>
    <p:sldId id="297" r:id="rId6"/>
    <p:sldId id="279" r:id="rId7"/>
    <p:sldId id="291" r:id="rId8"/>
    <p:sldId id="292" r:id="rId9"/>
    <p:sldId id="293" r:id="rId10"/>
    <p:sldId id="294" r:id="rId11"/>
    <p:sldId id="276" r:id="rId12"/>
    <p:sldId id="290" r:id="rId13"/>
  </p:sldIdLst>
  <p:sldSz cx="9144000" cy="5143500" type="screen16x9"/>
  <p:notesSz cx="6858000" cy="9144000"/>
  <p:embeddedFontLst>
    <p:embeddedFont>
      <p:font typeface="Abril Fatface" panose="020B0604020202020204" charset="0"/>
      <p:regular r:id="rId14"/>
    </p:embeddedFont>
    <p:embeddedFont>
      <p:font typeface="Barlow Condensed" panose="00000506000000000000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Homemade Apple" panose="020B0604020202020204" charset="0"/>
      <p:regular r:id="rId25"/>
    </p:embeddedFont>
    <p:embeddedFont>
      <p:font typeface="Hot Pizza" panose="020B0604020202020204" charset="0"/>
      <p:regular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Light" panose="02000000000000000000" pitchFamily="2" charset="0"/>
      <p:regular r:id="rId35"/>
      <p:italic r:id="rId36"/>
    </p:embeddedFont>
    <p:embeddedFont>
      <p:font typeface="Roboto Medium" panose="020000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69" autoAdjust="0"/>
  </p:normalViewPr>
  <p:slideViewPr>
    <p:cSldViewPr snapToGrid="0">
      <p:cViewPr>
        <p:scale>
          <a:sx n="91" d="100"/>
          <a:sy n="91" d="100"/>
        </p:scale>
        <p:origin x="584" y="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instagram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8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9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9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8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2610469" y="776194"/>
            <a:ext cx="6095925" cy="258412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2792663" y="1073681"/>
            <a:ext cx="5814225" cy="9229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3750"/>
            </a:lvl9pPr>
          </a:lstStyle>
          <a:p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subTitle" idx="1"/>
          </p:nvPr>
        </p:nvSpPr>
        <p:spPr>
          <a:xfrm>
            <a:off x="2801465" y="3486375"/>
            <a:ext cx="5823900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1575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1575"/>
              </a:spcBef>
              <a:spcAft>
                <a:spcPts val="1575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04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Blank">
  <p:cSld name="002 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9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Menu">
  <p:cSld name="003 Menu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4045331" y="784406"/>
            <a:ext cx="4650525" cy="349627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4117631" y="1372538"/>
            <a:ext cx="4467825" cy="27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4117575" y="845081"/>
            <a:ext cx="4467825" cy="4232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drich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3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3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3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3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3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3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3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3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3015225" y="884494"/>
            <a:ext cx="1091925" cy="25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Channel 01</a:t>
            </a:r>
            <a:endParaRPr sz="7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3015225" y="1261139"/>
            <a:ext cx="1091925" cy="25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Channel 02</a:t>
            </a:r>
            <a:endParaRPr sz="7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3015225" y="1637785"/>
            <a:ext cx="1091925" cy="25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Channel 03</a:t>
            </a:r>
            <a:endParaRPr sz="7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015225" y="2014430"/>
            <a:ext cx="1091925" cy="25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Channel 04</a:t>
            </a:r>
            <a:endParaRPr sz="7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3015225" y="2391075"/>
            <a:ext cx="1091925" cy="25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Channel 05</a:t>
            </a:r>
            <a:endParaRPr sz="7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3015225" y="2767721"/>
            <a:ext cx="1091925" cy="25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Channel 06</a:t>
            </a:r>
            <a:endParaRPr sz="7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015225" y="3144366"/>
            <a:ext cx="1091925" cy="25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Channel 07</a:t>
            </a:r>
            <a:endParaRPr sz="7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015225" y="3521011"/>
            <a:ext cx="1091925" cy="25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Channel 08</a:t>
            </a:r>
            <a:endParaRPr sz="7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3015225" y="3897656"/>
            <a:ext cx="1091925" cy="25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Channel 09</a:t>
            </a:r>
            <a:endParaRPr sz="75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31" name="Google Shape;131;p4"/>
          <p:cNvGrpSpPr/>
          <p:nvPr/>
        </p:nvGrpSpPr>
        <p:grpSpPr>
          <a:xfrm>
            <a:off x="2768536" y="3159368"/>
            <a:ext cx="167315" cy="208765"/>
            <a:chOff x="3086700" y="1180050"/>
            <a:chExt cx="216800" cy="262325"/>
          </a:xfrm>
        </p:grpSpPr>
        <p:sp>
          <p:nvSpPr>
            <p:cNvPr id="132" name="Google Shape;132;p4"/>
            <p:cNvSpPr/>
            <p:nvPr/>
          </p:nvSpPr>
          <p:spPr>
            <a:xfrm>
              <a:off x="3161625" y="1180050"/>
              <a:ext cx="141875" cy="141425"/>
            </a:xfrm>
            <a:custGeom>
              <a:avLst/>
              <a:gdLst/>
              <a:ahLst/>
              <a:cxnLst/>
              <a:rect l="l" t="t" r="r" b="b"/>
              <a:pathLst>
                <a:path w="5675" h="5657" extrusionOk="0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086700" y="1301400"/>
              <a:ext cx="141425" cy="140975"/>
            </a:xfrm>
            <a:custGeom>
              <a:avLst/>
              <a:gdLst/>
              <a:ahLst/>
              <a:cxnLst/>
              <a:rect l="l" t="t" r="r" b="b"/>
              <a:pathLst>
                <a:path w="5657" h="5639" extrusionOk="0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2785576" y="3508272"/>
            <a:ext cx="133243" cy="222612"/>
            <a:chOff x="3741075" y="1171575"/>
            <a:chExt cx="172650" cy="279725"/>
          </a:xfrm>
        </p:grpSpPr>
        <p:sp>
          <p:nvSpPr>
            <p:cNvPr id="135" name="Google Shape;135;p4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2780248" y="899498"/>
            <a:ext cx="143912" cy="224025"/>
            <a:chOff x="2717350" y="3603525"/>
            <a:chExt cx="186475" cy="281500"/>
          </a:xfrm>
        </p:grpSpPr>
        <p:sp>
          <p:nvSpPr>
            <p:cNvPr id="140" name="Google Shape;140;p4"/>
            <p:cNvSpPr/>
            <p:nvPr/>
          </p:nvSpPr>
          <p:spPr>
            <a:xfrm>
              <a:off x="2741875" y="3786425"/>
              <a:ext cx="60250" cy="35250"/>
            </a:xfrm>
            <a:custGeom>
              <a:avLst/>
              <a:gdLst/>
              <a:ahLst/>
              <a:cxnLst/>
              <a:rect l="l" t="t" r="r" b="b"/>
              <a:pathLst>
                <a:path w="2410" h="1410" extrusionOk="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820400" y="37186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717350" y="3603525"/>
              <a:ext cx="186475" cy="281500"/>
            </a:xfrm>
            <a:custGeom>
              <a:avLst/>
              <a:gdLst/>
              <a:ahLst/>
              <a:cxnLst/>
              <a:rect l="l" t="t" r="r" b="b"/>
              <a:pathLst>
                <a:path w="7459" h="11260" extrusionOk="0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2755279" y="1282186"/>
            <a:ext cx="193844" cy="211948"/>
            <a:chOff x="3927075" y="3612900"/>
            <a:chExt cx="251175" cy="266325"/>
          </a:xfrm>
        </p:grpSpPr>
        <p:sp>
          <p:nvSpPr>
            <p:cNvPr id="145" name="Google Shape;145;p4"/>
            <p:cNvSpPr/>
            <p:nvPr/>
          </p:nvSpPr>
          <p:spPr>
            <a:xfrm>
              <a:off x="4031450" y="37262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3927075" y="3612900"/>
              <a:ext cx="251175" cy="266325"/>
            </a:xfrm>
            <a:custGeom>
              <a:avLst/>
              <a:gdLst/>
              <a:ahLst/>
              <a:cxnLst/>
              <a:rect l="l" t="t" r="r" b="b"/>
              <a:pathLst>
                <a:path w="10047" h="10653" extrusionOk="0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2754085" y="1652790"/>
            <a:ext cx="196237" cy="202717"/>
            <a:chOff x="4324975" y="3617800"/>
            <a:chExt cx="254275" cy="254725"/>
          </a:xfrm>
        </p:grpSpPr>
        <p:sp>
          <p:nvSpPr>
            <p:cNvPr id="148" name="Google Shape;148;p4"/>
            <p:cNvSpPr/>
            <p:nvPr/>
          </p:nvSpPr>
          <p:spPr>
            <a:xfrm>
              <a:off x="4347275" y="3641900"/>
              <a:ext cx="186025" cy="230625"/>
            </a:xfrm>
            <a:custGeom>
              <a:avLst/>
              <a:gdLst/>
              <a:ahLst/>
              <a:cxnLst/>
              <a:rect l="l" t="t" r="r" b="b"/>
              <a:pathLst>
                <a:path w="7441" h="9225" extrusionOk="0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324975" y="372797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529725" y="3617800"/>
              <a:ext cx="49525" cy="55800"/>
            </a:xfrm>
            <a:custGeom>
              <a:avLst/>
              <a:gdLst/>
              <a:ahLst/>
              <a:cxnLst/>
              <a:rect l="l" t="t" r="r" b="b"/>
              <a:pathLst>
                <a:path w="1981" h="2232" extrusionOk="0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51" name="Google Shape;151;p4"/>
          <p:cNvGrpSpPr/>
          <p:nvPr/>
        </p:nvGrpSpPr>
        <p:grpSpPr>
          <a:xfrm>
            <a:off x="2735491" y="2077885"/>
            <a:ext cx="233435" cy="127113"/>
            <a:chOff x="4728650" y="3665975"/>
            <a:chExt cx="302475" cy="159725"/>
          </a:xfrm>
        </p:grpSpPr>
        <p:sp>
          <p:nvSpPr>
            <p:cNvPr id="152" name="Google Shape;152;p4"/>
            <p:cNvSpPr/>
            <p:nvPr/>
          </p:nvSpPr>
          <p:spPr>
            <a:xfrm>
              <a:off x="4728650" y="3665975"/>
              <a:ext cx="302475" cy="147225"/>
            </a:xfrm>
            <a:custGeom>
              <a:avLst/>
              <a:gdLst/>
              <a:ahLst/>
              <a:cxnLst/>
              <a:rect l="l" t="t" r="r" b="b"/>
              <a:pathLst>
                <a:path w="12099" h="5889" extrusionOk="0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831700" y="3757875"/>
              <a:ext cx="125825" cy="67825"/>
            </a:xfrm>
            <a:custGeom>
              <a:avLst/>
              <a:gdLst/>
              <a:ahLst/>
              <a:cxnLst/>
              <a:rect l="l" t="t" r="r" b="b"/>
              <a:pathLst>
                <a:path w="5033" h="2713" extrusionOk="0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54" name="Google Shape;154;p4"/>
          <p:cNvGrpSpPr/>
          <p:nvPr/>
        </p:nvGrpSpPr>
        <p:grpSpPr>
          <a:xfrm>
            <a:off x="2740487" y="2403810"/>
            <a:ext cx="223422" cy="165094"/>
            <a:chOff x="5164925" y="3642775"/>
            <a:chExt cx="289500" cy="207450"/>
          </a:xfrm>
        </p:grpSpPr>
        <p:sp>
          <p:nvSpPr>
            <p:cNvPr id="155" name="Google Shape;155;p4"/>
            <p:cNvSpPr/>
            <p:nvPr/>
          </p:nvSpPr>
          <p:spPr>
            <a:xfrm>
              <a:off x="5271975" y="3690075"/>
              <a:ext cx="79875" cy="79875"/>
            </a:xfrm>
            <a:custGeom>
              <a:avLst/>
              <a:gdLst/>
              <a:ahLst/>
              <a:cxnLst/>
              <a:rect l="l" t="t" r="r" b="b"/>
              <a:pathLst>
                <a:path w="3195" h="3195" extrusionOk="0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5368325" y="3670900"/>
              <a:ext cx="26775" cy="26325"/>
            </a:xfrm>
            <a:custGeom>
              <a:avLst/>
              <a:gdLst/>
              <a:ahLst/>
              <a:cxnLst/>
              <a:rect l="l" t="t" r="r" b="b"/>
              <a:pathLst>
                <a:path w="1071" h="1053" extrusionOk="0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5222000" y="3823900"/>
              <a:ext cx="26800" cy="26325"/>
            </a:xfrm>
            <a:custGeom>
              <a:avLst/>
              <a:gdLst/>
              <a:ahLst/>
              <a:cxnLst/>
              <a:rect l="l" t="t" r="r" b="b"/>
              <a:pathLst>
                <a:path w="1072" h="1053" extrusionOk="0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164925" y="3642775"/>
              <a:ext cx="289500" cy="202100"/>
            </a:xfrm>
            <a:custGeom>
              <a:avLst/>
              <a:gdLst/>
              <a:ahLst/>
              <a:cxnLst/>
              <a:rect l="l" t="t" r="r" b="b"/>
              <a:pathLst>
                <a:path w="11580" h="8084" extrusionOk="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226475" y="3704350"/>
              <a:ext cx="182450" cy="104850"/>
            </a:xfrm>
            <a:custGeom>
              <a:avLst/>
              <a:gdLst/>
              <a:ahLst/>
              <a:cxnLst/>
              <a:rect l="l" t="t" r="r" b="b"/>
              <a:pathLst>
                <a:path w="7298" h="4194" extrusionOk="0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2746862" y="2748007"/>
            <a:ext cx="210707" cy="217260"/>
          </a:xfrm>
          <a:custGeom>
            <a:avLst/>
            <a:gdLst/>
            <a:ahLst/>
            <a:cxnLst/>
            <a:rect l="l" t="t" r="r" b="b"/>
            <a:pathLst>
              <a:path w="10921" h="10920" extrusionOk="0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61" name="Google Shape;161;p4"/>
          <p:cNvSpPr/>
          <p:nvPr/>
        </p:nvSpPr>
        <p:spPr>
          <a:xfrm>
            <a:off x="2748048" y="3934661"/>
            <a:ext cx="208276" cy="180016"/>
          </a:xfrm>
          <a:custGeom>
            <a:avLst/>
            <a:gdLst/>
            <a:ahLst/>
            <a:cxnLst/>
            <a:rect l="l" t="t" r="r" b="b"/>
            <a:pathLst>
              <a:path w="10795" h="9048" extrusionOk="0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79334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64" name="Google Shape;164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27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27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2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5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225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25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025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33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025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025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15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66" name="Google Shape;166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67" name="Google Shape;167;p5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18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72" name="Google Shape;172;p5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93806" y="370294"/>
            <a:ext cx="6179850" cy="1553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38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1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4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0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1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9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8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22/01/65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5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3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 l="24744" t="23983"/>
          <a:stretch/>
        </p:blipFill>
        <p:spPr>
          <a:xfrm>
            <a:off x="-58312" y="-94594"/>
            <a:ext cx="1950863" cy="2627626"/>
          </a:xfrm>
          <a:prstGeom prst="rect">
            <a:avLst/>
          </a:prstGeom>
          <a:noFill/>
          <a:ln>
            <a:noFill/>
          </a:ln>
          <a:effectLst>
            <a:outerShdw blurRad="285750" dist="161925" dir="1980000" algn="bl" rotWithShape="0">
              <a:srgbClr val="000000">
                <a:alpha val="30000"/>
              </a:srgbClr>
            </a:outerShdw>
          </a:effectLst>
        </p:spPr>
      </p:pic>
      <p:sp>
        <p:nvSpPr>
          <p:cNvPr id="7" name="Google Shape;7;p1"/>
          <p:cNvSpPr/>
          <p:nvPr/>
        </p:nvSpPr>
        <p:spPr>
          <a:xfrm>
            <a:off x="7331682" y="3417188"/>
            <a:ext cx="1032083" cy="1650837"/>
          </a:xfrm>
          <a:custGeom>
            <a:avLst/>
            <a:gdLst/>
            <a:ahLst/>
            <a:cxnLst/>
            <a:rect l="l" t="t" r="r" b="b"/>
            <a:pathLst>
              <a:path w="19771" h="57848" extrusionOk="0">
                <a:moveTo>
                  <a:pt x="0" y="0"/>
                </a:moveTo>
                <a:cubicBezTo>
                  <a:pt x="732" y="5614"/>
                  <a:pt x="1099" y="24042"/>
                  <a:pt x="4394" y="33683"/>
                </a:cubicBezTo>
                <a:cubicBezTo>
                  <a:pt x="7689" y="43324"/>
                  <a:pt x="17208" y="53821"/>
                  <a:pt x="19771" y="57848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8" name="Google Shape;8;p1"/>
          <p:cNvSpPr/>
          <p:nvPr/>
        </p:nvSpPr>
        <p:spPr>
          <a:xfrm>
            <a:off x="0" y="4777519"/>
            <a:ext cx="9144000" cy="347625"/>
          </a:xfrm>
          <a:prstGeom prst="rect">
            <a:avLst/>
          </a:prstGeom>
          <a:solidFill>
            <a:srgbClr val="4D464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" name="Google Shape;9;p1"/>
          <p:cNvSpPr/>
          <p:nvPr/>
        </p:nvSpPr>
        <p:spPr>
          <a:xfrm>
            <a:off x="0" y="4963332"/>
            <a:ext cx="9144000" cy="180225"/>
          </a:xfrm>
          <a:prstGeom prst="rect">
            <a:avLst/>
          </a:prstGeom>
          <a:solidFill>
            <a:srgbClr val="342D2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509513" y="4305975"/>
            <a:ext cx="118485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>
              <a:solidFill>
                <a:srgbClr val="2525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2457619" y="604106"/>
            <a:ext cx="6374700" cy="3816900"/>
          </a:xfrm>
          <a:prstGeom prst="roundRect">
            <a:avLst>
              <a:gd name="adj" fmla="val 3377"/>
            </a:avLst>
          </a:prstGeom>
          <a:solidFill>
            <a:srgbClr val="262626"/>
          </a:solidFill>
          <a:ln w="12700" cap="flat" cmpd="sng">
            <a:solidFill>
              <a:srgbClr val="39353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28650" sx="102000" sy="102000" algn="c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72481" y="2673731"/>
            <a:ext cx="2059200" cy="2469825"/>
          </a:xfrm>
          <a:prstGeom prst="round2SameRect">
            <a:avLst>
              <a:gd name="adj1" fmla="val 22883"/>
              <a:gd name="adj2" fmla="val 0"/>
            </a:avLst>
          </a:prstGeom>
          <a:solidFill>
            <a:srgbClr val="262626"/>
          </a:solidFill>
          <a:ln>
            <a:noFill/>
          </a:ln>
          <a:effectLst>
            <a:outerShdw blurRad="142875" dist="95250" dir="1254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926650" y="4036593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928817" y="4018646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929243" y="4009924"/>
            <a:ext cx="542957" cy="215393"/>
            <a:chOff x="532748" y="1652213"/>
            <a:chExt cx="3741300" cy="1255200"/>
          </a:xfrm>
        </p:grpSpPr>
        <p:sp>
          <p:nvSpPr>
            <p:cNvPr id="17" name="Google Shape;17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1"/>
          <p:cNvSpPr/>
          <p:nvPr/>
        </p:nvSpPr>
        <p:spPr>
          <a:xfrm>
            <a:off x="930119" y="3991978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926650" y="4349486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928817" y="4331538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1"/>
          <p:cNvGrpSpPr/>
          <p:nvPr/>
        </p:nvGrpSpPr>
        <p:grpSpPr>
          <a:xfrm>
            <a:off x="929243" y="4322817"/>
            <a:ext cx="542957" cy="215393"/>
            <a:chOff x="532748" y="1652213"/>
            <a:chExt cx="3741300" cy="1255200"/>
          </a:xfrm>
        </p:grpSpPr>
        <p:sp>
          <p:nvSpPr>
            <p:cNvPr id="23" name="Google Shape;23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1"/>
          <p:cNvSpPr/>
          <p:nvPr/>
        </p:nvSpPr>
        <p:spPr>
          <a:xfrm>
            <a:off x="930119" y="4304870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1544697" y="3410532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1546865" y="3392585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28;p1"/>
          <p:cNvGrpSpPr/>
          <p:nvPr/>
        </p:nvGrpSpPr>
        <p:grpSpPr>
          <a:xfrm>
            <a:off x="1547291" y="3383863"/>
            <a:ext cx="542957" cy="215393"/>
            <a:chOff x="532748" y="1652213"/>
            <a:chExt cx="3741300" cy="1255200"/>
          </a:xfrm>
        </p:grpSpPr>
        <p:sp>
          <p:nvSpPr>
            <p:cNvPr id="29" name="Google Shape;29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1"/>
          <p:cNvSpPr/>
          <p:nvPr/>
        </p:nvSpPr>
        <p:spPr>
          <a:xfrm>
            <a:off x="1548166" y="3365917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Menu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1544697" y="4036390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1546865" y="4018442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4;p1"/>
          <p:cNvGrpSpPr/>
          <p:nvPr/>
        </p:nvGrpSpPr>
        <p:grpSpPr>
          <a:xfrm>
            <a:off x="1547291" y="4009720"/>
            <a:ext cx="542957" cy="215393"/>
            <a:chOff x="532748" y="1652213"/>
            <a:chExt cx="3741300" cy="1255200"/>
          </a:xfrm>
        </p:grpSpPr>
        <p:sp>
          <p:nvSpPr>
            <p:cNvPr id="35" name="Google Shape;35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1"/>
          <p:cNvSpPr/>
          <p:nvPr/>
        </p:nvSpPr>
        <p:spPr>
          <a:xfrm>
            <a:off x="1548166" y="3991774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"/>
          <p:cNvSpPr/>
          <p:nvPr/>
        </p:nvSpPr>
        <p:spPr>
          <a:xfrm>
            <a:off x="1544697" y="4349318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1546865" y="4331370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1"/>
          <p:cNvGrpSpPr/>
          <p:nvPr/>
        </p:nvGrpSpPr>
        <p:grpSpPr>
          <a:xfrm>
            <a:off x="1547291" y="4322649"/>
            <a:ext cx="542957" cy="215393"/>
            <a:chOff x="532748" y="1652213"/>
            <a:chExt cx="3741300" cy="1255200"/>
          </a:xfrm>
        </p:grpSpPr>
        <p:sp>
          <p:nvSpPr>
            <p:cNvPr id="41" name="Google Shape;41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1"/>
          <p:cNvSpPr/>
          <p:nvPr/>
        </p:nvSpPr>
        <p:spPr>
          <a:xfrm>
            <a:off x="1548166" y="4304702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544697" y="3723461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1546865" y="3705513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1"/>
          <p:cNvGrpSpPr/>
          <p:nvPr/>
        </p:nvGrpSpPr>
        <p:grpSpPr>
          <a:xfrm>
            <a:off x="1547291" y="3696792"/>
            <a:ext cx="542957" cy="215393"/>
            <a:chOff x="532748" y="1652213"/>
            <a:chExt cx="3741300" cy="1255200"/>
          </a:xfrm>
        </p:grpSpPr>
        <p:sp>
          <p:nvSpPr>
            <p:cNvPr id="47" name="Google Shape;47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1"/>
          <p:cNvSpPr/>
          <p:nvPr/>
        </p:nvSpPr>
        <p:spPr>
          <a:xfrm>
            <a:off x="1548166" y="3678845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312978" y="3721059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315146" y="3703112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1"/>
          <p:cNvGrpSpPr/>
          <p:nvPr/>
        </p:nvGrpSpPr>
        <p:grpSpPr>
          <a:xfrm>
            <a:off x="315571" y="3694390"/>
            <a:ext cx="542957" cy="215393"/>
            <a:chOff x="532748" y="1652213"/>
            <a:chExt cx="3741300" cy="1255200"/>
          </a:xfrm>
        </p:grpSpPr>
        <p:sp>
          <p:nvSpPr>
            <p:cNvPr id="53" name="Google Shape;53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1"/>
          <p:cNvSpPr/>
          <p:nvPr/>
        </p:nvSpPr>
        <p:spPr>
          <a:xfrm>
            <a:off x="316447" y="3676444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312978" y="3406532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315146" y="3388584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1"/>
          <p:cNvGrpSpPr/>
          <p:nvPr/>
        </p:nvGrpSpPr>
        <p:grpSpPr>
          <a:xfrm>
            <a:off x="315571" y="3379863"/>
            <a:ext cx="542957" cy="215393"/>
            <a:chOff x="532748" y="1652213"/>
            <a:chExt cx="3741300" cy="1255200"/>
          </a:xfrm>
        </p:grpSpPr>
        <p:sp>
          <p:nvSpPr>
            <p:cNvPr id="59" name="Google Shape;59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1"/>
          <p:cNvSpPr/>
          <p:nvPr/>
        </p:nvSpPr>
        <p:spPr>
          <a:xfrm>
            <a:off x="316447" y="3361916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312978" y="4035587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315146" y="4017639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1"/>
          <p:cNvGrpSpPr/>
          <p:nvPr/>
        </p:nvGrpSpPr>
        <p:grpSpPr>
          <a:xfrm>
            <a:off x="315571" y="4008918"/>
            <a:ext cx="542957" cy="215393"/>
            <a:chOff x="532748" y="1652213"/>
            <a:chExt cx="3741300" cy="1255200"/>
          </a:xfrm>
        </p:grpSpPr>
        <p:sp>
          <p:nvSpPr>
            <p:cNvPr id="65" name="Google Shape;65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1"/>
          <p:cNvSpPr/>
          <p:nvPr/>
        </p:nvSpPr>
        <p:spPr>
          <a:xfrm>
            <a:off x="316447" y="3990971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312978" y="4350114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315146" y="4332167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315571" y="4323445"/>
            <a:ext cx="542957" cy="215393"/>
            <a:chOff x="532748" y="1652213"/>
            <a:chExt cx="3741300" cy="1255200"/>
          </a:xfrm>
        </p:grpSpPr>
        <p:sp>
          <p:nvSpPr>
            <p:cNvPr id="71" name="Google Shape;71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1"/>
          <p:cNvSpPr/>
          <p:nvPr/>
        </p:nvSpPr>
        <p:spPr>
          <a:xfrm>
            <a:off x="316447" y="4305499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926650" y="3410807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928817" y="3392859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929243" y="3384138"/>
            <a:ext cx="542957" cy="215393"/>
            <a:chOff x="532748" y="1652213"/>
            <a:chExt cx="3741300" cy="1255200"/>
          </a:xfrm>
        </p:grpSpPr>
        <p:sp>
          <p:nvSpPr>
            <p:cNvPr id="77" name="Google Shape;77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"/>
          <p:cNvSpPr/>
          <p:nvPr/>
        </p:nvSpPr>
        <p:spPr>
          <a:xfrm>
            <a:off x="930119" y="3366191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926650" y="3723701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928817" y="3705752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1"/>
          <p:cNvGrpSpPr/>
          <p:nvPr/>
        </p:nvGrpSpPr>
        <p:grpSpPr>
          <a:xfrm>
            <a:off x="929243" y="3697031"/>
            <a:ext cx="542957" cy="215393"/>
            <a:chOff x="532748" y="1652213"/>
            <a:chExt cx="3741300" cy="1255200"/>
          </a:xfrm>
        </p:grpSpPr>
        <p:sp>
          <p:nvSpPr>
            <p:cNvPr id="83" name="Google Shape;83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1"/>
          <p:cNvSpPr/>
          <p:nvPr/>
        </p:nvSpPr>
        <p:spPr>
          <a:xfrm>
            <a:off x="930119" y="3679085"/>
            <a:ext cx="54292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1778259" y="2911176"/>
            <a:ext cx="255781" cy="284185"/>
            <a:chOff x="4190994" y="4319534"/>
            <a:chExt cx="1327008" cy="1433106"/>
          </a:xfrm>
        </p:grpSpPr>
        <p:sp>
          <p:nvSpPr>
            <p:cNvPr id="87" name="Google Shape;87;p1"/>
            <p:cNvSpPr/>
            <p:nvPr/>
          </p:nvSpPr>
          <p:spPr>
            <a:xfrm>
              <a:off x="4388501" y="4590740"/>
              <a:ext cx="1129500" cy="1161900"/>
            </a:xfrm>
            <a:prstGeom prst="ellipse">
              <a:avLst/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4409418" y="4551893"/>
              <a:ext cx="1090500" cy="11220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" name="Google Shape;89;p1"/>
            <p:cNvGrpSpPr/>
            <p:nvPr/>
          </p:nvGrpSpPr>
          <p:grpSpPr>
            <a:xfrm>
              <a:off x="4412410" y="4547527"/>
              <a:ext cx="1080000" cy="1080000"/>
              <a:chOff x="732261" y="4222011"/>
              <a:chExt cx="1080000" cy="1080000"/>
            </a:xfrm>
          </p:grpSpPr>
          <p:sp>
            <p:nvSpPr>
              <p:cNvPr id="90" name="Google Shape;90;p1"/>
              <p:cNvSpPr/>
              <p:nvPr/>
            </p:nvSpPr>
            <p:spPr>
              <a:xfrm>
                <a:off x="732261" y="4222011"/>
                <a:ext cx="1080000" cy="1080000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>
                <a:off x="732261" y="4222011"/>
                <a:ext cx="1080000" cy="1080000"/>
              </a:xfrm>
              <a:prstGeom prst="ellipse">
                <a:avLst/>
              </a:prstGeom>
              <a:solidFill>
                <a:srgbClr val="0C0C0C">
                  <a:alpha val="31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1"/>
            <p:cNvGrpSpPr/>
            <p:nvPr/>
          </p:nvGrpSpPr>
          <p:grpSpPr>
            <a:xfrm>
              <a:off x="4190994" y="4319534"/>
              <a:ext cx="1302112" cy="1215336"/>
              <a:chOff x="851505" y="4320551"/>
              <a:chExt cx="1302112" cy="1298297"/>
            </a:xfrm>
          </p:grpSpPr>
          <p:sp>
            <p:nvSpPr>
              <p:cNvPr id="93" name="Google Shape;93;p1"/>
              <p:cNvSpPr/>
              <p:nvPr/>
            </p:nvSpPr>
            <p:spPr>
              <a:xfrm>
                <a:off x="1073617" y="4538849"/>
                <a:ext cx="1080000" cy="1080000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7321234">
                <a:off x="1183711" y="4292420"/>
                <a:ext cx="530785" cy="1077732"/>
              </a:xfrm>
              <a:custGeom>
                <a:avLst/>
                <a:gdLst/>
                <a:ahLst/>
                <a:cxnLst/>
                <a:rect l="l" t="t" r="r" b="b"/>
                <a:pathLst>
                  <a:path w="531009" h="1078187" extrusionOk="0">
                    <a:moveTo>
                      <a:pt x="0" y="0"/>
                    </a:moveTo>
                    <a:lnTo>
                      <a:pt x="99838" y="10064"/>
                    </a:lnTo>
                    <a:cubicBezTo>
                      <a:pt x="345907" y="60417"/>
                      <a:pt x="531009" y="278139"/>
                      <a:pt x="531009" y="539093"/>
                    </a:cubicBezTo>
                    <a:cubicBezTo>
                      <a:pt x="531009" y="800048"/>
                      <a:pt x="345907" y="1017769"/>
                      <a:pt x="99838" y="1068122"/>
                    </a:cubicBezTo>
                    <a:lnTo>
                      <a:pt x="0" y="1078187"/>
                    </a:lnTo>
                    <a:close/>
                  </a:path>
                </a:pathLst>
              </a:custGeom>
              <a:solidFill>
                <a:srgbClr val="FFFFFF">
                  <a:alpha val="207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" name="Google Shape;95;p1" descr="Power"/>
            <p:cNvGrpSpPr/>
            <p:nvPr/>
          </p:nvGrpSpPr>
          <p:grpSpPr>
            <a:xfrm>
              <a:off x="4734322" y="4799153"/>
              <a:ext cx="437670" cy="472222"/>
              <a:chOff x="5734050" y="3038475"/>
              <a:chExt cx="723900" cy="781049"/>
            </a:xfrm>
          </p:grpSpPr>
          <p:sp>
            <p:nvSpPr>
              <p:cNvPr id="96" name="Google Shape;96;p1"/>
              <p:cNvSpPr/>
              <p:nvPr/>
            </p:nvSpPr>
            <p:spPr>
              <a:xfrm>
                <a:off x="6038850" y="3038475"/>
                <a:ext cx="1143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419100" extrusionOk="0">
                    <a:moveTo>
                      <a:pt x="0" y="0"/>
                    </a:moveTo>
                    <a:lnTo>
                      <a:pt x="114300" y="0"/>
                    </a:lnTo>
                    <a:lnTo>
                      <a:pt x="114300" y="419100"/>
                    </a:lnTo>
                    <a:lnTo>
                      <a:pt x="0" y="419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5734050" y="3161347"/>
                <a:ext cx="7239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723900" h="658177" extrusionOk="0">
                    <a:moveTo>
                      <a:pt x="569595" y="0"/>
                    </a:moveTo>
                    <a:lnTo>
                      <a:pt x="503873" y="93345"/>
                    </a:lnTo>
                    <a:cubicBezTo>
                      <a:pt x="567690" y="138113"/>
                      <a:pt x="609600" y="212408"/>
                      <a:pt x="609600" y="296228"/>
                    </a:cubicBezTo>
                    <a:cubicBezTo>
                      <a:pt x="609600" y="432435"/>
                      <a:pt x="498158" y="543878"/>
                      <a:pt x="361950" y="543878"/>
                    </a:cubicBezTo>
                    <a:cubicBezTo>
                      <a:pt x="225743" y="543878"/>
                      <a:pt x="114300" y="432435"/>
                      <a:pt x="114300" y="296228"/>
                    </a:cubicBezTo>
                    <a:cubicBezTo>
                      <a:pt x="114300" y="212408"/>
                      <a:pt x="156210" y="138113"/>
                      <a:pt x="220027" y="93345"/>
                    </a:cubicBezTo>
                    <a:lnTo>
                      <a:pt x="154305" y="0"/>
                    </a:lnTo>
                    <a:cubicBezTo>
                      <a:pt x="60960" y="64770"/>
                      <a:pt x="0" y="173355"/>
                      <a:pt x="0" y="296228"/>
                    </a:cubicBezTo>
                    <a:cubicBezTo>
                      <a:pt x="0" y="496253"/>
                      <a:pt x="161925" y="658178"/>
                      <a:pt x="361950" y="658178"/>
                    </a:cubicBezTo>
                    <a:cubicBezTo>
                      <a:pt x="561975" y="658178"/>
                      <a:pt x="723900" y="496253"/>
                      <a:pt x="723900" y="296228"/>
                    </a:cubicBezTo>
                    <a:cubicBezTo>
                      <a:pt x="723900" y="173355"/>
                      <a:pt x="662940" y="64770"/>
                      <a:pt x="569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8" name="Google Shape;98;p1"/>
          <p:cNvSpPr/>
          <p:nvPr/>
        </p:nvSpPr>
        <p:spPr>
          <a:xfrm>
            <a:off x="2610469" y="776194"/>
            <a:ext cx="6095925" cy="351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9" name="Google Shape;99;p1"/>
          <p:cNvSpPr txBox="1">
            <a:spLocks noGrp="1"/>
          </p:cNvSpPr>
          <p:nvPr>
            <p:ph type="body" idx="1"/>
          </p:nvPr>
        </p:nvSpPr>
        <p:spPr>
          <a:xfrm>
            <a:off x="2742300" y="1583196"/>
            <a:ext cx="5843250" cy="252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■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○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Roboto Light"/>
              <a:buChar char="■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0" name="Google Shape;100;p1"/>
          <p:cNvSpPr txBox="1">
            <a:spLocks noGrp="1"/>
          </p:cNvSpPr>
          <p:nvPr>
            <p:ph type="title"/>
          </p:nvPr>
        </p:nvSpPr>
        <p:spPr>
          <a:xfrm>
            <a:off x="2742301" y="875756"/>
            <a:ext cx="584325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316442" y="4673374"/>
            <a:ext cx="83047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319759" y="4655425"/>
            <a:ext cx="83047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320402" y="4646694"/>
            <a:ext cx="830569" cy="215393"/>
            <a:chOff x="532748" y="1652213"/>
            <a:chExt cx="3741300" cy="1255200"/>
          </a:xfrm>
        </p:grpSpPr>
        <p:sp>
          <p:nvSpPr>
            <p:cNvPr id="104" name="Google Shape;104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"/>
          <p:cNvSpPr/>
          <p:nvPr/>
        </p:nvSpPr>
        <p:spPr>
          <a:xfrm>
            <a:off x="321749" y="4628756"/>
            <a:ext cx="83047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&lt;&lt;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255257" y="4677650"/>
            <a:ext cx="83047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258574" y="4659701"/>
            <a:ext cx="83047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"/>
          <p:cNvGrpSpPr/>
          <p:nvPr/>
        </p:nvGrpSpPr>
        <p:grpSpPr>
          <a:xfrm>
            <a:off x="1259216" y="4650970"/>
            <a:ext cx="830569" cy="215393"/>
            <a:chOff x="532748" y="1652213"/>
            <a:chExt cx="3741300" cy="1255200"/>
          </a:xfrm>
        </p:grpSpPr>
        <p:sp>
          <p:nvSpPr>
            <p:cNvPr id="110" name="Google Shape;110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532748" y="1652213"/>
              <a:ext cx="3741300" cy="12552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1260564" y="4633032"/>
            <a:ext cx="830475" cy="215325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&gt;&gt;</a:t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324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74B6C7-DCCB-4705-B4F2-A47F8EA78AF4}"/>
              </a:ext>
            </a:extLst>
          </p:cNvPr>
          <p:cNvSpPr txBox="1"/>
          <p:nvPr/>
        </p:nvSpPr>
        <p:spPr>
          <a:xfrm>
            <a:off x="2761377" y="750629"/>
            <a:ext cx="1810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buClrTx/>
              <a:defRPr/>
            </a:pPr>
            <a:r>
              <a:rPr lang="en-US" sz="2400" b="1" kern="1200" dirty="0">
                <a:solidFill>
                  <a:schemeClr val="tx1"/>
                </a:solidFill>
                <a:latin typeface="Hot Pizza" panose="02000000000000000000" pitchFamily="2" charset="0"/>
                <a:ea typeface="+mn-ea"/>
              </a:rPr>
              <a:t>Grade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1A702-C890-4058-A88A-3B7C13E78AC2}"/>
              </a:ext>
            </a:extLst>
          </p:cNvPr>
          <p:cNvSpPr txBox="1"/>
          <p:nvPr/>
        </p:nvSpPr>
        <p:spPr>
          <a:xfrm>
            <a:off x="1686961" y="1212294"/>
            <a:ext cx="770773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buClrTx/>
              <a:defRPr/>
            </a:pPr>
            <a:r>
              <a:rPr lang="en-US" sz="6000" b="1" kern="1200" dirty="0">
                <a:solidFill>
                  <a:schemeClr val="tx1"/>
                </a:solidFill>
                <a:latin typeface="Calibri" panose="020F0502020204030204"/>
                <a:ea typeface="+mn-ea"/>
              </a:rPr>
              <a:t>Unit 7: </a:t>
            </a:r>
          </a:p>
          <a:p>
            <a:pPr algn="ctr" defTabSz="685783">
              <a:buClrTx/>
              <a:defRPr/>
            </a:pPr>
            <a:r>
              <a:rPr lang="en-US" sz="6000" b="1" kern="1200" dirty="0">
                <a:solidFill>
                  <a:schemeClr val="tx1"/>
                </a:solidFill>
                <a:latin typeface="Calibri" panose="020F0502020204030204"/>
                <a:ea typeface="+mn-ea"/>
              </a:rPr>
              <a:t>TELEVISION</a:t>
            </a:r>
          </a:p>
          <a:p>
            <a:pPr algn="ctr" defTabSz="685783">
              <a:buClrTx/>
              <a:defRPr/>
            </a:pPr>
            <a:r>
              <a:rPr lang="en-US" sz="2800" kern="1200" dirty="0">
                <a:solidFill>
                  <a:schemeClr val="tx1"/>
                </a:solidFill>
                <a:latin typeface="Hot Pizza" panose="02000000000000000000" pitchFamily="2" charset="0"/>
                <a:ea typeface="+mn-ea"/>
              </a:rPr>
              <a:t>Part 3: 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1428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1" y="28881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4">
              <a:buClrTx/>
              <a:defRPr/>
            </a:pPr>
            <a:endParaRPr lang="th-TH" sz="1350" kern="1200">
              <a:solidFill>
                <a:prstClr val="white"/>
              </a:solidFill>
              <a:latin typeface="Hot Pizza" panose="02000000000000000000" pitchFamily="2" charset="0"/>
              <a:cs typeface="Cordia New" panose="020B0304020202020204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16E0A0B-19E3-4602-BE2C-120E618A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" y="142017"/>
            <a:ext cx="1118797" cy="832867"/>
          </a:xfrm>
          <a:prstGeom prst="rect">
            <a:avLst/>
          </a:prstGeom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2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2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265898" y="566749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559399" y="494532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buClrTx/>
              <a:defRPr/>
            </a:pPr>
            <a:r>
              <a:rPr lang="en-US" sz="4050" kern="1200" dirty="0">
                <a:solidFill>
                  <a:srgbClr val="FF0000"/>
                </a:solidFill>
                <a:latin typeface="Hot Pizza" panose="02000000000000000000" pitchFamily="2" charset="0"/>
                <a:ea typeface="+mn-ea"/>
              </a:rPr>
              <a:t>Sum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C563A-7BD3-4532-8233-2CF884323599}"/>
              </a:ext>
            </a:extLst>
          </p:cNvPr>
          <p:cNvSpPr txBox="1"/>
          <p:nvPr/>
        </p:nvSpPr>
        <p:spPr>
          <a:xfrm>
            <a:off x="979602" y="1121678"/>
            <a:ext cx="71847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buClrTx/>
              <a:defRPr/>
            </a:pPr>
            <a:r>
              <a:rPr lang="nl-NL" sz="2400" kern="12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By the end of the lesson students will be able to:</a:t>
            </a:r>
          </a:p>
          <a:p>
            <a:pPr defTabSz="914378" fontAlgn="base">
              <a:defRPr/>
            </a:pPr>
            <a:r>
              <a:rPr lang="en-US" sz="2400" kern="1200" dirty="0">
                <a:latin typeface="Calibri" panose="020F0502020204030204" pitchFamily="34" charset="0"/>
                <a:ea typeface="+mn-ea"/>
                <a:cs typeface="+mn-cs"/>
              </a:rPr>
              <a:t>know how to use </a:t>
            </a:r>
            <a:r>
              <a:rPr lang="en-US" sz="2400" i="1" kern="1200" dirty="0" err="1">
                <a:latin typeface="Calibri" panose="020F0502020204030204" pitchFamily="34" charset="0"/>
                <a:ea typeface="+mn-ea"/>
                <a:cs typeface="+mn-cs"/>
              </a:rPr>
              <a:t>Wh</a:t>
            </a:r>
            <a:r>
              <a:rPr lang="en-US" sz="2400" kern="1200" dirty="0">
                <a:latin typeface="Calibri" panose="020F0502020204030204" pitchFamily="34" charset="0"/>
                <a:ea typeface="+mn-ea"/>
                <a:cs typeface="+mn-cs"/>
              </a:rPr>
              <a:t>-questions and conjunctions in compound sentences: </a:t>
            </a:r>
            <a:r>
              <a:rPr lang="en-US" sz="2400" i="1" kern="1200" dirty="0">
                <a:latin typeface="Calibri" panose="020F0502020204030204" pitchFamily="34" charset="0"/>
                <a:ea typeface="+mn-ea"/>
                <a:cs typeface="+mn-cs"/>
              </a:rPr>
              <a:t>and, but, so</a:t>
            </a:r>
            <a:r>
              <a:rPr lang="en-US" sz="2400" kern="1200" dirty="0">
                <a:latin typeface="Calibri" panose="020F0502020204030204" pitchFamily="34" charset="0"/>
                <a:ea typeface="+mn-ea"/>
                <a:cs typeface="+mn-cs"/>
              </a:rPr>
              <a:t> correctly.</a:t>
            </a:r>
            <a:endParaRPr lang="en-US" sz="2400" dirty="0">
              <a:ea typeface="+mn-ea"/>
            </a:endParaRPr>
          </a:p>
          <a:p>
            <a:pPr defTabSz="914378" fontAlgn="base">
              <a:defRPr/>
            </a:pPr>
            <a:endParaRPr lang="en-US" sz="2400" b="1" kern="1200" dirty="0">
              <a:solidFill>
                <a:srgbClr val="FF0000"/>
              </a:solidFill>
              <a:latin typeface="Calibri" panose="020F0502020204030204"/>
              <a:ea typeface="Cambria" panose="02040503050406030204" pitchFamily="18" charset="0"/>
            </a:endParaRPr>
          </a:p>
          <a:p>
            <a:pPr defTabSz="685783">
              <a:buClrTx/>
              <a:defRPr/>
            </a:pPr>
            <a:r>
              <a:rPr lang="en-US" sz="2400" b="1" kern="1200" dirty="0">
                <a:solidFill>
                  <a:srgbClr val="FF0000"/>
                </a:solidFill>
                <a:latin typeface="Calibri" panose="020F0502020204030204"/>
                <a:ea typeface="Cambria" panose="02040503050406030204" pitchFamily="18" charset="0"/>
              </a:rPr>
              <a:t>HOMEWORK:</a:t>
            </a:r>
          </a:p>
          <a:p>
            <a:pPr marL="214308" indent="-214308" defTabSz="685783">
              <a:buClrTx/>
              <a:buFontTx/>
              <a:buChar char="-"/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Cambria" panose="02040503050406030204" pitchFamily="18" charset="0"/>
              </a:rPr>
              <a:t>Do exercises …….. on  page . …</a:t>
            </a:r>
          </a:p>
          <a:p>
            <a:pPr marL="214308" indent="-214308" defTabSz="685783">
              <a:buClrTx/>
              <a:buFontTx/>
              <a:buChar char="-"/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Cambria" panose="02040503050406030204" pitchFamily="18" charset="0"/>
              </a:rPr>
              <a:t>Prepare for “Communication” part</a:t>
            </a:r>
            <a:r>
              <a:rPr lang="en-US" sz="2100" kern="1200" dirty="0">
                <a:solidFill>
                  <a:prstClr val="black"/>
                </a:solidFill>
                <a:latin typeface="Calibri" panose="020F0502020204030204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7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5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5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5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6A17-26DA-4E91-BB2F-240E4A36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9689-C9D9-41A5-9351-F05D91077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D293BEB4-6250-4458-8EE5-640A64AB5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01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4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1" y="28881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4">
              <a:buClrTx/>
              <a:defRPr/>
            </a:pPr>
            <a:endParaRPr lang="th-TH" sz="1350" kern="1200">
              <a:solidFill>
                <a:prstClr val="white"/>
              </a:solidFill>
              <a:latin typeface="Hot Pizza" panose="02000000000000000000" pitchFamily="2" charset="0"/>
              <a:cs typeface="Cordia New" panose="020B0304020202020204" pitchFamily="34" charset="-34"/>
            </a:endParaRPr>
          </a:p>
        </p:txBody>
      </p:sp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2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2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68572" y="120385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559399" y="494532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buClrTx/>
              <a:defRPr/>
            </a:pPr>
            <a:r>
              <a:rPr lang="en-US" sz="4050" kern="1200" dirty="0">
                <a:solidFill>
                  <a:prstClr val="black"/>
                </a:solidFill>
                <a:latin typeface="Hot Pizza" panose="02000000000000000000" pitchFamily="2" charset="0"/>
                <a:ea typeface="+mn-ea"/>
              </a:rPr>
              <a:t>Objectives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70144-E202-43FE-9E96-A0CD0DB18710}"/>
              </a:ext>
            </a:extLst>
          </p:cNvPr>
          <p:cNvSpPr txBox="1"/>
          <p:nvPr/>
        </p:nvSpPr>
        <p:spPr>
          <a:xfrm>
            <a:off x="983522" y="1546313"/>
            <a:ext cx="70666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 fontAlgn="base">
              <a:defRPr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defTabSz="685800" fontAlgn="base">
              <a:buClrTx/>
            </a:pPr>
            <a:r>
              <a:rPr lang="en-US" sz="3000" kern="1200" dirty="0">
                <a:latin typeface="Calibri" panose="020F0502020204030204" pitchFamily="34" charset="0"/>
                <a:ea typeface="+mn-ea"/>
                <a:cs typeface="+mn-cs"/>
              </a:rPr>
              <a:t>know how to use </a:t>
            </a:r>
            <a:r>
              <a:rPr lang="en-US" sz="3000" i="1" kern="1200" dirty="0" err="1">
                <a:latin typeface="Calibri" panose="020F0502020204030204" pitchFamily="34" charset="0"/>
                <a:ea typeface="+mn-ea"/>
                <a:cs typeface="+mn-cs"/>
              </a:rPr>
              <a:t>Wh</a:t>
            </a:r>
            <a:r>
              <a:rPr lang="en-US" sz="3000" kern="1200" dirty="0">
                <a:latin typeface="Calibri" panose="020F0502020204030204" pitchFamily="34" charset="0"/>
                <a:ea typeface="+mn-ea"/>
                <a:cs typeface="+mn-cs"/>
              </a:rPr>
              <a:t>-questions and conjunctions in compound sentences: </a:t>
            </a:r>
            <a:r>
              <a:rPr lang="en-US" sz="3000" i="1" kern="1200" dirty="0">
                <a:latin typeface="Calibri" panose="020F0502020204030204" pitchFamily="34" charset="0"/>
                <a:ea typeface="+mn-ea"/>
                <a:cs typeface="+mn-cs"/>
              </a:rPr>
              <a:t>and, but, so</a:t>
            </a:r>
            <a:r>
              <a:rPr lang="en-US" sz="3000" kern="1200" dirty="0">
                <a:latin typeface="Calibri" panose="020F0502020204030204" pitchFamily="34" charset="0"/>
                <a:ea typeface="+mn-ea"/>
                <a:cs typeface="+mn-cs"/>
              </a:rPr>
              <a:t> correctly.</a:t>
            </a:r>
            <a:endParaRPr lang="en-US" sz="3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48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6BA3831-FCA6-4A4B-95B8-234D107D0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87" y="6626"/>
            <a:ext cx="7587013" cy="6213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665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Question words 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Từ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để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hỏi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36363"/>
                </a:solidFill>
                <a:effectLst/>
                <a:latin typeface="-apple-system"/>
              </a:rPr>
              <a:t>Question words are also called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636363"/>
                </a:solidFill>
                <a:effectLst/>
                <a:latin typeface="-apple-system"/>
              </a:rPr>
              <a:t>wh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36363"/>
                </a:solidFill>
                <a:effectLst/>
                <a:latin typeface="-apple-system"/>
              </a:rPr>
              <a:t> questions because they include the letters 'W' and 'H'.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C237D4-1AF4-40D2-8DE1-44F65D673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63073"/>
              </p:ext>
            </p:extLst>
          </p:nvPr>
        </p:nvGraphicFramePr>
        <p:xfrm>
          <a:off x="513887" y="932666"/>
          <a:ext cx="8351817" cy="4314020"/>
        </p:xfrm>
        <a:graphic>
          <a:graphicData uri="http://schemas.openxmlformats.org/drawingml/2006/table">
            <a:tbl>
              <a:tblPr/>
              <a:tblGrid>
                <a:gridCol w="2783939">
                  <a:extLst>
                    <a:ext uri="{9D8B030D-6E8A-4147-A177-3AD203B41FA5}">
                      <a16:colId xmlns:a16="http://schemas.microsoft.com/office/drawing/2014/main" val="2567203415"/>
                    </a:ext>
                  </a:extLst>
                </a:gridCol>
                <a:gridCol w="2783939">
                  <a:extLst>
                    <a:ext uri="{9D8B030D-6E8A-4147-A177-3AD203B41FA5}">
                      <a16:colId xmlns:a16="http://schemas.microsoft.com/office/drawing/2014/main" val="87812357"/>
                    </a:ext>
                  </a:extLst>
                </a:gridCol>
                <a:gridCol w="2783939">
                  <a:extLst>
                    <a:ext uri="{9D8B030D-6E8A-4147-A177-3AD203B41FA5}">
                      <a16:colId xmlns:a16="http://schemas.microsoft.com/office/drawing/2014/main" val="202894143"/>
                    </a:ext>
                  </a:extLst>
                </a:gridCol>
              </a:tblGrid>
              <a:tr h="588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Why: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tại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sao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reason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Why do you sleep early? Because I've got to get up early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62490"/>
                  </a:ext>
                </a:extLst>
              </a:tr>
              <a:tr h="3468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When: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khi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When do you go to work? At 7:00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3270"/>
                  </a:ext>
                </a:extLst>
              </a:tr>
              <a:tr h="3468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How: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như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manner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How do you go? By car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33730"/>
                  </a:ext>
                </a:extLst>
              </a:tr>
              <a:tr h="588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What: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cái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gì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object, idea or action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What do you do? I am an engineer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417073"/>
                  </a:ext>
                </a:extLst>
              </a:tr>
              <a:tr h="588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Which: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cái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choice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Which one do you prefer? The red one.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20585"/>
                  </a:ext>
                </a:extLst>
              </a:tr>
              <a:tr h="3468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Whose: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ai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possession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Whose is this book? It's Alan's.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08922"/>
                  </a:ext>
                </a:extLst>
              </a:tr>
              <a:tr h="5881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Whom: ai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object of the verb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Whom did you meet? I met the manager.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3462"/>
                  </a:ext>
                </a:extLst>
              </a:tr>
              <a:tr h="740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what kind: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loại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What kind of music do you like? I like quiet songs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216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0D139F-8864-4FDD-B3EC-3A5EC4F57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01138"/>
              </p:ext>
            </p:extLst>
          </p:nvPr>
        </p:nvGraphicFramePr>
        <p:xfrm>
          <a:off x="513887" y="627929"/>
          <a:ext cx="8351817" cy="344760"/>
        </p:xfrm>
        <a:graphic>
          <a:graphicData uri="http://schemas.openxmlformats.org/drawingml/2006/table">
            <a:tbl>
              <a:tblPr/>
              <a:tblGrid>
                <a:gridCol w="2783939">
                  <a:extLst>
                    <a:ext uri="{9D8B030D-6E8A-4147-A177-3AD203B41FA5}">
                      <a16:colId xmlns:a16="http://schemas.microsoft.com/office/drawing/2014/main" val="1151253487"/>
                    </a:ext>
                  </a:extLst>
                </a:gridCol>
                <a:gridCol w="2783939">
                  <a:extLst>
                    <a:ext uri="{9D8B030D-6E8A-4147-A177-3AD203B41FA5}">
                      <a16:colId xmlns:a16="http://schemas.microsoft.com/office/drawing/2014/main" val="626472070"/>
                    </a:ext>
                  </a:extLst>
                </a:gridCol>
                <a:gridCol w="2783939">
                  <a:extLst>
                    <a:ext uri="{9D8B030D-6E8A-4147-A177-3AD203B41FA5}">
                      <a16:colId xmlns:a16="http://schemas.microsoft.com/office/drawing/2014/main" val="387492590"/>
                    </a:ext>
                  </a:extLst>
                </a:gridCol>
              </a:tblGrid>
              <a:tr h="3245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Question words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Meaning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Examples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2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59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F47382-EC8A-45FD-93F0-A04978EC3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12006"/>
              </p:ext>
            </p:extLst>
          </p:nvPr>
        </p:nvGraphicFramePr>
        <p:xfrm>
          <a:off x="620487" y="0"/>
          <a:ext cx="7903026" cy="5366760"/>
        </p:xfrm>
        <a:graphic>
          <a:graphicData uri="http://schemas.openxmlformats.org/drawingml/2006/table">
            <a:tbl>
              <a:tblPr/>
              <a:tblGrid>
                <a:gridCol w="2634342">
                  <a:extLst>
                    <a:ext uri="{9D8B030D-6E8A-4147-A177-3AD203B41FA5}">
                      <a16:colId xmlns:a16="http://schemas.microsoft.com/office/drawing/2014/main" val="2469197817"/>
                    </a:ext>
                  </a:extLst>
                </a:gridCol>
                <a:gridCol w="2634342">
                  <a:extLst>
                    <a:ext uri="{9D8B030D-6E8A-4147-A177-3AD203B41FA5}">
                      <a16:colId xmlns:a16="http://schemas.microsoft.com/office/drawing/2014/main" val="771348147"/>
                    </a:ext>
                  </a:extLst>
                </a:gridCol>
                <a:gridCol w="2634342">
                  <a:extLst>
                    <a:ext uri="{9D8B030D-6E8A-4147-A177-3AD203B41FA5}">
                      <a16:colId xmlns:a16="http://schemas.microsoft.com/office/drawing/2014/main" val="1544180949"/>
                    </a:ext>
                  </a:extLst>
                </a:gridCol>
              </a:tblGrid>
              <a:tr h="3245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Question words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Meaning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Examples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326053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Who: ai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hỏi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chủ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tân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person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Who's that? That's Nancy.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00339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Where: ở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đâu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place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Where do you live? In Boston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77010"/>
                  </a:ext>
                </a:extLst>
              </a:tr>
              <a:tr h="5425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what time: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Mấy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giờ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What time did you come home?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87224"/>
                  </a:ext>
                </a:extLst>
              </a:tr>
              <a:tr h="5504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how many: bao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nhiêu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danh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nhiều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quantity (countable)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How many students are there? There are twenty.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436651"/>
                  </a:ext>
                </a:extLst>
              </a:tr>
              <a:tr h="5504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how much: bao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nhiêu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danh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không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đếm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amount, price (uncountable)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How much time have we got? Ten minutes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36792"/>
                  </a:ext>
                </a:extLst>
              </a:tr>
              <a:tr h="5504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how long: bao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lâu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duration, length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How long did you stay in that hotel? For two weeks.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08375"/>
                  </a:ext>
                </a:extLst>
              </a:tr>
              <a:tr h="5504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how often: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thường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xuyên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ntn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How often do you go to the gym? Twice a week.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99794"/>
                  </a:ext>
                </a:extLst>
              </a:tr>
              <a:tr h="5504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how far: bao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xa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distance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How far is your school? It's one mile far.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42752"/>
                  </a:ext>
                </a:extLst>
              </a:tr>
              <a:tr h="324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how old: bao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nhiêu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tuổi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How old are you? I'm 16.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270023"/>
                  </a:ext>
                </a:extLst>
              </a:tr>
              <a:tr h="5504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how come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= why</a:t>
                      </a:r>
                    </a:p>
                  </a:txBody>
                  <a:tcPr marL="19980" marR="19980" marT="19980" marB="199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reason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How come I didn't see you at the party?</a:t>
                      </a:r>
                    </a:p>
                  </a:txBody>
                  <a:tcPr marL="19980" marR="19980" marT="19980" marB="199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70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4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CFC973-2C96-4998-B414-98F696AB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0"/>
            <a:ext cx="6374266" cy="521530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2C7F1C-49DA-43E9-B865-9B1273AA9868}"/>
              </a:ext>
            </a:extLst>
          </p:cNvPr>
          <p:cNvCxnSpPr>
            <a:cxnSpLocks/>
          </p:cNvCxnSpPr>
          <p:nvPr/>
        </p:nvCxnSpPr>
        <p:spPr>
          <a:xfrm>
            <a:off x="5181600" y="1076184"/>
            <a:ext cx="415626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1F6E0E-955C-4823-9E18-34D57F35F9BC}"/>
              </a:ext>
            </a:extLst>
          </p:cNvPr>
          <p:cNvCxnSpPr>
            <a:cxnSpLocks/>
          </p:cNvCxnSpPr>
          <p:nvPr/>
        </p:nvCxnSpPr>
        <p:spPr>
          <a:xfrm>
            <a:off x="4038600" y="2970299"/>
            <a:ext cx="620486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CFED60-5A86-458D-90F7-D48F5967DBD1}"/>
              </a:ext>
            </a:extLst>
          </p:cNvPr>
          <p:cNvCxnSpPr>
            <a:cxnSpLocks/>
          </p:cNvCxnSpPr>
          <p:nvPr/>
        </p:nvCxnSpPr>
        <p:spPr>
          <a:xfrm>
            <a:off x="2590800" y="4113299"/>
            <a:ext cx="783772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129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0" y="0"/>
            <a:ext cx="8734971" cy="5143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ot Pizza" panose="02000000000000000000" pitchFamily="2" charset="0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2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2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68572" y="120385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314229" y="394418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A59FB-9C1D-4AB3-8A33-ED4772106A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19" b="80197"/>
          <a:stretch/>
        </p:blipFill>
        <p:spPr>
          <a:xfrm>
            <a:off x="782555" y="23971"/>
            <a:ext cx="7156899" cy="1004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A1A4F-A1EE-421C-92D9-B097341D2D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3" t="18389" r="80277" b="-985"/>
          <a:stretch/>
        </p:blipFill>
        <p:spPr>
          <a:xfrm>
            <a:off x="1831789" y="976839"/>
            <a:ext cx="1301261" cy="4190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C81E1A-4D02-4DCB-87DA-9F61D59B3F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688" t="18389" r="31042"/>
          <a:stretch/>
        </p:blipFill>
        <p:spPr>
          <a:xfrm>
            <a:off x="5750170" y="924368"/>
            <a:ext cx="1301261" cy="414067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9C579CB-9984-40E6-B06B-4556671C8DAA}"/>
              </a:ext>
            </a:extLst>
          </p:cNvPr>
          <p:cNvCxnSpPr/>
          <p:nvPr/>
        </p:nvCxnSpPr>
        <p:spPr>
          <a:xfrm>
            <a:off x="3133050" y="1292772"/>
            <a:ext cx="2826316" cy="557049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EDA205-9088-4119-84A4-9820B9EF570E}"/>
              </a:ext>
            </a:extLst>
          </p:cNvPr>
          <p:cNvCxnSpPr>
            <a:cxnSpLocks/>
          </p:cNvCxnSpPr>
          <p:nvPr/>
        </p:nvCxnSpPr>
        <p:spPr>
          <a:xfrm>
            <a:off x="3084849" y="1882038"/>
            <a:ext cx="2997436" cy="228462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9B6947-2EFF-4660-9D1C-E2C8F1EC2A63}"/>
              </a:ext>
            </a:extLst>
          </p:cNvPr>
          <p:cNvCxnSpPr>
            <a:cxnSpLocks/>
          </p:cNvCxnSpPr>
          <p:nvPr/>
        </p:nvCxnSpPr>
        <p:spPr>
          <a:xfrm>
            <a:off x="3084849" y="2469709"/>
            <a:ext cx="2997436" cy="114585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8B60C1-6BF6-447D-8CE1-011E823B5F89}"/>
              </a:ext>
            </a:extLst>
          </p:cNvPr>
          <p:cNvCxnSpPr>
            <a:cxnSpLocks/>
          </p:cNvCxnSpPr>
          <p:nvPr/>
        </p:nvCxnSpPr>
        <p:spPr>
          <a:xfrm flipV="1">
            <a:off x="3119308" y="1211473"/>
            <a:ext cx="2877417" cy="1821324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6CAF34-F0DB-4A28-9F16-CE648A586F46}"/>
              </a:ext>
            </a:extLst>
          </p:cNvPr>
          <p:cNvCxnSpPr>
            <a:cxnSpLocks/>
          </p:cNvCxnSpPr>
          <p:nvPr/>
        </p:nvCxnSpPr>
        <p:spPr>
          <a:xfrm>
            <a:off x="3100628" y="3650124"/>
            <a:ext cx="2956106" cy="109044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1B7F43-AFA2-465A-B4C9-90C2212DD127}"/>
              </a:ext>
            </a:extLst>
          </p:cNvPr>
          <p:cNvCxnSpPr>
            <a:cxnSpLocks/>
          </p:cNvCxnSpPr>
          <p:nvPr/>
        </p:nvCxnSpPr>
        <p:spPr>
          <a:xfrm flipV="1">
            <a:off x="3100628" y="2354317"/>
            <a:ext cx="2910324" cy="186481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29F85-D950-4D66-8466-8AEBD79DE0B1}"/>
              </a:ext>
            </a:extLst>
          </p:cNvPr>
          <p:cNvCxnSpPr>
            <a:cxnSpLocks/>
          </p:cNvCxnSpPr>
          <p:nvPr/>
        </p:nvCxnSpPr>
        <p:spPr>
          <a:xfrm flipV="1">
            <a:off x="3129957" y="2955532"/>
            <a:ext cx="2910324" cy="186481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7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30155" y="68086"/>
            <a:ext cx="8625840" cy="49446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ot Pizza" panose="02000000000000000000" pitchFamily="2" charset="0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2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2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68572" y="120385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314229" y="394418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FE2A4-17B3-4A73-9BAB-B75A06DD0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036" y="118193"/>
            <a:ext cx="6752788" cy="1313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CA5AB-382D-4802-9972-97CB11F66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894" y="1361210"/>
            <a:ext cx="5879815" cy="36390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5A0DE7-8E6D-46AE-B8E3-1F9B9F1044DD}"/>
              </a:ext>
            </a:extLst>
          </p:cNvPr>
          <p:cNvSpPr/>
          <p:nvPr/>
        </p:nvSpPr>
        <p:spPr>
          <a:xfrm>
            <a:off x="3867807" y="1734207"/>
            <a:ext cx="893379" cy="252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D07EBF-934F-42DC-8FE1-9FE1FF2F47E2}"/>
              </a:ext>
            </a:extLst>
          </p:cNvPr>
          <p:cNvSpPr/>
          <p:nvPr/>
        </p:nvSpPr>
        <p:spPr>
          <a:xfrm>
            <a:off x="3860112" y="2289426"/>
            <a:ext cx="554234" cy="2013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370B0CF-3771-4A38-BB7D-6B3DB0A7975F}"/>
              </a:ext>
            </a:extLst>
          </p:cNvPr>
          <p:cNvSpPr/>
          <p:nvPr/>
        </p:nvSpPr>
        <p:spPr>
          <a:xfrm>
            <a:off x="3860112" y="3115080"/>
            <a:ext cx="480660" cy="2013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395C42-07A8-48E1-8A06-4F6741F73191}"/>
              </a:ext>
            </a:extLst>
          </p:cNvPr>
          <p:cNvSpPr/>
          <p:nvPr/>
        </p:nvSpPr>
        <p:spPr>
          <a:xfrm>
            <a:off x="3867806" y="3957002"/>
            <a:ext cx="546539" cy="2013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075934-0830-454E-9DFB-8D39F501F361}"/>
              </a:ext>
            </a:extLst>
          </p:cNvPr>
          <p:cNvSpPr/>
          <p:nvPr/>
        </p:nvSpPr>
        <p:spPr>
          <a:xfrm>
            <a:off x="3902153" y="4478647"/>
            <a:ext cx="554234" cy="252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8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1" y="28881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ot Pizza" panose="02000000000000000000" pitchFamily="2" charset="0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2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2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68572" y="120385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314229" y="394418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9325E-F7B2-44D9-949E-8CC6B61A4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946" y="317959"/>
            <a:ext cx="6793810" cy="462667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2B7FCC-232D-4910-A4FA-B93D50E2AD39}"/>
              </a:ext>
            </a:extLst>
          </p:cNvPr>
          <p:cNvCxnSpPr>
            <a:cxnSpLocks/>
          </p:cNvCxnSpPr>
          <p:nvPr/>
        </p:nvCxnSpPr>
        <p:spPr>
          <a:xfrm>
            <a:off x="3902349" y="1923393"/>
            <a:ext cx="1225025" cy="1309757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127691-FC2D-448D-91A8-8253818B5A81}"/>
              </a:ext>
            </a:extLst>
          </p:cNvPr>
          <p:cNvCxnSpPr>
            <a:cxnSpLocks/>
          </p:cNvCxnSpPr>
          <p:nvPr/>
        </p:nvCxnSpPr>
        <p:spPr>
          <a:xfrm flipV="1">
            <a:off x="3794142" y="1852188"/>
            <a:ext cx="1261334" cy="71101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B39387-9726-4C44-8373-3089A6C74415}"/>
              </a:ext>
            </a:extLst>
          </p:cNvPr>
          <p:cNvCxnSpPr>
            <a:cxnSpLocks/>
          </p:cNvCxnSpPr>
          <p:nvPr/>
        </p:nvCxnSpPr>
        <p:spPr>
          <a:xfrm>
            <a:off x="4424809" y="3223573"/>
            <a:ext cx="738874" cy="1172788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5A245D-B881-47E8-B240-4923A9DC394A}"/>
              </a:ext>
            </a:extLst>
          </p:cNvPr>
          <p:cNvCxnSpPr>
            <a:cxnSpLocks/>
          </p:cNvCxnSpPr>
          <p:nvPr/>
        </p:nvCxnSpPr>
        <p:spPr>
          <a:xfrm flipV="1">
            <a:off x="4424809" y="2672951"/>
            <a:ext cx="702565" cy="106168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64B5D9-1C1C-4C46-8E80-A7F8D98161CD}"/>
              </a:ext>
            </a:extLst>
          </p:cNvPr>
          <p:cNvCxnSpPr>
            <a:cxnSpLocks/>
          </p:cNvCxnSpPr>
          <p:nvPr/>
        </p:nvCxnSpPr>
        <p:spPr>
          <a:xfrm flipV="1">
            <a:off x="4257771" y="3893525"/>
            <a:ext cx="899901" cy="746728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7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1" y="28881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ot Pizza" panose="02000000000000000000" pitchFamily="2" charset="0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2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2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68572" y="120385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314229" y="394418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36A8D-0BDF-4B6D-92FC-81ACAB04C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037" y="323276"/>
            <a:ext cx="669607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00159-D251-4D98-9863-5DEBDED85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836" y="2005737"/>
            <a:ext cx="7012764" cy="282647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6503F63-D9A2-447F-9EC0-6A034BCD37AA}"/>
              </a:ext>
            </a:extLst>
          </p:cNvPr>
          <p:cNvSpPr/>
          <p:nvPr/>
        </p:nvSpPr>
        <p:spPr>
          <a:xfrm>
            <a:off x="2627587" y="2109307"/>
            <a:ext cx="493986" cy="3501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189982-997D-459A-9147-CB48AA648F5C}"/>
              </a:ext>
            </a:extLst>
          </p:cNvPr>
          <p:cNvSpPr/>
          <p:nvPr/>
        </p:nvSpPr>
        <p:spPr>
          <a:xfrm>
            <a:off x="4834759" y="2525925"/>
            <a:ext cx="557047" cy="4274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58E95F-0DB3-4F65-B2A8-57B09F54A63A}"/>
              </a:ext>
            </a:extLst>
          </p:cNvPr>
          <p:cNvSpPr/>
          <p:nvPr/>
        </p:nvSpPr>
        <p:spPr>
          <a:xfrm>
            <a:off x="3531476" y="2970942"/>
            <a:ext cx="557047" cy="42748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64085B-2253-491B-8996-4EEEC45BFBD6}"/>
              </a:ext>
            </a:extLst>
          </p:cNvPr>
          <p:cNvSpPr/>
          <p:nvPr/>
        </p:nvSpPr>
        <p:spPr>
          <a:xfrm>
            <a:off x="5113282" y="3465327"/>
            <a:ext cx="557047" cy="42748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07E20B-5457-4EFE-863E-5337DECE11F6}"/>
              </a:ext>
            </a:extLst>
          </p:cNvPr>
          <p:cNvSpPr/>
          <p:nvPr/>
        </p:nvSpPr>
        <p:spPr>
          <a:xfrm>
            <a:off x="5218385" y="3985515"/>
            <a:ext cx="635877" cy="42748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7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2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EFEFEF"/>
      </a:lt1>
      <a:dk2>
        <a:srgbClr val="434343"/>
      </a:dk2>
      <a:lt2>
        <a:srgbClr val="EEEEEE"/>
      </a:lt2>
      <a:accent1>
        <a:srgbClr val="0000FF"/>
      </a:accent1>
      <a:accent2>
        <a:srgbClr val="1C4587"/>
      </a:accent2>
      <a:accent3>
        <a:srgbClr val="00072E"/>
      </a:accent3>
      <a:accent4>
        <a:srgbClr val="00FFFF"/>
      </a:accent4>
      <a:accent5>
        <a:srgbClr val="000000"/>
      </a:accent5>
      <a:accent6>
        <a:srgbClr val="0000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612</TotalTime>
  <Words>437</Words>
  <Application>Microsoft Office PowerPoint</Application>
  <PresentationFormat>On-screen Show (16:9)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Roboto</vt:lpstr>
      <vt:lpstr>Aldrich</vt:lpstr>
      <vt:lpstr>Roboto Light</vt:lpstr>
      <vt:lpstr>-apple-system</vt:lpstr>
      <vt:lpstr>Barlow Condensed</vt:lpstr>
      <vt:lpstr>Hot Pizza</vt:lpstr>
      <vt:lpstr>Roboto Medium</vt:lpstr>
      <vt:lpstr>Calibri</vt:lpstr>
      <vt:lpstr>Abril Fatface</vt:lpstr>
      <vt:lpstr>Poppins</vt:lpstr>
      <vt:lpstr>Calibri Light</vt:lpstr>
      <vt:lpstr>Homemade Apple</vt:lpstr>
      <vt:lpstr>2_ธีมของ Office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Kim Oanh</dc:creator>
  <cp:lastModifiedBy>Nguyen Thuy</cp:lastModifiedBy>
  <cp:revision>5</cp:revision>
  <dcterms:created xsi:type="dcterms:W3CDTF">2021-11-03T07:09:40Z</dcterms:created>
  <dcterms:modified xsi:type="dcterms:W3CDTF">2022-01-22T00:46:10Z</dcterms:modified>
</cp:coreProperties>
</file>