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wmf" ContentType="image/x-w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18818" r:id="rId2"/>
    <p:sldId id="320" r:id="rId3"/>
    <p:sldId id="18792" r:id="rId4"/>
    <p:sldId id="18774" r:id="rId5"/>
    <p:sldId id="18773" r:id="rId6"/>
    <p:sldId id="18772" r:id="rId7"/>
    <p:sldId id="18795" r:id="rId8"/>
    <p:sldId id="18805" r:id="rId9"/>
    <p:sldId id="18816" r:id="rId10"/>
    <p:sldId id="18797" r:id="rId11"/>
    <p:sldId id="18801" r:id="rId12"/>
    <p:sldId id="352" r:id="rId13"/>
    <p:sldId id="18799" r:id="rId14"/>
    <p:sldId id="18800" r:id="rId15"/>
    <p:sldId id="354" r:id="rId16"/>
    <p:sldId id="18802" r:id="rId17"/>
    <p:sldId id="18798" r:id="rId18"/>
    <p:sldId id="18817" r:id="rId19"/>
    <p:sldId id="373" r:id="rId20"/>
    <p:sldId id="374" r:id="rId21"/>
    <p:sldId id="375" r:id="rId22"/>
    <p:sldId id="376" r:id="rId23"/>
    <p:sldId id="377" r:id="rId24"/>
    <p:sldId id="18814" r:id="rId25"/>
    <p:sldId id="18807" r:id="rId26"/>
    <p:sldId id="18808" r:id="rId27"/>
    <p:sldId id="18809" r:id="rId28"/>
    <p:sldId id="18810" r:id="rId29"/>
    <p:sldId id="18811" r:id="rId30"/>
    <p:sldId id="18812" r:id="rId31"/>
    <p:sldId id="348" r:id="rId32"/>
    <p:sldId id="18796" r:id="rId33"/>
    <p:sldId id="18819" r:id="rId3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391">
          <p15:clr>
            <a:srgbClr val="A4A3A4"/>
          </p15:clr>
        </p15:guide>
        <p15:guide id="4" orient="horz" pos="3929">
          <p15:clr>
            <a:srgbClr val="A4A3A4"/>
          </p15:clr>
        </p15:guide>
        <p15:guide id="5" orient="horz" pos="300">
          <p15:clr>
            <a:srgbClr val="A4A3A4"/>
          </p15:clr>
        </p15:guide>
        <p15:guide id="6" orient="horz" pos="3748">
          <p15:clr>
            <a:srgbClr val="A4A3A4"/>
          </p15:clr>
        </p15:guide>
        <p15:guide id="7" pos="347">
          <p15:clr>
            <a:srgbClr val="A4A3A4"/>
          </p15:clr>
        </p15:guide>
        <p15:guide id="8" pos="257">
          <p15:clr>
            <a:srgbClr val="A4A3A4"/>
          </p15:clr>
        </p15:guide>
        <p15:guide id="9" pos="742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D2E4"/>
    <a:srgbClr val="F0ECF4"/>
    <a:srgbClr val="FCE2CC"/>
    <a:srgbClr val="FEF4EC"/>
    <a:srgbClr val="C8E5EE"/>
    <a:srgbClr val="E2F1F6"/>
    <a:srgbClr val="DBEEF4"/>
    <a:srgbClr val="E8F4F8"/>
    <a:srgbClr val="E3F3D1"/>
    <a:srgbClr val="FFC5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226" autoAdjust="0"/>
  </p:normalViewPr>
  <p:slideViewPr>
    <p:cSldViewPr>
      <p:cViewPr varScale="1">
        <p:scale>
          <a:sx n="108" d="100"/>
          <a:sy n="108" d="100"/>
        </p:scale>
        <p:origin x="120" y="288"/>
      </p:cViewPr>
      <p:guideLst>
        <p:guide orient="horz" pos="2160"/>
        <p:guide pos="3840"/>
        <p:guide orient="horz" pos="391"/>
        <p:guide orient="horz" pos="3929"/>
        <p:guide orient="horz" pos="300"/>
        <p:guide orient="horz" pos="3748"/>
        <p:guide pos="347"/>
        <p:guide pos="257"/>
        <p:guide pos="7423"/>
      </p:guideLst>
    </p:cSldViewPr>
  </p:slideViewPr>
  <p:notesTextViewPr>
    <p:cViewPr>
      <p:scale>
        <a:sx n="100" d="100"/>
        <a:sy n="100" d="100"/>
      </p:scale>
      <p:origin x="0" y="0"/>
    </p:cViewPr>
  </p:notesTextViewPr>
  <p:sorterViewPr>
    <p:cViewPr>
      <p:scale>
        <a:sx n="100" d="100"/>
        <a:sy n="100" d="100"/>
      </p:scale>
      <p:origin x="0" y="-15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EA3EF2-1AA1-43FD-9534-A3D138B3F0C3}" type="datetimeFigureOut">
              <a:rPr lang="zh-CN" altLang="en-US" smtClean="0"/>
              <a:pPr/>
              <a:t>2024/10/9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66C564-2D09-4254-BE17-ADF6704DC02C}" type="slidenum">
              <a:rPr lang="zh-CN" altLang="en-US" smtClean="0"/>
              <a:pPr/>
              <a:t>‹#›</a:t>
            </a:fld>
            <a:endParaRPr lang="zh-CN" altLang="en-US"/>
          </a:p>
        </p:txBody>
      </p:sp>
    </p:spTree>
    <p:extLst>
      <p:ext uri="{BB962C8B-B14F-4D97-AF65-F5344CB8AC3E}">
        <p14:creationId xmlns:p14="http://schemas.microsoft.com/office/powerpoint/2010/main" val="1565634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endParaRPr lang="en-US" dirty="0"/>
          </a:p>
        </p:txBody>
      </p:sp>
    </p:spTree>
    <p:extLst>
      <p:ext uri="{BB962C8B-B14F-4D97-AF65-F5344CB8AC3E}">
        <p14:creationId xmlns:p14="http://schemas.microsoft.com/office/powerpoint/2010/main" val="3216755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endParaRPr lang="en-US" dirty="0"/>
          </a:p>
        </p:txBody>
      </p:sp>
      <p:sp>
        <p:nvSpPr>
          <p:cNvPr id="4" name="Slide Number Placeholder 3"/>
          <p:cNvSpPr>
            <a:spLocks noGrp="1"/>
          </p:cNvSpPr>
          <p:nvPr>
            <p:ph type="sldNum" sz="quarter" idx="5"/>
          </p:nvPr>
        </p:nvSpPr>
        <p:spPr/>
        <p:txBody>
          <a:bodyPr/>
          <a:lstStyle/>
          <a:p>
            <a:fld id="{F166C564-2D09-4254-BE17-ADF6704DC02C}" type="slidenum">
              <a:rPr lang="zh-CN" altLang="en-US" smtClean="0"/>
              <a:pPr/>
              <a:t>12</a:t>
            </a:fld>
            <a:endParaRPr lang="zh-CN" altLang="en-US"/>
          </a:p>
        </p:txBody>
      </p:sp>
    </p:spTree>
    <p:extLst>
      <p:ext uri="{BB962C8B-B14F-4D97-AF65-F5344CB8AC3E}">
        <p14:creationId xmlns:p14="http://schemas.microsoft.com/office/powerpoint/2010/main" val="993307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endParaRPr lang="en-US" dirty="0"/>
          </a:p>
        </p:txBody>
      </p:sp>
      <p:sp>
        <p:nvSpPr>
          <p:cNvPr id="4" name="Slide Number Placeholder 3"/>
          <p:cNvSpPr>
            <a:spLocks noGrp="1"/>
          </p:cNvSpPr>
          <p:nvPr>
            <p:ph type="sldNum" sz="quarter" idx="5"/>
          </p:nvPr>
        </p:nvSpPr>
        <p:spPr/>
        <p:txBody>
          <a:bodyPr/>
          <a:lstStyle/>
          <a:p>
            <a:fld id="{F166C564-2D09-4254-BE17-ADF6704DC02C}" type="slidenum">
              <a:rPr lang="zh-CN" altLang="en-US" smtClean="0"/>
              <a:pPr/>
              <a:t>13</a:t>
            </a:fld>
            <a:endParaRPr lang="zh-CN" altLang="en-US"/>
          </a:p>
        </p:txBody>
      </p:sp>
    </p:spTree>
    <p:extLst>
      <p:ext uri="{BB962C8B-B14F-4D97-AF65-F5344CB8AC3E}">
        <p14:creationId xmlns:p14="http://schemas.microsoft.com/office/powerpoint/2010/main" val="97474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vi-VN" dirty="0"/>
              <a:t>Điệp vần trong thơ có thể xuất hiện ở vị trí các âm tiết gieo vần: âm tiết cuối cùng của câu thơ (vần chân) hoặc âm tiết nằm ở khoảng giữa câu thơ (vần lưng), tạo tính liên kết, tính nhạc cho câu thơ. Ở một số bài thơ, việc gieo vần tạo được ấn tượng hoặc cảm xúc đặc biệt, có hiệu quả tu từ rõ nét, đó chính là điệp vần. Điệp vần còn có thể xuất hiện ở những vị trí âm tiết không đóng vai trò gieo vần, tạo ra sự trùng điệp về âm hưởng, tăng nhạc tính để chuyển tải cảm xúc cần biểu đạt trong thơ.</a:t>
            </a:r>
            <a:endParaRPr lang="en-US" dirty="0"/>
          </a:p>
          <a:p>
            <a:pPr marL="171450" indent="-171450">
              <a:buFontTx/>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pPr marL="171450" indent="-171450">
              <a:buFontTx/>
              <a:buChar char="-"/>
            </a:pPr>
            <a:endParaRPr lang="vi-VN" dirty="0"/>
          </a:p>
          <a:p>
            <a:endParaRPr lang="en-US" dirty="0"/>
          </a:p>
        </p:txBody>
      </p:sp>
      <p:sp>
        <p:nvSpPr>
          <p:cNvPr id="4" name="Slide Number Placeholder 3"/>
          <p:cNvSpPr>
            <a:spLocks noGrp="1"/>
          </p:cNvSpPr>
          <p:nvPr>
            <p:ph type="sldNum" sz="quarter" idx="5"/>
          </p:nvPr>
        </p:nvSpPr>
        <p:spPr/>
        <p:txBody>
          <a:bodyPr/>
          <a:lstStyle/>
          <a:p>
            <a:fld id="{F166C564-2D09-4254-BE17-ADF6704DC02C}" type="slidenum">
              <a:rPr lang="zh-CN" altLang="en-US" smtClean="0"/>
              <a:pPr/>
              <a:t>14</a:t>
            </a:fld>
            <a:endParaRPr lang="zh-CN" altLang="en-US"/>
          </a:p>
        </p:txBody>
      </p:sp>
    </p:spTree>
    <p:extLst>
      <p:ext uri="{BB962C8B-B14F-4D97-AF65-F5344CB8AC3E}">
        <p14:creationId xmlns:p14="http://schemas.microsoft.com/office/powerpoint/2010/main" val="981975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endParaRPr lang="en-US" dirty="0"/>
          </a:p>
        </p:txBody>
      </p:sp>
      <p:sp>
        <p:nvSpPr>
          <p:cNvPr id="4" name="Slide Number Placeholder 3"/>
          <p:cNvSpPr>
            <a:spLocks noGrp="1"/>
          </p:cNvSpPr>
          <p:nvPr>
            <p:ph type="sldNum" sz="quarter" idx="5"/>
          </p:nvPr>
        </p:nvSpPr>
        <p:spPr/>
        <p:txBody>
          <a:bodyPr/>
          <a:lstStyle/>
          <a:p>
            <a:fld id="{F166C564-2D09-4254-BE17-ADF6704DC02C}" type="slidenum">
              <a:rPr lang="zh-CN" altLang="en-US" smtClean="0"/>
              <a:pPr/>
              <a:t>15</a:t>
            </a:fld>
            <a:endParaRPr lang="zh-CN" altLang="en-US"/>
          </a:p>
        </p:txBody>
      </p:sp>
    </p:spTree>
    <p:extLst>
      <p:ext uri="{BB962C8B-B14F-4D97-AF65-F5344CB8AC3E}">
        <p14:creationId xmlns:p14="http://schemas.microsoft.com/office/powerpoint/2010/main" val="3673163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Có</a:t>
            </a:r>
            <a:r>
              <a:rPr lang="en-US" dirty="0"/>
              <a:t> 5 </a:t>
            </a:r>
            <a:r>
              <a:rPr lang="en-US" dirty="0" err="1"/>
              <a:t>trường</a:t>
            </a:r>
            <a:r>
              <a:rPr lang="en-US" dirty="0"/>
              <a:t> </a:t>
            </a:r>
            <a:r>
              <a:rPr lang="en-US" dirty="0" err="1"/>
              <a:t>hợp</a:t>
            </a:r>
            <a:r>
              <a:rPr lang="en-US" dirty="0"/>
              <a:t> </a:t>
            </a:r>
            <a:r>
              <a:rPr lang="en-US" dirty="0" err="1"/>
              <a:t>điệp</a:t>
            </a:r>
            <a:r>
              <a:rPr lang="en-US" dirty="0"/>
              <a:t> </a:t>
            </a:r>
            <a:r>
              <a:rPr lang="en-US" dirty="0" err="1"/>
              <a:t>thanh</a:t>
            </a:r>
            <a:r>
              <a:rPr lang="en-US" dirty="0"/>
              <a:t> </a:t>
            </a:r>
            <a:r>
              <a:rPr lang="en-US" dirty="0" err="1"/>
              <a:t>theo</a:t>
            </a:r>
            <a:r>
              <a:rPr lang="en-US" dirty="0"/>
              <a:t> </a:t>
            </a:r>
            <a:r>
              <a:rPr lang="en-US" dirty="0" err="1"/>
              <a:t>từng</a:t>
            </a:r>
            <a:r>
              <a:rPr lang="en-US" dirty="0"/>
              <a:t> </a:t>
            </a:r>
            <a:r>
              <a:rPr lang="en-US" dirty="0" err="1"/>
              <a:t>nhóm</a:t>
            </a:r>
            <a:r>
              <a:rPr lang="en-US" dirty="0"/>
              <a:t> </a:t>
            </a:r>
            <a:r>
              <a:rPr lang="en-US" dirty="0" err="1"/>
              <a:t>âm</a:t>
            </a:r>
            <a:r>
              <a:rPr lang="en-US" dirty="0"/>
              <a:t> </a:t>
            </a:r>
            <a:r>
              <a:rPr lang="en-US" dirty="0" err="1"/>
              <a:t>tiết</a:t>
            </a:r>
            <a:r>
              <a:rPr lang="en-US" dirty="0"/>
              <a:t> </a:t>
            </a:r>
            <a:r>
              <a:rPr lang="en-US" dirty="0" err="1"/>
              <a:t>trong</a:t>
            </a:r>
            <a:r>
              <a:rPr lang="en-US" dirty="0"/>
              <a:t> </a:t>
            </a:r>
            <a:r>
              <a:rPr lang="en-US" dirty="0" err="1"/>
              <a:t>cùng</a:t>
            </a:r>
            <a:r>
              <a:rPr lang="en-US" dirty="0"/>
              <a:t> </a:t>
            </a:r>
            <a:r>
              <a:rPr lang="en-US" dirty="0" err="1"/>
              <a:t>một</a:t>
            </a:r>
            <a:r>
              <a:rPr lang="en-US" dirty="0"/>
              <a:t> </a:t>
            </a:r>
            <a:r>
              <a:rPr lang="en-US" dirty="0" err="1"/>
              <a:t>câu</a:t>
            </a:r>
            <a:r>
              <a:rPr lang="en-US" dirty="0"/>
              <a:t> </a:t>
            </a:r>
            <a:r>
              <a:rPr lang="en-US" dirty="0" err="1"/>
              <a:t>thơ</a:t>
            </a:r>
            <a:r>
              <a:rPr lang="en-US" dirty="0"/>
              <a:t>: </a:t>
            </a:r>
          </a:p>
          <a:p>
            <a:r>
              <a:rPr lang="en-US" dirty="0"/>
              <a:t>+ </a:t>
            </a:r>
            <a:r>
              <a:rPr lang="en-US" dirty="0" err="1"/>
              <a:t>Mưa</a:t>
            </a:r>
            <a:r>
              <a:rPr lang="en-US" dirty="0"/>
              <a:t> </a:t>
            </a:r>
            <a:r>
              <a:rPr lang="en-US" dirty="0" err="1"/>
              <a:t>hoa</a:t>
            </a:r>
            <a:r>
              <a:rPr lang="en-US" dirty="0"/>
              <a:t> </a:t>
            </a:r>
            <a:r>
              <a:rPr lang="en-US" dirty="0" err="1"/>
              <a:t>rụng</a:t>
            </a:r>
            <a:r>
              <a:rPr lang="en-US" dirty="0"/>
              <a:t>, </a:t>
            </a:r>
            <a:r>
              <a:rPr lang="en-US" dirty="0" err="1"/>
              <a:t>mưa</a:t>
            </a:r>
            <a:r>
              <a:rPr lang="en-US" dirty="0"/>
              <a:t> </a:t>
            </a:r>
            <a:r>
              <a:rPr lang="en-US" dirty="0" err="1"/>
              <a:t>hoa</a:t>
            </a:r>
            <a:r>
              <a:rPr lang="en-US" dirty="0"/>
              <a:t> </a:t>
            </a:r>
            <a:r>
              <a:rPr lang="en-US" dirty="0" err="1"/>
              <a:t>xuân</a:t>
            </a:r>
            <a:r>
              <a:rPr lang="en-US" dirty="0"/>
              <a:t> </a:t>
            </a:r>
            <a:r>
              <a:rPr lang="en-US" dirty="0" err="1"/>
              <a:t>rụng</a:t>
            </a:r>
            <a:r>
              <a:rPr lang="en-US" dirty="0"/>
              <a:t> (</a:t>
            </a:r>
            <a:r>
              <a:rPr lang="en-US" dirty="0" err="1"/>
              <a:t>bằng</a:t>
            </a:r>
            <a:r>
              <a:rPr lang="en-US" dirty="0"/>
              <a:t> – </a:t>
            </a:r>
            <a:r>
              <a:rPr lang="en-US" dirty="0" err="1"/>
              <a:t>bằng</a:t>
            </a:r>
            <a:r>
              <a:rPr lang="en-US" dirty="0"/>
              <a:t> – </a:t>
            </a:r>
            <a:r>
              <a:rPr lang="en-US" dirty="0" err="1"/>
              <a:t>trắc</a:t>
            </a:r>
            <a:r>
              <a:rPr lang="en-US" dirty="0"/>
              <a:t>) </a:t>
            </a:r>
          </a:p>
          <a:p>
            <a:r>
              <a:rPr lang="en-US" dirty="0"/>
              <a:t>+ </a:t>
            </a:r>
            <a:r>
              <a:rPr lang="en-US" dirty="0" err="1"/>
              <a:t>Mưa</a:t>
            </a:r>
            <a:r>
              <a:rPr lang="en-US" dirty="0"/>
              <a:t> </a:t>
            </a:r>
            <a:r>
              <a:rPr lang="en-US" dirty="0" err="1"/>
              <a:t>xuống</a:t>
            </a:r>
            <a:r>
              <a:rPr lang="en-US" dirty="0"/>
              <a:t> </a:t>
            </a:r>
            <a:r>
              <a:rPr lang="en-US" dirty="0" err="1"/>
              <a:t>lầu</a:t>
            </a:r>
            <a:r>
              <a:rPr lang="en-US" dirty="0"/>
              <a:t>, </a:t>
            </a:r>
            <a:r>
              <a:rPr lang="en-US" dirty="0" err="1"/>
              <a:t>mưa</a:t>
            </a:r>
            <a:r>
              <a:rPr lang="en-US" dirty="0"/>
              <a:t> </a:t>
            </a:r>
            <a:r>
              <a:rPr lang="en-US" dirty="0" err="1"/>
              <a:t>xuống</a:t>
            </a:r>
            <a:r>
              <a:rPr lang="en-US" dirty="0"/>
              <a:t> </a:t>
            </a:r>
            <a:r>
              <a:rPr lang="en-US" dirty="0" err="1"/>
              <a:t>thềm</a:t>
            </a:r>
            <a:r>
              <a:rPr lang="en-US" dirty="0"/>
              <a:t> </a:t>
            </a:r>
            <a:r>
              <a:rPr lang="en-US" dirty="0" err="1"/>
              <a:t>lan</a:t>
            </a:r>
            <a:r>
              <a:rPr lang="en-US" dirty="0"/>
              <a:t> (</a:t>
            </a:r>
            <a:r>
              <a:rPr lang="en-US" dirty="0" err="1"/>
              <a:t>bằng</a:t>
            </a:r>
            <a:r>
              <a:rPr lang="en-US" dirty="0"/>
              <a:t> – </a:t>
            </a:r>
            <a:r>
              <a:rPr lang="en-US" dirty="0" err="1"/>
              <a:t>trắc</a:t>
            </a:r>
            <a:r>
              <a:rPr lang="en-US" dirty="0"/>
              <a:t> – </a:t>
            </a:r>
            <a:r>
              <a:rPr lang="en-US" dirty="0" err="1"/>
              <a:t>bằng</a:t>
            </a:r>
            <a:r>
              <a:rPr lang="en-US" dirty="0"/>
              <a:t>) </a:t>
            </a:r>
          </a:p>
          <a:p>
            <a:r>
              <a:rPr lang="en-US" dirty="0"/>
              <a:t>+ </a:t>
            </a:r>
            <a:r>
              <a:rPr lang="en-US" dirty="0" err="1"/>
              <a:t>Lầu</a:t>
            </a:r>
            <a:r>
              <a:rPr lang="en-US" dirty="0"/>
              <a:t> </a:t>
            </a:r>
            <a:r>
              <a:rPr lang="en-US" dirty="0" err="1"/>
              <a:t>mưa</a:t>
            </a:r>
            <a:r>
              <a:rPr lang="en-US" dirty="0"/>
              <a:t> </a:t>
            </a:r>
            <a:r>
              <a:rPr lang="en-US" dirty="0" err="1"/>
              <a:t>xuống</a:t>
            </a:r>
            <a:r>
              <a:rPr lang="en-US" dirty="0"/>
              <a:t>, </a:t>
            </a:r>
            <a:r>
              <a:rPr lang="en-US" dirty="0" err="1"/>
              <a:t>thềm</a:t>
            </a:r>
            <a:r>
              <a:rPr lang="en-US" dirty="0"/>
              <a:t> </a:t>
            </a:r>
            <a:r>
              <a:rPr lang="en-US" dirty="0" err="1"/>
              <a:t>lan</a:t>
            </a:r>
            <a:r>
              <a:rPr lang="en-US" dirty="0"/>
              <a:t> </a:t>
            </a:r>
            <a:r>
              <a:rPr lang="en-US" dirty="0" err="1"/>
              <a:t>mưa</a:t>
            </a:r>
            <a:r>
              <a:rPr lang="en-US" dirty="0"/>
              <a:t> </a:t>
            </a:r>
            <a:r>
              <a:rPr lang="en-US" dirty="0" err="1"/>
              <a:t>xuống</a:t>
            </a:r>
            <a:r>
              <a:rPr lang="en-US" dirty="0"/>
              <a:t> (</a:t>
            </a:r>
            <a:r>
              <a:rPr lang="en-US" dirty="0" err="1"/>
              <a:t>bằng</a:t>
            </a:r>
            <a:r>
              <a:rPr lang="en-US" dirty="0"/>
              <a:t> – </a:t>
            </a:r>
            <a:r>
              <a:rPr lang="en-US" dirty="0" err="1"/>
              <a:t>bằng</a:t>
            </a:r>
            <a:r>
              <a:rPr lang="en-US" dirty="0"/>
              <a:t> – </a:t>
            </a:r>
            <a:r>
              <a:rPr lang="en-US" dirty="0" err="1"/>
              <a:t>trắc</a:t>
            </a:r>
            <a:r>
              <a:rPr lang="en-US" dirty="0"/>
              <a:t>) </a:t>
            </a:r>
          </a:p>
          <a:p>
            <a:r>
              <a:rPr lang="en-US" dirty="0"/>
              <a:t>+ </a:t>
            </a:r>
            <a:r>
              <a:rPr lang="en-US" dirty="0" err="1"/>
              <a:t>Đầm</a:t>
            </a:r>
            <a:r>
              <a:rPr lang="en-US" dirty="0"/>
              <a:t> </a:t>
            </a:r>
            <a:r>
              <a:rPr lang="en-US" dirty="0" err="1"/>
              <a:t>mưa</a:t>
            </a:r>
            <a:r>
              <a:rPr lang="en-US" dirty="0"/>
              <a:t> </a:t>
            </a:r>
            <a:r>
              <a:rPr lang="en-US" dirty="0" err="1"/>
              <a:t>xuống</a:t>
            </a:r>
            <a:r>
              <a:rPr lang="en-US" dirty="0"/>
              <a:t>, </a:t>
            </a:r>
            <a:r>
              <a:rPr lang="en-US" dirty="0" err="1"/>
              <a:t>nẻo</a:t>
            </a:r>
            <a:r>
              <a:rPr lang="en-US" dirty="0"/>
              <a:t> </a:t>
            </a:r>
            <a:r>
              <a:rPr lang="en-US" dirty="0" err="1"/>
              <a:t>đồi</a:t>
            </a:r>
            <a:r>
              <a:rPr lang="en-US" dirty="0"/>
              <a:t> </a:t>
            </a:r>
            <a:r>
              <a:rPr lang="en-US" dirty="0" err="1"/>
              <a:t>mưa</a:t>
            </a:r>
            <a:r>
              <a:rPr lang="en-US" dirty="0"/>
              <a:t> </a:t>
            </a:r>
            <a:r>
              <a:rPr lang="en-US" dirty="0" err="1"/>
              <a:t>xuống</a:t>
            </a:r>
            <a:r>
              <a:rPr lang="en-US" dirty="0"/>
              <a:t> (</a:t>
            </a:r>
            <a:r>
              <a:rPr lang="en-US" dirty="0" err="1"/>
              <a:t>bằng</a:t>
            </a:r>
            <a:r>
              <a:rPr lang="en-US" dirty="0"/>
              <a:t> – </a:t>
            </a:r>
            <a:r>
              <a:rPr lang="en-US" dirty="0" err="1"/>
              <a:t>bằng</a:t>
            </a:r>
            <a:r>
              <a:rPr lang="en-US" dirty="0"/>
              <a:t> – </a:t>
            </a:r>
            <a:r>
              <a:rPr lang="en-US" dirty="0" err="1"/>
              <a:t>trắc</a:t>
            </a:r>
            <a:r>
              <a:rPr lang="en-US" dirty="0"/>
              <a:t>) </a:t>
            </a:r>
          </a:p>
          <a:p>
            <a:r>
              <a:rPr lang="en-US" dirty="0"/>
              <a:t>+ </a:t>
            </a:r>
            <a:r>
              <a:rPr lang="en-US" dirty="0" err="1"/>
              <a:t>Bóng</a:t>
            </a:r>
            <a:r>
              <a:rPr lang="en-US" dirty="0"/>
              <a:t> </a:t>
            </a:r>
            <a:r>
              <a:rPr lang="en-US" dirty="0" err="1"/>
              <a:t>dương</a:t>
            </a:r>
            <a:r>
              <a:rPr lang="en-US" dirty="0"/>
              <a:t> </a:t>
            </a:r>
            <a:r>
              <a:rPr lang="en-US" dirty="0" err="1"/>
              <a:t>tà</a:t>
            </a:r>
            <a:r>
              <a:rPr lang="en-US" dirty="0"/>
              <a:t> ... </a:t>
            </a:r>
            <a:r>
              <a:rPr lang="en-US" dirty="0" err="1"/>
              <a:t>rụng</a:t>
            </a:r>
            <a:r>
              <a:rPr lang="en-US" dirty="0"/>
              <a:t> </a:t>
            </a:r>
            <a:r>
              <a:rPr lang="en-US" dirty="0" err="1"/>
              <a:t>bóng</a:t>
            </a:r>
            <a:r>
              <a:rPr lang="en-US" dirty="0"/>
              <a:t> </a:t>
            </a:r>
            <a:r>
              <a:rPr lang="en-US" dirty="0" err="1"/>
              <a:t>tà</a:t>
            </a:r>
            <a:r>
              <a:rPr lang="en-US" dirty="0"/>
              <a:t> </a:t>
            </a:r>
            <a:r>
              <a:rPr lang="en-US" dirty="0" err="1"/>
              <a:t>dương</a:t>
            </a:r>
            <a:r>
              <a:rPr lang="en-US" dirty="0"/>
              <a:t> (</a:t>
            </a:r>
            <a:r>
              <a:rPr lang="en-US" dirty="0" err="1"/>
              <a:t>trắc</a:t>
            </a:r>
            <a:r>
              <a:rPr lang="en-US" dirty="0"/>
              <a:t> – </a:t>
            </a:r>
            <a:r>
              <a:rPr lang="en-US" dirty="0" err="1"/>
              <a:t>bằng</a:t>
            </a:r>
            <a:r>
              <a:rPr lang="en-US" dirty="0"/>
              <a:t> – </a:t>
            </a:r>
            <a:r>
              <a:rPr lang="en-US" dirty="0" err="1"/>
              <a:t>bằng</a:t>
            </a:r>
            <a:r>
              <a:rPr lang="en-US" dirty="0"/>
              <a:t>) </a:t>
            </a:r>
          </a:p>
          <a:p>
            <a:endParaRPr lang="en-US" dirty="0"/>
          </a:p>
          <a:p>
            <a:r>
              <a:rPr lang="en-US" dirty="0" err="1"/>
              <a:t>Sự</a:t>
            </a:r>
            <a:r>
              <a:rPr lang="en-US" dirty="0"/>
              <a:t> </a:t>
            </a:r>
            <a:r>
              <a:rPr lang="en-US" dirty="0" err="1"/>
              <a:t>lặp</a:t>
            </a:r>
            <a:r>
              <a:rPr lang="en-US" dirty="0"/>
              <a:t> </a:t>
            </a:r>
            <a:r>
              <a:rPr lang="en-US" dirty="0" err="1"/>
              <a:t>lại</a:t>
            </a:r>
            <a:r>
              <a:rPr lang="en-US" dirty="0"/>
              <a:t> </a:t>
            </a:r>
            <a:r>
              <a:rPr lang="en-US" dirty="0" err="1"/>
              <a:t>thanh</a:t>
            </a:r>
            <a:r>
              <a:rPr lang="en-US" dirty="0"/>
              <a:t> </a:t>
            </a:r>
            <a:r>
              <a:rPr lang="en-US" dirty="0" err="1"/>
              <a:t>điệu</a:t>
            </a:r>
            <a:r>
              <a:rPr lang="en-US" dirty="0"/>
              <a:t> </a:t>
            </a:r>
            <a:r>
              <a:rPr lang="en-US" dirty="0" err="1"/>
              <a:t>theo</a:t>
            </a:r>
            <a:r>
              <a:rPr lang="en-US" dirty="0"/>
              <a:t> </a:t>
            </a:r>
            <a:r>
              <a:rPr lang="en-US" dirty="0" err="1"/>
              <a:t>từng</a:t>
            </a:r>
            <a:r>
              <a:rPr lang="en-US" dirty="0"/>
              <a:t> </a:t>
            </a:r>
            <a:r>
              <a:rPr lang="en-US" dirty="0" err="1"/>
              <a:t>nhóm</a:t>
            </a:r>
            <a:r>
              <a:rPr lang="en-US" dirty="0"/>
              <a:t> </a:t>
            </a:r>
            <a:r>
              <a:rPr lang="en-US" dirty="0" err="1"/>
              <a:t>âm</a:t>
            </a:r>
            <a:r>
              <a:rPr lang="en-US" dirty="0"/>
              <a:t> </a:t>
            </a:r>
            <a:r>
              <a:rPr lang="en-US" dirty="0" err="1"/>
              <a:t>tiết</a:t>
            </a:r>
            <a:r>
              <a:rPr lang="en-US" dirty="0"/>
              <a:t> </a:t>
            </a:r>
            <a:r>
              <a:rPr lang="en-US" dirty="0" err="1"/>
              <a:t>tạo</a:t>
            </a:r>
            <a:r>
              <a:rPr lang="en-US" dirty="0"/>
              <a:t> </a:t>
            </a:r>
            <a:r>
              <a:rPr lang="en-US" dirty="0" err="1"/>
              <a:t>nên</a:t>
            </a:r>
            <a:r>
              <a:rPr lang="en-US" dirty="0"/>
              <a:t> </a:t>
            </a:r>
            <a:r>
              <a:rPr lang="en-US" dirty="0" err="1"/>
              <a:t>tính</a:t>
            </a:r>
            <a:r>
              <a:rPr lang="en-US" dirty="0"/>
              <a:t> </a:t>
            </a:r>
            <a:r>
              <a:rPr lang="en-US" dirty="0" err="1"/>
              <a:t>nhạc</a:t>
            </a:r>
            <a:r>
              <a:rPr lang="en-US" dirty="0"/>
              <a:t> </a:t>
            </a:r>
            <a:r>
              <a:rPr lang="en-US" dirty="0" err="1"/>
              <a:t>cho</a:t>
            </a:r>
            <a:r>
              <a:rPr lang="en-US" dirty="0"/>
              <a:t> </a:t>
            </a:r>
            <a:r>
              <a:rPr lang="en-US" dirty="0" err="1"/>
              <a:t>câu</a:t>
            </a:r>
            <a:r>
              <a:rPr lang="en-US" dirty="0"/>
              <a:t> </a:t>
            </a:r>
            <a:r>
              <a:rPr lang="en-US" dirty="0" err="1"/>
              <a:t>thơ</a:t>
            </a:r>
            <a:r>
              <a:rPr lang="en-US" dirty="0"/>
              <a:t>, </a:t>
            </a:r>
            <a:r>
              <a:rPr lang="en-US" dirty="0" err="1"/>
              <a:t>đồng</a:t>
            </a:r>
            <a:r>
              <a:rPr lang="en-US" dirty="0"/>
              <a:t> </a:t>
            </a:r>
            <a:r>
              <a:rPr lang="en-US" dirty="0" err="1"/>
              <a:t>thời</a:t>
            </a:r>
            <a:r>
              <a:rPr lang="en-US" dirty="0"/>
              <a:t> </a:t>
            </a:r>
            <a:r>
              <a:rPr lang="en-US" dirty="0" err="1"/>
              <a:t>giúp</a:t>
            </a:r>
            <a:r>
              <a:rPr lang="en-US" dirty="0"/>
              <a:t> </a:t>
            </a:r>
            <a:r>
              <a:rPr lang="en-US" dirty="0" err="1"/>
              <a:t>người</a:t>
            </a:r>
            <a:r>
              <a:rPr lang="en-US" dirty="0"/>
              <a:t> </a:t>
            </a:r>
            <a:r>
              <a:rPr lang="en-US" dirty="0" err="1"/>
              <a:t>đọc</a:t>
            </a:r>
            <a:r>
              <a:rPr lang="en-US" dirty="0"/>
              <a:t> </a:t>
            </a:r>
            <a:r>
              <a:rPr lang="en-US" dirty="0" err="1"/>
              <a:t>cảm</a:t>
            </a:r>
            <a:r>
              <a:rPr lang="en-US" dirty="0"/>
              <a:t> </a:t>
            </a:r>
            <a:r>
              <a:rPr lang="en-US" dirty="0" err="1"/>
              <a:t>nhận</a:t>
            </a:r>
            <a:r>
              <a:rPr lang="en-US" dirty="0"/>
              <a:t> </a:t>
            </a:r>
            <a:r>
              <a:rPr lang="en-US" dirty="0" err="1"/>
              <a:t>được</a:t>
            </a:r>
            <a:r>
              <a:rPr lang="en-US" dirty="0"/>
              <a:t> </a:t>
            </a:r>
            <a:r>
              <a:rPr lang="en-US" dirty="0" err="1"/>
              <a:t>sự</a:t>
            </a:r>
            <a:r>
              <a:rPr lang="en-US" dirty="0"/>
              <a:t> </a:t>
            </a:r>
            <a:r>
              <a:rPr lang="en-US" dirty="0" err="1"/>
              <a:t>vật</a:t>
            </a:r>
            <a:r>
              <a:rPr lang="en-US" dirty="0"/>
              <a:t> </a:t>
            </a:r>
            <a:r>
              <a:rPr lang="en-US" dirty="0" err="1"/>
              <a:t>đang</a:t>
            </a:r>
            <a:r>
              <a:rPr lang="en-US" dirty="0"/>
              <a:t> ở </a:t>
            </a:r>
            <a:r>
              <a:rPr lang="en-US" dirty="0" err="1"/>
              <a:t>trong</a:t>
            </a:r>
            <a:r>
              <a:rPr lang="en-US" dirty="0"/>
              <a:t> </a:t>
            </a:r>
            <a:r>
              <a:rPr lang="en-US" dirty="0" err="1"/>
              <a:t>một</a:t>
            </a:r>
            <a:r>
              <a:rPr lang="en-US" dirty="0"/>
              <a:t> </a:t>
            </a:r>
            <a:r>
              <a:rPr lang="en-US" dirty="0" err="1"/>
              <a:t>trạng</a:t>
            </a:r>
            <a:r>
              <a:rPr lang="en-US" dirty="0"/>
              <a:t> </a:t>
            </a:r>
            <a:r>
              <a:rPr lang="en-US" dirty="0" err="1"/>
              <a:t>thái</a:t>
            </a:r>
            <a:r>
              <a:rPr lang="en-US" dirty="0"/>
              <a:t>, </a:t>
            </a:r>
            <a:r>
              <a:rPr lang="en-US" dirty="0" err="1"/>
              <a:t>một</a:t>
            </a:r>
            <a:r>
              <a:rPr lang="en-US" dirty="0"/>
              <a:t> xu </a:t>
            </a:r>
            <a:r>
              <a:rPr lang="en-US" dirty="0" err="1"/>
              <a:t>thế</a:t>
            </a:r>
            <a:r>
              <a:rPr lang="en-US" dirty="0"/>
              <a:t> </a:t>
            </a:r>
            <a:r>
              <a:rPr lang="en-US" dirty="0" err="1"/>
              <a:t>không</a:t>
            </a:r>
            <a:r>
              <a:rPr lang="en-US" dirty="0"/>
              <a:t> </a:t>
            </a:r>
            <a:r>
              <a:rPr lang="en-US" dirty="0" err="1"/>
              <a:t>thay</a:t>
            </a:r>
            <a:r>
              <a:rPr lang="en-US" dirty="0"/>
              <a:t> </a:t>
            </a:r>
            <a:r>
              <a:rPr lang="en-US" dirty="0" err="1"/>
              <a:t>đổi</a:t>
            </a:r>
            <a:r>
              <a:rPr lang="en-US" dirty="0"/>
              <a:t> (</a:t>
            </a:r>
            <a:r>
              <a:rPr lang="en-US" dirty="0" err="1"/>
              <a:t>những</a:t>
            </a:r>
            <a:r>
              <a:rPr lang="en-US" dirty="0"/>
              <a:t> </a:t>
            </a:r>
            <a:r>
              <a:rPr lang="en-US" dirty="0" err="1"/>
              <a:t>giọt</a:t>
            </a:r>
            <a:r>
              <a:rPr lang="en-US" dirty="0"/>
              <a:t> </a:t>
            </a:r>
            <a:r>
              <a:rPr lang="en-US" dirty="0" err="1"/>
              <a:t>mưa</a:t>
            </a:r>
            <a:r>
              <a:rPr lang="en-US" dirty="0"/>
              <a:t> </a:t>
            </a:r>
            <a:r>
              <a:rPr lang="en-US" dirty="0" err="1"/>
              <a:t>đang</a:t>
            </a:r>
            <a:r>
              <a:rPr lang="en-US" dirty="0"/>
              <a:t> </a:t>
            </a:r>
            <a:r>
              <a:rPr lang="en-US" dirty="0" err="1"/>
              <a:t>rơi</a:t>
            </a:r>
            <a:r>
              <a:rPr lang="en-US" dirty="0"/>
              <a:t> </a:t>
            </a:r>
            <a:r>
              <a:rPr lang="en-US" dirty="0" err="1"/>
              <a:t>mau</a:t>
            </a:r>
            <a:r>
              <a:rPr lang="en-US" dirty="0"/>
              <a:t> ở </a:t>
            </a:r>
            <a:r>
              <a:rPr lang="en-US" dirty="0" err="1"/>
              <a:t>khắp</a:t>
            </a:r>
            <a:r>
              <a:rPr lang="en-US" dirty="0"/>
              <a:t> </a:t>
            </a:r>
            <a:r>
              <a:rPr lang="en-US" dirty="0" err="1"/>
              <a:t>chốn</a:t>
            </a:r>
            <a:r>
              <a:rPr lang="en-US" dirty="0"/>
              <a:t>/ </a:t>
            </a:r>
            <a:r>
              <a:rPr lang="en-US" dirty="0" err="1"/>
              <a:t>bóng</a:t>
            </a:r>
            <a:r>
              <a:rPr lang="en-US" dirty="0"/>
              <a:t> </a:t>
            </a:r>
            <a:r>
              <a:rPr lang="en-US" dirty="0" err="1"/>
              <a:t>chiều</a:t>
            </a:r>
            <a:r>
              <a:rPr lang="en-US" dirty="0"/>
              <a:t> </a:t>
            </a:r>
            <a:r>
              <a:rPr lang="en-US" dirty="0" err="1"/>
              <a:t>buông</a:t>
            </a:r>
            <a:r>
              <a:rPr lang="en-US" dirty="0"/>
              <a:t> </a:t>
            </a:r>
            <a:r>
              <a:rPr lang="en-US" dirty="0" err="1"/>
              <a:t>xuống</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endParaRPr lang="en-US" dirty="0"/>
          </a:p>
        </p:txBody>
      </p:sp>
      <p:sp>
        <p:nvSpPr>
          <p:cNvPr id="4" name="Slide Number Placeholder 3"/>
          <p:cNvSpPr>
            <a:spLocks noGrp="1"/>
          </p:cNvSpPr>
          <p:nvPr>
            <p:ph type="sldNum" sz="quarter" idx="5"/>
          </p:nvPr>
        </p:nvSpPr>
        <p:spPr/>
        <p:txBody>
          <a:bodyPr/>
          <a:lstStyle/>
          <a:p>
            <a:fld id="{F166C564-2D09-4254-BE17-ADF6704DC02C}" type="slidenum">
              <a:rPr lang="zh-CN" altLang="en-US" smtClean="0"/>
              <a:pPr/>
              <a:t>16</a:t>
            </a:fld>
            <a:endParaRPr lang="zh-CN" altLang="en-US"/>
          </a:p>
        </p:txBody>
      </p:sp>
    </p:spTree>
    <p:extLst>
      <p:ext uri="{BB962C8B-B14F-4D97-AF65-F5344CB8AC3E}">
        <p14:creationId xmlns:p14="http://schemas.microsoft.com/office/powerpoint/2010/main" val="1526046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endParaRPr lang="en-US" dirty="0"/>
          </a:p>
        </p:txBody>
      </p:sp>
      <p:sp>
        <p:nvSpPr>
          <p:cNvPr id="4" name="Slide Number Placeholder 3"/>
          <p:cNvSpPr>
            <a:spLocks noGrp="1"/>
          </p:cNvSpPr>
          <p:nvPr>
            <p:ph type="sldNum" sz="quarter" idx="5"/>
          </p:nvPr>
        </p:nvSpPr>
        <p:spPr/>
        <p:txBody>
          <a:bodyPr/>
          <a:lstStyle/>
          <a:p>
            <a:fld id="{F166C564-2D09-4254-BE17-ADF6704DC02C}" type="slidenum">
              <a:rPr lang="zh-CN" altLang="en-US" smtClean="0"/>
              <a:pPr/>
              <a:t>17</a:t>
            </a:fld>
            <a:endParaRPr lang="zh-CN" altLang="en-US"/>
          </a:p>
        </p:txBody>
      </p:sp>
    </p:spTree>
    <p:extLst>
      <p:ext uri="{BB962C8B-B14F-4D97-AF65-F5344CB8AC3E}">
        <p14:creationId xmlns:p14="http://schemas.microsoft.com/office/powerpoint/2010/main" val="195472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4833612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err="1"/>
              <a:t>Biện</a:t>
            </a:r>
            <a:r>
              <a:rPr lang="en-US" dirty="0"/>
              <a:t> </a:t>
            </a:r>
            <a:r>
              <a:rPr lang="en-US" dirty="0" err="1"/>
              <a:t>pháp</a:t>
            </a:r>
            <a:r>
              <a:rPr lang="en-US" dirty="0"/>
              <a:t> </a:t>
            </a:r>
            <a:r>
              <a:rPr lang="en-US" dirty="0" err="1"/>
              <a:t>tu</a:t>
            </a:r>
            <a:r>
              <a:rPr lang="en-US" dirty="0"/>
              <a:t> </a:t>
            </a:r>
            <a:r>
              <a:rPr lang="en-US" dirty="0" err="1"/>
              <a:t>từ</a:t>
            </a:r>
            <a:r>
              <a:rPr lang="en-US" dirty="0"/>
              <a:t> </a:t>
            </a:r>
            <a:r>
              <a:rPr lang="en-US" dirty="0" err="1"/>
              <a:t>điệp</a:t>
            </a:r>
            <a:r>
              <a:rPr lang="en-US" dirty="0"/>
              <a:t> </a:t>
            </a:r>
            <a:r>
              <a:rPr lang="en-US" dirty="0" err="1"/>
              <a:t>thanh</a:t>
            </a:r>
            <a:r>
              <a:rPr lang="en-US" dirty="0"/>
              <a:t> </a:t>
            </a:r>
            <a:r>
              <a:rPr lang="en-US" dirty="0" err="1"/>
              <a:t>được</a:t>
            </a:r>
            <a:r>
              <a:rPr lang="en-US" dirty="0"/>
              <a:t> </a:t>
            </a:r>
            <a:r>
              <a:rPr lang="en-US" dirty="0" err="1"/>
              <a:t>tạo</a:t>
            </a:r>
            <a:r>
              <a:rPr lang="en-US" dirty="0"/>
              <a:t> </a:t>
            </a:r>
            <a:r>
              <a:rPr lang="en-US" dirty="0" err="1"/>
              <a:t>nên</a:t>
            </a:r>
            <a:r>
              <a:rPr lang="en-US" dirty="0"/>
              <a:t> </a:t>
            </a:r>
            <a:r>
              <a:rPr lang="en-US" dirty="0" err="1"/>
              <a:t>bằng</a:t>
            </a:r>
            <a:r>
              <a:rPr lang="en-US" dirty="0"/>
              <a:t> </a:t>
            </a:r>
            <a:r>
              <a:rPr lang="en-US" dirty="0" err="1"/>
              <a:t>cách</a:t>
            </a:r>
            <a:r>
              <a:rPr lang="en-US" dirty="0"/>
              <a:t> </a:t>
            </a:r>
            <a:r>
              <a:rPr lang="en-US" dirty="0" err="1"/>
              <a:t>lặp</a:t>
            </a:r>
            <a:r>
              <a:rPr lang="en-US" dirty="0"/>
              <a:t> </a:t>
            </a:r>
            <a:r>
              <a:rPr lang="en-US" dirty="0" err="1"/>
              <a:t>lại</a:t>
            </a:r>
            <a:r>
              <a:rPr lang="en-US" dirty="0"/>
              <a:t> </a:t>
            </a:r>
            <a:r>
              <a:rPr lang="en-US" dirty="0" err="1"/>
              <a:t>các</a:t>
            </a:r>
            <a:r>
              <a:rPr lang="en-US" dirty="0"/>
              <a:t> </a:t>
            </a:r>
            <a:r>
              <a:rPr lang="en-US" dirty="0" err="1"/>
              <a:t>âm</a:t>
            </a:r>
            <a:r>
              <a:rPr lang="en-US" dirty="0"/>
              <a:t> </a:t>
            </a:r>
            <a:r>
              <a:rPr lang="en-US" dirty="0" err="1"/>
              <a:t>tiết</a:t>
            </a:r>
            <a:r>
              <a:rPr lang="en-US" dirty="0"/>
              <a:t> </a:t>
            </a:r>
            <a:r>
              <a:rPr lang="en-US" dirty="0" err="1"/>
              <a:t>có</a:t>
            </a:r>
            <a:r>
              <a:rPr lang="en-US" dirty="0"/>
              <a:t> </a:t>
            </a:r>
            <a:r>
              <a:rPr lang="en-US" dirty="0" err="1"/>
              <a:t>cùng</a:t>
            </a:r>
            <a:r>
              <a:rPr lang="en-US" dirty="0"/>
              <a:t> </a:t>
            </a:r>
            <a:r>
              <a:rPr lang="en-US" dirty="0" err="1"/>
              <a:t>loại</a:t>
            </a:r>
            <a:r>
              <a:rPr lang="en-US" dirty="0"/>
              <a:t> </a:t>
            </a:r>
            <a:r>
              <a:rPr lang="en-US" dirty="0" err="1"/>
              <a:t>thanh</a:t>
            </a:r>
            <a:r>
              <a:rPr lang="en-US" dirty="0"/>
              <a:t> </a:t>
            </a:r>
            <a:r>
              <a:rPr lang="en-US" dirty="0" err="1"/>
              <a:t>điệu</a:t>
            </a:r>
            <a:r>
              <a:rPr lang="en-US" dirty="0"/>
              <a:t> </a:t>
            </a:r>
            <a:r>
              <a:rPr lang="en-US" dirty="0" err="1"/>
              <a:t>là</a:t>
            </a:r>
            <a:r>
              <a:rPr lang="en-US" dirty="0"/>
              <a:t> </a:t>
            </a:r>
            <a:r>
              <a:rPr lang="en-US" dirty="0" err="1"/>
              <a:t>thanh</a:t>
            </a:r>
            <a:r>
              <a:rPr lang="en-US" dirty="0"/>
              <a:t> </a:t>
            </a:r>
            <a:r>
              <a:rPr lang="en-US" dirty="0" err="1"/>
              <a:t>trắc</a:t>
            </a:r>
            <a:r>
              <a:rPr lang="en-US" dirty="0"/>
              <a:t> (</a:t>
            </a:r>
            <a:r>
              <a:rPr lang="en-US" dirty="0" err="1"/>
              <a:t>các</a:t>
            </a:r>
            <a:r>
              <a:rPr lang="en-US" dirty="0"/>
              <a:t> </a:t>
            </a:r>
            <a:r>
              <a:rPr lang="en-US" dirty="0" err="1"/>
              <a:t>âm</a:t>
            </a:r>
            <a:r>
              <a:rPr lang="en-US" dirty="0"/>
              <a:t> </a:t>
            </a:r>
            <a:r>
              <a:rPr lang="en-US" dirty="0" err="1"/>
              <a:t>tiết</a:t>
            </a:r>
            <a:r>
              <a:rPr lang="en-US" dirty="0"/>
              <a:t> </a:t>
            </a:r>
            <a:r>
              <a:rPr lang="en-US" dirty="0" err="1"/>
              <a:t>dùng</a:t>
            </a:r>
            <a:r>
              <a:rPr lang="en-US" dirty="0"/>
              <a:t> </a:t>
            </a:r>
            <a:r>
              <a:rPr lang="en-US" dirty="0" err="1"/>
              <a:t>thanh</a:t>
            </a:r>
            <a:r>
              <a:rPr lang="en-US" dirty="0"/>
              <a:t> </a:t>
            </a:r>
            <a:r>
              <a:rPr lang="en-US" dirty="0" err="1"/>
              <a:t>trắc</a:t>
            </a:r>
            <a:r>
              <a:rPr lang="en-US" dirty="0"/>
              <a:t>: </a:t>
            </a:r>
            <a:r>
              <a:rPr lang="en-US" dirty="0" err="1"/>
              <a:t>khóc</a:t>
            </a:r>
            <a:r>
              <a:rPr lang="en-US" dirty="0"/>
              <a:t>, </a:t>
            </a:r>
            <a:r>
              <a:rPr lang="en-US" dirty="0" err="1"/>
              <a:t>nước</a:t>
            </a:r>
            <a:r>
              <a:rPr lang="en-US" dirty="0"/>
              <a:t>, </a:t>
            </a:r>
            <a:r>
              <a:rPr lang="en-US" dirty="0" err="1"/>
              <a:t>mắt</a:t>
            </a:r>
            <a:r>
              <a:rPr lang="en-US" dirty="0"/>
              <a:t>, </a:t>
            </a:r>
            <a:r>
              <a:rPr lang="en-US" dirty="0" err="1"/>
              <a:t>thắt</a:t>
            </a:r>
            <a:r>
              <a:rPr lang="en-US" dirty="0"/>
              <a:t>, </a:t>
            </a:r>
            <a:r>
              <a:rPr lang="en-US" dirty="0" err="1"/>
              <a:t>gọi</a:t>
            </a:r>
            <a:r>
              <a:rPr lang="en-US" dirty="0"/>
              <a:t>, </a:t>
            </a:r>
            <a:r>
              <a:rPr lang="en-US" dirty="0" err="1"/>
              <a:t>chửa</a:t>
            </a:r>
            <a:r>
              <a:rPr lang="en-US" dirty="0"/>
              <a:t>, </a:t>
            </a:r>
            <a:r>
              <a:rPr lang="en-US" dirty="0" err="1"/>
              <a:t>dính</a:t>
            </a:r>
            <a:r>
              <a:rPr lang="en-US" dirty="0"/>
              <a:t>, </a:t>
            </a:r>
            <a:r>
              <a:rPr lang="en-US" dirty="0" err="1"/>
              <a:t>chặt</a:t>
            </a:r>
            <a:r>
              <a:rPr lang="en-US" dirty="0"/>
              <a:t>), </a:t>
            </a:r>
            <a:r>
              <a:rPr lang="en-US" dirty="0" err="1"/>
              <a:t>đặc</a:t>
            </a:r>
            <a:r>
              <a:rPr lang="en-US" dirty="0"/>
              <a:t> </a:t>
            </a:r>
            <a:r>
              <a:rPr lang="en-US" dirty="0" err="1"/>
              <a:t>biệt</a:t>
            </a:r>
            <a:r>
              <a:rPr lang="en-US" dirty="0"/>
              <a:t> </a:t>
            </a:r>
            <a:r>
              <a:rPr lang="en-US" dirty="0" err="1"/>
              <a:t>là</a:t>
            </a:r>
            <a:r>
              <a:rPr lang="en-US" dirty="0"/>
              <a:t> </a:t>
            </a:r>
            <a:r>
              <a:rPr lang="en-US" dirty="0" err="1"/>
              <a:t>các</a:t>
            </a:r>
            <a:r>
              <a:rPr lang="en-US" dirty="0"/>
              <a:t> </a:t>
            </a:r>
            <a:r>
              <a:rPr lang="en-US" dirty="0" err="1"/>
              <a:t>thanh</a:t>
            </a:r>
            <a:r>
              <a:rPr lang="en-US" dirty="0"/>
              <a:t> </a:t>
            </a:r>
            <a:r>
              <a:rPr lang="en-US" dirty="0" err="1"/>
              <a:t>trắc</a:t>
            </a:r>
            <a:r>
              <a:rPr lang="en-US" dirty="0"/>
              <a:t> ở </a:t>
            </a:r>
            <a:r>
              <a:rPr lang="en-US" dirty="0" err="1"/>
              <a:t>các</a:t>
            </a:r>
            <a:r>
              <a:rPr lang="en-US" dirty="0"/>
              <a:t> </a:t>
            </a:r>
            <a:r>
              <a:rPr lang="en-US" dirty="0" err="1"/>
              <a:t>vị</a:t>
            </a:r>
            <a:r>
              <a:rPr lang="en-US" dirty="0"/>
              <a:t> </a:t>
            </a:r>
            <a:r>
              <a:rPr lang="en-US" dirty="0" err="1"/>
              <a:t>trí</a:t>
            </a:r>
            <a:r>
              <a:rPr lang="en-US" dirty="0"/>
              <a:t> </a:t>
            </a:r>
            <a:r>
              <a:rPr lang="en-US" dirty="0" err="1"/>
              <a:t>gieo</a:t>
            </a:r>
            <a:r>
              <a:rPr lang="en-US" dirty="0"/>
              <a:t> </a:t>
            </a:r>
            <a:r>
              <a:rPr lang="en-US" dirty="0" err="1"/>
              <a:t>vần</a:t>
            </a:r>
            <a:r>
              <a:rPr lang="en-US" dirty="0"/>
              <a:t> (</a:t>
            </a:r>
            <a:r>
              <a:rPr lang="en-US" dirty="0" err="1"/>
              <a:t>mắt</a:t>
            </a:r>
            <a:r>
              <a:rPr lang="en-US" dirty="0"/>
              <a:t>, </a:t>
            </a:r>
            <a:r>
              <a:rPr lang="en-US" dirty="0" err="1"/>
              <a:t>thắt</a:t>
            </a:r>
            <a:r>
              <a:rPr lang="en-US" dirty="0"/>
              <a:t>, </a:t>
            </a:r>
            <a:r>
              <a:rPr lang="en-US" dirty="0" err="1"/>
              <a:t>chặt</a:t>
            </a:r>
            <a:r>
              <a:rPr lang="en-US" dirty="0"/>
              <a:t>). </a:t>
            </a:r>
            <a:r>
              <a:rPr lang="en-US" dirty="0" err="1"/>
              <a:t>Tác</a:t>
            </a:r>
            <a:r>
              <a:rPr lang="en-US" dirty="0"/>
              <a:t> </a:t>
            </a:r>
            <a:r>
              <a:rPr lang="en-US" dirty="0" err="1"/>
              <a:t>dụng</a:t>
            </a:r>
            <a:r>
              <a:rPr lang="en-US" dirty="0"/>
              <a:t>: </a:t>
            </a:r>
            <a:r>
              <a:rPr lang="en-US" dirty="0" err="1"/>
              <a:t>tạo</a:t>
            </a:r>
            <a:r>
              <a:rPr lang="en-US" dirty="0"/>
              <a:t> </a:t>
            </a:r>
            <a:r>
              <a:rPr lang="en-US" dirty="0" err="1"/>
              <a:t>âm</a:t>
            </a:r>
            <a:r>
              <a:rPr lang="en-US" dirty="0"/>
              <a:t> </a:t>
            </a:r>
            <a:r>
              <a:rPr lang="en-US" dirty="0" err="1"/>
              <a:t>hưởng</a:t>
            </a:r>
            <a:r>
              <a:rPr lang="en-US" dirty="0"/>
              <a:t> </a:t>
            </a:r>
            <a:r>
              <a:rPr lang="en-US" dirty="0" err="1"/>
              <a:t>về</a:t>
            </a:r>
            <a:r>
              <a:rPr lang="en-US" dirty="0"/>
              <a:t> </a:t>
            </a:r>
            <a:r>
              <a:rPr lang="en-US" dirty="0" err="1"/>
              <a:t>một</a:t>
            </a:r>
            <a:r>
              <a:rPr lang="en-US" dirty="0"/>
              <a:t> </a:t>
            </a:r>
            <a:r>
              <a:rPr lang="en-US" dirty="0" err="1"/>
              <a:t>cảm</a:t>
            </a:r>
            <a:r>
              <a:rPr lang="en-US" dirty="0"/>
              <a:t> </a:t>
            </a:r>
            <a:r>
              <a:rPr lang="en-US" dirty="0" err="1"/>
              <a:t>xúc</a:t>
            </a:r>
            <a:r>
              <a:rPr lang="en-US" dirty="0"/>
              <a:t> </a:t>
            </a:r>
            <a:r>
              <a:rPr lang="en-US" dirty="0" err="1"/>
              <a:t>đau</a:t>
            </a:r>
            <a:r>
              <a:rPr lang="en-US" dirty="0"/>
              <a:t> </a:t>
            </a:r>
            <a:r>
              <a:rPr lang="en-US" dirty="0" err="1"/>
              <a:t>đớn</a:t>
            </a:r>
            <a:r>
              <a:rPr lang="en-US" dirty="0"/>
              <a:t> </a:t>
            </a:r>
            <a:r>
              <a:rPr lang="en-US" dirty="0" err="1"/>
              <a:t>đang</a:t>
            </a:r>
            <a:r>
              <a:rPr lang="en-US" dirty="0"/>
              <a:t> </a:t>
            </a:r>
            <a:r>
              <a:rPr lang="en-US" dirty="0" err="1"/>
              <a:t>phải</a:t>
            </a:r>
            <a:r>
              <a:rPr lang="en-US" dirty="0"/>
              <a:t> </a:t>
            </a:r>
            <a:r>
              <a:rPr lang="en-US" dirty="0" err="1"/>
              <a:t>cố</a:t>
            </a:r>
            <a:r>
              <a:rPr lang="en-US" dirty="0"/>
              <a:t> </a:t>
            </a:r>
            <a:r>
              <a:rPr lang="en-US" dirty="0" err="1"/>
              <a:t>nén</a:t>
            </a:r>
            <a:r>
              <a:rPr lang="en-US" dirty="0"/>
              <a:t> </a:t>
            </a:r>
            <a:r>
              <a:rPr lang="en-US" dirty="0" err="1"/>
              <a:t>lại</a:t>
            </a:r>
            <a:r>
              <a:rPr lang="en-US" dirty="0"/>
              <a:t>.</a:t>
            </a:r>
          </a:p>
          <a:p>
            <a:pPr marL="158750" indent="0">
              <a:buNone/>
            </a:pPr>
            <a:endParaRPr lang="en-US" dirty="0"/>
          </a:p>
          <a:p>
            <a:pPr marL="158750" indent="0">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dirty="0"/>
              <a:t> </a:t>
            </a:r>
            <a:r>
              <a:rPr lang="en-US" dirty="0" err="1"/>
              <a:t>án</a:t>
            </a:r>
            <a:r>
              <a:rPr lang="en-US" dirty="0"/>
              <a:t> </a:t>
            </a:r>
            <a:r>
              <a:rPr lang="en-US" dirty="0" err="1"/>
              <a:t>của</a:t>
            </a:r>
            <a:r>
              <a:rPr lang="en-US" dirty="0"/>
              <a:t> </a:t>
            </a:r>
            <a:r>
              <a:rPr lang="en-US" dirty="0" err="1"/>
              <a:t>Hạnh</a:t>
            </a:r>
            <a:r>
              <a:rPr lang="en-US" dirty="0"/>
              <a:t> </a:t>
            </a:r>
            <a:r>
              <a:rPr lang="en-US" dirty="0" err="1"/>
              <a:t>Nguyễn</a:t>
            </a:r>
            <a:r>
              <a:rPr lang="en-US" dirty="0"/>
              <a:t> (0975152531) </a:t>
            </a:r>
            <a:r>
              <a:rPr lang="en-US" dirty="0">
                <a:hlinkClick r:id="rId3"/>
              </a:rPr>
              <a:t>https://www.facebook.com/HankNguyenn</a:t>
            </a:r>
            <a:endParaRPr lang="en-US" dirty="0"/>
          </a:p>
          <a:p>
            <a:pPr marL="0" lvl="0" indent="0" algn="l" rtl="0">
              <a:spcBef>
                <a:spcPts val="0"/>
              </a:spcBef>
              <a:spcAft>
                <a:spcPts val="0"/>
              </a:spcAft>
              <a:buNone/>
            </a:pPr>
            <a:endParaRPr lang="en-US" dirty="0"/>
          </a:p>
          <a:p>
            <a:endParaRPr lang="en-US" dirty="0"/>
          </a:p>
          <a:p>
            <a:pPr marL="158750" indent="0">
              <a:buNone/>
            </a:pPr>
            <a:endParaRPr lang="en-US" dirty="0"/>
          </a:p>
        </p:txBody>
      </p:sp>
    </p:spTree>
    <p:extLst>
      <p:ext uri="{BB962C8B-B14F-4D97-AF65-F5344CB8AC3E}">
        <p14:creationId xmlns:p14="http://schemas.microsoft.com/office/powerpoint/2010/main" val="33482388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Tx/>
              <a:buSzTx/>
              <a:buFontTx/>
              <a:buNone/>
              <a:tabLst/>
              <a:defRPr/>
            </a:pPr>
            <a:r>
              <a:rPr lang="en-US" dirty="0"/>
              <a:t>b. </a:t>
            </a:r>
            <a:r>
              <a:rPr lang="en-US" dirty="0" err="1"/>
              <a:t>Biện</a:t>
            </a:r>
            <a:r>
              <a:rPr lang="en-US" dirty="0"/>
              <a:t> </a:t>
            </a:r>
            <a:r>
              <a:rPr lang="en-US" dirty="0" err="1"/>
              <a:t>pháp</a:t>
            </a:r>
            <a:r>
              <a:rPr lang="en-US" dirty="0"/>
              <a:t> </a:t>
            </a:r>
            <a:r>
              <a:rPr lang="en-US" dirty="0" err="1"/>
              <a:t>tu</a:t>
            </a:r>
            <a:r>
              <a:rPr lang="en-US" dirty="0"/>
              <a:t> </a:t>
            </a:r>
            <a:r>
              <a:rPr lang="en-US" dirty="0" err="1"/>
              <a:t>từ</a:t>
            </a:r>
            <a:r>
              <a:rPr lang="en-US" dirty="0"/>
              <a:t> </a:t>
            </a:r>
            <a:r>
              <a:rPr lang="en-US" dirty="0" err="1"/>
              <a:t>điệp</a:t>
            </a:r>
            <a:r>
              <a:rPr lang="en-US" dirty="0"/>
              <a:t> </a:t>
            </a:r>
            <a:r>
              <a:rPr lang="en-US" dirty="0" err="1"/>
              <a:t>thanh</a:t>
            </a:r>
            <a:r>
              <a:rPr lang="en-US" dirty="0"/>
              <a:t> </a:t>
            </a:r>
            <a:r>
              <a:rPr lang="en-US" dirty="0" err="1"/>
              <a:t>được</a:t>
            </a:r>
            <a:r>
              <a:rPr lang="en-US" dirty="0"/>
              <a:t> </a:t>
            </a:r>
            <a:r>
              <a:rPr lang="en-US" dirty="0" err="1"/>
              <a:t>tạo</a:t>
            </a:r>
            <a:r>
              <a:rPr lang="en-US" dirty="0"/>
              <a:t> </a:t>
            </a:r>
            <a:r>
              <a:rPr lang="en-US" dirty="0" err="1"/>
              <a:t>nên</a:t>
            </a:r>
            <a:r>
              <a:rPr lang="en-US" dirty="0"/>
              <a:t> </a:t>
            </a:r>
            <a:r>
              <a:rPr lang="en-US" dirty="0" err="1"/>
              <a:t>bằng</a:t>
            </a:r>
            <a:r>
              <a:rPr lang="en-US" dirty="0"/>
              <a:t> </a:t>
            </a:r>
            <a:r>
              <a:rPr lang="en-US" dirty="0" err="1"/>
              <a:t>cách</a:t>
            </a:r>
            <a:r>
              <a:rPr lang="en-US" dirty="0"/>
              <a:t> </a:t>
            </a:r>
            <a:r>
              <a:rPr lang="en-US" dirty="0" err="1"/>
              <a:t>lặp</a:t>
            </a:r>
            <a:r>
              <a:rPr lang="en-US" dirty="0"/>
              <a:t> </a:t>
            </a:r>
            <a:r>
              <a:rPr lang="en-US" dirty="0" err="1"/>
              <a:t>lại</a:t>
            </a:r>
            <a:r>
              <a:rPr lang="en-US" dirty="0"/>
              <a:t> </a:t>
            </a:r>
            <a:r>
              <a:rPr lang="en-US" dirty="0" err="1"/>
              <a:t>một</a:t>
            </a:r>
            <a:r>
              <a:rPr lang="en-US" dirty="0"/>
              <a:t> </a:t>
            </a:r>
            <a:r>
              <a:rPr lang="en-US" dirty="0" err="1"/>
              <a:t>loạt</a:t>
            </a:r>
            <a:r>
              <a:rPr lang="en-US" dirty="0"/>
              <a:t> </a:t>
            </a:r>
            <a:r>
              <a:rPr lang="en-US" dirty="0" err="1"/>
              <a:t>âm</a:t>
            </a:r>
            <a:r>
              <a:rPr lang="en-US" dirty="0"/>
              <a:t> </a:t>
            </a:r>
            <a:r>
              <a:rPr lang="en-US" dirty="0" err="1"/>
              <a:t>tiết</a:t>
            </a:r>
            <a:r>
              <a:rPr lang="en-US" dirty="0"/>
              <a:t> </a:t>
            </a:r>
            <a:r>
              <a:rPr lang="en-US" dirty="0" err="1"/>
              <a:t>có</a:t>
            </a:r>
            <a:r>
              <a:rPr lang="en-US" dirty="0"/>
              <a:t> </a:t>
            </a:r>
            <a:r>
              <a:rPr lang="en-US" dirty="0" err="1"/>
              <a:t>cùng</a:t>
            </a:r>
            <a:r>
              <a:rPr lang="en-US" dirty="0"/>
              <a:t> </a:t>
            </a:r>
            <a:r>
              <a:rPr lang="en-US" dirty="0" err="1"/>
              <a:t>loại</a:t>
            </a:r>
            <a:r>
              <a:rPr lang="en-US" dirty="0"/>
              <a:t> </a:t>
            </a:r>
            <a:r>
              <a:rPr lang="en-US" dirty="0" err="1"/>
              <a:t>thanh</a:t>
            </a:r>
            <a:r>
              <a:rPr lang="en-US" dirty="0"/>
              <a:t> </a:t>
            </a:r>
            <a:r>
              <a:rPr lang="en-US" dirty="0" err="1"/>
              <a:t>điệu</a:t>
            </a:r>
            <a:r>
              <a:rPr lang="en-US" dirty="0"/>
              <a:t> </a:t>
            </a:r>
            <a:r>
              <a:rPr lang="en-US" dirty="0" err="1"/>
              <a:t>là</a:t>
            </a:r>
            <a:r>
              <a:rPr lang="en-US" dirty="0"/>
              <a:t> </a:t>
            </a:r>
            <a:r>
              <a:rPr lang="en-US" dirty="0" err="1"/>
              <a:t>thanh</a:t>
            </a:r>
            <a:r>
              <a:rPr lang="en-US" dirty="0"/>
              <a:t> </a:t>
            </a:r>
            <a:r>
              <a:rPr lang="en-US" dirty="0" err="1"/>
              <a:t>bằng</a:t>
            </a:r>
            <a:r>
              <a:rPr lang="en-US" dirty="0"/>
              <a:t>. </a:t>
            </a:r>
            <a:r>
              <a:rPr lang="en-US" dirty="0" err="1"/>
              <a:t>Tác</a:t>
            </a:r>
            <a:r>
              <a:rPr lang="en-US" dirty="0"/>
              <a:t> </a:t>
            </a:r>
            <a:r>
              <a:rPr lang="en-US" dirty="0" err="1"/>
              <a:t>dụng</a:t>
            </a:r>
            <a:r>
              <a:rPr lang="en-US" dirty="0"/>
              <a:t>: </a:t>
            </a:r>
            <a:r>
              <a:rPr lang="en-US" dirty="0" err="1"/>
              <a:t>tạo</a:t>
            </a:r>
            <a:r>
              <a:rPr lang="en-US" dirty="0"/>
              <a:t> </a:t>
            </a:r>
            <a:r>
              <a:rPr lang="en-US" dirty="0" err="1"/>
              <a:t>âm</a:t>
            </a:r>
            <a:r>
              <a:rPr lang="en-US" dirty="0"/>
              <a:t> </a:t>
            </a:r>
            <a:r>
              <a:rPr lang="en-US" dirty="0" err="1"/>
              <a:t>hưởng</a:t>
            </a:r>
            <a:r>
              <a:rPr lang="en-US" dirty="0"/>
              <a:t> </a:t>
            </a:r>
            <a:r>
              <a:rPr lang="en-US" dirty="0" err="1"/>
              <a:t>về</a:t>
            </a:r>
            <a:r>
              <a:rPr lang="en-US" dirty="0"/>
              <a:t> </a:t>
            </a:r>
            <a:r>
              <a:rPr lang="en-US" dirty="0" err="1"/>
              <a:t>một</a:t>
            </a:r>
            <a:r>
              <a:rPr lang="en-US" dirty="0"/>
              <a:t> </a:t>
            </a:r>
            <a:r>
              <a:rPr lang="en-US" dirty="0" err="1"/>
              <a:t>nỗi</a:t>
            </a:r>
            <a:r>
              <a:rPr lang="en-US" dirty="0"/>
              <a:t> </a:t>
            </a:r>
            <a:r>
              <a:rPr lang="en-US" dirty="0" err="1"/>
              <a:t>niềm</a:t>
            </a:r>
            <a:r>
              <a:rPr lang="en-US" dirty="0"/>
              <a:t> (</a:t>
            </a:r>
            <a:r>
              <a:rPr lang="en-US" dirty="0" err="1"/>
              <a:t>nỗi</a:t>
            </a:r>
            <a:r>
              <a:rPr lang="en-US" dirty="0"/>
              <a:t> </a:t>
            </a:r>
            <a:r>
              <a:rPr lang="en-US" dirty="0" err="1"/>
              <a:t>buồn</a:t>
            </a:r>
            <a:r>
              <a:rPr lang="en-US" dirty="0"/>
              <a:t>) </a:t>
            </a:r>
            <a:r>
              <a:rPr lang="en-US" dirty="0" err="1"/>
              <a:t>nhẹ</a:t>
            </a:r>
            <a:r>
              <a:rPr lang="en-US" dirty="0"/>
              <a:t> </a:t>
            </a:r>
            <a:r>
              <a:rPr lang="en-US" dirty="0" err="1"/>
              <a:t>nhàng</a:t>
            </a:r>
            <a:r>
              <a:rPr lang="en-US" dirty="0"/>
              <a:t>, </a:t>
            </a:r>
            <a:r>
              <a:rPr lang="en-US" dirty="0" err="1"/>
              <a:t>êm</a:t>
            </a:r>
            <a:r>
              <a:rPr lang="en-US" dirty="0"/>
              <a:t> </a:t>
            </a:r>
            <a:r>
              <a:rPr lang="en-US" dirty="0" err="1"/>
              <a:t>dịu</a:t>
            </a:r>
            <a:r>
              <a:rPr lang="en-US" dirty="0"/>
              <a:t>.</a:t>
            </a:r>
          </a:p>
          <a:p>
            <a:pPr marL="158750" indent="0">
              <a:buNone/>
            </a:pPr>
            <a:endParaRPr lang="en-US" dirty="0"/>
          </a:p>
          <a:p>
            <a:pPr marL="158750" indent="0">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dirty="0"/>
              <a:t> </a:t>
            </a:r>
            <a:r>
              <a:rPr lang="en-US" dirty="0" err="1"/>
              <a:t>án</a:t>
            </a:r>
            <a:r>
              <a:rPr lang="en-US" dirty="0"/>
              <a:t> </a:t>
            </a:r>
            <a:r>
              <a:rPr lang="en-US" dirty="0" err="1"/>
              <a:t>của</a:t>
            </a:r>
            <a:r>
              <a:rPr lang="en-US" dirty="0"/>
              <a:t> </a:t>
            </a:r>
            <a:r>
              <a:rPr lang="en-US" dirty="0" err="1"/>
              <a:t>Hạnh</a:t>
            </a:r>
            <a:r>
              <a:rPr lang="en-US" dirty="0"/>
              <a:t> </a:t>
            </a:r>
            <a:r>
              <a:rPr lang="en-US" dirty="0" err="1"/>
              <a:t>Nguyễn</a:t>
            </a:r>
            <a:r>
              <a:rPr lang="en-US" dirty="0"/>
              <a:t> (0975152531) </a:t>
            </a:r>
            <a:r>
              <a:rPr lang="en-US" dirty="0">
                <a:hlinkClick r:id="rId3"/>
              </a:rPr>
              <a:t>https://www.facebook.com/HankNguyenn</a:t>
            </a:r>
            <a:endParaRPr lang="en-US" dirty="0"/>
          </a:p>
          <a:p>
            <a:pPr marL="0" lvl="0" indent="0" algn="l" rtl="0">
              <a:spcBef>
                <a:spcPts val="0"/>
              </a:spcBef>
              <a:spcAft>
                <a:spcPts val="0"/>
              </a:spcAft>
              <a:buNone/>
            </a:pPr>
            <a:endParaRPr lang="en-US" dirty="0"/>
          </a:p>
          <a:p>
            <a:endParaRPr lang="en-US" dirty="0"/>
          </a:p>
          <a:p>
            <a:pPr marL="158750" indent="0">
              <a:buNone/>
            </a:pPr>
            <a:endParaRPr lang="en-US" dirty="0"/>
          </a:p>
        </p:txBody>
      </p:sp>
    </p:spTree>
    <p:extLst>
      <p:ext uri="{BB962C8B-B14F-4D97-AF65-F5344CB8AC3E}">
        <p14:creationId xmlns:p14="http://schemas.microsoft.com/office/powerpoint/2010/main" val="19042766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Sau 3 </a:t>
            </a:r>
            <a:r>
              <a:rPr lang="en-US" dirty="0" err="1"/>
              <a:t>câu</a:t>
            </a:r>
            <a:r>
              <a:rPr lang="en-US" dirty="0"/>
              <a:t> </a:t>
            </a:r>
            <a:r>
              <a:rPr lang="en-US" dirty="0" err="1"/>
              <a:t>thơ</a:t>
            </a:r>
            <a:r>
              <a:rPr lang="en-US" dirty="0"/>
              <a:t> </a:t>
            </a:r>
            <a:r>
              <a:rPr lang="en-US" dirty="0" err="1"/>
              <a:t>dùng</a:t>
            </a:r>
            <a:r>
              <a:rPr lang="en-US" dirty="0"/>
              <a:t> </a:t>
            </a:r>
            <a:r>
              <a:rPr lang="en-US" dirty="0" err="1"/>
              <a:t>nhiều</a:t>
            </a:r>
            <a:r>
              <a:rPr lang="en-US" dirty="0"/>
              <a:t> </a:t>
            </a:r>
            <a:r>
              <a:rPr lang="en-US" dirty="0" err="1"/>
              <a:t>thanh</a:t>
            </a:r>
            <a:r>
              <a:rPr lang="en-US" dirty="0"/>
              <a:t> </a:t>
            </a:r>
            <a:r>
              <a:rPr lang="en-US" dirty="0" err="1"/>
              <a:t>trắc</a:t>
            </a:r>
            <a:r>
              <a:rPr lang="en-US" dirty="0"/>
              <a:t>, </a:t>
            </a:r>
            <a:r>
              <a:rPr lang="en-US" dirty="0" err="1"/>
              <a:t>miêu</a:t>
            </a:r>
            <a:r>
              <a:rPr lang="en-US" dirty="0"/>
              <a:t> </a:t>
            </a:r>
            <a:r>
              <a:rPr lang="en-US" dirty="0" err="1"/>
              <a:t>tả</a:t>
            </a:r>
            <a:r>
              <a:rPr lang="en-US" dirty="0"/>
              <a:t> </a:t>
            </a:r>
            <a:r>
              <a:rPr lang="en-US" dirty="0" err="1"/>
              <a:t>cảnh</a:t>
            </a:r>
            <a:r>
              <a:rPr lang="en-US" dirty="0"/>
              <a:t> </a:t>
            </a:r>
            <a:r>
              <a:rPr lang="en-US" dirty="0" err="1"/>
              <a:t>thiên</a:t>
            </a:r>
            <a:r>
              <a:rPr lang="en-US" dirty="0"/>
              <a:t> </a:t>
            </a:r>
            <a:r>
              <a:rPr lang="en-US" dirty="0" err="1"/>
              <a:t>nhiên</a:t>
            </a:r>
            <a:r>
              <a:rPr lang="en-US" dirty="0"/>
              <a:t> </a:t>
            </a:r>
            <a:r>
              <a:rPr lang="en-US" dirty="0" err="1"/>
              <a:t>với</a:t>
            </a:r>
            <a:r>
              <a:rPr lang="en-US" dirty="0"/>
              <a:t> </a:t>
            </a:r>
            <a:r>
              <a:rPr lang="en-US" dirty="0" err="1"/>
              <a:t>núi</a:t>
            </a:r>
            <a:r>
              <a:rPr lang="en-US" dirty="0"/>
              <a:t> non </a:t>
            </a:r>
            <a:r>
              <a:rPr lang="en-US" dirty="0" err="1"/>
              <a:t>hùng</a:t>
            </a:r>
            <a:r>
              <a:rPr lang="en-US" dirty="0"/>
              <a:t> </a:t>
            </a:r>
            <a:r>
              <a:rPr lang="en-US" dirty="0" err="1"/>
              <a:t>vĩ</a:t>
            </a:r>
            <a:r>
              <a:rPr lang="en-US" dirty="0"/>
              <a:t>, </a:t>
            </a:r>
            <a:r>
              <a:rPr lang="en-US" dirty="0" err="1"/>
              <a:t>địa</a:t>
            </a:r>
            <a:r>
              <a:rPr lang="en-US" dirty="0"/>
              <a:t> </a:t>
            </a:r>
            <a:r>
              <a:rPr lang="en-US" dirty="0" err="1"/>
              <a:t>hình</a:t>
            </a:r>
            <a:r>
              <a:rPr lang="en-US" dirty="0"/>
              <a:t> </a:t>
            </a:r>
            <a:r>
              <a:rPr lang="en-US" dirty="0" err="1"/>
              <a:t>hiểm</a:t>
            </a:r>
            <a:r>
              <a:rPr lang="en-US" dirty="0"/>
              <a:t> </a:t>
            </a:r>
            <a:r>
              <a:rPr lang="en-US" dirty="0" err="1"/>
              <a:t>trở</a:t>
            </a:r>
            <a:r>
              <a:rPr lang="en-US" dirty="0"/>
              <a:t>, </a:t>
            </a:r>
            <a:r>
              <a:rPr lang="en-US" dirty="0" err="1"/>
              <a:t>câu</a:t>
            </a:r>
            <a:r>
              <a:rPr lang="en-US" dirty="0"/>
              <a:t> </a:t>
            </a:r>
            <a:r>
              <a:rPr lang="en-US" dirty="0" err="1"/>
              <a:t>thơ</a:t>
            </a:r>
            <a:r>
              <a:rPr lang="en-US" dirty="0"/>
              <a:t> </a:t>
            </a:r>
            <a:r>
              <a:rPr lang="en-US" dirty="0" err="1"/>
              <a:t>thứ</a:t>
            </a:r>
            <a:r>
              <a:rPr lang="en-US" dirty="0"/>
              <a:t> 4 </a:t>
            </a:r>
            <a:r>
              <a:rPr lang="en-US" dirty="0" err="1"/>
              <a:t>sử</a:t>
            </a:r>
            <a:r>
              <a:rPr lang="en-US" dirty="0"/>
              <a:t> </a:t>
            </a:r>
            <a:r>
              <a:rPr lang="en-US" dirty="0" err="1"/>
              <a:t>dụng</a:t>
            </a:r>
            <a:r>
              <a:rPr lang="en-US" dirty="0"/>
              <a:t> </a:t>
            </a:r>
            <a:r>
              <a:rPr lang="en-US" dirty="0" err="1"/>
              <a:t>biện</a:t>
            </a:r>
            <a:r>
              <a:rPr lang="en-US" dirty="0"/>
              <a:t> </a:t>
            </a:r>
            <a:r>
              <a:rPr lang="en-US" dirty="0" err="1"/>
              <a:t>pháp</a:t>
            </a:r>
            <a:r>
              <a:rPr lang="en-US" dirty="0"/>
              <a:t> </a:t>
            </a:r>
            <a:r>
              <a:rPr lang="en-US" dirty="0" err="1"/>
              <a:t>tu</a:t>
            </a:r>
            <a:r>
              <a:rPr lang="en-US" dirty="0"/>
              <a:t> </a:t>
            </a:r>
            <a:r>
              <a:rPr lang="en-US" dirty="0" err="1"/>
              <a:t>từ</a:t>
            </a:r>
            <a:r>
              <a:rPr lang="en-US" dirty="0"/>
              <a:t> </a:t>
            </a:r>
            <a:r>
              <a:rPr lang="en-US" dirty="0" err="1"/>
              <a:t>điệp</a:t>
            </a:r>
            <a:r>
              <a:rPr lang="en-US" dirty="0"/>
              <a:t> </a:t>
            </a:r>
            <a:r>
              <a:rPr lang="en-US" dirty="0" err="1"/>
              <a:t>thanh</a:t>
            </a:r>
            <a:r>
              <a:rPr lang="en-US" dirty="0"/>
              <a:t> </a:t>
            </a:r>
            <a:r>
              <a:rPr lang="en-US" dirty="0" err="1"/>
              <a:t>với</a:t>
            </a:r>
            <a:r>
              <a:rPr lang="en-US" dirty="0"/>
              <a:t> </a:t>
            </a:r>
            <a:r>
              <a:rPr lang="en-US" dirty="0" err="1"/>
              <a:t>một</a:t>
            </a:r>
            <a:r>
              <a:rPr lang="en-US" dirty="0"/>
              <a:t> </a:t>
            </a:r>
            <a:r>
              <a:rPr lang="en-US" dirty="0" err="1"/>
              <a:t>loạt</a:t>
            </a:r>
            <a:r>
              <a:rPr lang="en-US" dirty="0"/>
              <a:t> </a:t>
            </a:r>
            <a:r>
              <a:rPr lang="en-US" dirty="0" err="1"/>
              <a:t>âm</a:t>
            </a:r>
            <a:r>
              <a:rPr lang="en-US" dirty="0"/>
              <a:t> </a:t>
            </a:r>
            <a:r>
              <a:rPr lang="en-US" dirty="0" err="1"/>
              <a:t>tiết</a:t>
            </a:r>
            <a:r>
              <a:rPr lang="en-US" dirty="0"/>
              <a:t> </a:t>
            </a:r>
            <a:r>
              <a:rPr lang="en-US" dirty="0" err="1"/>
              <a:t>có</a:t>
            </a:r>
            <a:r>
              <a:rPr lang="en-US" dirty="0"/>
              <a:t> </a:t>
            </a:r>
            <a:r>
              <a:rPr lang="en-US" dirty="0" err="1"/>
              <a:t>cùng</a:t>
            </a:r>
            <a:r>
              <a:rPr lang="en-US" dirty="0"/>
              <a:t> </a:t>
            </a:r>
            <a:r>
              <a:rPr lang="en-US" dirty="0" err="1"/>
              <a:t>thanh</a:t>
            </a:r>
            <a:r>
              <a:rPr lang="en-US" dirty="0"/>
              <a:t> </a:t>
            </a:r>
            <a:r>
              <a:rPr lang="en-US" dirty="0" err="1"/>
              <a:t>bằng</a:t>
            </a:r>
            <a:r>
              <a:rPr lang="en-US" dirty="0"/>
              <a:t>. </a:t>
            </a:r>
            <a:r>
              <a:rPr lang="en-US" dirty="0" err="1"/>
              <a:t>Tác</a:t>
            </a:r>
            <a:r>
              <a:rPr lang="en-US" dirty="0"/>
              <a:t> </a:t>
            </a:r>
            <a:r>
              <a:rPr lang="en-US" dirty="0" err="1"/>
              <a:t>dụng</a:t>
            </a:r>
            <a:r>
              <a:rPr lang="en-US" dirty="0"/>
              <a:t>: </a:t>
            </a:r>
            <a:r>
              <a:rPr lang="en-US" dirty="0" err="1"/>
              <a:t>tạo</a:t>
            </a:r>
            <a:r>
              <a:rPr lang="en-US" dirty="0"/>
              <a:t> </a:t>
            </a:r>
            <a:r>
              <a:rPr lang="en-US" dirty="0" err="1"/>
              <a:t>âm</a:t>
            </a:r>
            <a:r>
              <a:rPr lang="en-US" dirty="0"/>
              <a:t> </a:t>
            </a:r>
            <a:r>
              <a:rPr lang="en-US" dirty="0" err="1"/>
              <a:t>hưởng</a:t>
            </a:r>
            <a:r>
              <a:rPr lang="en-US" dirty="0"/>
              <a:t> </a:t>
            </a:r>
            <a:r>
              <a:rPr lang="en-US" dirty="0" err="1"/>
              <a:t>như</a:t>
            </a:r>
            <a:r>
              <a:rPr lang="en-US" dirty="0"/>
              <a:t> </a:t>
            </a:r>
            <a:r>
              <a:rPr lang="en-US" dirty="0" err="1"/>
              <a:t>tiếng</a:t>
            </a:r>
            <a:r>
              <a:rPr lang="en-US" dirty="0"/>
              <a:t> </a:t>
            </a:r>
            <a:r>
              <a:rPr lang="en-US" dirty="0" err="1"/>
              <a:t>thở</a:t>
            </a:r>
            <a:r>
              <a:rPr lang="en-US" dirty="0"/>
              <a:t> </a:t>
            </a:r>
            <a:r>
              <a:rPr lang="en-US" dirty="0" err="1"/>
              <a:t>phào</a:t>
            </a:r>
            <a:r>
              <a:rPr lang="en-US" dirty="0"/>
              <a:t> </a:t>
            </a:r>
            <a:r>
              <a:rPr lang="en-US" dirty="0" err="1"/>
              <a:t>thảnh</a:t>
            </a:r>
            <a:r>
              <a:rPr lang="en-US" dirty="0"/>
              <a:t> </a:t>
            </a:r>
            <a:r>
              <a:rPr lang="en-US" dirty="0" err="1"/>
              <a:t>thơi</a:t>
            </a:r>
            <a:r>
              <a:rPr lang="en-US" dirty="0"/>
              <a:t> </a:t>
            </a:r>
            <a:r>
              <a:rPr lang="en-US" dirty="0" err="1"/>
              <a:t>của</a:t>
            </a:r>
            <a:r>
              <a:rPr lang="en-US" dirty="0"/>
              <a:t> </a:t>
            </a:r>
            <a:r>
              <a:rPr lang="en-US" dirty="0" err="1"/>
              <a:t>người</a:t>
            </a:r>
            <a:r>
              <a:rPr lang="en-US" dirty="0"/>
              <a:t> </a:t>
            </a:r>
            <a:r>
              <a:rPr lang="en-US" dirty="0" err="1"/>
              <a:t>vừa</a:t>
            </a:r>
            <a:r>
              <a:rPr lang="en-US" dirty="0"/>
              <a:t> </a:t>
            </a:r>
            <a:r>
              <a:rPr lang="en-US" dirty="0" err="1"/>
              <a:t>vượt</a:t>
            </a:r>
            <a:r>
              <a:rPr lang="en-US" dirty="0"/>
              <a:t> qua </a:t>
            </a:r>
            <a:r>
              <a:rPr lang="en-US" dirty="0" err="1"/>
              <a:t>chặng</a:t>
            </a:r>
            <a:r>
              <a:rPr lang="en-US" dirty="0"/>
              <a:t> </a:t>
            </a:r>
            <a:r>
              <a:rPr lang="en-US" dirty="0" err="1"/>
              <a:t>đường</a:t>
            </a:r>
            <a:r>
              <a:rPr lang="en-US" dirty="0"/>
              <a:t> </a:t>
            </a:r>
            <a:r>
              <a:rPr lang="en-US" dirty="0" err="1"/>
              <a:t>gian</a:t>
            </a:r>
            <a:r>
              <a:rPr lang="en-US" dirty="0"/>
              <a:t> nan, </a:t>
            </a:r>
            <a:r>
              <a:rPr lang="en-US" dirty="0" err="1"/>
              <a:t>đồng</a:t>
            </a:r>
            <a:r>
              <a:rPr lang="en-US" dirty="0"/>
              <a:t> </a:t>
            </a:r>
            <a:r>
              <a:rPr lang="en-US" dirty="0" err="1"/>
              <a:t>thời</a:t>
            </a:r>
            <a:r>
              <a:rPr lang="en-US" dirty="0"/>
              <a:t> </a:t>
            </a:r>
            <a:r>
              <a:rPr lang="en-US" dirty="0" err="1"/>
              <a:t>gợi</a:t>
            </a:r>
            <a:r>
              <a:rPr lang="en-US" dirty="0"/>
              <a:t> </a:t>
            </a:r>
            <a:r>
              <a:rPr lang="en-US" dirty="0" err="1"/>
              <a:t>hình</a:t>
            </a:r>
            <a:r>
              <a:rPr lang="en-US" dirty="0"/>
              <a:t> dung </a:t>
            </a:r>
            <a:r>
              <a:rPr lang="en-US" dirty="0" err="1"/>
              <a:t>về</a:t>
            </a:r>
            <a:r>
              <a:rPr lang="en-US" dirty="0"/>
              <a:t> </a:t>
            </a:r>
            <a:r>
              <a:rPr lang="en-US" dirty="0" err="1"/>
              <a:t>một</a:t>
            </a:r>
            <a:r>
              <a:rPr lang="en-US" dirty="0"/>
              <a:t> </a:t>
            </a:r>
            <a:r>
              <a:rPr lang="en-US" dirty="0" err="1"/>
              <a:t>khung</a:t>
            </a:r>
            <a:r>
              <a:rPr lang="en-US" dirty="0"/>
              <a:t> </a:t>
            </a:r>
            <a:r>
              <a:rPr lang="en-US" dirty="0" err="1"/>
              <a:t>cảnh</a:t>
            </a:r>
            <a:r>
              <a:rPr lang="en-US" dirty="0"/>
              <a:t> </a:t>
            </a:r>
            <a:r>
              <a:rPr lang="en-US" dirty="0" err="1"/>
              <a:t>rộng</a:t>
            </a:r>
            <a:r>
              <a:rPr lang="en-US" dirty="0"/>
              <a:t> </a:t>
            </a:r>
            <a:r>
              <a:rPr lang="en-US" dirty="0" err="1"/>
              <a:t>mở</a:t>
            </a:r>
            <a:r>
              <a:rPr lang="en-US" dirty="0"/>
              <a:t>, </a:t>
            </a:r>
            <a:r>
              <a:rPr lang="en-US" dirty="0" err="1"/>
              <a:t>bình</a:t>
            </a:r>
            <a:r>
              <a:rPr lang="en-US" dirty="0"/>
              <a:t> </a:t>
            </a:r>
            <a:r>
              <a:rPr lang="en-US" dirty="0" err="1"/>
              <a:t>yên</a:t>
            </a:r>
            <a:r>
              <a:rPr lang="en-US" dirty="0"/>
              <a:t>.</a:t>
            </a:r>
          </a:p>
          <a:p>
            <a:pPr marL="158750" indent="0">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dirty="0"/>
              <a:t> </a:t>
            </a:r>
            <a:r>
              <a:rPr lang="en-US" dirty="0" err="1"/>
              <a:t>án</a:t>
            </a:r>
            <a:r>
              <a:rPr lang="en-US" dirty="0"/>
              <a:t> </a:t>
            </a:r>
            <a:r>
              <a:rPr lang="en-US" dirty="0" err="1"/>
              <a:t>của</a:t>
            </a:r>
            <a:r>
              <a:rPr lang="en-US" dirty="0"/>
              <a:t> </a:t>
            </a:r>
            <a:r>
              <a:rPr lang="en-US" dirty="0" err="1"/>
              <a:t>Hạnh</a:t>
            </a:r>
            <a:r>
              <a:rPr lang="en-US" dirty="0"/>
              <a:t> </a:t>
            </a:r>
            <a:r>
              <a:rPr lang="en-US" dirty="0" err="1"/>
              <a:t>Nguyễn</a:t>
            </a:r>
            <a:r>
              <a:rPr lang="en-US" dirty="0"/>
              <a:t> (0975152531) </a:t>
            </a:r>
            <a:r>
              <a:rPr lang="en-US" dirty="0">
                <a:hlinkClick r:id="rId3"/>
              </a:rPr>
              <a:t>https://www.facebook.com/HankNguyenn</a:t>
            </a:r>
            <a:endParaRPr lang="en-US" dirty="0"/>
          </a:p>
          <a:p>
            <a:pPr marL="0" lvl="0" indent="0" algn="l" rtl="0">
              <a:spcBef>
                <a:spcPts val="0"/>
              </a:spcBef>
              <a:spcAft>
                <a:spcPts val="0"/>
              </a:spcAft>
              <a:buNone/>
            </a:pPr>
            <a:endParaRPr lang="en-US" dirty="0"/>
          </a:p>
          <a:p>
            <a:endParaRPr lang="en-US" dirty="0"/>
          </a:p>
          <a:p>
            <a:pPr marL="158750" indent="0">
              <a:buNone/>
            </a:pPr>
            <a:endParaRPr lang="en-US" dirty="0"/>
          </a:p>
        </p:txBody>
      </p:sp>
    </p:spTree>
    <p:extLst>
      <p:ext uri="{BB962C8B-B14F-4D97-AF65-F5344CB8AC3E}">
        <p14:creationId xmlns:p14="http://schemas.microsoft.com/office/powerpoint/2010/main" val="1554613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endParaRPr lang="en-US" dirty="0"/>
          </a:p>
        </p:txBody>
      </p:sp>
    </p:spTree>
    <p:extLst>
      <p:ext uri="{BB962C8B-B14F-4D97-AF65-F5344CB8AC3E}">
        <p14:creationId xmlns:p14="http://schemas.microsoft.com/office/powerpoint/2010/main" val="3019006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a:p>
            <a:pPr marL="158750" indent="0">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dirty="0"/>
              <a:t> </a:t>
            </a:r>
            <a:r>
              <a:rPr lang="en-US" dirty="0" err="1"/>
              <a:t>án</a:t>
            </a:r>
            <a:r>
              <a:rPr lang="en-US" dirty="0"/>
              <a:t> </a:t>
            </a:r>
            <a:r>
              <a:rPr lang="en-US" dirty="0" err="1"/>
              <a:t>của</a:t>
            </a:r>
            <a:r>
              <a:rPr lang="en-US" dirty="0"/>
              <a:t> </a:t>
            </a:r>
            <a:r>
              <a:rPr lang="en-US" dirty="0" err="1"/>
              <a:t>Hạnh</a:t>
            </a:r>
            <a:r>
              <a:rPr lang="en-US" dirty="0"/>
              <a:t> </a:t>
            </a:r>
            <a:r>
              <a:rPr lang="en-US" dirty="0" err="1"/>
              <a:t>Nguyễn</a:t>
            </a:r>
            <a:r>
              <a:rPr lang="en-US" dirty="0"/>
              <a:t> (0975152531) </a:t>
            </a:r>
            <a:r>
              <a:rPr lang="en-US" dirty="0">
                <a:hlinkClick r:id="rId3"/>
              </a:rPr>
              <a:t>https://www.facebook.com/HankNguyenn</a:t>
            </a:r>
            <a:endParaRPr lang="en-US" dirty="0"/>
          </a:p>
          <a:p>
            <a:pPr marL="0" lvl="0" indent="0" algn="l" rtl="0">
              <a:spcBef>
                <a:spcPts val="0"/>
              </a:spcBef>
              <a:spcAft>
                <a:spcPts val="0"/>
              </a:spcAft>
              <a:buNone/>
            </a:pPr>
            <a:endParaRPr lang="en-US" dirty="0"/>
          </a:p>
          <a:p>
            <a:endParaRPr lang="en-US" dirty="0"/>
          </a:p>
          <a:p>
            <a:pPr marL="158750" indent="0">
              <a:buNone/>
            </a:pPr>
            <a:endParaRPr lang="en-US" dirty="0"/>
          </a:p>
          <a:p>
            <a:pPr marL="158750" indent="0">
              <a:buNone/>
            </a:pPr>
            <a:endParaRPr lang="en-US" dirty="0"/>
          </a:p>
          <a:p>
            <a:pPr marL="158750" indent="0">
              <a:buNone/>
            </a:pPr>
            <a:endParaRPr lang="en-US" dirty="0"/>
          </a:p>
        </p:txBody>
      </p:sp>
    </p:spTree>
    <p:extLst>
      <p:ext uri="{BB962C8B-B14F-4D97-AF65-F5344CB8AC3E}">
        <p14:creationId xmlns:p14="http://schemas.microsoft.com/office/powerpoint/2010/main" val="38927077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a:p>
            <a:pPr marL="158750" indent="0">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dirty="0"/>
              <a:t> </a:t>
            </a:r>
            <a:r>
              <a:rPr lang="en-US" dirty="0" err="1"/>
              <a:t>án</a:t>
            </a:r>
            <a:r>
              <a:rPr lang="en-US" dirty="0"/>
              <a:t> </a:t>
            </a:r>
            <a:r>
              <a:rPr lang="en-US" dirty="0" err="1"/>
              <a:t>của</a:t>
            </a:r>
            <a:r>
              <a:rPr lang="en-US" dirty="0"/>
              <a:t> </a:t>
            </a:r>
            <a:r>
              <a:rPr lang="en-US" dirty="0" err="1"/>
              <a:t>Hạnh</a:t>
            </a:r>
            <a:r>
              <a:rPr lang="en-US" dirty="0"/>
              <a:t> </a:t>
            </a:r>
            <a:r>
              <a:rPr lang="en-US" dirty="0" err="1"/>
              <a:t>Nguyễn</a:t>
            </a:r>
            <a:r>
              <a:rPr lang="en-US" dirty="0"/>
              <a:t> (0975152531) </a:t>
            </a:r>
            <a:r>
              <a:rPr lang="en-US" dirty="0">
                <a:hlinkClick r:id="rId3"/>
              </a:rPr>
              <a:t>https://www.facebook.com/HankNguyenn</a:t>
            </a:r>
            <a:endParaRPr lang="en-US" dirty="0"/>
          </a:p>
          <a:p>
            <a:pPr marL="0" lvl="0" indent="0" algn="l" rtl="0">
              <a:spcBef>
                <a:spcPts val="0"/>
              </a:spcBef>
              <a:spcAft>
                <a:spcPts val="0"/>
              </a:spcAft>
              <a:buNone/>
            </a:pPr>
            <a:endParaRPr lang="en-US" dirty="0"/>
          </a:p>
          <a:p>
            <a:endParaRPr lang="en-US" dirty="0"/>
          </a:p>
          <a:p>
            <a:pPr marL="158750" indent="0">
              <a:buNone/>
            </a:pPr>
            <a:endParaRPr lang="en-US" dirty="0"/>
          </a:p>
        </p:txBody>
      </p:sp>
    </p:spTree>
    <p:extLst>
      <p:ext uri="{BB962C8B-B14F-4D97-AF65-F5344CB8AC3E}">
        <p14:creationId xmlns:p14="http://schemas.microsoft.com/office/powerpoint/2010/main" val="17296606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24</a:t>
            </a:fld>
            <a:endParaRPr lang="en-US"/>
          </a:p>
        </p:txBody>
      </p:sp>
    </p:spTree>
    <p:extLst>
      <p:ext uri="{BB962C8B-B14F-4D97-AF65-F5344CB8AC3E}">
        <p14:creationId xmlns:p14="http://schemas.microsoft.com/office/powerpoint/2010/main" val="6027430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25</a:t>
            </a:fld>
            <a:endParaRPr lang="en-US"/>
          </a:p>
        </p:txBody>
      </p:sp>
    </p:spTree>
    <p:extLst>
      <p:ext uri="{BB962C8B-B14F-4D97-AF65-F5344CB8AC3E}">
        <p14:creationId xmlns:p14="http://schemas.microsoft.com/office/powerpoint/2010/main" val="16801574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26</a:t>
            </a:fld>
            <a:endParaRPr lang="en-US"/>
          </a:p>
        </p:txBody>
      </p:sp>
    </p:spTree>
    <p:extLst>
      <p:ext uri="{BB962C8B-B14F-4D97-AF65-F5344CB8AC3E}">
        <p14:creationId xmlns:p14="http://schemas.microsoft.com/office/powerpoint/2010/main" val="2540915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27</a:t>
            </a:fld>
            <a:endParaRPr lang="en-US"/>
          </a:p>
        </p:txBody>
      </p:sp>
    </p:spTree>
    <p:extLst>
      <p:ext uri="{BB962C8B-B14F-4D97-AF65-F5344CB8AC3E}">
        <p14:creationId xmlns:p14="http://schemas.microsoft.com/office/powerpoint/2010/main" val="12134691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28</a:t>
            </a:fld>
            <a:endParaRPr lang="en-US"/>
          </a:p>
        </p:txBody>
      </p:sp>
    </p:spTree>
    <p:extLst>
      <p:ext uri="{BB962C8B-B14F-4D97-AF65-F5344CB8AC3E}">
        <p14:creationId xmlns:p14="http://schemas.microsoft.com/office/powerpoint/2010/main" val="16212439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29</a:t>
            </a:fld>
            <a:endParaRPr lang="en-US"/>
          </a:p>
        </p:txBody>
      </p:sp>
    </p:spTree>
    <p:extLst>
      <p:ext uri="{BB962C8B-B14F-4D97-AF65-F5344CB8AC3E}">
        <p14:creationId xmlns:p14="http://schemas.microsoft.com/office/powerpoint/2010/main" val="886205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dirty="0"/>
              <a:t>GV yêu cầu HS viết đoạn văn thể hiện cảm xúc, suy nghĩ về một bài thơ/ đoạn thơ có sử dụng biện pháp tu từ điệp thanh hoặc biện pháp tu từ điệp vần.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vi-VN" dirty="0"/>
              <a:t>Ví dụ: Trong đoạn thơ sau, Thâm Tâm sử dụng rất nhiều thanh bằng (gạch chân).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vi-VN" i="1" u="sng" dirty="0"/>
              <a:t>Đưa người, ta không đưa qua sông</a:t>
            </a:r>
            <a:r>
              <a:rPr lang="vi-VN" i="1" dirty="0"/>
              <a:t>, </a:t>
            </a: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vi-VN" i="1" dirty="0"/>
              <a:t>Sao có tiếng sóng ở trong lòng? </a:t>
            </a: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vi-VN" i="1" u="sng" dirty="0"/>
              <a:t>Bóng chiều không </a:t>
            </a:r>
            <a:r>
              <a:rPr lang="vi-VN" i="1" dirty="0"/>
              <a:t>thắm, </a:t>
            </a:r>
            <a:r>
              <a:rPr lang="vi-VN" i="1" u="sng" dirty="0"/>
              <a:t>không vàng </a:t>
            </a:r>
            <a:r>
              <a:rPr lang="vi-VN" i="1" dirty="0"/>
              <a:t>vọt, </a:t>
            </a: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vi-VN" i="1" u="sng" dirty="0"/>
              <a:t>Sao đầy hoàng hôn trong mắt trong</a:t>
            </a:r>
            <a:r>
              <a:rPr lang="vi-VN" i="1" dirty="0"/>
              <a:t>? </a:t>
            </a: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vi-VN" i="1" u="sng" dirty="0"/>
              <a:t>Đưa người, ta </a:t>
            </a:r>
            <a:r>
              <a:rPr lang="vi-VN" i="1" dirty="0"/>
              <a:t>chỉ </a:t>
            </a:r>
            <a:r>
              <a:rPr lang="vi-VN" i="1" u="sng" dirty="0"/>
              <a:t>đưa người </a:t>
            </a:r>
            <a:r>
              <a:rPr lang="vi-VN" i="1" dirty="0"/>
              <a:t>ấy </a:t>
            </a: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vi-VN" i="1" dirty="0"/>
              <a:t>Một giã gia đình, một dửng dưng... </a:t>
            </a: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vi-VN" dirty="0"/>
              <a:t>(Thâm Tâm, Tống biệt hành)</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endParaRPr lang="en-US" dirty="0"/>
          </a:p>
        </p:txBody>
      </p:sp>
      <p:sp>
        <p:nvSpPr>
          <p:cNvPr id="4" name="Slide Number Placeholder 3"/>
          <p:cNvSpPr>
            <a:spLocks noGrp="1"/>
          </p:cNvSpPr>
          <p:nvPr>
            <p:ph type="sldNum" sz="quarter" idx="5"/>
          </p:nvPr>
        </p:nvSpPr>
        <p:spPr/>
        <p:txBody>
          <a:bodyPr/>
          <a:lstStyle/>
          <a:p>
            <a:fld id="{F166C564-2D09-4254-BE17-ADF6704DC02C}" type="slidenum">
              <a:rPr lang="zh-CN" altLang="en-US" smtClean="0"/>
              <a:pPr/>
              <a:t>31</a:t>
            </a:fld>
            <a:endParaRPr lang="zh-CN" altLang="en-US"/>
          </a:p>
        </p:txBody>
      </p:sp>
    </p:spTree>
    <p:extLst>
      <p:ext uri="{BB962C8B-B14F-4D97-AF65-F5344CB8AC3E}">
        <p14:creationId xmlns:p14="http://schemas.microsoft.com/office/powerpoint/2010/main" val="8619410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endParaRPr lang="en-US" dirty="0"/>
          </a:p>
        </p:txBody>
      </p:sp>
      <p:sp>
        <p:nvSpPr>
          <p:cNvPr id="4" name="Slide Number Placeholder 3"/>
          <p:cNvSpPr>
            <a:spLocks noGrp="1"/>
          </p:cNvSpPr>
          <p:nvPr>
            <p:ph type="sldNum" sz="quarter" idx="5"/>
          </p:nvPr>
        </p:nvSpPr>
        <p:spPr/>
        <p:txBody>
          <a:bodyPr/>
          <a:lstStyle/>
          <a:p>
            <a:fld id="{F166C564-2D09-4254-BE17-ADF6704DC02C}" type="slidenum">
              <a:rPr lang="zh-CN" altLang="en-US" smtClean="0"/>
              <a:pPr/>
              <a:t>32</a:t>
            </a:fld>
            <a:endParaRPr lang="zh-CN" altLang="en-US"/>
          </a:p>
        </p:txBody>
      </p:sp>
    </p:spTree>
    <p:extLst>
      <p:ext uri="{BB962C8B-B14F-4D97-AF65-F5344CB8AC3E}">
        <p14:creationId xmlns:p14="http://schemas.microsoft.com/office/powerpoint/2010/main" val="620603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endParaRPr lang="en-US" dirty="0"/>
          </a:p>
        </p:txBody>
      </p:sp>
    </p:spTree>
    <p:extLst>
      <p:ext uri="{BB962C8B-B14F-4D97-AF65-F5344CB8AC3E}">
        <p14:creationId xmlns:p14="http://schemas.microsoft.com/office/powerpoint/2010/main" val="13900042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300251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endParaRPr lang="en-US" dirty="0"/>
          </a:p>
        </p:txBody>
      </p:sp>
    </p:spTree>
    <p:extLst>
      <p:ext uri="{BB962C8B-B14F-4D97-AF65-F5344CB8AC3E}">
        <p14:creationId xmlns:p14="http://schemas.microsoft.com/office/powerpoint/2010/main" val="2467428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endParaRPr lang="en-US" dirty="0"/>
          </a:p>
        </p:txBody>
      </p:sp>
    </p:spTree>
    <p:extLst>
      <p:ext uri="{BB962C8B-B14F-4D97-AF65-F5344CB8AC3E}">
        <p14:creationId xmlns:p14="http://schemas.microsoft.com/office/powerpoint/2010/main" val="1850267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endParaRPr lang="en-US" dirty="0"/>
          </a:p>
        </p:txBody>
      </p:sp>
    </p:spTree>
    <p:extLst>
      <p:ext uri="{BB962C8B-B14F-4D97-AF65-F5344CB8AC3E}">
        <p14:creationId xmlns:p14="http://schemas.microsoft.com/office/powerpoint/2010/main" val="3942031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8</a:t>
            </a:fld>
            <a:endParaRPr lang="en-US"/>
          </a:p>
        </p:txBody>
      </p:sp>
    </p:spTree>
    <p:extLst>
      <p:ext uri="{BB962C8B-B14F-4D97-AF65-F5344CB8AC3E}">
        <p14:creationId xmlns:p14="http://schemas.microsoft.com/office/powerpoint/2010/main" val="3854574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endParaRPr lang="en-US" dirty="0"/>
          </a:p>
        </p:txBody>
      </p:sp>
      <p:sp>
        <p:nvSpPr>
          <p:cNvPr id="4" name="Slide Number Placeholder 3"/>
          <p:cNvSpPr>
            <a:spLocks noGrp="1"/>
          </p:cNvSpPr>
          <p:nvPr>
            <p:ph type="sldNum" sz="quarter" idx="5"/>
          </p:nvPr>
        </p:nvSpPr>
        <p:spPr/>
        <p:txBody>
          <a:bodyPr/>
          <a:lstStyle/>
          <a:p>
            <a:fld id="{F166C564-2D09-4254-BE17-ADF6704DC02C}" type="slidenum">
              <a:rPr lang="zh-CN" altLang="en-US" smtClean="0"/>
              <a:pPr/>
              <a:t>10</a:t>
            </a:fld>
            <a:endParaRPr lang="zh-CN" altLang="en-US"/>
          </a:p>
        </p:txBody>
      </p:sp>
    </p:spTree>
    <p:extLst>
      <p:ext uri="{BB962C8B-B14F-4D97-AF65-F5344CB8AC3E}">
        <p14:creationId xmlns:p14="http://schemas.microsoft.com/office/powerpoint/2010/main" val="825866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endParaRPr lang="en-US" dirty="0"/>
          </a:p>
        </p:txBody>
      </p:sp>
      <p:sp>
        <p:nvSpPr>
          <p:cNvPr id="4" name="Slide Number Placeholder 3"/>
          <p:cNvSpPr>
            <a:spLocks noGrp="1"/>
          </p:cNvSpPr>
          <p:nvPr>
            <p:ph type="sldNum" sz="quarter" idx="5"/>
          </p:nvPr>
        </p:nvSpPr>
        <p:spPr/>
        <p:txBody>
          <a:bodyPr/>
          <a:lstStyle/>
          <a:p>
            <a:fld id="{F166C564-2D09-4254-BE17-ADF6704DC02C}" type="slidenum">
              <a:rPr lang="zh-CN" altLang="en-US" smtClean="0"/>
              <a:pPr/>
              <a:t>11</a:t>
            </a:fld>
            <a:endParaRPr lang="zh-CN" altLang="en-US"/>
          </a:p>
        </p:txBody>
      </p:sp>
    </p:spTree>
    <p:extLst>
      <p:ext uri="{BB962C8B-B14F-4D97-AF65-F5344CB8AC3E}">
        <p14:creationId xmlns:p14="http://schemas.microsoft.com/office/powerpoint/2010/main" val="1969152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2024/10/9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2024/10/9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2024/10/9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61"/>
        <p:cNvGrpSpPr/>
        <p:nvPr/>
      </p:nvGrpSpPr>
      <p:grpSpPr>
        <a:xfrm>
          <a:off x="0" y="0"/>
          <a:ext cx="0" cy="0"/>
          <a:chOff x="0" y="0"/>
          <a:chExt cx="0" cy="0"/>
        </a:xfrm>
      </p:grpSpPr>
      <p:sp>
        <p:nvSpPr>
          <p:cNvPr id="262" name="Google Shape;262;p23"/>
          <p:cNvSpPr txBox="1">
            <a:spLocks noGrp="1"/>
          </p:cNvSpPr>
          <p:nvPr>
            <p:ph type="title"/>
          </p:nvPr>
        </p:nvSpPr>
        <p:spPr>
          <a:xfrm>
            <a:off x="960000" y="516800"/>
            <a:ext cx="10272000" cy="7896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dk2"/>
              </a:buClr>
              <a:buSzPts val="3200"/>
              <a:buFont typeface="Fredoka One"/>
              <a:buNone/>
              <a:defRPr sz="4267"/>
            </a:lvl1pPr>
            <a:lvl2pPr lvl="1"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9pPr>
          </a:lstStyle>
          <a:p>
            <a:endParaRPr/>
          </a:p>
        </p:txBody>
      </p:sp>
      <p:grpSp>
        <p:nvGrpSpPr>
          <p:cNvPr id="263" name="Google Shape;263;p23"/>
          <p:cNvGrpSpPr/>
          <p:nvPr/>
        </p:nvGrpSpPr>
        <p:grpSpPr>
          <a:xfrm>
            <a:off x="-152066" y="-104799"/>
            <a:ext cx="12686887" cy="7322561"/>
            <a:chOff x="-114050" y="-78600"/>
            <a:chExt cx="9515165" cy="5491921"/>
          </a:xfrm>
        </p:grpSpPr>
        <p:sp>
          <p:nvSpPr>
            <p:cNvPr id="264" name="Google Shape;264;p23"/>
            <p:cNvSpPr/>
            <p:nvPr/>
          </p:nvSpPr>
          <p:spPr>
            <a:xfrm rot="-1799978" flipH="1">
              <a:off x="8268841" y="4384786"/>
              <a:ext cx="989208" cy="837324"/>
            </a:xfrm>
            <a:custGeom>
              <a:avLst/>
              <a:gdLst/>
              <a:ahLst/>
              <a:cxnLst/>
              <a:rect l="l" t="t" r="r" b="b"/>
              <a:pathLst>
                <a:path w="20379" h="17250" extrusionOk="0">
                  <a:moveTo>
                    <a:pt x="19798" y="6076"/>
                  </a:moveTo>
                  <a:lnTo>
                    <a:pt x="19798" y="6076"/>
                  </a:lnTo>
                  <a:cubicBezTo>
                    <a:pt x="19639" y="6763"/>
                    <a:pt x="19428" y="7423"/>
                    <a:pt x="19164" y="8084"/>
                  </a:cubicBezTo>
                  <a:cubicBezTo>
                    <a:pt x="18767" y="8982"/>
                    <a:pt x="18266" y="9801"/>
                    <a:pt x="17684" y="10593"/>
                  </a:cubicBezTo>
                  <a:cubicBezTo>
                    <a:pt x="16311" y="12284"/>
                    <a:pt x="14673" y="13736"/>
                    <a:pt x="12824" y="14872"/>
                  </a:cubicBezTo>
                  <a:cubicBezTo>
                    <a:pt x="12454" y="15110"/>
                    <a:pt x="12058" y="15348"/>
                    <a:pt x="11688" y="15585"/>
                  </a:cubicBezTo>
                  <a:cubicBezTo>
                    <a:pt x="14039" y="13261"/>
                    <a:pt x="16232" y="10778"/>
                    <a:pt x="18266" y="8137"/>
                  </a:cubicBezTo>
                  <a:cubicBezTo>
                    <a:pt x="18767" y="7476"/>
                    <a:pt x="19296" y="6763"/>
                    <a:pt x="19798" y="6076"/>
                  </a:cubicBezTo>
                  <a:close/>
                  <a:moveTo>
                    <a:pt x="8624" y="1216"/>
                  </a:moveTo>
                  <a:cubicBezTo>
                    <a:pt x="9787" y="2880"/>
                    <a:pt x="10605" y="4756"/>
                    <a:pt x="11028" y="6737"/>
                  </a:cubicBezTo>
                  <a:lnTo>
                    <a:pt x="11028" y="6763"/>
                  </a:lnTo>
                  <a:cubicBezTo>
                    <a:pt x="11477" y="8955"/>
                    <a:pt x="11398" y="11227"/>
                    <a:pt x="10817" y="13393"/>
                  </a:cubicBezTo>
                  <a:cubicBezTo>
                    <a:pt x="10658" y="14001"/>
                    <a:pt x="10447" y="14582"/>
                    <a:pt x="10236" y="15163"/>
                  </a:cubicBezTo>
                  <a:cubicBezTo>
                    <a:pt x="10130" y="15374"/>
                    <a:pt x="10024" y="15585"/>
                    <a:pt x="9919" y="15823"/>
                  </a:cubicBezTo>
                  <a:cubicBezTo>
                    <a:pt x="9998" y="13974"/>
                    <a:pt x="9971" y="12152"/>
                    <a:pt x="9839" y="10329"/>
                  </a:cubicBezTo>
                  <a:cubicBezTo>
                    <a:pt x="9707" y="8216"/>
                    <a:pt x="9470" y="6076"/>
                    <a:pt x="9126" y="3990"/>
                  </a:cubicBezTo>
                  <a:cubicBezTo>
                    <a:pt x="8994" y="3065"/>
                    <a:pt x="8809" y="2141"/>
                    <a:pt x="8624" y="1216"/>
                  </a:cubicBezTo>
                  <a:close/>
                  <a:moveTo>
                    <a:pt x="885" y="9669"/>
                  </a:moveTo>
                  <a:lnTo>
                    <a:pt x="885" y="9669"/>
                  </a:lnTo>
                  <a:cubicBezTo>
                    <a:pt x="1360" y="9906"/>
                    <a:pt x="1862" y="10144"/>
                    <a:pt x="2311" y="10408"/>
                  </a:cubicBezTo>
                  <a:cubicBezTo>
                    <a:pt x="4345" y="11544"/>
                    <a:pt x="6168" y="13076"/>
                    <a:pt x="7673" y="14872"/>
                  </a:cubicBezTo>
                  <a:cubicBezTo>
                    <a:pt x="7928" y="15203"/>
                    <a:pt x="8182" y="15533"/>
                    <a:pt x="8436" y="15888"/>
                  </a:cubicBezTo>
                  <a:lnTo>
                    <a:pt x="8436" y="15888"/>
                  </a:lnTo>
                  <a:cubicBezTo>
                    <a:pt x="8168" y="15687"/>
                    <a:pt x="7919" y="15464"/>
                    <a:pt x="7647" y="15242"/>
                  </a:cubicBezTo>
                  <a:lnTo>
                    <a:pt x="5877" y="13789"/>
                  </a:lnTo>
                  <a:cubicBezTo>
                    <a:pt x="4689" y="12838"/>
                    <a:pt x="3526" y="11861"/>
                    <a:pt x="2364" y="10884"/>
                  </a:cubicBezTo>
                  <a:cubicBezTo>
                    <a:pt x="1889" y="10487"/>
                    <a:pt x="1387" y="10065"/>
                    <a:pt x="885" y="9669"/>
                  </a:cubicBezTo>
                  <a:close/>
                  <a:moveTo>
                    <a:pt x="19322" y="5839"/>
                  </a:moveTo>
                  <a:lnTo>
                    <a:pt x="19322" y="5839"/>
                  </a:lnTo>
                  <a:cubicBezTo>
                    <a:pt x="17235" y="8744"/>
                    <a:pt x="14964" y="11518"/>
                    <a:pt x="12507" y="14133"/>
                  </a:cubicBezTo>
                  <a:cubicBezTo>
                    <a:pt x="11900" y="14767"/>
                    <a:pt x="11292" y="15400"/>
                    <a:pt x="10711" y="16034"/>
                  </a:cubicBezTo>
                  <a:cubicBezTo>
                    <a:pt x="11371" y="14529"/>
                    <a:pt x="12190" y="13102"/>
                    <a:pt x="13141" y="11782"/>
                  </a:cubicBezTo>
                  <a:cubicBezTo>
                    <a:pt x="14330" y="10118"/>
                    <a:pt x="15730" y="8612"/>
                    <a:pt x="17288" y="7318"/>
                  </a:cubicBezTo>
                  <a:cubicBezTo>
                    <a:pt x="17949" y="6789"/>
                    <a:pt x="18609" y="6288"/>
                    <a:pt x="19322" y="5839"/>
                  </a:cubicBezTo>
                  <a:close/>
                  <a:moveTo>
                    <a:pt x="1070" y="10223"/>
                  </a:moveTo>
                  <a:lnTo>
                    <a:pt x="1070" y="10223"/>
                  </a:lnTo>
                  <a:cubicBezTo>
                    <a:pt x="1942" y="10989"/>
                    <a:pt x="2840" y="11676"/>
                    <a:pt x="3685" y="12416"/>
                  </a:cubicBezTo>
                  <a:cubicBezTo>
                    <a:pt x="4847" y="13393"/>
                    <a:pt x="6009" y="14397"/>
                    <a:pt x="7172" y="15348"/>
                  </a:cubicBezTo>
                  <a:lnTo>
                    <a:pt x="8122" y="16166"/>
                  </a:lnTo>
                  <a:lnTo>
                    <a:pt x="8281" y="16299"/>
                  </a:lnTo>
                  <a:cubicBezTo>
                    <a:pt x="7938" y="16166"/>
                    <a:pt x="7647" y="16034"/>
                    <a:pt x="7356" y="15876"/>
                  </a:cubicBezTo>
                  <a:cubicBezTo>
                    <a:pt x="5190" y="14819"/>
                    <a:pt x="3289" y="13235"/>
                    <a:pt x="1836" y="11306"/>
                  </a:cubicBezTo>
                  <a:cubicBezTo>
                    <a:pt x="1572" y="10963"/>
                    <a:pt x="1308" y="10593"/>
                    <a:pt x="1070" y="10223"/>
                  </a:cubicBezTo>
                  <a:close/>
                  <a:moveTo>
                    <a:pt x="8255" y="1507"/>
                  </a:moveTo>
                  <a:cubicBezTo>
                    <a:pt x="9047" y="5337"/>
                    <a:pt x="9470" y="9272"/>
                    <a:pt x="9575" y="13208"/>
                  </a:cubicBezTo>
                  <a:cubicBezTo>
                    <a:pt x="9575" y="14317"/>
                    <a:pt x="9549" y="15427"/>
                    <a:pt x="9549" y="16563"/>
                  </a:cubicBezTo>
                  <a:lnTo>
                    <a:pt x="9575" y="16563"/>
                  </a:lnTo>
                  <a:lnTo>
                    <a:pt x="9522" y="16668"/>
                  </a:lnTo>
                  <a:cubicBezTo>
                    <a:pt x="8413" y="14793"/>
                    <a:pt x="7647" y="12733"/>
                    <a:pt x="7251" y="10567"/>
                  </a:cubicBezTo>
                  <a:cubicBezTo>
                    <a:pt x="6881" y="8348"/>
                    <a:pt x="6960" y="6076"/>
                    <a:pt x="7489" y="3884"/>
                  </a:cubicBezTo>
                  <a:cubicBezTo>
                    <a:pt x="7621" y="3250"/>
                    <a:pt x="7806" y="2642"/>
                    <a:pt x="8017" y="2035"/>
                  </a:cubicBezTo>
                  <a:cubicBezTo>
                    <a:pt x="8096" y="1850"/>
                    <a:pt x="8175" y="1665"/>
                    <a:pt x="8255" y="1507"/>
                  </a:cubicBezTo>
                  <a:close/>
                  <a:moveTo>
                    <a:pt x="8481" y="1"/>
                  </a:moveTo>
                  <a:cubicBezTo>
                    <a:pt x="8430" y="1"/>
                    <a:pt x="8378" y="17"/>
                    <a:pt x="8334" y="54"/>
                  </a:cubicBezTo>
                  <a:cubicBezTo>
                    <a:pt x="8307" y="107"/>
                    <a:pt x="8255" y="159"/>
                    <a:pt x="8228" y="186"/>
                  </a:cubicBezTo>
                  <a:cubicBezTo>
                    <a:pt x="8096" y="186"/>
                    <a:pt x="7990" y="318"/>
                    <a:pt x="8017" y="476"/>
                  </a:cubicBezTo>
                  <a:lnTo>
                    <a:pt x="8017" y="529"/>
                  </a:lnTo>
                  <a:cubicBezTo>
                    <a:pt x="7832" y="873"/>
                    <a:pt x="7673" y="1242"/>
                    <a:pt x="7541" y="1612"/>
                  </a:cubicBezTo>
                  <a:cubicBezTo>
                    <a:pt x="7330" y="2167"/>
                    <a:pt x="7145" y="2722"/>
                    <a:pt x="6987" y="3276"/>
                  </a:cubicBezTo>
                  <a:cubicBezTo>
                    <a:pt x="6089" y="6684"/>
                    <a:pt x="6247" y="10276"/>
                    <a:pt x="7436" y="13604"/>
                  </a:cubicBezTo>
                  <a:cubicBezTo>
                    <a:pt x="7515" y="13842"/>
                    <a:pt x="7621" y="14053"/>
                    <a:pt x="7726" y="14291"/>
                  </a:cubicBezTo>
                  <a:cubicBezTo>
                    <a:pt x="6326" y="12653"/>
                    <a:pt x="4636" y="11253"/>
                    <a:pt x="2760" y="10170"/>
                  </a:cubicBezTo>
                  <a:cubicBezTo>
                    <a:pt x="1994" y="9695"/>
                    <a:pt x="1202" y="9325"/>
                    <a:pt x="357" y="9035"/>
                  </a:cubicBezTo>
                  <a:lnTo>
                    <a:pt x="277" y="9035"/>
                  </a:lnTo>
                  <a:cubicBezTo>
                    <a:pt x="251" y="9008"/>
                    <a:pt x="218" y="8996"/>
                    <a:pt x="187" y="8996"/>
                  </a:cubicBezTo>
                  <a:cubicBezTo>
                    <a:pt x="93" y="8996"/>
                    <a:pt x="0" y="9095"/>
                    <a:pt x="40" y="9193"/>
                  </a:cubicBezTo>
                  <a:cubicBezTo>
                    <a:pt x="145" y="9589"/>
                    <a:pt x="304" y="9959"/>
                    <a:pt x="542" y="10303"/>
                  </a:cubicBezTo>
                  <a:cubicBezTo>
                    <a:pt x="726" y="10672"/>
                    <a:pt x="964" y="11016"/>
                    <a:pt x="1202" y="11333"/>
                  </a:cubicBezTo>
                  <a:cubicBezTo>
                    <a:pt x="1677" y="12019"/>
                    <a:pt x="2206" y="12653"/>
                    <a:pt x="2787" y="13235"/>
                  </a:cubicBezTo>
                  <a:cubicBezTo>
                    <a:pt x="3949" y="14423"/>
                    <a:pt x="5296" y="15427"/>
                    <a:pt x="6775" y="16193"/>
                  </a:cubicBezTo>
                  <a:cubicBezTo>
                    <a:pt x="7172" y="16404"/>
                    <a:pt x="7594" y="16589"/>
                    <a:pt x="8017" y="16748"/>
                  </a:cubicBezTo>
                  <a:cubicBezTo>
                    <a:pt x="8466" y="16959"/>
                    <a:pt x="8915" y="17091"/>
                    <a:pt x="9390" y="17197"/>
                  </a:cubicBezTo>
                  <a:cubicBezTo>
                    <a:pt x="9417" y="17210"/>
                    <a:pt x="9437" y="17216"/>
                    <a:pt x="9456" y="17216"/>
                  </a:cubicBezTo>
                  <a:cubicBezTo>
                    <a:pt x="9476" y="17216"/>
                    <a:pt x="9496" y="17210"/>
                    <a:pt x="9522" y="17197"/>
                  </a:cubicBezTo>
                  <a:lnTo>
                    <a:pt x="9575" y="17223"/>
                  </a:lnTo>
                  <a:cubicBezTo>
                    <a:pt x="9628" y="17249"/>
                    <a:pt x="9655" y="17249"/>
                    <a:pt x="9707" y="17249"/>
                  </a:cubicBezTo>
                  <a:lnTo>
                    <a:pt x="9919" y="17170"/>
                  </a:lnTo>
                  <a:cubicBezTo>
                    <a:pt x="9955" y="17207"/>
                    <a:pt x="10009" y="17227"/>
                    <a:pt x="10062" y="17227"/>
                  </a:cubicBezTo>
                  <a:cubicBezTo>
                    <a:pt x="10122" y="17227"/>
                    <a:pt x="10181" y="17200"/>
                    <a:pt x="10209" y="17144"/>
                  </a:cubicBezTo>
                  <a:lnTo>
                    <a:pt x="10262" y="17012"/>
                  </a:lnTo>
                  <a:cubicBezTo>
                    <a:pt x="10605" y="16853"/>
                    <a:pt x="10949" y="16642"/>
                    <a:pt x="11266" y="16457"/>
                  </a:cubicBezTo>
                  <a:cubicBezTo>
                    <a:pt x="11794" y="16140"/>
                    <a:pt x="12296" y="15850"/>
                    <a:pt x="12798" y="15533"/>
                  </a:cubicBezTo>
                  <a:cubicBezTo>
                    <a:pt x="13802" y="14899"/>
                    <a:pt x="14779" y="14212"/>
                    <a:pt x="15677" y="13446"/>
                  </a:cubicBezTo>
                  <a:cubicBezTo>
                    <a:pt x="17315" y="12125"/>
                    <a:pt x="18609" y="10487"/>
                    <a:pt x="19533" y="8612"/>
                  </a:cubicBezTo>
                  <a:cubicBezTo>
                    <a:pt x="20035" y="7582"/>
                    <a:pt x="20326" y="6446"/>
                    <a:pt x="20379" y="5310"/>
                  </a:cubicBezTo>
                  <a:cubicBezTo>
                    <a:pt x="20379" y="5205"/>
                    <a:pt x="20326" y="5125"/>
                    <a:pt x="20247" y="5099"/>
                  </a:cubicBezTo>
                  <a:cubicBezTo>
                    <a:pt x="20227" y="4959"/>
                    <a:pt x="20117" y="4850"/>
                    <a:pt x="19996" y="4850"/>
                  </a:cubicBezTo>
                  <a:cubicBezTo>
                    <a:pt x="19956" y="4850"/>
                    <a:pt x="19916" y="4862"/>
                    <a:pt x="19877" y="4888"/>
                  </a:cubicBezTo>
                  <a:cubicBezTo>
                    <a:pt x="16258" y="7027"/>
                    <a:pt x="13300" y="10118"/>
                    <a:pt x="11292" y="13789"/>
                  </a:cubicBezTo>
                  <a:lnTo>
                    <a:pt x="11213" y="13895"/>
                  </a:lnTo>
                  <a:cubicBezTo>
                    <a:pt x="11530" y="12838"/>
                    <a:pt x="11741" y="11729"/>
                    <a:pt x="11820" y="10620"/>
                  </a:cubicBezTo>
                  <a:cubicBezTo>
                    <a:pt x="12085" y="6922"/>
                    <a:pt x="10949" y="3276"/>
                    <a:pt x="8677" y="371"/>
                  </a:cubicBezTo>
                  <a:cubicBezTo>
                    <a:pt x="8677" y="318"/>
                    <a:pt x="8704" y="292"/>
                    <a:pt x="8704" y="265"/>
                  </a:cubicBezTo>
                  <a:cubicBezTo>
                    <a:pt x="8742" y="112"/>
                    <a:pt x="8614" y="1"/>
                    <a:pt x="84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65" name="Google Shape;265;p23"/>
            <p:cNvGrpSpPr/>
            <p:nvPr/>
          </p:nvGrpSpPr>
          <p:grpSpPr>
            <a:xfrm>
              <a:off x="-114050" y="-78600"/>
              <a:ext cx="9372100" cy="5300700"/>
              <a:chOff x="-82850" y="-95650"/>
              <a:chExt cx="9372100" cy="5300700"/>
            </a:xfrm>
          </p:grpSpPr>
          <p:sp>
            <p:nvSpPr>
              <p:cNvPr id="266" name="Google Shape;266;p23"/>
              <p:cNvSpPr/>
              <p:nvPr/>
            </p:nvSpPr>
            <p:spPr>
              <a:xfrm>
                <a:off x="8310250" y="-95650"/>
                <a:ext cx="979000" cy="969950"/>
              </a:xfrm>
              <a:custGeom>
                <a:avLst/>
                <a:gdLst/>
                <a:ahLst/>
                <a:cxnLst/>
                <a:rect l="l" t="t" r="r" b="b"/>
                <a:pathLst>
                  <a:path w="39160" h="38798" extrusionOk="0">
                    <a:moveTo>
                      <a:pt x="19354" y="0"/>
                    </a:moveTo>
                    <a:cubicBezTo>
                      <a:pt x="16021" y="0"/>
                      <a:pt x="12701" y="396"/>
                      <a:pt x="9511" y="1435"/>
                    </a:cubicBezTo>
                    <a:cubicBezTo>
                      <a:pt x="7021" y="2233"/>
                      <a:pt x="4181" y="3446"/>
                      <a:pt x="2266" y="5265"/>
                    </a:cubicBezTo>
                    <a:cubicBezTo>
                      <a:pt x="702" y="6797"/>
                      <a:pt x="0" y="9637"/>
                      <a:pt x="2681" y="10403"/>
                    </a:cubicBezTo>
                    <a:cubicBezTo>
                      <a:pt x="4021" y="10690"/>
                      <a:pt x="5394" y="10914"/>
                      <a:pt x="6766" y="11009"/>
                    </a:cubicBezTo>
                    <a:cubicBezTo>
                      <a:pt x="8107" y="11169"/>
                      <a:pt x="9511" y="11297"/>
                      <a:pt x="10883" y="11361"/>
                    </a:cubicBezTo>
                    <a:cubicBezTo>
                      <a:pt x="11692" y="11388"/>
                      <a:pt x="12505" y="11403"/>
                      <a:pt x="13318" y="11403"/>
                    </a:cubicBezTo>
                    <a:cubicBezTo>
                      <a:pt x="15294" y="11403"/>
                      <a:pt x="17277" y="11318"/>
                      <a:pt x="19245" y="11137"/>
                    </a:cubicBezTo>
                    <a:cubicBezTo>
                      <a:pt x="20840" y="11009"/>
                      <a:pt x="22436" y="10786"/>
                      <a:pt x="23968" y="10499"/>
                    </a:cubicBezTo>
                    <a:lnTo>
                      <a:pt x="23968" y="10499"/>
                    </a:lnTo>
                    <a:cubicBezTo>
                      <a:pt x="22245" y="12031"/>
                      <a:pt x="20521" y="13626"/>
                      <a:pt x="18894" y="15286"/>
                    </a:cubicBezTo>
                    <a:cubicBezTo>
                      <a:pt x="16468" y="17775"/>
                      <a:pt x="14170" y="20392"/>
                      <a:pt x="12000" y="23105"/>
                    </a:cubicBezTo>
                    <a:cubicBezTo>
                      <a:pt x="9989" y="25658"/>
                      <a:pt x="7851" y="28307"/>
                      <a:pt x="6351" y="31211"/>
                    </a:cubicBezTo>
                    <a:cubicBezTo>
                      <a:pt x="5362" y="33126"/>
                      <a:pt x="3575" y="37722"/>
                      <a:pt x="6766" y="38584"/>
                    </a:cubicBezTo>
                    <a:cubicBezTo>
                      <a:pt x="7111" y="38678"/>
                      <a:pt x="7479" y="38717"/>
                      <a:pt x="7858" y="38717"/>
                    </a:cubicBezTo>
                    <a:cubicBezTo>
                      <a:pt x="8880" y="38717"/>
                      <a:pt x="9975" y="38433"/>
                      <a:pt x="10883" y="38201"/>
                    </a:cubicBezTo>
                    <a:cubicBezTo>
                      <a:pt x="12287" y="37754"/>
                      <a:pt x="13660" y="37179"/>
                      <a:pt x="14936" y="36445"/>
                    </a:cubicBezTo>
                    <a:cubicBezTo>
                      <a:pt x="20202" y="33381"/>
                      <a:pt x="24574" y="28467"/>
                      <a:pt x="28053" y="23520"/>
                    </a:cubicBezTo>
                    <a:cubicBezTo>
                      <a:pt x="29298" y="21765"/>
                      <a:pt x="30415" y="19946"/>
                      <a:pt x="31436" y="18094"/>
                    </a:cubicBezTo>
                    <a:lnTo>
                      <a:pt x="31436" y="18094"/>
                    </a:lnTo>
                    <a:cubicBezTo>
                      <a:pt x="30893" y="20073"/>
                      <a:pt x="30319" y="22052"/>
                      <a:pt x="29776" y="24031"/>
                    </a:cubicBezTo>
                    <a:cubicBezTo>
                      <a:pt x="28979" y="26807"/>
                      <a:pt x="28181" y="29584"/>
                      <a:pt x="27383" y="32360"/>
                    </a:cubicBezTo>
                    <a:cubicBezTo>
                      <a:pt x="26808" y="34371"/>
                      <a:pt x="26106" y="36956"/>
                      <a:pt x="28245" y="38328"/>
                    </a:cubicBezTo>
                    <a:cubicBezTo>
                      <a:pt x="28756" y="38657"/>
                      <a:pt x="29229" y="38797"/>
                      <a:pt x="29667" y="38797"/>
                    </a:cubicBezTo>
                    <a:cubicBezTo>
                      <a:pt x="31225" y="38797"/>
                      <a:pt x="32344" y="37025"/>
                      <a:pt x="33191" y="35679"/>
                    </a:cubicBezTo>
                    <a:cubicBezTo>
                      <a:pt x="34340" y="33860"/>
                      <a:pt x="35361" y="31913"/>
                      <a:pt x="36191" y="29935"/>
                    </a:cubicBezTo>
                    <a:cubicBezTo>
                      <a:pt x="37819" y="25914"/>
                      <a:pt x="38744" y="21669"/>
                      <a:pt x="38968" y="17360"/>
                    </a:cubicBezTo>
                    <a:cubicBezTo>
                      <a:pt x="39159" y="13563"/>
                      <a:pt x="38776" y="9765"/>
                      <a:pt x="37819" y="6063"/>
                    </a:cubicBezTo>
                    <a:cubicBezTo>
                      <a:pt x="38042" y="5520"/>
                      <a:pt x="37851" y="4882"/>
                      <a:pt x="37340" y="4563"/>
                    </a:cubicBezTo>
                    <a:cubicBezTo>
                      <a:pt x="37308" y="4467"/>
                      <a:pt x="37276" y="4371"/>
                      <a:pt x="37244" y="4276"/>
                    </a:cubicBezTo>
                    <a:cubicBezTo>
                      <a:pt x="37276" y="3829"/>
                      <a:pt x="37149" y="3382"/>
                      <a:pt x="36861" y="3031"/>
                    </a:cubicBezTo>
                    <a:cubicBezTo>
                      <a:pt x="36798" y="2903"/>
                      <a:pt x="36798" y="2807"/>
                      <a:pt x="36734" y="2712"/>
                    </a:cubicBezTo>
                    <a:cubicBezTo>
                      <a:pt x="36529" y="2277"/>
                      <a:pt x="36078" y="2026"/>
                      <a:pt x="35612" y="2026"/>
                    </a:cubicBezTo>
                    <a:cubicBezTo>
                      <a:pt x="35496" y="2026"/>
                      <a:pt x="35380" y="2042"/>
                      <a:pt x="35266" y="2073"/>
                    </a:cubicBezTo>
                    <a:cubicBezTo>
                      <a:pt x="34053" y="1754"/>
                      <a:pt x="32808" y="1531"/>
                      <a:pt x="31564" y="1371"/>
                    </a:cubicBezTo>
                    <a:cubicBezTo>
                      <a:pt x="30096" y="1084"/>
                      <a:pt x="28596" y="829"/>
                      <a:pt x="27128" y="605"/>
                    </a:cubicBezTo>
                    <a:cubicBezTo>
                      <a:pt x="24567" y="242"/>
                      <a:pt x="21957" y="0"/>
                      <a:pt x="193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23"/>
              <p:cNvSpPr/>
              <p:nvPr/>
            </p:nvSpPr>
            <p:spPr>
              <a:xfrm>
                <a:off x="-82850" y="4415775"/>
                <a:ext cx="777925" cy="789275"/>
              </a:xfrm>
              <a:custGeom>
                <a:avLst/>
                <a:gdLst/>
                <a:ahLst/>
                <a:cxnLst/>
                <a:rect l="l" t="t" r="r" b="b"/>
                <a:pathLst>
                  <a:path w="31117" h="31571" extrusionOk="0">
                    <a:moveTo>
                      <a:pt x="8739" y="0"/>
                    </a:moveTo>
                    <a:cubicBezTo>
                      <a:pt x="7534" y="0"/>
                      <a:pt x="6568" y="1312"/>
                      <a:pt x="5841" y="2330"/>
                    </a:cubicBezTo>
                    <a:cubicBezTo>
                      <a:pt x="4851" y="3734"/>
                      <a:pt x="3958" y="5234"/>
                      <a:pt x="3192" y="6798"/>
                    </a:cubicBezTo>
                    <a:cubicBezTo>
                      <a:pt x="1692" y="9894"/>
                      <a:pt x="734" y="13245"/>
                      <a:pt x="351" y="16691"/>
                    </a:cubicBezTo>
                    <a:cubicBezTo>
                      <a:pt x="0" y="19691"/>
                      <a:pt x="128" y="22755"/>
                      <a:pt x="703" y="25755"/>
                    </a:cubicBezTo>
                    <a:cubicBezTo>
                      <a:pt x="511" y="26202"/>
                      <a:pt x="639" y="26713"/>
                      <a:pt x="1022" y="27000"/>
                    </a:cubicBezTo>
                    <a:cubicBezTo>
                      <a:pt x="1022" y="27064"/>
                      <a:pt x="1054" y="27159"/>
                      <a:pt x="1086" y="27223"/>
                    </a:cubicBezTo>
                    <a:cubicBezTo>
                      <a:pt x="1022" y="27574"/>
                      <a:pt x="1117" y="27957"/>
                      <a:pt x="1309" y="28244"/>
                    </a:cubicBezTo>
                    <a:cubicBezTo>
                      <a:pt x="1341" y="28340"/>
                      <a:pt x="1373" y="28404"/>
                      <a:pt x="1373" y="28500"/>
                    </a:cubicBezTo>
                    <a:cubicBezTo>
                      <a:pt x="1557" y="28869"/>
                      <a:pt x="1916" y="29107"/>
                      <a:pt x="2305" y="29107"/>
                    </a:cubicBezTo>
                    <a:cubicBezTo>
                      <a:pt x="2387" y="29107"/>
                      <a:pt x="2470" y="29096"/>
                      <a:pt x="2554" y="29074"/>
                    </a:cubicBezTo>
                    <a:cubicBezTo>
                      <a:pt x="3511" y="29393"/>
                      <a:pt x="4500" y="29649"/>
                      <a:pt x="5490" y="29840"/>
                    </a:cubicBezTo>
                    <a:cubicBezTo>
                      <a:pt x="6671" y="30127"/>
                      <a:pt x="7819" y="30415"/>
                      <a:pt x="9000" y="30638"/>
                    </a:cubicBezTo>
                    <a:cubicBezTo>
                      <a:pt x="11663" y="31189"/>
                      <a:pt x="14410" y="31571"/>
                      <a:pt x="17145" y="31571"/>
                    </a:cubicBezTo>
                    <a:cubicBezTo>
                      <a:pt x="19162" y="31571"/>
                      <a:pt x="21173" y="31363"/>
                      <a:pt x="23138" y="30861"/>
                    </a:cubicBezTo>
                    <a:cubicBezTo>
                      <a:pt x="25181" y="30319"/>
                      <a:pt x="27479" y="29521"/>
                      <a:pt x="29106" y="28149"/>
                    </a:cubicBezTo>
                    <a:cubicBezTo>
                      <a:pt x="30415" y="27032"/>
                      <a:pt x="31117" y="24798"/>
                      <a:pt x="29011" y="24032"/>
                    </a:cubicBezTo>
                    <a:cubicBezTo>
                      <a:pt x="27957" y="23744"/>
                      <a:pt x="26872" y="23489"/>
                      <a:pt x="25787" y="23361"/>
                    </a:cubicBezTo>
                    <a:cubicBezTo>
                      <a:pt x="24702" y="23138"/>
                      <a:pt x="23617" y="22979"/>
                      <a:pt x="22500" y="22883"/>
                    </a:cubicBezTo>
                    <a:cubicBezTo>
                      <a:pt x="20793" y="22688"/>
                      <a:pt x="19087" y="22604"/>
                      <a:pt x="17380" y="22604"/>
                    </a:cubicBezTo>
                    <a:cubicBezTo>
                      <a:pt x="16853" y="22604"/>
                      <a:pt x="16325" y="22612"/>
                      <a:pt x="15798" y="22627"/>
                    </a:cubicBezTo>
                    <a:cubicBezTo>
                      <a:pt x="14521" y="22659"/>
                      <a:pt x="13245" y="22755"/>
                      <a:pt x="12000" y="22883"/>
                    </a:cubicBezTo>
                    <a:cubicBezTo>
                      <a:pt x="13468" y="21734"/>
                      <a:pt x="14904" y="20585"/>
                      <a:pt x="16309" y="19308"/>
                    </a:cubicBezTo>
                    <a:cubicBezTo>
                      <a:pt x="18351" y="17457"/>
                      <a:pt x="20330" y="15479"/>
                      <a:pt x="22181" y="13436"/>
                    </a:cubicBezTo>
                    <a:cubicBezTo>
                      <a:pt x="23936" y="11489"/>
                      <a:pt x="25787" y="9447"/>
                      <a:pt x="27128" y="7213"/>
                    </a:cubicBezTo>
                    <a:cubicBezTo>
                      <a:pt x="27989" y="5745"/>
                      <a:pt x="29649" y="2170"/>
                      <a:pt x="27160" y="1309"/>
                    </a:cubicBezTo>
                    <a:cubicBezTo>
                      <a:pt x="26796" y="1184"/>
                      <a:pt x="26399" y="1135"/>
                      <a:pt x="25994" y="1135"/>
                    </a:cubicBezTo>
                    <a:cubicBezTo>
                      <a:pt x="25261" y="1135"/>
                      <a:pt x="24498" y="1292"/>
                      <a:pt x="23840" y="1436"/>
                    </a:cubicBezTo>
                    <a:cubicBezTo>
                      <a:pt x="22692" y="1692"/>
                      <a:pt x="21575" y="2106"/>
                      <a:pt x="20521" y="2617"/>
                    </a:cubicBezTo>
                    <a:cubicBezTo>
                      <a:pt x="16149" y="4819"/>
                      <a:pt x="12415" y="8553"/>
                      <a:pt x="9383" y="12319"/>
                    </a:cubicBezTo>
                    <a:cubicBezTo>
                      <a:pt x="8298" y="13628"/>
                      <a:pt x="7309" y="15032"/>
                      <a:pt x="6383" y="16468"/>
                    </a:cubicBezTo>
                    <a:cubicBezTo>
                      <a:pt x="6926" y="14904"/>
                      <a:pt x="7468" y="13372"/>
                      <a:pt x="8043" y="11808"/>
                    </a:cubicBezTo>
                    <a:lnTo>
                      <a:pt x="10341" y="5234"/>
                    </a:lnTo>
                    <a:cubicBezTo>
                      <a:pt x="10915" y="3670"/>
                      <a:pt x="11585" y="1660"/>
                      <a:pt x="9958" y="447"/>
                    </a:cubicBezTo>
                    <a:cubicBezTo>
                      <a:pt x="9527" y="132"/>
                      <a:pt x="9121" y="0"/>
                      <a:pt x="87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874174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2024/10/9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2024/10/9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2024/10/9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2024/10/9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2024/10/9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2024/10/9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2024/10/9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2024/10/9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2024/10/9</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image" Target="../media/image2.wmf"/><Relationship Id="rId7" Type="http://schemas.openxmlformats.org/officeDocument/2006/relationships/image" Target="../media/image6.gi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image" Target="../media/image4.gif"/><Relationship Id="rId4" Type="http://schemas.openxmlformats.org/officeDocument/2006/relationships/image" Target="../media/image3.wmf"/><Relationship Id="rId9" Type="http://schemas.openxmlformats.org/officeDocument/2006/relationships/image" Target="../media/image1.w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9.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png"/><Relationship Id="rId7" Type="http://schemas.openxmlformats.org/officeDocument/2006/relationships/image" Target="../media/image18.sv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22.svg"/><Relationship Id="rId5" Type="http://schemas.openxmlformats.org/officeDocument/2006/relationships/image" Target="../media/image32.png"/><Relationship Id="rId10" Type="http://schemas.openxmlformats.org/officeDocument/2006/relationships/image" Target="../media/image35.png"/><Relationship Id="rId4" Type="http://schemas.openxmlformats.org/officeDocument/2006/relationships/image" Target="../media/image31.png"/><Relationship Id="rId9" Type="http://schemas.openxmlformats.org/officeDocument/2006/relationships/image" Target="../media/image20.svg"/></Relationships>
</file>

<file path=ppt/slides/_rels/slide19.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3.png"/><Relationship Id="rId3" Type="http://schemas.openxmlformats.org/officeDocument/2006/relationships/image" Target="../media/image7.png"/><Relationship Id="rId7" Type="http://schemas.openxmlformats.org/officeDocument/2006/relationships/image" Target="../media/image9.png"/><Relationship Id="rId12" Type="http://schemas.openxmlformats.org/officeDocument/2006/relationships/image" Target="../media/image10.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12.png"/><Relationship Id="rId5" Type="http://schemas.openxmlformats.org/officeDocument/2006/relationships/image" Target="../media/image8.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16.svg"/></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gif"/><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gif"/><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gif"/><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gif"/><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gif"/><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4.png"/><Relationship Id="rId7" Type="http://schemas.openxmlformats.org/officeDocument/2006/relationships/image" Target="../media/image15.sv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3.png"/><Relationship Id="rId4" Type="http://schemas.openxmlformats.org/officeDocument/2006/relationships/image" Target="../media/image13.svg"/><Relationship Id="rId9" Type="http://schemas.openxmlformats.org/officeDocument/2006/relationships/image" Target="../media/image17.svg"/></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gi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4.png"/><Relationship Id="rId7" Type="http://schemas.openxmlformats.org/officeDocument/2006/relationships/image" Target="../media/image15.sv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3.png"/><Relationship Id="rId4" Type="http://schemas.openxmlformats.org/officeDocument/2006/relationships/image" Target="../media/image13.svg"/><Relationship Id="rId9" Type="http://schemas.openxmlformats.org/officeDocument/2006/relationships/image" Target="../media/image17.sv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15.sv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3.png"/><Relationship Id="rId4" Type="http://schemas.openxmlformats.org/officeDocument/2006/relationships/image" Target="../media/image13.svg"/><Relationship Id="rId9" Type="http://schemas.openxmlformats.org/officeDocument/2006/relationships/image" Target="../media/image17.sv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5.sv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0.png"/><Relationship Id="rId10" Type="http://schemas.openxmlformats.org/officeDocument/2006/relationships/image" Target="../media/image13.png"/><Relationship Id="rId4" Type="http://schemas.openxmlformats.org/officeDocument/2006/relationships/image" Target="../media/image13.svg"/><Relationship Id="rId9" Type="http://schemas.openxmlformats.org/officeDocument/2006/relationships/image" Target="../media/image17.sv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15.sv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3.png"/><Relationship Id="rId4" Type="http://schemas.openxmlformats.org/officeDocument/2006/relationships/image" Target="../media/image13.svg"/><Relationship Id="rId9" Type="http://schemas.openxmlformats.org/officeDocument/2006/relationships/image" Target="../media/image17.sv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a:extLst>
              <a:ext uri="{FF2B5EF4-FFF2-40B4-BE49-F238E27FC236}">
                <a16:creationId xmlns="" xmlns:a16="http://schemas.microsoft.com/office/drawing/2014/main" id="{8545BA92-8C94-38D9-A0D5-528F685FC4B2}"/>
              </a:ext>
            </a:extLst>
          </p:cNvPr>
          <p:cNvSpPr>
            <a:spLocks noChangeArrowheads="1"/>
          </p:cNvSpPr>
          <p:nvPr/>
        </p:nvSpPr>
        <p:spPr bwMode="auto">
          <a:xfrm>
            <a:off x="1981200" y="274639"/>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600">
                <a:solidFill>
                  <a:schemeClr val="tx1"/>
                </a:solidFill>
                <a:latin typeface=".VnTime" panose="020B7200000000000000" pitchFamily="34" charset="0"/>
              </a:defRPr>
            </a:lvl1pPr>
            <a:lvl2pPr marL="742950" indent="-285750">
              <a:defRPr sz="1600">
                <a:solidFill>
                  <a:schemeClr val="tx1"/>
                </a:solidFill>
                <a:latin typeface=".VnTime" panose="020B7200000000000000" pitchFamily="34" charset="0"/>
              </a:defRPr>
            </a:lvl2pPr>
            <a:lvl3pPr marL="1143000" indent="-228600">
              <a:defRPr sz="1600">
                <a:solidFill>
                  <a:schemeClr val="tx1"/>
                </a:solidFill>
                <a:latin typeface=".VnTime" panose="020B7200000000000000" pitchFamily="34" charset="0"/>
              </a:defRPr>
            </a:lvl3pPr>
            <a:lvl4pPr marL="1600200" indent="-228600">
              <a:defRPr sz="1600">
                <a:solidFill>
                  <a:schemeClr val="tx1"/>
                </a:solidFill>
                <a:latin typeface=".VnTime" panose="020B7200000000000000" pitchFamily="34" charset="0"/>
              </a:defRPr>
            </a:lvl4pPr>
            <a:lvl5pPr marL="2057400" indent="-228600">
              <a:defRPr sz="1600">
                <a:solidFill>
                  <a:schemeClr val="tx1"/>
                </a:solidFill>
                <a:latin typeface=".VnTime" panose="020B7200000000000000" pitchFamily="34" charset="0"/>
              </a:defRPr>
            </a:lvl5pPr>
            <a:lvl6pPr marL="2514600" indent="-228600" eaLnBrk="0" fontAlgn="base" hangingPunct="0">
              <a:spcBef>
                <a:spcPct val="0"/>
              </a:spcBef>
              <a:spcAft>
                <a:spcPct val="0"/>
              </a:spcAft>
              <a:defRPr sz="1600">
                <a:solidFill>
                  <a:schemeClr val="tx1"/>
                </a:solidFill>
                <a:latin typeface=".VnTime" panose="020B7200000000000000" pitchFamily="34" charset="0"/>
              </a:defRPr>
            </a:lvl6pPr>
            <a:lvl7pPr marL="2971800" indent="-228600" eaLnBrk="0" fontAlgn="base" hangingPunct="0">
              <a:spcBef>
                <a:spcPct val="0"/>
              </a:spcBef>
              <a:spcAft>
                <a:spcPct val="0"/>
              </a:spcAft>
              <a:defRPr sz="1600">
                <a:solidFill>
                  <a:schemeClr val="tx1"/>
                </a:solidFill>
                <a:latin typeface=".VnTime" panose="020B7200000000000000" pitchFamily="34" charset="0"/>
              </a:defRPr>
            </a:lvl7pPr>
            <a:lvl8pPr marL="3429000" indent="-228600" eaLnBrk="0" fontAlgn="base" hangingPunct="0">
              <a:spcBef>
                <a:spcPct val="0"/>
              </a:spcBef>
              <a:spcAft>
                <a:spcPct val="0"/>
              </a:spcAft>
              <a:defRPr sz="1600">
                <a:solidFill>
                  <a:schemeClr val="tx1"/>
                </a:solidFill>
                <a:latin typeface=".VnTime" panose="020B7200000000000000" pitchFamily="34" charset="0"/>
              </a:defRPr>
            </a:lvl8pPr>
            <a:lvl9pPr marL="3886200" indent="-228600" eaLnBrk="0" fontAlgn="base" hangingPunct="0">
              <a:spcBef>
                <a:spcPct val="0"/>
              </a:spcBef>
              <a:spcAft>
                <a:spcPct val="0"/>
              </a:spcAft>
              <a:defRPr sz="1600">
                <a:solidFill>
                  <a:schemeClr val="tx1"/>
                </a:solidFill>
                <a:latin typeface=".VnTime" panose="020B7200000000000000" pitchFamily="34" charset="0"/>
              </a:defRPr>
            </a:lvl9pPr>
          </a:lstStyle>
          <a:p>
            <a:pPr algn="ctr" eaLnBrk="1" hangingPunct="1"/>
            <a:r>
              <a:rPr lang="en-US" altLang="en-US" sz="4400">
                <a:solidFill>
                  <a:schemeClr val="tx2"/>
                </a:solidFill>
              </a:rPr>
              <a:t>`</a:t>
            </a:r>
          </a:p>
        </p:txBody>
      </p:sp>
      <p:pic>
        <p:nvPicPr>
          <p:cNvPr id="4099" name="Picture 5" descr="POINSET3">
            <a:extLst>
              <a:ext uri="{FF2B5EF4-FFF2-40B4-BE49-F238E27FC236}">
                <a16:creationId xmlns="" xmlns:a16="http://schemas.microsoft.com/office/drawing/2014/main" id="{CEFC4164-5C32-3A9F-00FB-29545647BBB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67749" y="5026026"/>
            <a:ext cx="2000251"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6" descr="POINSET2">
            <a:extLst>
              <a:ext uri="{FF2B5EF4-FFF2-40B4-BE49-F238E27FC236}">
                <a16:creationId xmlns="" xmlns:a16="http://schemas.microsoft.com/office/drawing/2014/main" id="{8D65A7C7-34AE-2C80-ECD7-6A13816CDEA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100303"/>
            <a:ext cx="1981200" cy="197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7" descr="15">
            <a:extLst>
              <a:ext uri="{FF2B5EF4-FFF2-40B4-BE49-F238E27FC236}">
                <a16:creationId xmlns="" xmlns:a16="http://schemas.microsoft.com/office/drawing/2014/main" id="{9C43D684-C508-CEAD-DECD-09037E5DA642}"/>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410201" y="0"/>
            <a:ext cx="1544639"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8" descr="FIREWRK5">
            <a:extLst>
              <a:ext uri="{FF2B5EF4-FFF2-40B4-BE49-F238E27FC236}">
                <a16:creationId xmlns="" xmlns:a16="http://schemas.microsoft.com/office/drawing/2014/main" id="{19B27E3D-A8EC-B8BD-B89F-CEB62B95B29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00600" y="2895600"/>
            <a:ext cx="287972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Rectangle 9">
            <a:extLst>
              <a:ext uri="{FF2B5EF4-FFF2-40B4-BE49-F238E27FC236}">
                <a16:creationId xmlns="" xmlns:a16="http://schemas.microsoft.com/office/drawing/2014/main" id="{D1D3A5A2-CF88-1138-7FAE-B197F06ECCA6}"/>
              </a:ext>
            </a:extLst>
          </p:cNvPr>
          <p:cNvSpPr>
            <a:spLocks noChangeArrowheads="1"/>
          </p:cNvSpPr>
          <p:nvPr/>
        </p:nvSpPr>
        <p:spPr bwMode="auto">
          <a:xfrm>
            <a:off x="729674" y="5002214"/>
            <a:ext cx="10754737" cy="1755484"/>
          </a:xfrm>
          <a:prstGeom prst="rect">
            <a:avLst/>
          </a:prstGeom>
          <a:gradFill rotWithShape="1">
            <a:gsLst>
              <a:gs pos="0">
                <a:srgbClr val="FFFFFF">
                  <a:alpha val="0"/>
                </a:srgbClr>
              </a:gs>
              <a:gs pos="100000">
                <a:srgbClr val="0099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VnTime" panose="020B7200000000000000" pitchFamily="34" charset="0"/>
              </a:defRPr>
            </a:lvl1pPr>
            <a:lvl2pPr marL="742950" indent="-285750">
              <a:defRPr sz="1600">
                <a:solidFill>
                  <a:schemeClr val="tx1"/>
                </a:solidFill>
                <a:latin typeface=".VnTime" panose="020B7200000000000000" pitchFamily="34" charset="0"/>
              </a:defRPr>
            </a:lvl2pPr>
            <a:lvl3pPr marL="1143000" indent="-228600">
              <a:defRPr sz="1600">
                <a:solidFill>
                  <a:schemeClr val="tx1"/>
                </a:solidFill>
                <a:latin typeface=".VnTime" panose="020B7200000000000000" pitchFamily="34" charset="0"/>
              </a:defRPr>
            </a:lvl3pPr>
            <a:lvl4pPr marL="1600200" indent="-228600">
              <a:defRPr sz="1600">
                <a:solidFill>
                  <a:schemeClr val="tx1"/>
                </a:solidFill>
                <a:latin typeface=".VnTime" panose="020B7200000000000000" pitchFamily="34" charset="0"/>
              </a:defRPr>
            </a:lvl4pPr>
            <a:lvl5pPr marL="2057400" indent="-228600">
              <a:defRPr sz="1600">
                <a:solidFill>
                  <a:schemeClr val="tx1"/>
                </a:solidFill>
                <a:latin typeface=".VnTime" panose="020B7200000000000000" pitchFamily="34" charset="0"/>
              </a:defRPr>
            </a:lvl5pPr>
            <a:lvl6pPr marL="2514600" indent="-228600" eaLnBrk="0" fontAlgn="base" hangingPunct="0">
              <a:spcBef>
                <a:spcPct val="0"/>
              </a:spcBef>
              <a:spcAft>
                <a:spcPct val="0"/>
              </a:spcAft>
              <a:defRPr sz="1600">
                <a:solidFill>
                  <a:schemeClr val="tx1"/>
                </a:solidFill>
                <a:latin typeface=".VnTime" panose="020B7200000000000000" pitchFamily="34" charset="0"/>
              </a:defRPr>
            </a:lvl6pPr>
            <a:lvl7pPr marL="2971800" indent="-228600" eaLnBrk="0" fontAlgn="base" hangingPunct="0">
              <a:spcBef>
                <a:spcPct val="0"/>
              </a:spcBef>
              <a:spcAft>
                <a:spcPct val="0"/>
              </a:spcAft>
              <a:defRPr sz="1600">
                <a:solidFill>
                  <a:schemeClr val="tx1"/>
                </a:solidFill>
                <a:latin typeface=".VnTime" panose="020B7200000000000000" pitchFamily="34" charset="0"/>
              </a:defRPr>
            </a:lvl7pPr>
            <a:lvl8pPr marL="3429000" indent="-228600" eaLnBrk="0" fontAlgn="base" hangingPunct="0">
              <a:spcBef>
                <a:spcPct val="0"/>
              </a:spcBef>
              <a:spcAft>
                <a:spcPct val="0"/>
              </a:spcAft>
              <a:defRPr sz="1600">
                <a:solidFill>
                  <a:schemeClr val="tx1"/>
                </a:solidFill>
                <a:latin typeface=".VnTime" panose="020B7200000000000000" pitchFamily="34" charset="0"/>
              </a:defRPr>
            </a:lvl8pPr>
            <a:lvl9pPr marL="3886200" indent="-228600" eaLnBrk="0" fontAlgn="base" hangingPunct="0">
              <a:spcBef>
                <a:spcPct val="0"/>
              </a:spcBef>
              <a:spcAft>
                <a:spcPct val="0"/>
              </a:spcAft>
              <a:defRPr sz="1600">
                <a:solidFill>
                  <a:schemeClr val="tx1"/>
                </a:solidFill>
                <a:latin typeface=".VnTime" panose="020B7200000000000000" pitchFamily="34" charset="0"/>
              </a:defRPr>
            </a:lvl9pPr>
          </a:lstStyle>
          <a:p>
            <a:pPr algn="ctr" eaLnBrk="1" hangingPunct="1"/>
            <a:endParaRPr lang="uk-UA" altLang="en-US" sz="1800"/>
          </a:p>
        </p:txBody>
      </p:sp>
      <p:pic>
        <p:nvPicPr>
          <p:cNvPr id="4104" name="Picture 10" descr="21">
            <a:extLst>
              <a:ext uri="{FF2B5EF4-FFF2-40B4-BE49-F238E27FC236}">
                <a16:creationId xmlns="" xmlns:a16="http://schemas.microsoft.com/office/drawing/2014/main" id="{ABC0074D-5964-92FB-03A4-0E6D6D11D968}"/>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4999037"/>
            <a:ext cx="1979613" cy="185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1" descr="POINSET2">
            <a:extLst>
              <a:ext uri="{FF2B5EF4-FFF2-40B4-BE49-F238E27FC236}">
                <a16:creationId xmlns="" xmlns:a16="http://schemas.microsoft.com/office/drawing/2014/main" id="{114C8CD1-872C-8F66-F457-8442DD9543A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9507179" y="96334"/>
            <a:ext cx="1981200" cy="197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106" name="Object 12">
            <a:extLst>
              <a:ext uri="{FF2B5EF4-FFF2-40B4-BE49-F238E27FC236}">
                <a16:creationId xmlns="" xmlns:a16="http://schemas.microsoft.com/office/drawing/2014/main" id="{E8960078-AB6F-E0FF-3150-CCC7E9293981}"/>
              </a:ext>
            </a:extLst>
          </p:cNvPr>
          <p:cNvGraphicFramePr>
            <a:graphicFrameLocks noChangeAspect="1"/>
          </p:cNvGraphicFramePr>
          <p:nvPr/>
        </p:nvGraphicFramePr>
        <p:xfrm>
          <a:off x="7467602" y="2514600"/>
          <a:ext cx="1425575" cy="2692400"/>
        </p:xfrm>
        <a:graphic>
          <a:graphicData uri="http://schemas.openxmlformats.org/presentationml/2006/ole">
            <mc:AlternateContent xmlns:mc="http://schemas.openxmlformats.org/markup-compatibility/2006">
              <mc:Choice xmlns:v="urn:schemas-microsoft-com:vml" Requires="v">
                <p:oleObj spid="_x0000_s1035" name="Equation" r:id="rId8" imgW="114151" imgH="215619" progId="Equation.3">
                  <p:embed/>
                </p:oleObj>
              </mc:Choice>
              <mc:Fallback>
                <p:oleObj name="Equation" r:id="rId8" imgW="114151" imgH="215619"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67602" y="2514600"/>
                        <a:ext cx="1425575" cy="269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4637" name="WordArt 13">
            <a:extLst>
              <a:ext uri="{FF2B5EF4-FFF2-40B4-BE49-F238E27FC236}">
                <a16:creationId xmlns="" xmlns:a16="http://schemas.microsoft.com/office/drawing/2014/main" id="{BD726131-6BD7-6546-4267-1559C715DD15}"/>
              </a:ext>
            </a:extLst>
          </p:cNvPr>
          <p:cNvSpPr>
            <a:spLocks noChangeArrowheads="1" noChangeShapeType="1" noTextEdit="1"/>
          </p:cNvSpPr>
          <p:nvPr/>
        </p:nvSpPr>
        <p:spPr bwMode="auto">
          <a:xfrm>
            <a:off x="2895600" y="4191000"/>
            <a:ext cx="6248400" cy="685800"/>
          </a:xfrm>
          <a:prstGeom prst="rect">
            <a:avLst/>
          </a:prstGeom>
        </p:spPr>
        <p:txBody>
          <a:bodyPr wrap="none" fromWordArt="1">
            <a:prstTxWarp prst="textPlain">
              <a:avLst>
                <a:gd name="adj" fmla="val 50000"/>
              </a:avLst>
            </a:prstTxWarp>
          </a:bodyPr>
          <a:lstStyle/>
          <a:p>
            <a:pPr algn="ctr"/>
            <a:r>
              <a:rPr lang="pt-BR" sz="3600" b="1" kern="10" dirty="0">
                <a:ln w="19050">
                  <a:solidFill>
                    <a:srgbClr val="3366FF"/>
                  </a:solidFill>
                  <a:round/>
                  <a:headEnd/>
                  <a:tailEnd/>
                </a:ln>
                <a:solidFill>
                  <a:srgbClr val="0000FF"/>
                </a:solidFill>
                <a:effectLst>
                  <a:outerShdw dist="35921" dir="2700000" algn="ctr" rotWithShape="0">
                    <a:srgbClr val="990000"/>
                  </a:outerShdw>
                </a:effectLst>
                <a:latin typeface=".VnTimeH" panose="020B7200000000000000" pitchFamily="34" charset="0"/>
              </a:rPr>
              <a:t>VÒ dù giê líp 9B</a:t>
            </a:r>
            <a:endParaRPr lang="en-US" sz="3600" b="1" kern="10" dirty="0">
              <a:ln w="19050">
                <a:solidFill>
                  <a:srgbClr val="3366FF"/>
                </a:solidFill>
                <a:round/>
                <a:headEnd/>
                <a:tailEnd/>
              </a:ln>
              <a:solidFill>
                <a:srgbClr val="0000FF"/>
              </a:solidFill>
              <a:effectLst>
                <a:outerShdw dist="35921" dir="2700000" algn="ctr" rotWithShape="0">
                  <a:srgbClr val="990000"/>
                </a:outerShdw>
              </a:effectLst>
              <a:latin typeface=".VnTimeH" panose="020B7200000000000000" pitchFamily="34" charset="0"/>
            </a:endParaRPr>
          </a:p>
        </p:txBody>
      </p:sp>
      <p:sp>
        <p:nvSpPr>
          <p:cNvPr id="154638" name="WordArt 14">
            <a:extLst>
              <a:ext uri="{FF2B5EF4-FFF2-40B4-BE49-F238E27FC236}">
                <a16:creationId xmlns="" xmlns:a16="http://schemas.microsoft.com/office/drawing/2014/main" id="{59A22BF6-B6D4-76E2-EC7C-340DCDF62884}"/>
              </a:ext>
            </a:extLst>
          </p:cNvPr>
          <p:cNvSpPr>
            <a:spLocks noChangeArrowheads="1" noChangeShapeType="1" noTextEdit="1"/>
          </p:cNvSpPr>
          <p:nvPr/>
        </p:nvSpPr>
        <p:spPr bwMode="auto">
          <a:xfrm>
            <a:off x="2438400" y="1676400"/>
            <a:ext cx="7086600" cy="5334000"/>
          </a:xfrm>
          <a:prstGeom prst="rect">
            <a:avLst/>
          </a:prstGeom>
        </p:spPr>
        <p:txBody>
          <a:bodyPr spcFirstLastPara="1" wrap="none" fromWordArt="1">
            <a:prstTxWarp prst="textArchUp">
              <a:avLst>
                <a:gd name="adj" fmla="val 10748031"/>
              </a:avLst>
            </a:prstTxWarp>
          </a:bodyPr>
          <a:lstStyle/>
          <a:p>
            <a:pPr algn="ctr"/>
            <a:r>
              <a:rPr lang="en-US" sz="3600" b="1"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VnTimeH" panose="020B7200000000000000" pitchFamily="34" charset="0"/>
              </a:rPr>
              <a:t>Chµo</a:t>
            </a:r>
            <a:r>
              <a:rPr lang="en-US" sz="3600" b="1"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VnTimeH" panose="020B7200000000000000" pitchFamily="34" charset="0"/>
              </a:rPr>
              <a:t> </a:t>
            </a:r>
            <a:r>
              <a:rPr lang="en-US" sz="3600" b="1"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VnTimeH" panose="020B7200000000000000" pitchFamily="34" charset="0"/>
              </a:rPr>
              <a:t>mõng</a:t>
            </a:r>
            <a:r>
              <a:rPr lang="en-US" sz="3600" b="1"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VnTimeH" panose="020B7200000000000000" pitchFamily="34" charset="0"/>
              </a:rPr>
              <a:t> </a:t>
            </a:r>
            <a:r>
              <a:rPr lang="en-US" sz="3600" b="1"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VnTimeH" panose="020B7200000000000000" pitchFamily="34" charset="0"/>
              </a:rPr>
              <a:t>c¸c</a:t>
            </a:r>
            <a:r>
              <a:rPr lang="en-US" sz="3600" b="1"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VnTimeH" panose="020B7200000000000000" pitchFamily="34" charset="0"/>
              </a:rPr>
              <a:t> </a:t>
            </a:r>
            <a:r>
              <a:rPr lang="en-US" sz="3600" b="1"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VnTimeH" panose="020B7200000000000000" pitchFamily="34" charset="0"/>
              </a:rPr>
              <a:t>thÇy</a:t>
            </a:r>
            <a:r>
              <a:rPr lang="en-US" sz="3600" b="1"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VnTimeH" panose="020B7200000000000000" pitchFamily="34" charset="0"/>
              </a:rPr>
              <a:t> , c« </a:t>
            </a:r>
            <a:r>
              <a:rPr lang="en-US" sz="3600" b="1"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VnTimeH" panose="020B7200000000000000" pitchFamily="34" charset="0"/>
              </a:rPr>
              <a:t>gi¸o</a:t>
            </a:r>
            <a:endParaRPr lang="en-US" sz="3600" b="1"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VnTimeH" panose="020B7200000000000000" pitchFamily="34" charset="0"/>
            </a:endParaRPr>
          </a:p>
        </p:txBody>
      </p:sp>
      <p:sp>
        <p:nvSpPr>
          <p:cNvPr id="4109" name="WordArt 16">
            <a:extLst>
              <a:ext uri="{FF2B5EF4-FFF2-40B4-BE49-F238E27FC236}">
                <a16:creationId xmlns="" xmlns:a16="http://schemas.microsoft.com/office/drawing/2014/main" id="{06CA3788-9195-4991-80AE-D5630BBA85C8}"/>
              </a:ext>
            </a:extLst>
          </p:cNvPr>
          <p:cNvSpPr>
            <a:spLocks noChangeArrowheads="1" noChangeShapeType="1" noTextEdit="1"/>
          </p:cNvSpPr>
          <p:nvPr/>
        </p:nvSpPr>
        <p:spPr bwMode="auto">
          <a:xfrm>
            <a:off x="1524000" y="0"/>
            <a:ext cx="3886200" cy="457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3600" b="1" kern="10">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Trường THCS CẤN HỮU </a:t>
            </a:r>
            <a:endParaRPr lang="en-US" sz="3600" b="1" kern="10">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154641" name="WordArt 17">
            <a:extLst>
              <a:ext uri="{FF2B5EF4-FFF2-40B4-BE49-F238E27FC236}">
                <a16:creationId xmlns="" xmlns:a16="http://schemas.microsoft.com/office/drawing/2014/main" id="{8CB2303A-F2D3-BD97-9C28-24004A2BC0FF}"/>
              </a:ext>
            </a:extLst>
          </p:cNvPr>
          <p:cNvSpPr>
            <a:spLocks noChangeArrowheads="1" noChangeShapeType="1" noTextEdit="1"/>
          </p:cNvSpPr>
          <p:nvPr/>
        </p:nvSpPr>
        <p:spPr bwMode="auto">
          <a:xfrm>
            <a:off x="3733800" y="5638800"/>
            <a:ext cx="4724400" cy="685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Giáo viên : Nguyễn Thị Hin</a:t>
            </a:r>
          </a:p>
        </p:txBody>
      </p:sp>
    </p:spTree>
    <p:extLst>
      <p:ext uri="{BB962C8B-B14F-4D97-AF65-F5344CB8AC3E}">
        <p14:creationId xmlns:p14="http://schemas.microsoft.com/office/powerpoint/2010/main" val="6176676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154638"/>
                                        </p:tgtEl>
                                        <p:attrNameLst>
                                          <p:attrName>style.visibility</p:attrName>
                                        </p:attrNameLst>
                                      </p:cBhvr>
                                      <p:to>
                                        <p:strVal val="visible"/>
                                      </p:to>
                                    </p:set>
                                    <p:anim calcmode="lin" valueType="num">
                                      <p:cBhvr>
                                        <p:cTn id="7" dur="1000" fill="hold"/>
                                        <p:tgtEl>
                                          <p:spTgt spid="154638"/>
                                        </p:tgtEl>
                                        <p:attrNameLst>
                                          <p:attrName>ppt_w</p:attrName>
                                        </p:attrNameLst>
                                      </p:cBhvr>
                                      <p:tavLst>
                                        <p:tav tm="0">
                                          <p:val>
                                            <p:strVal val="#ppt_w*0.70"/>
                                          </p:val>
                                        </p:tav>
                                        <p:tav tm="100000">
                                          <p:val>
                                            <p:strVal val="#ppt_w"/>
                                          </p:val>
                                        </p:tav>
                                      </p:tavLst>
                                    </p:anim>
                                    <p:anim calcmode="lin" valueType="num">
                                      <p:cBhvr>
                                        <p:cTn id="8" dur="1000" fill="hold"/>
                                        <p:tgtEl>
                                          <p:spTgt spid="154638"/>
                                        </p:tgtEl>
                                        <p:attrNameLst>
                                          <p:attrName>ppt_h</p:attrName>
                                        </p:attrNameLst>
                                      </p:cBhvr>
                                      <p:tavLst>
                                        <p:tav tm="0">
                                          <p:val>
                                            <p:strVal val="#ppt_h"/>
                                          </p:val>
                                        </p:tav>
                                        <p:tav tm="100000">
                                          <p:val>
                                            <p:strVal val="#ppt_h"/>
                                          </p:val>
                                        </p:tav>
                                      </p:tavLst>
                                    </p:anim>
                                    <p:animEffect transition="in" filter="fade">
                                      <p:cBhvr>
                                        <p:cTn id="9" dur="1000"/>
                                        <p:tgtEl>
                                          <p:spTgt spid="154638"/>
                                        </p:tgtEl>
                                      </p:cBhvr>
                                    </p:animEffect>
                                  </p:childTnLst>
                                </p:cTn>
                              </p:par>
                              <p:par>
                                <p:cTn id="10" presetID="2" presetClass="entr" presetSubtype="1" fill="hold" nodeType="withEffect">
                                  <p:stCondLst>
                                    <p:cond delay="1500"/>
                                  </p:stCondLst>
                                  <p:childTnLst>
                                    <p:set>
                                      <p:cBhvr>
                                        <p:cTn id="11" dur="1" fill="hold">
                                          <p:stCondLst>
                                            <p:cond delay="0"/>
                                          </p:stCondLst>
                                        </p:cTn>
                                        <p:tgtEl>
                                          <p:spTgt spid="154637"/>
                                        </p:tgtEl>
                                        <p:attrNameLst>
                                          <p:attrName>style.visibility</p:attrName>
                                        </p:attrNameLst>
                                      </p:cBhvr>
                                      <p:to>
                                        <p:strVal val="visible"/>
                                      </p:to>
                                    </p:set>
                                    <p:anim calcmode="lin" valueType="num">
                                      <p:cBhvr additive="base">
                                        <p:cTn id="12" dur="500" fill="hold"/>
                                        <p:tgtEl>
                                          <p:spTgt spid="154637"/>
                                        </p:tgtEl>
                                        <p:attrNameLst>
                                          <p:attrName>ppt_x</p:attrName>
                                        </p:attrNameLst>
                                      </p:cBhvr>
                                      <p:tavLst>
                                        <p:tav tm="0">
                                          <p:val>
                                            <p:strVal val="#ppt_x"/>
                                          </p:val>
                                        </p:tav>
                                        <p:tav tm="100000">
                                          <p:val>
                                            <p:strVal val="#ppt_x"/>
                                          </p:val>
                                        </p:tav>
                                      </p:tavLst>
                                    </p:anim>
                                    <p:anim calcmode="lin" valueType="num">
                                      <p:cBhvr additive="base">
                                        <p:cTn id="13" dur="500" fill="hold"/>
                                        <p:tgtEl>
                                          <p:spTgt spid="154637"/>
                                        </p:tgtEl>
                                        <p:attrNameLst>
                                          <p:attrName>ppt_y</p:attrName>
                                        </p:attrNameLst>
                                      </p:cBhvr>
                                      <p:tavLst>
                                        <p:tav tm="0">
                                          <p:val>
                                            <p:strVal val="0-#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0" presetClass="entr" presetSubtype="0" fill="hold" nodeType="clickEffect">
                                  <p:stCondLst>
                                    <p:cond delay="0"/>
                                  </p:stCondLst>
                                  <p:childTnLst>
                                    <p:set>
                                      <p:cBhvr>
                                        <p:cTn id="17" dur="1" fill="hold">
                                          <p:stCondLst>
                                            <p:cond delay="0"/>
                                          </p:stCondLst>
                                        </p:cTn>
                                        <p:tgtEl>
                                          <p:spTgt spid="154641"/>
                                        </p:tgtEl>
                                        <p:attrNameLst>
                                          <p:attrName>style.visibility</p:attrName>
                                        </p:attrNameLst>
                                      </p:cBhvr>
                                      <p:to>
                                        <p:strVal val="visible"/>
                                      </p:to>
                                    </p:set>
                                    <p:animEffect transition="in" filter="wedge">
                                      <p:cBhvr>
                                        <p:cTn id="18" dur="2000"/>
                                        <p:tgtEl>
                                          <p:spTgt spid="1546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6"/>
          <p:cNvSpPr/>
          <p:nvPr/>
        </p:nvSpPr>
        <p:spPr>
          <a:xfrm rot="18900000">
            <a:off x="2737570" y="2993510"/>
            <a:ext cx="314113" cy="314113"/>
          </a:xfrm>
          <a:prstGeom prst="roundRect">
            <a:avLst/>
          </a:prstGeom>
          <a:noFill/>
          <a:ln w="38100">
            <a:solidFill>
              <a:srgbClr val="E1301D"/>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3" name="圆角矩形 22"/>
          <p:cNvSpPr/>
          <p:nvPr/>
        </p:nvSpPr>
        <p:spPr>
          <a:xfrm rot="18900000">
            <a:off x="2713991" y="1893394"/>
            <a:ext cx="256664" cy="256664"/>
          </a:xfrm>
          <a:prstGeom prst="roundRect">
            <a:avLst/>
          </a:prstGeom>
          <a:noFill/>
          <a:ln w="38100">
            <a:solidFill>
              <a:srgbClr val="FFBE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8" name="圆角矩形 7"/>
          <p:cNvSpPr/>
          <p:nvPr/>
        </p:nvSpPr>
        <p:spPr>
          <a:xfrm>
            <a:off x="393757" y="2475148"/>
            <a:ext cx="674154" cy="674154"/>
          </a:xfrm>
          <a:prstGeom prst="roundRect">
            <a:avLst/>
          </a:prstGeom>
          <a:noFill/>
          <a:ln w="76200">
            <a:solidFill>
              <a:srgbClr val="E1301D"/>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 name="圆角矩形 10"/>
          <p:cNvSpPr/>
          <p:nvPr/>
        </p:nvSpPr>
        <p:spPr>
          <a:xfrm>
            <a:off x="1650625" y="1304703"/>
            <a:ext cx="412928" cy="412928"/>
          </a:xfrm>
          <a:prstGeom prst="roundRect">
            <a:avLst/>
          </a:prstGeom>
          <a:noFill/>
          <a:ln w="38100">
            <a:solidFill>
              <a:srgbClr val="E1301D"/>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 name="圆角矩形 1"/>
          <p:cNvSpPr/>
          <p:nvPr/>
        </p:nvSpPr>
        <p:spPr>
          <a:xfrm>
            <a:off x="2793139" y="3714964"/>
            <a:ext cx="1008112" cy="1008112"/>
          </a:xfrm>
          <a:prstGeom prst="roundRect">
            <a:avLst/>
          </a:prstGeom>
          <a:noFill/>
          <a:ln w="127000">
            <a:solidFill>
              <a:srgbClr val="8BAA45"/>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 name="圆角矩形 2"/>
          <p:cNvSpPr/>
          <p:nvPr/>
        </p:nvSpPr>
        <p:spPr>
          <a:xfrm>
            <a:off x="3639379" y="496939"/>
            <a:ext cx="864139" cy="864139"/>
          </a:xfrm>
          <a:prstGeom prst="roundRect">
            <a:avLst/>
          </a:prstGeom>
          <a:noFill/>
          <a:ln w="127000">
            <a:solidFill>
              <a:srgbClr val="1C8CA1"/>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 name="圆角矩形 3"/>
          <p:cNvSpPr/>
          <p:nvPr/>
        </p:nvSpPr>
        <p:spPr>
          <a:xfrm>
            <a:off x="3610787" y="2887787"/>
            <a:ext cx="1152128" cy="1152128"/>
          </a:xfrm>
          <a:prstGeom prst="roundRect">
            <a:avLst/>
          </a:prstGeom>
          <a:noFill/>
          <a:ln w="127000">
            <a:solidFill>
              <a:srgbClr val="8BAA45"/>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 name="圆角矩形 4"/>
          <p:cNvSpPr/>
          <p:nvPr/>
        </p:nvSpPr>
        <p:spPr>
          <a:xfrm>
            <a:off x="1127448" y="696099"/>
            <a:ext cx="864096" cy="847436"/>
          </a:xfrm>
          <a:prstGeom prst="roundRect">
            <a:avLst/>
          </a:prstGeom>
          <a:noFill/>
          <a:ln w="76200">
            <a:solidFill>
              <a:srgbClr val="8BAA45"/>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 name="圆角矩形 5"/>
          <p:cNvSpPr/>
          <p:nvPr/>
        </p:nvSpPr>
        <p:spPr>
          <a:xfrm>
            <a:off x="-261639" y="2141146"/>
            <a:ext cx="864139" cy="864139"/>
          </a:xfrm>
          <a:prstGeom prst="roundRect">
            <a:avLst/>
          </a:prstGeom>
          <a:noFill/>
          <a:ln w="127000">
            <a:solidFill>
              <a:srgbClr val="1C8CA1"/>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7" name="圆角矩形 6"/>
          <p:cNvSpPr/>
          <p:nvPr/>
        </p:nvSpPr>
        <p:spPr>
          <a:xfrm>
            <a:off x="1755617" y="5234127"/>
            <a:ext cx="1008112" cy="1008112"/>
          </a:xfrm>
          <a:prstGeom prst="roundRect">
            <a:avLst/>
          </a:prstGeom>
          <a:noFill/>
          <a:ln w="127000">
            <a:solidFill>
              <a:srgbClr val="E1301D"/>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 name="圆角矩形 8"/>
          <p:cNvSpPr/>
          <p:nvPr/>
        </p:nvSpPr>
        <p:spPr>
          <a:xfrm>
            <a:off x="1333065" y="6159246"/>
            <a:ext cx="276550" cy="276550"/>
          </a:xfrm>
          <a:prstGeom prst="roundRect">
            <a:avLst/>
          </a:prstGeom>
          <a:noFill/>
          <a:ln w="38100">
            <a:solidFill>
              <a:srgbClr val="FFBE3F"/>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 name="圆角矩形 9"/>
          <p:cNvSpPr/>
          <p:nvPr/>
        </p:nvSpPr>
        <p:spPr>
          <a:xfrm>
            <a:off x="1695942" y="3486814"/>
            <a:ext cx="553101" cy="553101"/>
          </a:xfrm>
          <a:prstGeom prst="roundRect">
            <a:avLst/>
          </a:prstGeom>
          <a:noFill/>
          <a:ln w="76200">
            <a:solidFill>
              <a:srgbClr val="E1301D"/>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2" name="圆角矩形 11"/>
          <p:cNvSpPr/>
          <p:nvPr/>
        </p:nvSpPr>
        <p:spPr>
          <a:xfrm>
            <a:off x="2268094" y="1623873"/>
            <a:ext cx="515538" cy="515538"/>
          </a:xfrm>
          <a:prstGeom prst="roundRect">
            <a:avLst/>
          </a:prstGeom>
          <a:noFill/>
          <a:ln w="57150">
            <a:solidFill>
              <a:srgbClr val="8BAA45"/>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3" name="圆角矩形 12"/>
          <p:cNvSpPr/>
          <p:nvPr/>
        </p:nvSpPr>
        <p:spPr>
          <a:xfrm>
            <a:off x="3432662" y="1140529"/>
            <a:ext cx="515538" cy="515538"/>
          </a:xfrm>
          <a:prstGeom prst="roundRect">
            <a:avLst/>
          </a:prstGeom>
          <a:noFill/>
          <a:ln w="57150">
            <a:solidFill>
              <a:srgbClr val="FFBE3F"/>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4" name="圆角矩形 13"/>
          <p:cNvSpPr/>
          <p:nvPr/>
        </p:nvSpPr>
        <p:spPr>
          <a:xfrm>
            <a:off x="4454045" y="4762146"/>
            <a:ext cx="360040" cy="360040"/>
          </a:xfrm>
          <a:prstGeom prst="roundRect">
            <a:avLst/>
          </a:prstGeom>
          <a:noFill/>
          <a:ln w="38100">
            <a:solidFill>
              <a:srgbClr val="8BAA45"/>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5" name="圆角矩形 14"/>
          <p:cNvSpPr/>
          <p:nvPr/>
        </p:nvSpPr>
        <p:spPr>
          <a:xfrm>
            <a:off x="4653458" y="5019915"/>
            <a:ext cx="360040" cy="360040"/>
          </a:xfrm>
          <a:prstGeom prst="roundRect">
            <a:avLst/>
          </a:prstGeom>
          <a:noFill/>
          <a:ln w="38100">
            <a:solidFill>
              <a:srgbClr val="FFBE3F"/>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 name="圆角矩形 15"/>
          <p:cNvSpPr/>
          <p:nvPr/>
        </p:nvSpPr>
        <p:spPr>
          <a:xfrm>
            <a:off x="2472896" y="5918699"/>
            <a:ext cx="517097" cy="517097"/>
          </a:xfrm>
          <a:prstGeom prst="roundRect">
            <a:avLst/>
          </a:prstGeom>
          <a:noFill/>
          <a:ln w="57150">
            <a:solidFill>
              <a:srgbClr val="1C8CA1"/>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8" name="圆角矩形 17"/>
          <p:cNvSpPr/>
          <p:nvPr/>
        </p:nvSpPr>
        <p:spPr>
          <a:xfrm>
            <a:off x="695443" y="4403596"/>
            <a:ext cx="456403" cy="456403"/>
          </a:xfrm>
          <a:prstGeom prst="roundRect">
            <a:avLst/>
          </a:prstGeom>
          <a:noFill/>
          <a:ln w="76200">
            <a:solidFill>
              <a:srgbClr val="E1301D"/>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9" name="圆角矩形 18"/>
          <p:cNvSpPr/>
          <p:nvPr/>
        </p:nvSpPr>
        <p:spPr>
          <a:xfrm>
            <a:off x="441790" y="4166283"/>
            <a:ext cx="456403" cy="456403"/>
          </a:xfrm>
          <a:prstGeom prst="roundRect">
            <a:avLst/>
          </a:prstGeom>
          <a:noFill/>
          <a:ln w="57150">
            <a:solidFill>
              <a:srgbClr val="FFBE3F"/>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0" name="圆角矩形 19"/>
          <p:cNvSpPr/>
          <p:nvPr/>
        </p:nvSpPr>
        <p:spPr>
          <a:xfrm>
            <a:off x="994070" y="3154428"/>
            <a:ext cx="266245" cy="266245"/>
          </a:xfrm>
          <a:prstGeom prst="roundRect">
            <a:avLst/>
          </a:prstGeom>
          <a:noFill/>
          <a:ln w="38100">
            <a:solidFill>
              <a:srgbClr val="1C8CA1"/>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1" name="圆角矩形 20"/>
          <p:cNvSpPr/>
          <p:nvPr/>
        </p:nvSpPr>
        <p:spPr>
          <a:xfrm rot="18900000">
            <a:off x="1808774" y="1970456"/>
            <a:ext cx="256664" cy="256664"/>
          </a:xfrm>
          <a:prstGeom prst="roundRect">
            <a:avLst/>
          </a:prstGeom>
          <a:noFill/>
          <a:ln w="38100">
            <a:solidFill>
              <a:srgbClr val="E1301D"/>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 name="圆角矩形 21"/>
          <p:cNvSpPr/>
          <p:nvPr/>
        </p:nvSpPr>
        <p:spPr>
          <a:xfrm rot="18900000">
            <a:off x="2351014" y="1051257"/>
            <a:ext cx="256664" cy="256664"/>
          </a:xfrm>
          <a:prstGeom prst="roundRect">
            <a:avLst/>
          </a:prstGeom>
          <a:noFill/>
          <a:ln w="38100">
            <a:solidFill>
              <a:srgbClr val="8BAA45"/>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4" name="圆角矩形 23"/>
          <p:cNvSpPr/>
          <p:nvPr/>
        </p:nvSpPr>
        <p:spPr>
          <a:xfrm rot="18900000">
            <a:off x="4420964" y="2151944"/>
            <a:ext cx="256664" cy="256664"/>
          </a:xfrm>
          <a:prstGeom prst="roundRect">
            <a:avLst/>
          </a:prstGeom>
          <a:noFill/>
          <a:ln w="38100">
            <a:solidFill>
              <a:srgbClr val="1C8CA1"/>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5" name="圆角矩形 24"/>
          <p:cNvSpPr/>
          <p:nvPr/>
        </p:nvSpPr>
        <p:spPr>
          <a:xfrm rot="18900000">
            <a:off x="520360" y="5457548"/>
            <a:ext cx="256664" cy="256664"/>
          </a:xfrm>
          <a:prstGeom prst="roundRect">
            <a:avLst/>
          </a:prstGeom>
          <a:noFill/>
          <a:ln w="38100">
            <a:solidFill>
              <a:srgbClr val="1C8CA1"/>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6" name="TextBox 25"/>
          <p:cNvSpPr txBox="1"/>
          <p:nvPr/>
        </p:nvSpPr>
        <p:spPr>
          <a:xfrm>
            <a:off x="6183596" y="2167029"/>
            <a:ext cx="5312961" cy="2639569"/>
          </a:xfrm>
          <a:prstGeom prst="rect">
            <a:avLst/>
          </a:prstGeom>
          <a:noFill/>
        </p:spPr>
        <p:txBody>
          <a:bodyPr wrap="square" rtlCol="0">
            <a:spAutoFit/>
          </a:bodyPr>
          <a:lstStyle/>
          <a:p>
            <a:pPr algn="ctr">
              <a:lnSpc>
                <a:spcPct val="120000"/>
              </a:lnSpc>
            </a:pPr>
            <a:r>
              <a:rPr lang="en-US" altLang="zh-CN" sz="7200" b="1" dirty="0">
                <a:ln w="19050">
                  <a:solidFill>
                    <a:schemeClr val="bg1">
                      <a:lumMod val="95000"/>
                    </a:schemeClr>
                  </a:solidFill>
                </a:ln>
                <a:solidFill>
                  <a:srgbClr val="E1301D"/>
                </a:solidFill>
                <a:effectLst>
                  <a:outerShdw blurRad="38100" dist="38100" dir="2700000" algn="tl">
                    <a:srgbClr val="000000">
                      <a:alpha val="43137"/>
                    </a:srgbClr>
                  </a:outerShdw>
                </a:effectLst>
                <a:latin typeface="#9Slide03 AllRoundGothic" panose="020B0703020202020104" pitchFamily="34" charset="0"/>
                <a:cs typeface="Arial" panose="020B0604020202020204" pitchFamily="34" charset="0"/>
                <a:sym typeface="Arial" panose="020B0604020202020204" pitchFamily="34" charset="0"/>
              </a:rPr>
              <a:t>I. </a:t>
            </a:r>
            <a:r>
              <a:rPr lang="en-US" altLang="zh-CN" sz="7200" b="1" dirty="0" err="1">
                <a:ln w="19050">
                  <a:solidFill>
                    <a:schemeClr val="bg1">
                      <a:lumMod val="95000"/>
                    </a:schemeClr>
                  </a:solidFill>
                </a:ln>
                <a:solidFill>
                  <a:srgbClr val="E1301D"/>
                </a:solidFill>
                <a:effectLst>
                  <a:outerShdw blurRad="38100" dist="38100" dir="2700000" algn="tl">
                    <a:srgbClr val="000000">
                      <a:alpha val="43137"/>
                    </a:srgbClr>
                  </a:outerShdw>
                </a:effectLst>
                <a:latin typeface="#9Slide03 AllRoundGothic" panose="020B0703020202020104" pitchFamily="34" charset="0"/>
                <a:cs typeface="Arial" panose="020B0604020202020204" pitchFamily="34" charset="0"/>
                <a:sym typeface="Arial" panose="020B0604020202020204" pitchFamily="34" charset="0"/>
              </a:rPr>
              <a:t>Kiến</a:t>
            </a:r>
            <a:r>
              <a:rPr lang="en-US" altLang="zh-CN" sz="7200" b="1" dirty="0">
                <a:ln w="19050">
                  <a:solidFill>
                    <a:schemeClr val="bg1">
                      <a:lumMod val="95000"/>
                    </a:schemeClr>
                  </a:solidFill>
                </a:ln>
                <a:solidFill>
                  <a:srgbClr val="E1301D"/>
                </a:solidFill>
                <a:effectLst>
                  <a:outerShdw blurRad="38100" dist="38100" dir="2700000" algn="tl">
                    <a:srgbClr val="000000">
                      <a:alpha val="43137"/>
                    </a:srgbClr>
                  </a:outerShdw>
                </a:effectLst>
                <a:latin typeface="#9Slide03 AllRoundGothic" panose="020B0703020202020104" pitchFamily="34" charset="0"/>
                <a:cs typeface="Arial" panose="020B0604020202020204" pitchFamily="34" charset="0"/>
                <a:sym typeface="Arial" panose="020B0604020202020204" pitchFamily="34" charset="0"/>
              </a:rPr>
              <a:t> </a:t>
            </a:r>
            <a:r>
              <a:rPr lang="en-US" altLang="zh-CN" sz="7200" b="1" dirty="0" err="1">
                <a:ln w="19050">
                  <a:solidFill>
                    <a:schemeClr val="bg1">
                      <a:lumMod val="95000"/>
                    </a:schemeClr>
                  </a:solidFill>
                </a:ln>
                <a:solidFill>
                  <a:srgbClr val="E1301D"/>
                </a:solidFill>
                <a:effectLst>
                  <a:outerShdw blurRad="38100" dist="38100" dir="2700000" algn="tl">
                    <a:srgbClr val="000000">
                      <a:alpha val="43137"/>
                    </a:srgbClr>
                  </a:outerShdw>
                </a:effectLst>
                <a:latin typeface="#9Slide03 AllRoundGothic" panose="020B0703020202020104" pitchFamily="34" charset="0"/>
                <a:cs typeface="Arial" panose="020B0604020202020204" pitchFamily="34" charset="0"/>
                <a:sym typeface="Arial" panose="020B0604020202020204" pitchFamily="34" charset="0"/>
              </a:rPr>
              <a:t>thức</a:t>
            </a:r>
            <a:r>
              <a:rPr lang="en-US" altLang="zh-CN" sz="7200" b="1" dirty="0">
                <a:ln w="19050">
                  <a:solidFill>
                    <a:schemeClr val="bg1">
                      <a:lumMod val="95000"/>
                    </a:schemeClr>
                  </a:solidFill>
                </a:ln>
                <a:solidFill>
                  <a:srgbClr val="E1301D"/>
                </a:solidFill>
                <a:effectLst>
                  <a:outerShdw blurRad="38100" dist="38100" dir="2700000" algn="tl">
                    <a:srgbClr val="000000">
                      <a:alpha val="43137"/>
                    </a:srgbClr>
                  </a:outerShdw>
                </a:effectLst>
                <a:latin typeface="#9Slide03 AllRoundGothic" panose="020B0703020202020104" pitchFamily="34" charset="0"/>
                <a:cs typeface="Arial" panose="020B0604020202020204" pitchFamily="34" charset="0"/>
                <a:sym typeface="Arial" panose="020B0604020202020204" pitchFamily="34" charset="0"/>
              </a:rPr>
              <a:t> </a:t>
            </a:r>
            <a:r>
              <a:rPr lang="en-US" altLang="zh-CN" sz="7200" b="1" dirty="0" err="1">
                <a:ln w="19050">
                  <a:solidFill>
                    <a:schemeClr val="bg1">
                      <a:lumMod val="95000"/>
                    </a:schemeClr>
                  </a:solidFill>
                </a:ln>
                <a:solidFill>
                  <a:srgbClr val="E1301D"/>
                </a:solidFill>
                <a:effectLst>
                  <a:outerShdw blurRad="38100" dist="38100" dir="2700000" algn="tl">
                    <a:srgbClr val="000000">
                      <a:alpha val="43137"/>
                    </a:srgbClr>
                  </a:outerShdw>
                </a:effectLst>
                <a:latin typeface="#9Slide03 AllRoundGothic" panose="020B0703020202020104" pitchFamily="34" charset="0"/>
                <a:cs typeface="Arial" panose="020B0604020202020204" pitchFamily="34" charset="0"/>
                <a:sym typeface="Arial" panose="020B0604020202020204" pitchFamily="34" charset="0"/>
              </a:rPr>
              <a:t>cần</a:t>
            </a:r>
            <a:r>
              <a:rPr lang="en-US" altLang="zh-CN" sz="7200" b="1" dirty="0">
                <a:ln w="19050">
                  <a:solidFill>
                    <a:schemeClr val="bg1">
                      <a:lumMod val="95000"/>
                    </a:schemeClr>
                  </a:solidFill>
                </a:ln>
                <a:solidFill>
                  <a:srgbClr val="E1301D"/>
                </a:solidFill>
                <a:effectLst>
                  <a:outerShdw blurRad="38100" dist="38100" dir="2700000" algn="tl">
                    <a:srgbClr val="000000">
                      <a:alpha val="43137"/>
                    </a:srgbClr>
                  </a:outerShdw>
                </a:effectLst>
                <a:latin typeface="#9Slide03 AllRoundGothic" panose="020B0703020202020104" pitchFamily="34" charset="0"/>
                <a:cs typeface="Arial" panose="020B0604020202020204" pitchFamily="34" charset="0"/>
                <a:sym typeface="Arial" panose="020B0604020202020204" pitchFamily="34" charset="0"/>
              </a:rPr>
              <a:t> </a:t>
            </a:r>
            <a:r>
              <a:rPr lang="en-US" altLang="zh-CN" sz="7200" b="1" dirty="0" err="1">
                <a:ln w="19050">
                  <a:solidFill>
                    <a:schemeClr val="bg1">
                      <a:lumMod val="95000"/>
                    </a:schemeClr>
                  </a:solidFill>
                </a:ln>
                <a:solidFill>
                  <a:srgbClr val="E1301D"/>
                </a:solidFill>
                <a:effectLst>
                  <a:outerShdw blurRad="38100" dist="38100" dir="2700000" algn="tl">
                    <a:srgbClr val="000000">
                      <a:alpha val="43137"/>
                    </a:srgbClr>
                  </a:outerShdw>
                </a:effectLst>
                <a:latin typeface="#9Slide03 AllRoundGothic" panose="020B0703020202020104" pitchFamily="34" charset="0"/>
                <a:cs typeface="Arial" panose="020B0604020202020204" pitchFamily="34" charset="0"/>
                <a:sym typeface="Arial" panose="020B0604020202020204" pitchFamily="34" charset="0"/>
              </a:rPr>
              <a:t>nhớ</a:t>
            </a:r>
            <a:endParaRPr lang="zh-CN" altLang="en-US" sz="7200" b="1" dirty="0">
              <a:ln w="19050">
                <a:solidFill>
                  <a:schemeClr val="bg1">
                    <a:lumMod val="95000"/>
                  </a:schemeClr>
                </a:solidFill>
              </a:ln>
              <a:solidFill>
                <a:srgbClr val="1C8BA0"/>
              </a:solidFill>
              <a:effectLst>
                <a:outerShdw blurRad="38100" dist="38100" dir="2700000" algn="tl">
                  <a:srgbClr val="000000">
                    <a:alpha val="43137"/>
                  </a:srgbClr>
                </a:outerShdw>
              </a:effectLst>
              <a:latin typeface="#9Slide03 AllRoundGothic" panose="020B07030202020201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945257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80">
                                          <p:stCondLst>
                                            <p:cond delay="0"/>
                                          </p:stCondLst>
                                        </p:cTn>
                                        <p:tgtEl>
                                          <p:spTgt spid="17"/>
                                        </p:tgtEl>
                                      </p:cBhvr>
                                    </p:animEffect>
                                    <p:anim calcmode="lin" valueType="num">
                                      <p:cBhvr>
                                        <p:cTn id="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3" dur="26">
                                          <p:stCondLst>
                                            <p:cond delay="650"/>
                                          </p:stCondLst>
                                        </p:cTn>
                                        <p:tgtEl>
                                          <p:spTgt spid="17"/>
                                        </p:tgtEl>
                                      </p:cBhvr>
                                      <p:to x="100000" y="60000"/>
                                    </p:animScale>
                                    <p:animScale>
                                      <p:cBhvr>
                                        <p:cTn id="14" dur="166" decel="50000">
                                          <p:stCondLst>
                                            <p:cond delay="676"/>
                                          </p:stCondLst>
                                        </p:cTn>
                                        <p:tgtEl>
                                          <p:spTgt spid="17"/>
                                        </p:tgtEl>
                                      </p:cBhvr>
                                      <p:to x="100000" y="100000"/>
                                    </p:animScale>
                                    <p:animScale>
                                      <p:cBhvr>
                                        <p:cTn id="15" dur="26">
                                          <p:stCondLst>
                                            <p:cond delay="1312"/>
                                          </p:stCondLst>
                                        </p:cTn>
                                        <p:tgtEl>
                                          <p:spTgt spid="17"/>
                                        </p:tgtEl>
                                      </p:cBhvr>
                                      <p:to x="100000" y="80000"/>
                                    </p:animScale>
                                    <p:animScale>
                                      <p:cBhvr>
                                        <p:cTn id="16" dur="166" decel="50000">
                                          <p:stCondLst>
                                            <p:cond delay="1338"/>
                                          </p:stCondLst>
                                        </p:cTn>
                                        <p:tgtEl>
                                          <p:spTgt spid="17"/>
                                        </p:tgtEl>
                                      </p:cBhvr>
                                      <p:to x="100000" y="100000"/>
                                    </p:animScale>
                                    <p:animScale>
                                      <p:cBhvr>
                                        <p:cTn id="17" dur="26">
                                          <p:stCondLst>
                                            <p:cond delay="1642"/>
                                          </p:stCondLst>
                                        </p:cTn>
                                        <p:tgtEl>
                                          <p:spTgt spid="17"/>
                                        </p:tgtEl>
                                      </p:cBhvr>
                                      <p:to x="100000" y="90000"/>
                                    </p:animScale>
                                    <p:animScale>
                                      <p:cBhvr>
                                        <p:cTn id="18" dur="166" decel="50000">
                                          <p:stCondLst>
                                            <p:cond delay="1668"/>
                                          </p:stCondLst>
                                        </p:cTn>
                                        <p:tgtEl>
                                          <p:spTgt spid="17"/>
                                        </p:tgtEl>
                                      </p:cBhvr>
                                      <p:to x="100000" y="100000"/>
                                    </p:animScale>
                                    <p:animScale>
                                      <p:cBhvr>
                                        <p:cTn id="19" dur="26">
                                          <p:stCondLst>
                                            <p:cond delay="1808"/>
                                          </p:stCondLst>
                                        </p:cTn>
                                        <p:tgtEl>
                                          <p:spTgt spid="17"/>
                                        </p:tgtEl>
                                      </p:cBhvr>
                                      <p:to x="100000" y="95000"/>
                                    </p:animScale>
                                    <p:animScale>
                                      <p:cBhvr>
                                        <p:cTn id="20" dur="166" decel="50000">
                                          <p:stCondLst>
                                            <p:cond delay="1834"/>
                                          </p:stCondLst>
                                        </p:cTn>
                                        <p:tgtEl>
                                          <p:spTgt spid="1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80">
                                          <p:stCondLst>
                                            <p:cond delay="0"/>
                                          </p:stCondLst>
                                        </p:cTn>
                                        <p:tgtEl>
                                          <p:spTgt spid="23"/>
                                        </p:tgtEl>
                                      </p:cBhvr>
                                    </p:animEffect>
                                    <p:anim calcmode="lin" valueType="num">
                                      <p:cBhvr>
                                        <p:cTn id="24"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29" dur="26">
                                          <p:stCondLst>
                                            <p:cond delay="650"/>
                                          </p:stCondLst>
                                        </p:cTn>
                                        <p:tgtEl>
                                          <p:spTgt spid="23"/>
                                        </p:tgtEl>
                                      </p:cBhvr>
                                      <p:to x="100000" y="60000"/>
                                    </p:animScale>
                                    <p:animScale>
                                      <p:cBhvr>
                                        <p:cTn id="30" dur="166" decel="50000">
                                          <p:stCondLst>
                                            <p:cond delay="676"/>
                                          </p:stCondLst>
                                        </p:cTn>
                                        <p:tgtEl>
                                          <p:spTgt spid="23"/>
                                        </p:tgtEl>
                                      </p:cBhvr>
                                      <p:to x="100000" y="100000"/>
                                    </p:animScale>
                                    <p:animScale>
                                      <p:cBhvr>
                                        <p:cTn id="31" dur="26">
                                          <p:stCondLst>
                                            <p:cond delay="1312"/>
                                          </p:stCondLst>
                                        </p:cTn>
                                        <p:tgtEl>
                                          <p:spTgt spid="23"/>
                                        </p:tgtEl>
                                      </p:cBhvr>
                                      <p:to x="100000" y="80000"/>
                                    </p:animScale>
                                    <p:animScale>
                                      <p:cBhvr>
                                        <p:cTn id="32" dur="166" decel="50000">
                                          <p:stCondLst>
                                            <p:cond delay="1338"/>
                                          </p:stCondLst>
                                        </p:cTn>
                                        <p:tgtEl>
                                          <p:spTgt spid="23"/>
                                        </p:tgtEl>
                                      </p:cBhvr>
                                      <p:to x="100000" y="100000"/>
                                    </p:animScale>
                                    <p:animScale>
                                      <p:cBhvr>
                                        <p:cTn id="33" dur="26">
                                          <p:stCondLst>
                                            <p:cond delay="1642"/>
                                          </p:stCondLst>
                                        </p:cTn>
                                        <p:tgtEl>
                                          <p:spTgt spid="23"/>
                                        </p:tgtEl>
                                      </p:cBhvr>
                                      <p:to x="100000" y="90000"/>
                                    </p:animScale>
                                    <p:animScale>
                                      <p:cBhvr>
                                        <p:cTn id="34" dur="166" decel="50000">
                                          <p:stCondLst>
                                            <p:cond delay="1668"/>
                                          </p:stCondLst>
                                        </p:cTn>
                                        <p:tgtEl>
                                          <p:spTgt spid="23"/>
                                        </p:tgtEl>
                                      </p:cBhvr>
                                      <p:to x="100000" y="100000"/>
                                    </p:animScale>
                                    <p:animScale>
                                      <p:cBhvr>
                                        <p:cTn id="35" dur="26">
                                          <p:stCondLst>
                                            <p:cond delay="1808"/>
                                          </p:stCondLst>
                                        </p:cTn>
                                        <p:tgtEl>
                                          <p:spTgt spid="23"/>
                                        </p:tgtEl>
                                      </p:cBhvr>
                                      <p:to x="100000" y="95000"/>
                                    </p:animScale>
                                    <p:animScale>
                                      <p:cBhvr>
                                        <p:cTn id="36" dur="166" decel="50000">
                                          <p:stCondLst>
                                            <p:cond delay="1834"/>
                                          </p:stCondLst>
                                        </p:cTn>
                                        <p:tgtEl>
                                          <p:spTgt spid="23"/>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80">
                                          <p:stCondLst>
                                            <p:cond delay="0"/>
                                          </p:stCondLst>
                                        </p:cTn>
                                        <p:tgtEl>
                                          <p:spTgt spid="8"/>
                                        </p:tgtEl>
                                      </p:cBhvr>
                                    </p:animEffect>
                                    <p:anim calcmode="lin" valueType="num">
                                      <p:cBhvr>
                                        <p:cTn id="4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5" dur="26">
                                          <p:stCondLst>
                                            <p:cond delay="650"/>
                                          </p:stCondLst>
                                        </p:cTn>
                                        <p:tgtEl>
                                          <p:spTgt spid="8"/>
                                        </p:tgtEl>
                                      </p:cBhvr>
                                      <p:to x="100000" y="60000"/>
                                    </p:animScale>
                                    <p:animScale>
                                      <p:cBhvr>
                                        <p:cTn id="46" dur="166" decel="50000">
                                          <p:stCondLst>
                                            <p:cond delay="676"/>
                                          </p:stCondLst>
                                        </p:cTn>
                                        <p:tgtEl>
                                          <p:spTgt spid="8"/>
                                        </p:tgtEl>
                                      </p:cBhvr>
                                      <p:to x="100000" y="100000"/>
                                    </p:animScale>
                                    <p:animScale>
                                      <p:cBhvr>
                                        <p:cTn id="47" dur="26">
                                          <p:stCondLst>
                                            <p:cond delay="1312"/>
                                          </p:stCondLst>
                                        </p:cTn>
                                        <p:tgtEl>
                                          <p:spTgt spid="8"/>
                                        </p:tgtEl>
                                      </p:cBhvr>
                                      <p:to x="100000" y="80000"/>
                                    </p:animScale>
                                    <p:animScale>
                                      <p:cBhvr>
                                        <p:cTn id="48" dur="166" decel="50000">
                                          <p:stCondLst>
                                            <p:cond delay="1338"/>
                                          </p:stCondLst>
                                        </p:cTn>
                                        <p:tgtEl>
                                          <p:spTgt spid="8"/>
                                        </p:tgtEl>
                                      </p:cBhvr>
                                      <p:to x="100000" y="100000"/>
                                    </p:animScale>
                                    <p:animScale>
                                      <p:cBhvr>
                                        <p:cTn id="49" dur="26">
                                          <p:stCondLst>
                                            <p:cond delay="1642"/>
                                          </p:stCondLst>
                                        </p:cTn>
                                        <p:tgtEl>
                                          <p:spTgt spid="8"/>
                                        </p:tgtEl>
                                      </p:cBhvr>
                                      <p:to x="100000" y="90000"/>
                                    </p:animScale>
                                    <p:animScale>
                                      <p:cBhvr>
                                        <p:cTn id="50" dur="166" decel="50000">
                                          <p:stCondLst>
                                            <p:cond delay="1668"/>
                                          </p:stCondLst>
                                        </p:cTn>
                                        <p:tgtEl>
                                          <p:spTgt spid="8"/>
                                        </p:tgtEl>
                                      </p:cBhvr>
                                      <p:to x="100000" y="100000"/>
                                    </p:animScale>
                                    <p:animScale>
                                      <p:cBhvr>
                                        <p:cTn id="51" dur="26">
                                          <p:stCondLst>
                                            <p:cond delay="1808"/>
                                          </p:stCondLst>
                                        </p:cTn>
                                        <p:tgtEl>
                                          <p:spTgt spid="8"/>
                                        </p:tgtEl>
                                      </p:cBhvr>
                                      <p:to x="100000" y="95000"/>
                                    </p:animScale>
                                    <p:animScale>
                                      <p:cBhvr>
                                        <p:cTn id="52" dur="166" decel="50000">
                                          <p:stCondLst>
                                            <p:cond delay="1834"/>
                                          </p:stCondLst>
                                        </p:cTn>
                                        <p:tgtEl>
                                          <p:spTgt spid="8"/>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down)">
                                      <p:cBhvr>
                                        <p:cTn id="55" dur="580">
                                          <p:stCondLst>
                                            <p:cond delay="0"/>
                                          </p:stCondLst>
                                        </p:cTn>
                                        <p:tgtEl>
                                          <p:spTgt spid="11"/>
                                        </p:tgtEl>
                                      </p:cBhvr>
                                    </p:animEffect>
                                    <p:anim calcmode="lin" valueType="num">
                                      <p:cBhvr>
                                        <p:cTn id="5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1" dur="26">
                                          <p:stCondLst>
                                            <p:cond delay="650"/>
                                          </p:stCondLst>
                                        </p:cTn>
                                        <p:tgtEl>
                                          <p:spTgt spid="11"/>
                                        </p:tgtEl>
                                      </p:cBhvr>
                                      <p:to x="100000" y="60000"/>
                                    </p:animScale>
                                    <p:animScale>
                                      <p:cBhvr>
                                        <p:cTn id="62" dur="166" decel="50000">
                                          <p:stCondLst>
                                            <p:cond delay="676"/>
                                          </p:stCondLst>
                                        </p:cTn>
                                        <p:tgtEl>
                                          <p:spTgt spid="11"/>
                                        </p:tgtEl>
                                      </p:cBhvr>
                                      <p:to x="100000" y="100000"/>
                                    </p:animScale>
                                    <p:animScale>
                                      <p:cBhvr>
                                        <p:cTn id="63" dur="26">
                                          <p:stCondLst>
                                            <p:cond delay="1312"/>
                                          </p:stCondLst>
                                        </p:cTn>
                                        <p:tgtEl>
                                          <p:spTgt spid="11"/>
                                        </p:tgtEl>
                                      </p:cBhvr>
                                      <p:to x="100000" y="80000"/>
                                    </p:animScale>
                                    <p:animScale>
                                      <p:cBhvr>
                                        <p:cTn id="64" dur="166" decel="50000">
                                          <p:stCondLst>
                                            <p:cond delay="1338"/>
                                          </p:stCondLst>
                                        </p:cTn>
                                        <p:tgtEl>
                                          <p:spTgt spid="11"/>
                                        </p:tgtEl>
                                      </p:cBhvr>
                                      <p:to x="100000" y="100000"/>
                                    </p:animScale>
                                    <p:animScale>
                                      <p:cBhvr>
                                        <p:cTn id="65" dur="26">
                                          <p:stCondLst>
                                            <p:cond delay="1642"/>
                                          </p:stCondLst>
                                        </p:cTn>
                                        <p:tgtEl>
                                          <p:spTgt spid="11"/>
                                        </p:tgtEl>
                                      </p:cBhvr>
                                      <p:to x="100000" y="90000"/>
                                    </p:animScale>
                                    <p:animScale>
                                      <p:cBhvr>
                                        <p:cTn id="66" dur="166" decel="50000">
                                          <p:stCondLst>
                                            <p:cond delay="1668"/>
                                          </p:stCondLst>
                                        </p:cTn>
                                        <p:tgtEl>
                                          <p:spTgt spid="11"/>
                                        </p:tgtEl>
                                      </p:cBhvr>
                                      <p:to x="100000" y="100000"/>
                                    </p:animScale>
                                    <p:animScale>
                                      <p:cBhvr>
                                        <p:cTn id="67" dur="26">
                                          <p:stCondLst>
                                            <p:cond delay="1808"/>
                                          </p:stCondLst>
                                        </p:cTn>
                                        <p:tgtEl>
                                          <p:spTgt spid="11"/>
                                        </p:tgtEl>
                                      </p:cBhvr>
                                      <p:to x="100000" y="95000"/>
                                    </p:animScale>
                                    <p:animScale>
                                      <p:cBhvr>
                                        <p:cTn id="68" dur="166" decel="50000">
                                          <p:stCondLst>
                                            <p:cond delay="1834"/>
                                          </p:stCondLst>
                                        </p:cTn>
                                        <p:tgtEl>
                                          <p:spTgt spid="11"/>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2"/>
                                        </p:tgtEl>
                                        <p:attrNameLst>
                                          <p:attrName>style.visibility</p:attrName>
                                        </p:attrNameLst>
                                      </p:cBhvr>
                                      <p:to>
                                        <p:strVal val="visible"/>
                                      </p:to>
                                    </p:set>
                                    <p:animEffect transition="in" filter="wipe(down)">
                                      <p:cBhvr>
                                        <p:cTn id="71" dur="580">
                                          <p:stCondLst>
                                            <p:cond delay="0"/>
                                          </p:stCondLst>
                                        </p:cTn>
                                        <p:tgtEl>
                                          <p:spTgt spid="2"/>
                                        </p:tgtEl>
                                      </p:cBhvr>
                                    </p:animEffect>
                                    <p:anim calcmode="lin" valueType="num">
                                      <p:cBhvr>
                                        <p:cTn id="7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77" dur="26">
                                          <p:stCondLst>
                                            <p:cond delay="650"/>
                                          </p:stCondLst>
                                        </p:cTn>
                                        <p:tgtEl>
                                          <p:spTgt spid="2"/>
                                        </p:tgtEl>
                                      </p:cBhvr>
                                      <p:to x="100000" y="60000"/>
                                    </p:animScale>
                                    <p:animScale>
                                      <p:cBhvr>
                                        <p:cTn id="78" dur="166" decel="50000">
                                          <p:stCondLst>
                                            <p:cond delay="676"/>
                                          </p:stCondLst>
                                        </p:cTn>
                                        <p:tgtEl>
                                          <p:spTgt spid="2"/>
                                        </p:tgtEl>
                                      </p:cBhvr>
                                      <p:to x="100000" y="100000"/>
                                    </p:animScale>
                                    <p:animScale>
                                      <p:cBhvr>
                                        <p:cTn id="79" dur="26">
                                          <p:stCondLst>
                                            <p:cond delay="1312"/>
                                          </p:stCondLst>
                                        </p:cTn>
                                        <p:tgtEl>
                                          <p:spTgt spid="2"/>
                                        </p:tgtEl>
                                      </p:cBhvr>
                                      <p:to x="100000" y="80000"/>
                                    </p:animScale>
                                    <p:animScale>
                                      <p:cBhvr>
                                        <p:cTn id="80" dur="166" decel="50000">
                                          <p:stCondLst>
                                            <p:cond delay="1338"/>
                                          </p:stCondLst>
                                        </p:cTn>
                                        <p:tgtEl>
                                          <p:spTgt spid="2"/>
                                        </p:tgtEl>
                                      </p:cBhvr>
                                      <p:to x="100000" y="100000"/>
                                    </p:animScale>
                                    <p:animScale>
                                      <p:cBhvr>
                                        <p:cTn id="81" dur="26">
                                          <p:stCondLst>
                                            <p:cond delay="1642"/>
                                          </p:stCondLst>
                                        </p:cTn>
                                        <p:tgtEl>
                                          <p:spTgt spid="2"/>
                                        </p:tgtEl>
                                      </p:cBhvr>
                                      <p:to x="100000" y="90000"/>
                                    </p:animScale>
                                    <p:animScale>
                                      <p:cBhvr>
                                        <p:cTn id="82" dur="166" decel="50000">
                                          <p:stCondLst>
                                            <p:cond delay="1668"/>
                                          </p:stCondLst>
                                        </p:cTn>
                                        <p:tgtEl>
                                          <p:spTgt spid="2"/>
                                        </p:tgtEl>
                                      </p:cBhvr>
                                      <p:to x="100000" y="100000"/>
                                    </p:animScale>
                                    <p:animScale>
                                      <p:cBhvr>
                                        <p:cTn id="83" dur="26">
                                          <p:stCondLst>
                                            <p:cond delay="1808"/>
                                          </p:stCondLst>
                                        </p:cTn>
                                        <p:tgtEl>
                                          <p:spTgt spid="2"/>
                                        </p:tgtEl>
                                      </p:cBhvr>
                                      <p:to x="100000" y="95000"/>
                                    </p:animScale>
                                    <p:animScale>
                                      <p:cBhvr>
                                        <p:cTn id="84" dur="166" decel="50000">
                                          <p:stCondLst>
                                            <p:cond delay="1834"/>
                                          </p:stCondLst>
                                        </p:cTn>
                                        <p:tgtEl>
                                          <p:spTgt spid="2"/>
                                        </p:tgtEl>
                                      </p:cBhvr>
                                      <p:to x="100000" y="100000"/>
                                    </p:animScale>
                                  </p:childTnLst>
                                </p:cTn>
                              </p:par>
                              <p:par>
                                <p:cTn id="85" presetID="26" presetClass="entr" presetSubtype="0" fill="hold" grpId="0" nodeType="with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wipe(down)">
                                      <p:cBhvr>
                                        <p:cTn id="87" dur="580">
                                          <p:stCondLst>
                                            <p:cond delay="0"/>
                                          </p:stCondLst>
                                        </p:cTn>
                                        <p:tgtEl>
                                          <p:spTgt spid="3"/>
                                        </p:tgtEl>
                                      </p:cBhvr>
                                    </p:animEffect>
                                    <p:anim calcmode="lin" valueType="num">
                                      <p:cBhvr>
                                        <p:cTn id="8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93" dur="26">
                                          <p:stCondLst>
                                            <p:cond delay="650"/>
                                          </p:stCondLst>
                                        </p:cTn>
                                        <p:tgtEl>
                                          <p:spTgt spid="3"/>
                                        </p:tgtEl>
                                      </p:cBhvr>
                                      <p:to x="100000" y="60000"/>
                                    </p:animScale>
                                    <p:animScale>
                                      <p:cBhvr>
                                        <p:cTn id="94" dur="166" decel="50000">
                                          <p:stCondLst>
                                            <p:cond delay="676"/>
                                          </p:stCondLst>
                                        </p:cTn>
                                        <p:tgtEl>
                                          <p:spTgt spid="3"/>
                                        </p:tgtEl>
                                      </p:cBhvr>
                                      <p:to x="100000" y="100000"/>
                                    </p:animScale>
                                    <p:animScale>
                                      <p:cBhvr>
                                        <p:cTn id="95" dur="26">
                                          <p:stCondLst>
                                            <p:cond delay="1312"/>
                                          </p:stCondLst>
                                        </p:cTn>
                                        <p:tgtEl>
                                          <p:spTgt spid="3"/>
                                        </p:tgtEl>
                                      </p:cBhvr>
                                      <p:to x="100000" y="80000"/>
                                    </p:animScale>
                                    <p:animScale>
                                      <p:cBhvr>
                                        <p:cTn id="96" dur="166" decel="50000">
                                          <p:stCondLst>
                                            <p:cond delay="1338"/>
                                          </p:stCondLst>
                                        </p:cTn>
                                        <p:tgtEl>
                                          <p:spTgt spid="3"/>
                                        </p:tgtEl>
                                      </p:cBhvr>
                                      <p:to x="100000" y="100000"/>
                                    </p:animScale>
                                    <p:animScale>
                                      <p:cBhvr>
                                        <p:cTn id="97" dur="26">
                                          <p:stCondLst>
                                            <p:cond delay="1642"/>
                                          </p:stCondLst>
                                        </p:cTn>
                                        <p:tgtEl>
                                          <p:spTgt spid="3"/>
                                        </p:tgtEl>
                                      </p:cBhvr>
                                      <p:to x="100000" y="90000"/>
                                    </p:animScale>
                                    <p:animScale>
                                      <p:cBhvr>
                                        <p:cTn id="98" dur="166" decel="50000">
                                          <p:stCondLst>
                                            <p:cond delay="1668"/>
                                          </p:stCondLst>
                                        </p:cTn>
                                        <p:tgtEl>
                                          <p:spTgt spid="3"/>
                                        </p:tgtEl>
                                      </p:cBhvr>
                                      <p:to x="100000" y="100000"/>
                                    </p:animScale>
                                    <p:animScale>
                                      <p:cBhvr>
                                        <p:cTn id="99" dur="26">
                                          <p:stCondLst>
                                            <p:cond delay="1808"/>
                                          </p:stCondLst>
                                        </p:cTn>
                                        <p:tgtEl>
                                          <p:spTgt spid="3"/>
                                        </p:tgtEl>
                                      </p:cBhvr>
                                      <p:to x="100000" y="95000"/>
                                    </p:animScale>
                                    <p:animScale>
                                      <p:cBhvr>
                                        <p:cTn id="100" dur="166" decel="50000">
                                          <p:stCondLst>
                                            <p:cond delay="1834"/>
                                          </p:stCondLst>
                                        </p:cTn>
                                        <p:tgtEl>
                                          <p:spTgt spid="3"/>
                                        </p:tgtEl>
                                      </p:cBhvr>
                                      <p:to x="100000" y="100000"/>
                                    </p:animScale>
                                  </p:childTnLst>
                                </p:cTn>
                              </p:par>
                              <p:par>
                                <p:cTn id="101" presetID="26" presetClass="entr" presetSubtype="0" fill="hold" grpId="0" nodeType="withEffect">
                                  <p:stCondLst>
                                    <p:cond delay="0"/>
                                  </p:stCondLst>
                                  <p:childTnLst>
                                    <p:set>
                                      <p:cBhvr>
                                        <p:cTn id="102" dur="1" fill="hold">
                                          <p:stCondLst>
                                            <p:cond delay="0"/>
                                          </p:stCondLst>
                                        </p:cTn>
                                        <p:tgtEl>
                                          <p:spTgt spid="4"/>
                                        </p:tgtEl>
                                        <p:attrNameLst>
                                          <p:attrName>style.visibility</p:attrName>
                                        </p:attrNameLst>
                                      </p:cBhvr>
                                      <p:to>
                                        <p:strVal val="visible"/>
                                      </p:to>
                                    </p:set>
                                    <p:animEffect transition="in" filter="wipe(down)">
                                      <p:cBhvr>
                                        <p:cTn id="103" dur="580">
                                          <p:stCondLst>
                                            <p:cond delay="0"/>
                                          </p:stCondLst>
                                        </p:cTn>
                                        <p:tgtEl>
                                          <p:spTgt spid="4"/>
                                        </p:tgtEl>
                                      </p:cBhvr>
                                    </p:animEffect>
                                    <p:anim calcmode="lin" valueType="num">
                                      <p:cBhvr>
                                        <p:cTn id="10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09" dur="26">
                                          <p:stCondLst>
                                            <p:cond delay="650"/>
                                          </p:stCondLst>
                                        </p:cTn>
                                        <p:tgtEl>
                                          <p:spTgt spid="4"/>
                                        </p:tgtEl>
                                      </p:cBhvr>
                                      <p:to x="100000" y="60000"/>
                                    </p:animScale>
                                    <p:animScale>
                                      <p:cBhvr>
                                        <p:cTn id="110" dur="166" decel="50000">
                                          <p:stCondLst>
                                            <p:cond delay="676"/>
                                          </p:stCondLst>
                                        </p:cTn>
                                        <p:tgtEl>
                                          <p:spTgt spid="4"/>
                                        </p:tgtEl>
                                      </p:cBhvr>
                                      <p:to x="100000" y="100000"/>
                                    </p:animScale>
                                    <p:animScale>
                                      <p:cBhvr>
                                        <p:cTn id="111" dur="26">
                                          <p:stCondLst>
                                            <p:cond delay="1312"/>
                                          </p:stCondLst>
                                        </p:cTn>
                                        <p:tgtEl>
                                          <p:spTgt spid="4"/>
                                        </p:tgtEl>
                                      </p:cBhvr>
                                      <p:to x="100000" y="80000"/>
                                    </p:animScale>
                                    <p:animScale>
                                      <p:cBhvr>
                                        <p:cTn id="112" dur="166" decel="50000">
                                          <p:stCondLst>
                                            <p:cond delay="1338"/>
                                          </p:stCondLst>
                                        </p:cTn>
                                        <p:tgtEl>
                                          <p:spTgt spid="4"/>
                                        </p:tgtEl>
                                      </p:cBhvr>
                                      <p:to x="100000" y="100000"/>
                                    </p:animScale>
                                    <p:animScale>
                                      <p:cBhvr>
                                        <p:cTn id="113" dur="26">
                                          <p:stCondLst>
                                            <p:cond delay="1642"/>
                                          </p:stCondLst>
                                        </p:cTn>
                                        <p:tgtEl>
                                          <p:spTgt spid="4"/>
                                        </p:tgtEl>
                                      </p:cBhvr>
                                      <p:to x="100000" y="90000"/>
                                    </p:animScale>
                                    <p:animScale>
                                      <p:cBhvr>
                                        <p:cTn id="114" dur="166" decel="50000">
                                          <p:stCondLst>
                                            <p:cond delay="1668"/>
                                          </p:stCondLst>
                                        </p:cTn>
                                        <p:tgtEl>
                                          <p:spTgt spid="4"/>
                                        </p:tgtEl>
                                      </p:cBhvr>
                                      <p:to x="100000" y="100000"/>
                                    </p:animScale>
                                    <p:animScale>
                                      <p:cBhvr>
                                        <p:cTn id="115" dur="26">
                                          <p:stCondLst>
                                            <p:cond delay="1808"/>
                                          </p:stCondLst>
                                        </p:cTn>
                                        <p:tgtEl>
                                          <p:spTgt spid="4"/>
                                        </p:tgtEl>
                                      </p:cBhvr>
                                      <p:to x="100000" y="95000"/>
                                    </p:animScale>
                                    <p:animScale>
                                      <p:cBhvr>
                                        <p:cTn id="116" dur="166" decel="50000">
                                          <p:stCondLst>
                                            <p:cond delay="1834"/>
                                          </p:stCondLst>
                                        </p:cTn>
                                        <p:tgtEl>
                                          <p:spTgt spid="4"/>
                                        </p:tgtEl>
                                      </p:cBhvr>
                                      <p:to x="100000" y="100000"/>
                                    </p:animScale>
                                  </p:childTnLst>
                                </p:cTn>
                              </p:par>
                              <p:par>
                                <p:cTn id="117" presetID="26" presetClass="entr" presetSubtype="0" fill="hold" grpId="0" nodeType="withEffect">
                                  <p:stCondLst>
                                    <p:cond delay="0"/>
                                  </p:stCondLst>
                                  <p:childTnLst>
                                    <p:set>
                                      <p:cBhvr>
                                        <p:cTn id="118" dur="1" fill="hold">
                                          <p:stCondLst>
                                            <p:cond delay="0"/>
                                          </p:stCondLst>
                                        </p:cTn>
                                        <p:tgtEl>
                                          <p:spTgt spid="5"/>
                                        </p:tgtEl>
                                        <p:attrNameLst>
                                          <p:attrName>style.visibility</p:attrName>
                                        </p:attrNameLst>
                                      </p:cBhvr>
                                      <p:to>
                                        <p:strVal val="visible"/>
                                      </p:to>
                                    </p:set>
                                    <p:animEffect transition="in" filter="wipe(down)">
                                      <p:cBhvr>
                                        <p:cTn id="119" dur="580">
                                          <p:stCondLst>
                                            <p:cond delay="0"/>
                                          </p:stCondLst>
                                        </p:cTn>
                                        <p:tgtEl>
                                          <p:spTgt spid="5"/>
                                        </p:tgtEl>
                                      </p:cBhvr>
                                    </p:animEffect>
                                    <p:anim calcmode="lin" valueType="num">
                                      <p:cBhvr>
                                        <p:cTn id="12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25" dur="26">
                                          <p:stCondLst>
                                            <p:cond delay="650"/>
                                          </p:stCondLst>
                                        </p:cTn>
                                        <p:tgtEl>
                                          <p:spTgt spid="5"/>
                                        </p:tgtEl>
                                      </p:cBhvr>
                                      <p:to x="100000" y="60000"/>
                                    </p:animScale>
                                    <p:animScale>
                                      <p:cBhvr>
                                        <p:cTn id="126" dur="166" decel="50000">
                                          <p:stCondLst>
                                            <p:cond delay="676"/>
                                          </p:stCondLst>
                                        </p:cTn>
                                        <p:tgtEl>
                                          <p:spTgt spid="5"/>
                                        </p:tgtEl>
                                      </p:cBhvr>
                                      <p:to x="100000" y="100000"/>
                                    </p:animScale>
                                    <p:animScale>
                                      <p:cBhvr>
                                        <p:cTn id="127" dur="26">
                                          <p:stCondLst>
                                            <p:cond delay="1312"/>
                                          </p:stCondLst>
                                        </p:cTn>
                                        <p:tgtEl>
                                          <p:spTgt spid="5"/>
                                        </p:tgtEl>
                                      </p:cBhvr>
                                      <p:to x="100000" y="80000"/>
                                    </p:animScale>
                                    <p:animScale>
                                      <p:cBhvr>
                                        <p:cTn id="128" dur="166" decel="50000">
                                          <p:stCondLst>
                                            <p:cond delay="1338"/>
                                          </p:stCondLst>
                                        </p:cTn>
                                        <p:tgtEl>
                                          <p:spTgt spid="5"/>
                                        </p:tgtEl>
                                      </p:cBhvr>
                                      <p:to x="100000" y="100000"/>
                                    </p:animScale>
                                    <p:animScale>
                                      <p:cBhvr>
                                        <p:cTn id="129" dur="26">
                                          <p:stCondLst>
                                            <p:cond delay="1642"/>
                                          </p:stCondLst>
                                        </p:cTn>
                                        <p:tgtEl>
                                          <p:spTgt spid="5"/>
                                        </p:tgtEl>
                                      </p:cBhvr>
                                      <p:to x="100000" y="90000"/>
                                    </p:animScale>
                                    <p:animScale>
                                      <p:cBhvr>
                                        <p:cTn id="130" dur="166" decel="50000">
                                          <p:stCondLst>
                                            <p:cond delay="1668"/>
                                          </p:stCondLst>
                                        </p:cTn>
                                        <p:tgtEl>
                                          <p:spTgt spid="5"/>
                                        </p:tgtEl>
                                      </p:cBhvr>
                                      <p:to x="100000" y="100000"/>
                                    </p:animScale>
                                    <p:animScale>
                                      <p:cBhvr>
                                        <p:cTn id="131" dur="26">
                                          <p:stCondLst>
                                            <p:cond delay="1808"/>
                                          </p:stCondLst>
                                        </p:cTn>
                                        <p:tgtEl>
                                          <p:spTgt spid="5"/>
                                        </p:tgtEl>
                                      </p:cBhvr>
                                      <p:to x="100000" y="95000"/>
                                    </p:animScale>
                                    <p:animScale>
                                      <p:cBhvr>
                                        <p:cTn id="132" dur="166" decel="50000">
                                          <p:stCondLst>
                                            <p:cond delay="1834"/>
                                          </p:stCondLst>
                                        </p:cTn>
                                        <p:tgtEl>
                                          <p:spTgt spid="5"/>
                                        </p:tgtEl>
                                      </p:cBhvr>
                                      <p:to x="100000" y="100000"/>
                                    </p:animScale>
                                  </p:childTnLst>
                                </p:cTn>
                              </p:par>
                              <p:par>
                                <p:cTn id="133" presetID="26" presetClass="entr" presetSubtype="0" fill="hold" grpId="0" nodeType="withEffect">
                                  <p:stCondLst>
                                    <p:cond delay="0"/>
                                  </p:stCondLst>
                                  <p:childTnLst>
                                    <p:set>
                                      <p:cBhvr>
                                        <p:cTn id="134" dur="1" fill="hold">
                                          <p:stCondLst>
                                            <p:cond delay="0"/>
                                          </p:stCondLst>
                                        </p:cTn>
                                        <p:tgtEl>
                                          <p:spTgt spid="6"/>
                                        </p:tgtEl>
                                        <p:attrNameLst>
                                          <p:attrName>style.visibility</p:attrName>
                                        </p:attrNameLst>
                                      </p:cBhvr>
                                      <p:to>
                                        <p:strVal val="visible"/>
                                      </p:to>
                                    </p:set>
                                    <p:animEffect transition="in" filter="wipe(down)">
                                      <p:cBhvr>
                                        <p:cTn id="135" dur="580">
                                          <p:stCondLst>
                                            <p:cond delay="0"/>
                                          </p:stCondLst>
                                        </p:cTn>
                                        <p:tgtEl>
                                          <p:spTgt spid="6"/>
                                        </p:tgtEl>
                                      </p:cBhvr>
                                    </p:animEffect>
                                    <p:anim calcmode="lin" valueType="num">
                                      <p:cBhvr>
                                        <p:cTn id="13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41" dur="26">
                                          <p:stCondLst>
                                            <p:cond delay="650"/>
                                          </p:stCondLst>
                                        </p:cTn>
                                        <p:tgtEl>
                                          <p:spTgt spid="6"/>
                                        </p:tgtEl>
                                      </p:cBhvr>
                                      <p:to x="100000" y="60000"/>
                                    </p:animScale>
                                    <p:animScale>
                                      <p:cBhvr>
                                        <p:cTn id="142" dur="166" decel="50000">
                                          <p:stCondLst>
                                            <p:cond delay="676"/>
                                          </p:stCondLst>
                                        </p:cTn>
                                        <p:tgtEl>
                                          <p:spTgt spid="6"/>
                                        </p:tgtEl>
                                      </p:cBhvr>
                                      <p:to x="100000" y="100000"/>
                                    </p:animScale>
                                    <p:animScale>
                                      <p:cBhvr>
                                        <p:cTn id="143" dur="26">
                                          <p:stCondLst>
                                            <p:cond delay="1312"/>
                                          </p:stCondLst>
                                        </p:cTn>
                                        <p:tgtEl>
                                          <p:spTgt spid="6"/>
                                        </p:tgtEl>
                                      </p:cBhvr>
                                      <p:to x="100000" y="80000"/>
                                    </p:animScale>
                                    <p:animScale>
                                      <p:cBhvr>
                                        <p:cTn id="144" dur="166" decel="50000">
                                          <p:stCondLst>
                                            <p:cond delay="1338"/>
                                          </p:stCondLst>
                                        </p:cTn>
                                        <p:tgtEl>
                                          <p:spTgt spid="6"/>
                                        </p:tgtEl>
                                      </p:cBhvr>
                                      <p:to x="100000" y="100000"/>
                                    </p:animScale>
                                    <p:animScale>
                                      <p:cBhvr>
                                        <p:cTn id="145" dur="26">
                                          <p:stCondLst>
                                            <p:cond delay="1642"/>
                                          </p:stCondLst>
                                        </p:cTn>
                                        <p:tgtEl>
                                          <p:spTgt spid="6"/>
                                        </p:tgtEl>
                                      </p:cBhvr>
                                      <p:to x="100000" y="90000"/>
                                    </p:animScale>
                                    <p:animScale>
                                      <p:cBhvr>
                                        <p:cTn id="146" dur="166" decel="50000">
                                          <p:stCondLst>
                                            <p:cond delay="1668"/>
                                          </p:stCondLst>
                                        </p:cTn>
                                        <p:tgtEl>
                                          <p:spTgt spid="6"/>
                                        </p:tgtEl>
                                      </p:cBhvr>
                                      <p:to x="100000" y="100000"/>
                                    </p:animScale>
                                    <p:animScale>
                                      <p:cBhvr>
                                        <p:cTn id="147" dur="26">
                                          <p:stCondLst>
                                            <p:cond delay="1808"/>
                                          </p:stCondLst>
                                        </p:cTn>
                                        <p:tgtEl>
                                          <p:spTgt spid="6"/>
                                        </p:tgtEl>
                                      </p:cBhvr>
                                      <p:to x="100000" y="95000"/>
                                    </p:animScale>
                                    <p:animScale>
                                      <p:cBhvr>
                                        <p:cTn id="148" dur="166" decel="50000">
                                          <p:stCondLst>
                                            <p:cond delay="1834"/>
                                          </p:stCondLst>
                                        </p:cTn>
                                        <p:tgtEl>
                                          <p:spTgt spid="6"/>
                                        </p:tgtEl>
                                      </p:cBhvr>
                                      <p:to x="100000" y="100000"/>
                                    </p:animScale>
                                  </p:childTnLst>
                                </p:cTn>
                              </p:par>
                              <p:par>
                                <p:cTn id="149" presetID="26" presetClass="entr" presetSubtype="0" fill="hold" grpId="0" nodeType="withEffect">
                                  <p:stCondLst>
                                    <p:cond delay="0"/>
                                  </p:stCondLst>
                                  <p:childTnLst>
                                    <p:set>
                                      <p:cBhvr>
                                        <p:cTn id="150" dur="1" fill="hold">
                                          <p:stCondLst>
                                            <p:cond delay="0"/>
                                          </p:stCondLst>
                                        </p:cTn>
                                        <p:tgtEl>
                                          <p:spTgt spid="7"/>
                                        </p:tgtEl>
                                        <p:attrNameLst>
                                          <p:attrName>style.visibility</p:attrName>
                                        </p:attrNameLst>
                                      </p:cBhvr>
                                      <p:to>
                                        <p:strVal val="visible"/>
                                      </p:to>
                                    </p:set>
                                    <p:animEffect transition="in" filter="wipe(down)">
                                      <p:cBhvr>
                                        <p:cTn id="151" dur="580">
                                          <p:stCondLst>
                                            <p:cond delay="0"/>
                                          </p:stCondLst>
                                        </p:cTn>
                                        <p:tgtEl>
                                          <p:spTgt spid="7"/>
                                        </p:tgtEl>
                                      </p:cBhvr>
                                    </p:animEffect>
                                    <p:anim calcmode="lin" valueType="num">
                                      <p:cBhvr>
                                        <p:cTn id="15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57" dur="26">
                                          <p:stCondLst>
                                            <p:cond delay="650"/>
                                          </p:stCondLst>
                                        </p:cTn>
                                        <p:tgtEl>
                                          <p:spTgt spid="7"/>
                                        </p:tgtEl>
                                      </p:cBhvr>
                                      <p:to x="100000" y="60000"/>
                                    </p:animScale>
                                    <p:animScale>
                                      <p:cBhvr>
                                        <p:cTn id="158" dur="166" decel="50000">
                                          <p:stCondLst>
                                            <p:cond delay="676"/>
                                          </p:stCondLst>
                                        </p:cTn>
                                        <p:tgtEl>
                                          <p:spTgt spid="7"/>
                                        </p:tgtEl>
                                      </p:cBhvr>
                                      <p:to x="100000" y="100000"/>
                                    </p:animScale>
                                    <p:animScale>
                                      <p:cBhvr>
                                        <p:cTn id="159" dur="26">
                                          <p:stCondLst>
                                            <p:cond delay="1312"/>
                                          </p:stCondLst>
                                        </p:cTn>
                                        <p:tgtEl>
                                          <p:spTgt spid="7"/>
                                        </p:tgtEl>
                                      </p:cBhvr>
                                      <p:to x="100000" y="80000"/>
                                    </p:animScale>
                                    <p:animScale>
                                      <p:cBhvr>
                                        <p:cTn id="160" dur="166" decel="50000">
                                          <p:stCondLst>
                                            <p:cond delay="1338"/>
                                          </p:stCondLst>
                                        </p:cTn>
                                        <p:tgtEl>
                                          <p:spTgt spid="7"/>
                                        </p:tgtEl>
                                      </p:cBhvr>
                                      <p:to x="100000" y="100000"/>
                                    </p:animScale>
                                    <p:animScale>
                                      <p:cBhvr>
                                        <p:cTn id="161" dur="26">
                                          <p:stCondLst>
                                            <p:cond delay="1642"/>
                                          </p:stCondLst>
                                        </p:cTn>
                                        <p:tgtEl>
                                          <p:spTgt spid="7"/>
                                        </p:tgtEl>
                                      </p:cBhvr>
                                      <p:to x="100000" y="90000"/>
                                    </p:animScale>
                                    <p:animScale>
                                      <p:cBhvr>
                                        <p:cTn id="162" dur="166" decel="50000">
                                          <p:stCondLst>
                                            <p:cond delay="1668"/>
                                          </p:stCondLst>
                                        </p:cTn>
                                        <p:tgtEl>
                                          <p:spTgt spid="7"/>
                                        </p:tgtEl>
                                      </p:cBhvr>
                                      <p:to x="100000" y="100000"/>
                                    </p:animScale>
                                    <p:animScale>
                                      <p:cBhvr>
                                        <p:cTn id="163" dur="26">
                                          <p:stCondLst>
                                            <p:cond delay="1808"/>
                                          </p:stCondLst>
                                        </p:cTn>
                                        <p:tgtEl>
                                          <p:spTgt spid="7"/>
                                        </p:tgtEl>
                                      </p:cBhvr>
                                      <p:to x="100000" y="95000"/>
                                    </p:animScale>
                                    <p:animScale>
                                      <p:cBhvr>
                                        <p:cTn id="164" dur="166" decel="50000">
                                          <p:stCondLst>
                                            <p:cond delay="1834"/>
                                          </p:stCondLst>
                                        </p:cTn>
                                        <p:tgtEl>
                                          <p:spTgt spid="7"/>
                                        </p:tgtEl>
                                      </p:cBhvr>
                                      <p:to x="100000" y="100000"/>
                                    </p:animScale>
                                  </p:childTnLst>
                                </p:cTn>
                              </p:par>
                              <p:par>
                                <p:cTn id="165" presetID="26" presetClass="entr" presetSubtype="0" fill="hold" grpId="0" nodeType="withEffect">
                                  <p:stCondLst>
                                    <p:cond delay="0"/>
                                  </p:stCondLst>
                                  <p:childTnLst>
                                    <p:set>
                                      <p:cBhvr>
                                        <p:cTn id="166" dur="1" fill="hold">
                                          <p:stCondLst>
                                            <p:cond delay="0"/>
                                          </p:stCondLst>
                                        </p:cTn>
                                        <p:tgtEl>
                                          <p:spTgt spid="9"/>
                                        </p:tgtEl>
                                        <p:attrNameLst>
                                          <p:attrName>style.visibility</p:attrName>
                                        </p:attrNameLst>
                                      </p:cBhvr>
                                      <p:to>
                                        <p:strVal val="visible"/>
                                      </p:to>
                                    </p:set>
                                    <p:animEffect transition="in" filter="wipe(down)">
                                      <p:cBhvr>
                                        <p:cTn id="167" dur="580">
                                          <p:stCondLst>
                                            <p:cond delay="0"/>
                                          </p:stCondLst>
                                        </p:cTn>
                                        <p:tgtEl>
                                          <p:spTgt spid="9"/>
                                        </p:tgtEl>
                                      </p:cBhvr>
                                    </p:animEffect>
                                    <p:anim calcmode="lin" valueType="num">
                                      <p:cBhvr>
                                        <p:cTn id="16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73" dur="26">
                                          <p:stCondLst>
                                            <p:cond delay="650"/>
                                          </p:stCondLst>
                                        </p:cTn>
                                        <p:tgtEl>
                                          <p:spTgt spid="9"/>
                                        </p:tgtEl>
                                      </p:cBhvr>
                                      <p:to x="100000" y="60000"/>
                                    </p:animScale>
                                    <p:animScale>
                                      <p:cBhvr>
                                        <p:cTn id="174" dur="166" decel="50000">
                                          <p:stCondLst>
                                            <p:cond delay="676"/>
                                          </p:stCondLst>
                                        </p:cTn>
                                        <p:tgtEl>
                                          <p:spTgt spid="9"/>
                                        </p:tgtEl>
                                      </p:cBhvr>
                                      <p:to x="100000" y="100000"/>
                                    </p:animScale>
                                    <p:animScale>
                                      <p:cBhvr>
                                        <p:cTn id="175" dur="26">
                                          <p:stCondLst>
                                            <p:cond delay="1312"/>
                                          </p:stCondLst>
                                        </p:cTn>
                                        <p:tgtEl>
                                          <p:spTgt spid="9"/>
                                        </p:tgtEl>
                                      </p:cBhvr>
                                      <p:to x="100000" y="80000"/>
                                    </p:animScale>
                                    <p:animScale>
                                      <p:cBhvr>
                                        <p:cTn id="176" dur="166" decel="50000">
                                          <p:stCondLst>
                                            <p:cond delay="1338"/>
                                          </p:stCondLst>
                                        </p:cTn>
                                        <p:tgtEl>
                                          <p:spTgt spid="9"/>
                                        </p:tgtEl>
                                      </p:cBhvr>
                                      <p:to x="100000" y="100000"/>
                                    </p:animScale>
                                    <p:animScale>
                                      <p:cBhvr>
                                        <p:cTn id="177" dur="26">
                                          <p:stCondLst>
                                            <p:cond delay="1642"/>
                                          </p:stCondLst>
                                        </p:cTn>
                                        <p:tgtEl>
                                          <p:spTgt spid="9"/>
                                        </p:tgtEl>
                                      </p:cBhvr>
                                      <p:to x="100000" y="90000"/>
                                    </p:animScale>
                                    <p:animScale>
                                      <p:cBhvr>
                                        <p:cTn id="178" dur="166" decel="50000">
                                          <p:stCondLst>
                                            <p:cond delay="1668"/>
                                          </p:stCondLst>
                                        </p:cTn>
                                        <p:tgtEl>
                                          <p:spTgt spid="9"/>
                                        </p:tgtEl>
                                      </p:cBhvr>
                                      <p:to x="100000" y="100000"/>
                                    </p:animScale>
                                    <p:animScale>
                                      <p:cBhvr>
                                        <p:cTn id="179" dur="26">
                                          <p:stCondLst>
                                            <p:cond delay="1808"/>
                                          </p:stCondLst>
                                        </p:cTn>
                                        <p:tgtEl>
                                          <p:spTgt spid="9"/>
                                        </p:tgtEl>
                                      </p:cBhvr>
                                      <p:to x="100000" y="95000"/>
                                    </p:animScale>
                                    <p:animScale>
                                      <p:cBhvr>
                                        <p:cTn id="180" dur="166" decel="50000">
                                          <p:stCondLst>
                                            <p:cond delay="1834"/>
                                          </p:stCondLst>
                                        </p:cTn>
                                        <p:tgtEl>
                                          <p:spTgt spid="9"/>
                                        </p:tgtEl>
                                      </p:cBhvr>
                                      <p:to x="100000" y="100000"/>
                                    </p:animScale>
                                  </p:childTnLst>
                                </p:cTn>
                              </p:par>
                              <p:par>
                                <p:cTn id="181" presetID="26" presetClass="entr" presetSubtype="0" fill="hold" grpId="0" nodeType="withEffect">
                                  <p:stCondLst>
                                    <p:cond delay="0"/>
                                  </p:stCondLst>
                                  <p:childTnLst>
                                    <p:set>
                                      <p:cBhvr>
                                        <p:cTn id="182" dur="1" fill="hold">
                                          <p:stCondLst>
                                            <p:cond delay="0"/>
                                          </p:stCondLst>
                                        </p:cTn>
                                        <p:tgtEl>
                                          <p:spTgt spid="10"/>
                                        </p:tgtEl>
                                        <p:attrNameLst>
                                          <p:attrName>style.visibility</p:attrName>
                                        </p:attrNameLst>
                                      </p:cBhvr>
                                      <p:to>
                                        <p:strVal val="visible"/>
                                      </p:to>
                                    </p:set>
                                    <p:animEffect transition="in" filter="wipe(down)">
                                      <p:cBhvr>
                                        <p:cTn id="183" dur="580">
                                          <p:stCondLst>
                                            <p:cond delay="0"/>
                                          </p:stCondLst>
                                        </p:cTn>
                                        <p:tgtEl>
                                          <p:spTgt spid="10"/>
                                        </p:tgtEl>
                                      </p:cBhvr>
                                    </p:animEffect>
                                    <p:anim calcmode="lin" valueType="num">
                                      <p:cBhvr>
                                        <p:cTn id="18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89" dur="26">
                                          <p:stCondLst>
                                            <p:cond delay="650"/>
                                          </p:stCondLst>
                                        </p:cTn>
                                        <p:tgtEl>
                                          <p:spTgt spid="10"/>
                                        </p:tgtEl>
                                      </p:cBhvr>
                                      <p:to x="100000" y="60000"/>
                                    </p:animScale>
                                    <p:animScale>
                                      <p:cBhvr>
                                        <p:cTn id="190" dur="166" decel="50000">
                                          <p:stCondLst>
                                            <p:cond delay="676"/>
                                          </p:stCondLst>
                                        </p:cTn>
                                        <p:tgtEl>
                                          <p:spTgt spid="10"/>
                                        </p:tgtEl>
                                      </p:cBhvr>
                                      <p:to x="100000" y="100000"/>
                                    </p:animScale>
                                    <p:animScale>
                                      <p:cBhvr>
                                        <p:cTn id="191" dur="26">
                                          <p:stCondLst>
                                            <p:cond delay="1312"/>
                                          </p:stCondLst>
                                        </p:cTn>
                                        <p:tgtEl>
                                          <p:spTgt spid="10"/>
                                        </p:tgtEl>
                                      </p:cBhvr>
                                      <p:to x="100000" y="80000"/>
                                    </p:animScale>
                                    <p:animScale>
                                      <p:cBhvr>
                                        <p:cTn id="192" dur="166" decel="50000">
                                          <p:stCondLst>
                                            <p:cond delay="1338"/>
                                          </p:stCondLst>
                                        </p:cTn>
                                        <p:tgtEl>
                                          <p:spTgt spid="10"/>
                                        </p:tgtEl>
                                      </p:cBhvr>
                                      <p:to x="100000" y="100000"/>
                                    </p:animScale>
                                    <p:animScale>
                                      <p:cBhvr>
                                        <p:cTn id="193" dur="26">
                                          <p:stCondLst>
                                            <p:cond delay="1642"/>
                                          </p:stCondLst>
                                        </p:cTn>
                                        <p:tgtEl>
                                          <p:spTgt spid="10"/>
                                        </p:tgtEl>
                                      </p:cBhvr>
                                      <p:to x="100000" y="90000"/>
                                    </p:animScale>
                                    <p:animScale>
                                      <p:cBhvr>
                                        <p:cTn id="194" dur="166" decel="50000">
                                          <p:stCondLst>
                                            <p:cond delay="1668"/>
                                          </p:stCondLst>
                                        </p:cTn>
                                        <p:tgtEl>
                                          <p:spTgt spid="10"/>
                                        </p:tgtEl>
                                      </p:cBhvr>
                                      <p:to x="100000" y="100000"/>
                                    </p:animScale>
                                    <p:animScale>
                                      <p:cBhvr>
                                        <p:cTn id="195" dur="26">
                                          <p:stCondLst>
                                            <p:cond delay="1808"/>
                                          </p:stCondLst>
                                        </p:cTn>
                                        <p:tgtEl>
                                          <p:spTgt spid="10"/>
                                        </p:tgtEl>
                                      </p:cBhvr>
                                      <p:to x="100000" y="95000"/>
                                    </p:animScale>
                                    <p:animScale>
                                      <p:cBhvr>
                                        <p:cTn id="196" dur="166" decel="50000">
                                          <p:stCondLst>
                                            <p:cond delay="1834"/>
                                          </p:stCondLst>
                                        </p:cTn>
                                        <p:tgtEl>
                                          <p:spTgt spid="10"/>
                                        </p:tgtEl>
                                      </p:cBhvr>
                                      <p:to x="100000" y="100000"/>
                                    </p:animScale>
                                  </p:childTnLst>
                                </p:cTn>
                              </p:par>
                              <p:par>
                                <p:cTn id="197" presetID="26" presetClass="entr" presetSubtype="0" fill="hold" grpId="0" nodeType="withEffect">
                                  <p:stCondLst>
                                    <p:cond delay="0"/>
                                  </p:stCondLst>
                                  <p:childTnLst>
                                    <p:set>
                                      <p:cBhvr>
                                        <p:cTn id="198" dur="1" fill="hold">
                                          <p:stCondLst>
                                            <p:cond delay="0"/>
                                          </p:stCondLst>
                                        </p:cTn>
                                        <p:tgtEl>
                                          <p:spTgt spid="12"/>
                                        </p:tgtEl>
                                        <p:attrNameLst>
                                          <p:attrName>style.visibility</p:attrName>
                                        </p:attrNameLst>
                                      </p:cBhvr>
                                      <p:to>
                                        <p:strVal val="visible"/>
                                      </p:to>
                                    </p:set>
                                    <p:animEffect transition="in" filter="wipe(down)">
                                      <p:cBhvr>
                                        <p:cTn id="199" dur="580">
                                          <p:stCondLst>
                                            <p:cond delay="0"/>
                                          </p:stCondLst>
                                        </p:cTn>
                                        <p:tgtEl>
                                          <p:spTgt spid="12"/>
                                        </p:tgtEl>
                                      </p:cBhvr>
                                    </p:animEffect>
                                    <p:anim calcmode="lin" valueType="num">
                                      <p:cBhvr>
                                        <p:cTn id="20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05" dur="26">
                                          <p:stCondLst>
                                            <p:cond delay="650"/>
                                          </p:stCondLst>
                                        </p:cTn>
                                        <p:tgtEl>
                                          <p:spTgt spid="12"/>
                                        </p:tgtEl>
                                      </p:cBhvr>
                                      <p:to x="100000" y="60000"/>
                                    </p:animScale>
                                    <p:animScale>
                                      <p:cBhvr>
                                        <p:cTn id="206" dur="166" decel="50000">
                                          <p:stCondLst>
                                            <p:cond delay="676"/>
                                          </p:stCondLst>
                                        </p:cTn>
                                        <p:tgtEl>
                                          <p:spTgt spid="12"/>
                                        </p:tgtEl>
                                      </p:cBhvr>
                                      <p:to x="100000" y="100000"/>
                                    </p:animScale>
                                    <p:animScale>
                                      <p:cBhvr>
                                        <p:cTn id="207" dur="26">
                                          <p:stCondLst>
                                            <p:cond delay="1312"/>
                                          </p:stCondLst>
                                        </p:cTn>
                                        <p:tgtEl>
                                          <p:spTgt spid="12"/>
                                        </p:tgtEl>
                                      </p:cBhvr>
                                      <p:to x="100000" y="80000"/>
                                    </p:animScale>
                                    <p:animScale>
                                      <p:cBhvr>
                                        <p:cTn id="208" dur="166" decel="50000">
                                          <p:stCondLst>
                                            <p:cond delay="1338"/>
                                          </p:stCondLst>
                                        </p:cTn>
                                        <p:tgtEl>
                                          <p:spTgt spid="12"/>
                                        </p:tgtEl>
                                      </p:cBhvr>
                                      <p:to x="100000" y="100000"/>
                                    </p:animScale>
                                    <p:animScale>
                                      <p:cBhvr>
                                        <p:cTn id="209" dur="26">
                                          <p:stCondLst>
                                            <p:cond delay="1642"/>
                                          </p:stCondLst>
                                        </p:cTn>
                                        <p:tgtEl>
                                          <p:spTgt spid="12"/>
                                        </p:tgtEl>
                                      </p:cBhvr>
                                      <p:to x="100000" y="90000"/>
                                    </p:animScale>
                                    <p:animScale>
                                      <p:cBhvr>
                                        <p:cTn id="210" dur="166" decel="50000">
                                          <p:stCondLst>
                                            <p:cond delay="1668"/>
                                          </p:stCondLst>
                                        </p:cTn>
                                        <p:tgtEl>
                                          <p:spTgt spid="12"/>
                                        </p:tgtEl>
                                      </p:cBhvr>
                                      <p:to x="100000" y="100000"/>
                                    </p:animScale>
                                    <p:animScale>
                                      <p:cBhvr>
                                        <p:cTn id="211" dur="26">
                                          <p:stCondLst>
                                            <p:cond delay="1808"/>
                                          </p:stCondLst>
                                        </p:cTn>
                                        <p:tgtEl>
                                          <p:spTgt spid="12"/>
                                        </p:tgtEl>
                                      </p:cBhvr>
                                      <p:to x="100000" y="95000"/>
                                    </p:animScale>
                                    <p:animScale>
                                      <p:cBhvr>
                                        <p:cTn id="212" dur="166" decel="50000">
                                          <p:stCondLst>
                                            <p:cond delay="1834"/>
                                          </p:stCondLst>
                                        </p:cTn>
                                        <p:tgtEl>
                                          <p:spTgt spid="12"/>
                                        </p:tgtEl>
                                      </p:cBhvr>
                                      <p:to x="100000" y="100000"/>
                                    </p:animScale>
                                  </p:childTnLst>
                                </p:cTn>
                              </p:par>
                              <p:par>
                                <p:cTn id="213" presetID="26" presetClass="entr" presetSubtype="0" fill="hold" grpId="0" nodeType="withEffect">
                                  <p:stCondLst>
                                    <p:cond delay="0"/>
                                  </p:stCondLst>
                                  <p:childTnLst>
                                    <p:set>
                                      <p:cBhvr>
                                        <p:cTn id="214" dur="1" fill="hold">
                                          <p:stCondLst>
                                            <p:cond delay="0"/>
                                          </p:stCondLst>
                                        </p:cTn>
                                        <p:tgtEl>
                                          <p:spTgt spid="13"/>
                                        </p:tgtEl>
                                        <p:attrNameLst>
                                          <p:attrName>style.visibility</p:attrName>
                                        </p:attrNameLst>
                                      </p:cBhvr>
                                      <p:to>
                                        <p:strVal val="visible"/>
                                      </p:to>
                                    </p:set>
                                    <p:animEffect transition="in" filter="wipe(down)">
                                      <p:cBhvr>
                                        <p:cTn id="215" dur="580">
                                          <p:stCondLst>
                                            <p:cond delay="0"/>
                                          </p:stCondLst>
                                        </p:cTn>
                                        <p:tgtEl>
                                          <p:spTgt spid="13"/>
                                        </p:tgtEl>
                                      </p:cBhvr>
                                    </p:animEffect>
                                    <p:anim calcmode="lin" valueType="num">
                                      <p:cBhvr>
                                        <p:cTn id="21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21" dur="26">
                                          <p:stCondLst>
                                            <p:cond delay="650"/>
                                          </p:stCondLst>
                                        </p:cTn>
                                        <p:tgtEl>
                                          <p:spTgt spid="13"/>
                                        </p:tgtEl>
                                      </p:cBhvr>
                                      <p:to x="100000" y="60000"/>
                                    </p:animScale>
                                    <p:animScale>
                                      <p:cBhvr>
                                        <p:cTn id="222" dur="166" decel="50000">
                                          <p:stCondLst>
                                            <p:cond delay="676"/>
                                          </p:stCondLst>
                                        </p:cTn>
                                        <p:tgtEl>
                                          <p:spTgt spid="13"/>
                                        </p:tgtEl>
                                      </p:cBhvr>
                                      <p:to x="100000" y="100000"/>
                                    </p:animScale>
                                    <p:animScale>
                                      <p:cBhvr>
                                        <p:cTn id="223" dur="26">
                                          <p:stCondLst>
                                            <p:cond delay="1312"/>
                                          </p:stCondLst>
                                        </p:cTn>
                                        <p:tgtEl>
                                          <p:spTgt spid="13"/>
                                        </p:tgtEl>
                                      </p:cBhvr>
                                      <p:to x="100000" y="80000"/>
                                    </p:animScale>
                                    <p:animScale>
                                      <p:cBhvr>
                                        <p:cTn id="224" dur="166" decel="50000">
                                          <p:stCondLst>
                                            <p:cond delay="1338"/>
                                          </p:stCondLst>
                                        </p:cTn>
                                        <p:tgtEl>
                                          <p:spTgt spid="13"/>
                                        </p:tgtEl>
                                      </p:cBhvr>
                                      <p:to x="100000" y="100000"/>
                                    </p:animScale>
                                    <p:animScale>
                                      <p:cBhvr>
                                        <p:cTn id="225" dur="26">
                                          <p:stCondLst>
                                            <p:cond delay="1642"/>
                                          </p:stCondLst>
                                        </p:cTn>
                                        <p:tgtEl>
                                          <p:spTgt spid="13"/>
                                        </p:tgtEl>
                                      </p:cBhvr>
                                      <p:to x="100000" y="90000"/>
                                    </p:animScale>
                                    <p:animScale>
                                      <p:cBhvr>
                                        <p:cTn id="226" dur="166" decel="50000">
                                          <p:stCondLst>
                                            <p:cond delay="1668"/>
                                          </p:stCondLst>
                                        </p:cTn>
                                        <p:tgtEl>
                                          <p:spTgt spid="13"/>
                                        </p:tgtEl>
                                      </p:cBhvr>
                                      <p:to x="100000" y="100000"/>
                                    </p:animScale>
                                    <p:animScale>
                                      <p:cBhvr>
                                        <p:cTn id="227" dur="26">
                                          <p:stCondLst>
                                            <p:cond delay="1808"/>
                                          </p:stCondLst>
                                        </p:cTn>
                                        <p:tgtEl>
                                          <p:spTgt spid="13"/>
                                        </p:tgtEl>
                                      </p:cBhvr>
                                      <p:to x="100000" y="95000"/>
                                    </p:animScale>
                                    <p:animScale>
                                      <p:cBhvr>
                                        <p:cTn id="228" dur="166" decel="50000">
                                          <p:stCondLst>
                                            <p:cond delay="1834"/>
                                          </p:stCondLst>
                                        </p:cTn>
                                        <p:tgtEl>
                                          <p:spTgt spid="13"/>
                                        </p:tgtEl>
                                      </p:cBhvr>
                                      <p:to x="100000" y="100000"/>
                                    </p:animScale>
                                  </p:childTnLst>
                                </p:cTn>
                              </p:par>
                              <p:par>
                                <p:cTn id="229" presetID="26" presetClass="entr" presetSubtype="0" fill="hold" grpId="0" nodeType="withEffect">
                                  <p:stCondLst>
                                    <p:cond delay="0"/>
                                  </p:stCondLst>
                                  <p:childTnLst>
                                    <p:set>
                                      <p:cBhvr>
                                        <p:cTn id="230" dur="1" fill="hold">
                                          <p:stCondLst>
                                            <p:cond delay="0"/>
                                          </p:stCondLst>
                                        </p:cTn>
                                        <p:tgtEl>
                                          <p:spTgt spid="14"/>
                                        </p:tgtEl>
                                        <p:attrNameLst>
                                          <p:attrName>style.visibility</p:attrName>
                                        </p:attrNameLst>
                                      </p:cBhvr>
                                      <p:to>
                                        <p:strVal val="visible"/>
                                      </p:to>
                                    </p:set>
                                    <p:animEffect transition="in" filter="wipe(down)">
                                      <p:cBhvr>
                                        <p:cTn id="231" dur="580">
                                          <p:stCondLst>
                                            <p:cond delay="0"/>
                                          </p:stCondLst>
                                        </p:cTn>
                                        <p:tgtEl>
                                          <p:spTgt spid="14"/>
                                        </p:tgtEl>
                                      </p:cBhvr>
                                    </p:animEffect>
                                    <p:anim calcmode="lin" valueType="num">
                                      <p:cBhvr>
                                        <p:cTn id="232"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237" dur="26">
                                          <p:stCondLst>
                                            <p:cond delay="650"/>
                                          </p:stCondLst>
                                        </p:cTn>
                                        <p:tgtEl>
                                          <p:spTgt spid="14"/>
                                        </p:tgtEl>
                                      </p:cBhvr>
                                      <p:to x="100000" y="60000"/>
                                    </p:animScale>
                                    <p:animScale>
                                      <p:cBhvr>
                                        <p:cTn id="238" dur="166" decel="50000">
                                          <p:stCondLst>
                                            <p:cond delay="676"/>
                                          </p:stCondLst>
                                        </p:cTn>
                                        <p:tgtEl>
                                          <p:spTgt spid="14"/>
                                        </p:tgtEl>
                                      </p:cBhvr>
                                      <p:to x="100000" y="100000"/>
                                    </p:animScale>
                                    <p:animScale>
                                      <p:cBhvr>
                                        <p:cTn id="239" dur="26">
                                          <p:stCondLst>
                                            <p:cond delay="1312"/>
                                          </p:stCondLst>
                                        </p:cTn>
                                        <p:tgtEl>
                                          <p:spTgt spid="14"/>
                                        </p:tgtEl>
                                      </p:cBhvr>
                                      <p:to x="100000" y="80000"/>
                                    </p:animScale>
                                    <p:animScale>
                                      <p:cBhvr>
                                        <p:cTn id="240" dur="166" decel="50000">
                                          <p:stCondLst>
                                            <p:cond delay="1338"/>
                                          </p:stCondLst>
                                        </p:cTn>
                                        <p:tgtEl>
                                          <p:spTgt spid="14"/>
                                        </p:tgtEl>
                                      </p:cBhvr>
                                      <p:to x="100000" y="100000"/>
                                    </p:animScale>
                                    <p:animScale>
                                      <p:cBhvr>
                                        <p:cTn id="241" dur="26">
                                          <p:stCondLst>
                                            <p:cond delay="1642"/>
                                          </p:stCondLst>
                                        </p:cTn>
                                        <p:tgtEl>
                                          <p:spTgt spid="14"/>
                                        </p:tgtEl>
                                      </p:cBhvr>
                                      <p:to x="100000" y="90000"/>
                                    </p:animScale>
                                    <p:animScale>
                                      <p:cBhvr>
                                        <p:cTn id="242" dur="166" decel="50000">
                                          <p:stCondLst>
                                            <p:cond delay="1668"/>
                                          </p:stCondLst>
                                        </p:cTn>
                                        <p:tgtEl>
                                          <p:spTgt spid="14"/>
                                        </p:tgtEl>
                                      </p:cBhvr>
                                      <p:to x="100000" y="100000"/>
                                    </p:animScale>
                                    <p:animScale>
                                      <p:cBhvr>
                                        <p:cTn id="243" dur="26">
                                          <p:stCondLst>
                                            <p:cond delay="1808"/>
                                          </p:stCondLst>
                                        </p:cTn>
                                        <p:tgtEl>
                                          <p:spTgt spid="14"/>
                                        </p:tgtEl>
                                      </p:cBhvr>
                                      <p:to x="100000" y="95000"/>
                                    </p:animScale>
                                    <p:animScale>
                                      <p:cBhvr>
                                        <p:cTn id="244" dur="166" decel="50000">
                                          <p:stCondLst>
                                            <p:cond delay="1834"/>
                                          </p:stCondLst>
                                        </p:cTn>
                                        <p:tgtEl>
                                          <p:spTgt spid="14"/>
                                        </p:tgtEl>
                                      </p:cBhvr>
                                      <p:to x="100000" y="100000"/>
                                    </p:animScale>
                                  </p:childTnLst>
                                </p:cTn>
                              </p:par>
                              <p:par>
                                <p:cTn id="245" presetID="26" presetClass="entr" presetSubtype="0" fill="hold" grpId="0" nodeType="withEffect">
                                  <p:stCondLst>
                                    <p:cond delay="0"/>
                                  </p:stCondLst>
                                  <p:childTnLst>
                                    <p:set>
                                      <p:cBhvr>
                                        <p:cTn id="246" dur="1" fill="hold">
                                          <p:stCondLst>
                                            <p:cond delay="0"/>
                                          </p:stCondLst>
                                        </p:cTn>
                                        <p:tgtEl>
                                          <p:spTgt spid="15"/>
                                        </p:tgtEl>
                                        <p:attrNameLst>
                                          <p:attrName>style.visibility</p:attrName>
                                        </p:attrNameLst>
                                      </p:cBhvr>
                                      <p:to>
                                        <p:strVal val="visible"/>
                                      </p:to>
                                    </p:set>
                                    <p:animEffect transition="in" filter="wipe(down)">
                                      <p:cBhvr>
                                        <p:cTn id="247" dur="580">
                                          <p:stCondLst>
                                            <p:cond delay="0"/>
                                          </p:stCondLst>
                                        </p:cTn>
                                        <p:tgtEl>
                                          <p:spTgt spid="15"/>
                                        </p:tgtEl>
                                      </p:cBhvr>
                                    </p:animEffect>
                                    <p:anim calcmode="lin" valueType="num">
                                      <p:cBhvr>
                                        <p:cTn id="24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53" dur="26">
                                          <p:stCondLst>
                                            <p:cond delay="650"/>
                                          </p:stCondLst>
                                        </p:cTn>
                                        <p:tgtEl>
                                          <p:spTgt spid="15"/>
                                        </p:tgtEl>
                                      </p:cBhvr>
                                      <p:to x="100000" y="60000"/>
                                    </p:animScale>
                                    <p:animScale>
                                      <p:cBhvr>
                                        <p:cTn id="254" dur="166" decel="50000">
                                          <p:stCondLst>
                                            <p:cond delay="676"/>
                                          </p:stCondLst>
                                        </p:cTn>
                                        <p:tgtEl>
                                          <p:spTgt spid="15"/>
                                        </p:tgtEl>
                                      </p:cBhvr>
                                      <p:to x="100000" y="100000"/>
                                    </p:animScale>
                                    <p:animScale>
                                      <p:cBhvr>
                                        <p:cTn id="255" dur="26">
                                          <p:stCondLst>
                                            <p:cond delay="1312"/>
                                          </p:stCondLst>
                                        </p:cTn>
                                        <p:tgtEl>
                                          <p:spTgt spid="15"/>
                                        </p:tgtEl>
                                      </p:cBhvr>
                                      <p:to x="100000" y="80000"/>
                                    </p:animScale>
                                    <p:animScale>
                                      <p:cBhvr>
                                        <p:cTn id="256" dur="166" decel="50000">
                                          <p:stCondLst>
                                            <p:cond delay="1338"/>
                                          </p:stCondLst>
                                        </p:cTn>
                                        <p:tgtEl>
                                          <p:spTgt spid="15"/>
                                        </p:tgtEl>
                                      </p:cBhvr>
                                      <p:to x="100000" y="100000"/>
                                    </p:animScale>
                                    <p:animScale>
                                      <p:cBhvr>
                                        <p:cTn id="257" dur="26">
                                          <p:stCondLst>
                                            <p:cond delay="1642"/>
                                          </p:stCondLst>
                                        </p:cTn>
                                        <p:tgtEl>
                                          <p:spTgt spid="15"/>
                                        </p:tgtEl>
                                      </p:cBhvr>
                                      <p:to x="100000" y="90000"/>
                                    </p:animScale>
                                    <p:animScale>
                                      <p:cBhvr>
                                        <p:cTn id="258" dur="166" decel="50000">
                                          <p:stCondLst>
                                            <p:cond delay="1668"/>
                                          </p:stCondLst>
                                        </p:cTn>
                                        <p:tgtEl>
                                          <p:spTgt spid="15"/>
                                        </p:tgtEl>
                                      </p:cBhvr>
                                      <p:to x="100000" y="100000"/>
                                    </p:animScale>
                                    <p:animScale>
                                      <p:cBhvr>
                                        <p:cTn id="259" dur="26">
                                          <p:stCondLst>
                                            <p:cond delay="1808"/>
                                          </p:stCondLst>
                                        </p:cTn>
                                        <p:tgtEl>
                                          <p:spTgt spid="15"/>
                                        </p:tgtEl>
                                      </p:cBhvr>
                                      <p:to x="100000" y="95000"/>
                                    </p:animScale>
                                    <p:animScale>
                                      <p:cBhvr>
                                        <p:cTn id="260" dur="166" decel="50000">
                                          <p:stCondLst>
                                            <p:cond delay="1834"/>
                                          </p:stCondLst>
                                        </p:cTn>
                                        <p:tgtEl>
                                          <p:spTgt spid="15"/>
                                        </p:tgtEl>
                                      </p:cBhvr>
                                      <p:to x="100000" y="100000"/>
                                    </p:animScale>
                                  </p:childTnLst>
                                </p:cTn>
                              </p:par>
                              <p:par>
                                <p:cTn id="261" presetID="26" presetClass="entr" presetSubtype="0" fill="hold" grpId="0" nodeType="withEffect">
                                  <p:stCondLst>
                                    <p:cond delay="0"/>
                                  </p:stCondLst>
                                  <p:childTnLst>
                                    <p:set>
                                      <p:cBhvr>
                                        <p:cTn id="262" dur="1" fill="hold">
                                          <p:stCondLst>
                                            <p:cond delay="0"/>
                                          </p:stCondLst>
                                        </p:cTn>
                                        <p:tgtEl>
                                          <p:spTgt spid="16"/>
                                        </p:tgtEl>
                                        <p:attrNameLst>
                                          <p:attrName>style.visibility</p:attrName>
                                        </p:attrNameLst>
                                      </p:cBhvr>
                                      <p:to>
                                        <p:strVal val="visible"/>
                                      </p:to>
                                    </p:set>
                                    <p:animEffect transition="in" filter="wipe(down)">
                                      <p:cBhvr>
                                        <p:cTn id="263" dur="580">
                                          <p:stCondLst>
                                            <p:cond delay="0"/>
                                          </p:stCondLst>
                                        </p:cTn>
                                        <p:tgtEl>
                                          <p:spTgt spid="16"/>
                                        </p:tgtEl>
                                      </p:cBhvr>
                                    </p:animEffect>
                                    <p:anim calcmode="lin" valueType="num">
                                      <p:cBhvr>
                                        <p:cTn id="264"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69" dur="26">
                                          <p:stCondLst>
                                            <p:cond delay="650"/>
                                          </p:stCondLst>
                                        </p:cTn>
                                        <p:tgtEl>
                                          <p:spTgt spid="16"/>
                                        </p:tgtEl>
                                      </p:cBhvr>
                                      <p:to x="100000" y="60000"/>
                                    </p:animScale>
                                    <p:animScale>
                                      <p:cBhvr>
                                        <p:cTn id="270" dur="166" decel="50000">
                                          <p:stCondLst>
                                            <p:cond delay="676"/>
                                          </p:stCondLst>
                                        </p:cTn>
                                        <p:tgtEl>
                                          <p:spTgt spid="16"/>
                                        </p:tgtEl>
                                      </p:cBhvr>
                                      <p:to x="100000" y="100000"/>
                                    </p:animScale>
                                    <p:animScale>
                                      <p:cBhvr>
                                        <p:cTn id="271" dur="26">
                                          <p:stCondLst>
                                            <p:cond delay="1312"/>
                                          </p:stCondLst>
                                        </p:cTn>
                                        <p:tgtEl>
                                          <p:spTgt spid="16"/>
                                        </p:tgtEl>
                                      </p:cBhvr>
                                      <p:to x="100000" y="80000"/>
                                    </p:animScale>
                                    <p:animScale>
                                      <p:cBhvr>
                                        <p:cTn id="272" dur="166" decel="50000">
                                          <p:stCondLst>
                                            <p:cond delay="1338"/>
                                          </p:stCondLst>
                                        </p:cTn>
                                        <p:tgtEl>
                                          <p:spTgt spid="16"/>
                                        </p:tgtEl>
                                      </p:cBhvr>
                                      <p:to x="100000" y="100000"/>
                                    </p:animScale>
                                    <p:animScale>
                                      <p:cBhvr>
                                        <p:cTn id="273" dur="26">
                                          <p:stCondLst>
                                            <p:cond delay="1642"/>
                                          </p:stCondLst>
                                        </p:cTn>
                                        <p:tgtEl>
                                          <p:spTgt spid="16"/>
                                        </p:tgtEl>
                                      </p:cBhvr>
                                      <p:to x="100000" y="90000"/>
                                    </p:animScale>
                                    <p:animScale>
                                      <p:cBhvr>
                                        <p:cTn id="274" dur="166" decel="50000">
                                          <p:stCondLst>
                                            <p:cond delay="1668"/>
                                          </p:stCondLst>
                                        </p:cTn>
                                        <p:tgtEl>
                                          <p:spTgt spid="16"/>
                                        </p:tgtEl>
                                      </p:cBhvr>
                                      <p:to x="100000" y="100000"/>
                                    </p:animScale>
                                    <p:animScale>
                                      <p:cBhvr>
                                        <p:cTn id="275" dur="26">
                                          <p:stCondLst>
                                            <p:cond delay="1808"/>
                                          </p:stCondLst>
                                        </p:cTn>
                                        <p:tgtEl>
                                          <p:spTgt spid="16"/>
                                        </p:tgtEl>
                                      </p:cBhvr>
                                      <p:to x="100000" y="95000"/>
                                    </p:animScale>
                                    <p:animScale>
                                      <p:cBhvr>
                                        <p:cTn id="276" dur="166" decel="50000">
                                          <p:stCondLst>
                                            <p:cond delay="1834"/>
                                          </p:stCondLst>
                                        </p:cTn>
                                        <p:tgtEl>
                                          <p:spTgt spid="16"/>
                                        </p:tgtEl>
                                      </p:cBhvr>
                                      <p:to x="100000" y="100000"/>
                                    </p:animScale>
                                  </p:childTnLst>
                                </p:cTn>
                              </p:par>
                              <p:par>
                                <p:cTn id="277" presetID="26" presetClass="entr" presetSubtype="0" fill="hold" grpId="0" nodeType="withEffect">
                                  <p:stCondLst>
                                    <p:cond delay="0"/>
                                  </p:stCondLst>
                                  <p:childTnLst>
                                    <p:set>
                                      <p:cBhvr>
                                        <p:cTn id="278" dur="1" fill="hold">
                                          <p:stCondLst>
                                            <p:cond delay="0"/>
                                          </p:stCondLst>
                                        </p:cTn>
                                        <p:tgtEl>
                                          <p:spTgt spid="18"/>
                                        </p:tgtEl>
                                        <p:attrNameLst>
                                          <p:attrName>style.visibility</p:attrName>
                                        </p:attrNameLst>
                                      </p:cBhvr>
                                      <p:to>
                                        <p:strVal val="visible"/>
                                      </p:to>
                                    </p:set>
                                    <p:animEffect transition="in" filter="wipe(down)">
                                      <p:cBhvr>
                                        <p:cTn id="279" dur="580">
                                          <p:stCondLst>
                                            <p:cond delay="0"/>
                                          </p:stCondLst>
                                        </p:cTn>
                                        <p:tgtEl>
                                          <p:spTgt spid="18"/>
                                        </p:tgtEl>
                                      </p:cBhvr>
                                    </p:animEffect>
                                    <p:anim calcmode="lin" valueType="num">
                                      <p:cBhvr>
                                        <p:cTn id="280"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281"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282"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283"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284"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285" dur="26">
                                          <p:stCondLst>
                                            <p:cond delay="650"/>
                                          </p:stCondLst>
                                        </p:cTn>
                                        <p:tgtEl>
                                          <p:spTgt spid="18"/>
                                        </p:tgtEl>
                                      </p:cBhvr>
                                      <p:to x="100000" y="60000"/>
                                    </p:animScale>
                                    <p:animScale>
                                      <p:cBhvr>
                                        <p:cTn id="286" dur="166" decel="50000">
                                          <p:stCondLst>
                                            <p:cond delay="676"/>
                                          </p:stCondLst>
                                        </p:cTn>
                                        <p:tgtEl>
                                          <p:spTgt spid="18"/>
                                        </p:tgtEl>
                                      </p:cBhvr>
                                      <p:to x="100000" y="100000"/>
                                    </p:animScale>
                                    <p:animScale>
                                      <p:cBhvr>
                                        <p:cTn id="287" dur="26">
                                          <p:stCondLst>
                                            <p:cond delay="1312"/>
                                          </p:stCondLst>
                                        </p:cTn>
                                        <p:tgtEl>
                                          <p:spTgt spid="18"/>
                                        </p:tgtEl>
                                      </p:cBhvr>
                                      <p:to x="100000" y="80000"/>
                                    </p:animScale>
                                    <p:animScale>
                                      <p:cBhvr>
                                        <p:cTn id="288" dur="166" decel="50000">
                                          <p:stCondLst>
                                            <p:cond delay="1338"/>
                                          </p:stCondLst>
                                        </p:cTn>
                                        <p:tgtEl>
                                          <p:spTgt spid="18"/>
                                        </p:tgtEl>
                                      </p:cBhvr>
                                      <p:to x="100000" y="100000"/>
                                    </p:animScale>
                                    <p:animScale>
                                      <p:cBhvr>
                                        <p:cTn id="289" dur="26">
                                          <p:stCondLst>
                                            <p:cond delay="1642"/>
                                          </p:stCondLst>
                                        </p:cTn>
                                        <p:tgtEl>
                                          <p:spTgt spid="18"/>
                                        </p:tgtEl>
                                      </p:cBhvr>
                                      <p:to x="100000" y="90000"/>
                                    </p:animScale>
                                    <p:animScale>
                                      <p:cBhvr>
                                        <p:cTn id="290" dur="166" decel="50000">
                                          <p:stCondLst>
                                            <p:cond delay="1668"/>
                                          </p:stCondLst>
                                        </p:cTn>
                                        <p:tgtEl>
                                          <p:spTgt spid="18"/>
                                        </p:tgtEl>
                                      </p:cBhvr>
                                      <p:to x="100000" y="100000"/>
                                    </p:animScale>
                                    <p:animScale>
                                      <p:cBhvr>
                                        <p:cTn id="291" dur="26">
                                          <p:stCondLst>
                                            <p:cond delay="1808"/>
                                          </p:stCondLst>
                                        </p:cTn>
                                        <p:tgtEl>
                                          <p:spTgt spid="18"/>
                                        </p:tgtEl>
                                      </p:cBhvr>
                                      <p:to x="100000" y="95000"/>
                                    </p:animScale>
                                    <p:animScale>
                                      <p:cBhvr>
                                        <p:cTn id="292" dur="166" decel="50000">
                                          <p:stCondLst>
                                            <p:cond delay="1834"/>
                                          </p:stCondLst>
                                        </p:cTn>
                                        <p:tgtEl>
                                          <p:spTgt spid="18"/>
                                        </p:tgtEl>
                                      </p:cBhvr>
                                      <p:to x="100000" y="100000"/>
                                    </p:animScale>
                                  </p:childTnLst>
                                </p:cTn>
                              </p:par>
                              <p:par>
                                <p:cTn id="293" presetID="26" presetClass="entr" presetSubtype="0" fill="hold" grpId="0" nodeType="withEffect">
                                  <p:stCondLst>
                                    <p:cond delay="0"/>
                                  </p:stCondLst>
                                  <p:childTnLst>
                                    <p:set>
                                      <p:cBhvr>
                                        <p:cTn id="294" dur="1" fill="hold">
                                          <p:stCondLst>
                                            <p:cond delay="0"/>
                                          </p:stCondLst>
                                        </p:cTn>
                                        <p:tgtEl>
                                          <p:spTgt spid="19"/>
                                        </p:tgtEl>
                                        <p:attrNameLst>
                                          <p:attrName>style.visibility</p:attrName>
                                        </p:attrNameLst>
                                      </p:cBhvr>
                                      <p:to>
                                        <p:strVal val="visible"/>
                                      </p:to>
                                    </p:set>
                                    <p:animEffect transition="in" filter="wipe(down)">
                                      <p:cBhvr>
                                        <p:cTn id="295" dur="580">
                                          <p:stCondLst>
                                            <p:cond delay="0"/>
                                          </p:stCondLst>
                                        </p:cTn>
                                        <p:tgtEl>
                                          <p:spTgt spid="19"/>
                                        </p:tgtEl>
                                      </p:cBhvr>
                                    </p:animEffect>
                                    <p:anim calcmode="lin" valueType="num">
                                      <p:cBhvr>
                                        <p:cTn id="296"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297"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298"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299"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300"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301" dur="26">
                                          <p:stCondLst>
                                            <p:cond delay="650"/>
                                          </p:stCondLst>
                                        </p:cTn>
                                        <p:tgtEl>
                                          <p:spTgt spid="19"/>
                                        </p:tgtEl>
                                      </p:cBhvr>
                                      <p:to x="100000" y="60000"/>
                                    </p:animScale>
                                    <p:animScale>
                                      <p:cBhvr>
                                        <p:cTn id="302" dur="166" decel="50000">
                                          <p:stCondLst>
                                            <p:cond delay="676"/>
                                          </p:stCondLst>
                                        </p:cTn>
                                        <p:tgtEl>
                                          <p:spTgt spid="19"/>
                                        </p:tgtEl>
                                      </p:cBhvr>
                                      <p:to x="100000" y="100000"/>
                                    </p:animScale>
                                    <p:animScale>
                                      <p:cBhvr>
                                        <p:cTn id="303" dur="26">
                                          <p:stCondLst>
                                            <p:cond delay="1312"/>
                                          </p:stCondLst>
                                        </p:cTn>
                                        <p:tgtEl>
                                          <p:spTgt spid="19"/>
                                        </p:tgtEl>
                                      </p:cBhvr>
                                      <p:to x="100000" y="80000"/>
                                    </p:animScale>
                                    <p:animScale>
                                      <p:cBhvr>
                                        <p:cTn id="304" dur="166" decel="50000">
                                          <p:stCondLst>
                                            <p:cond delay="1338"/>
                                          </p:stCondLst>
                                        </p:cTn>
                                        <p:tgtEl>
                                          <p:spTgt spid="19"/>
                                        </p:tgtEl>
                                      </p:cBhvr>
                                      <p:to x="100000" y="100000"/>
                                    </p:animScale>
                                    <p:animScale>
                                      <p:cBhvr>
                                        <p:cTn id="305" dur="26">
                                          <p:stCondLst>
                                            <p:cond delay="1642"/>
                                          </p:stCondLst>
                                        </p:cTn>
                                        <p:tgtEl>
                                          <p:spTgt spid="19"/>
                                        </p:tgtEl>
                                      </p:cBhvr>
                                      <p:to x="100000" y="90000"/>
                                    </p:animScale>
                                    <p:animScale>
                                      <p:cBhvr>
                                        <p:cTn id="306" dur="166" decel="50000">
                                          <p:stCondLst>
                                            <p:cond delay="1668"/>
                                          </p:stCondLst>
                                        </p:cTn>
                                        <p:tgtEl>
                                          <p:spTgt spid="19"/>
                                        </p:tgtEl>
                                      </p:cBhvr>
                                      <p:to x="100000" y="100000"/>
                                    </p:animScale>
                                    <p:animScale>
                                      <p:cBhvr>
                                        <p:cTn id="307" dur="26">
                                          <p:stCondLst>
                                            <p:cond delay="1808"/>
                                          </p:stCondLst>
                                        </p:cTn>
                                        <p:tgtEl>
                                          <p:spTgt spid="19"/>
                                        </p:tgtEl>
                                      </p:cBhvr>
                                      <p:to x="100000" y="95000"/>
                                    </p:animScale>
                                    <p:animScale>
                                      <p:cBhvr>
                                        <p:cTn id="308" dur="166" decel="50000">
                                          <p:stCondLst>
                                            <p:cond delay="1834"/>
                                          </p:stCondLst>
                                        </p:cTn>
                                        <p:tgtEl>
                                          <p:spTgt spid="19"/>
                                        </p:tgtEl>
                                      </p:cBhvr>
                                      <p:to x="100000" y="100000"/>
                                    </p:animScale>
                                  </p:childTnLst>
                                </p:cTn>
                              </p:par>
                              <p:par>
                                <p:cTn id="309" presetID="26" presetClass="entr" presetSubtype="0" fill="hold" grpId="0" nodeType="withEffect">
                                  <p:stCondLst>
                                    <p:cond delay="0"/>
                                  </p:stCondLst>
                                  <p:childTnLst>
                                    <p:set>
                                      <p:cBhvr>
                                        <p:cTn id="310" dur="1" fill="hold">
                                          <p:stCondLst>
                                            <p:cond delay="0"/>
                                          </p:stCondLst>
                                        </p:cTn>
                                        <p:tgtEl>
                                          <p:spTgt spid="20"/>
                                        </p:tgtEl>
                                        <p:attrNameLst>
                                          <p:attrName>style.visibility</p:attrName>
                                        </p:attrNameLst>
                                      </p:cBhvr>
                                      <p:to>
                                        <p:strVal val="visible"/>
                                      </p:to>
                                    </p:set>
                                    <p:animEffect transition="in" filter="wipe(down)">
                                      <p:cBhvr>
                                        <p:cTn id="311" dur="580">
                                          <p:stCondLst>
                                            <p:cond delay="0"/>
                                          </p:stCondLst>
                                        </p:cTn>
                                        <p:tgtEl>
                                          <p:spTgt spid="20"/>
                                        </p:tgtEl>
                                      </p:cBhvr>
                                    </p:animEffect>
                                    <p:anim calcmode="lin" valueType="num">
                                      <p:cBhvr>
                                        <p:cTn id="312"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313"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314"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315"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316"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317" dur="26">
                                          <p:stCondLst>
                                            <p:cond delay="650"/>
                                          </p:stCondLst>
                                        </p:cTn>
                                        <p:tgtEl>
                                          <p:spTgt spid="20"/>
                                        </p:tgtEl>
                                      </p:cBhvr>
                                      <p:to x="100000" y="60000"/>
                                    </p:animScale>
                                    <p:animScale>
                                      <p:cBhvr>
                                        <p:cTn id="318" dur="166" decel="50000">
                                          <p:stCondLst>
                                            <p:cond delay="676"/>
                                          </p:stCondLst>
                                        </p:cTn>
                                        <p:tgtEl>
                                          <p:spTgt spid="20"/>
                                        </p:tgtEl>
                                      </p:cBhvr>
                                      <p:to x="100000" y="100000"/>
                                    </p:animScale>
                                    <p:animScale>
                                      <p:cBhvr>
                                        <p:cTn id="319" dur="26">
                                          <p:stCondLst>
                                            <p:cond delay="1312"/>
                                          </p:stCondLst>
                                        </p:cTn>
                                        <p:tgtEl>
                                          <p:spTgt spid="20"/>
                                        </p:tgtEl>
                                      </p:cBhvr>
                                      <p:to x="100000" y="80000"/>
                                    </p:animScale>
                                    <p:animScale>
                                      <p:cBhvr>
                                        <p:cTn id="320" dur="166" decel="50000">
                                          <p:stCondLst>
                                            <p:cond delay="1338"/>
                                          </p:stCondLst>
                                        </p:cTn>
                                        <p:tgtEl>
                                          <p:spTgt spid="20"/>
                                        </p:tgtEl>
                                      </p:cBhvr>
                                      <p:to x="100000" y="100000"/>
                                    </p:animScale>
                                    <p:animScale>
                                      <p:cBhvr>
                                        <p:cTn id="321" dur="26">
                                          <p:stCondLst>
                                            <p:cond delay="1642"/>
                                          </p:stCondLst>
                                        </p:cTn>
                                        <p:tgtEl>
                                          <p:spTgt spid="20"/>
                                        </p:tgtEl>
                                      </p:cBhvr>
                                      <p:to x="100000" y="90000"/>
                                    </p:animScale>
                                    <p:animScale>
                                      <p:cBhvr>
                                        <p:cTn id="322" dur="166" decel="50000">
                                          <p:stCondLst>
                                            <p:cond delay="1668"/>
                                          </p:stCondLst>
                                        </p:cTn>
                                        <p:tgtEl>
                                          <p:spTgt spid="20"/>
                                        </p:tgtEl>
                                      </p:cBhvr>
                                      <p:to x="100000" y="100000"/>
                                    </p:animScale>
                                    <p:animScale>
                                      <p:cBhvr>
                                        <p:cTn id="323" dur="26">
                                          <p:stCondLst>
                                            <p:cond delay="1808"/>
                                          </p:stCondLst>
                                        </p:cTn>
                                        <p:tgtEl>
                                          <p:spTgt spid="20"/>
                                        </p:tgtEl>
                                      </p:cBhvr>
                                      <p:to x="100000" y="95000"/>
                                    </p:animScale>
                                    <p:animScale>
                                      <p:cBhvr>
                                        <p:cTn id="324" dur="166" decel="50000">
                                          <p:stCondLst>
                                            <p:cond delay="1834"/>
                                          </p:stCondLst>
                                        </p:cTn>
                                        <p:tgtEl>
                                          <p:spTgt spid="20"/>
                                        </p:tgtEl>
                                      </p:cBhvr>
                                      <p:to x="100000" y="100000"/>
                                    </p:animScale>
                                  </p:childTnLst>
                                </p:cTn>
                              </p:par>
                              <p:par>
                                <p:cTn id="325" presetID="26" presetClass="entr" presetSubtype="0" fill="hold" grpId="0" nodeType="withEffect">
                                  <p:stCondLst>
                                    <p:cond delay="0"/>
                                  </p:stCondLst>
                                  <p:childTnLst>
                                    <p:set>
                                      <p:cBhvr>
                                        <p:cTn id="326" dur="1" fill="hold">
                                          <p:stCondLst>
                                            <p:cond delay="0"/>
                                          </p:stCondLst>
                                        </p:cTn>
                                        <p:tgtEl>
                                          <p:spTgt spid="21"/>
                                        </p:tgtEl>
                                        <p:attrNameLst>
                                          <p:attrName>style.visibility</p:attrName>
                                        </p:attrNameLst>
                                      </p:cBhvr>
                                      <p:to>
                                        <p:strVal val="visible"/>
                                      </p:to>
                                    </p:set>
                                    <p:animEffect transition="in" filter="wipe(down)">
                                      <p:cBhvr>
                                        <p:cTn id="327" dur="580">
                                          <p:stCondLst>
                                            <p:cond delay="0"/>
                                          </p:stCondLst>
                                        </p:cTn>
                                        <p:tgtEl>
                                          <p:spTgt spid="21"/>
                                        </p:tgtEl>
                                      </p:cBhvr>
                                    </p:animEffect>
                                    <p:anim calcmode="lin" valueType="num">
                                      <p:cBhvr>
                                        <p:cTn id="32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32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33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33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33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333" dur="26">
                                          <p:stCondLst>
                                            <p:cond delay="650"/>
                                          </p:stCondLst>
                                        </p:cTn>
                                        <p:tgtEl>
                                          <p:spTgt spid="21"/>
                                        </p:tgtEl>
                                      </p:cBhvr>
                                      <p:to x="100000" y="60000"/>
                                    </p:animScale>
                                    <p:animScale>
                                      <p:cBhvr>
                                        <p:cTn id="334" dur="166" decel="50000">
                                          <p:stCondLst>
                                            <p:cond delay="676"/>
                                          </p:stCondLst>
                                        </p:cTn>
                                        <p:tgtEl>
                                          <p:spTgt spid="21"/>
                                        </p:tgtEl>
                                      </p:cBhvr>
                                      <p:to x="100000" y="100000"/>
                                    </p:animScale>
                                    <p:animScale>
                                      <p:cBhvr>
                                        <p:cTn id="335" dur="26">
                                          <p:stCondLst>
                                            <p:cond delay="1312"/>
                                          </p:stCondLst>
                                        </p:cTn>
                                        <p:tgtEl>
                                          <p:spTgt spid="21"/>
                                        </p:tgtEl>
                                      </p:cBhvr>
                                      <p:to x="100000" y="80000"/>
                                    </p:animScale>
                                    <p:animScale>
                                      <p:cBhvr>
                                        <p:cTn id="336" dur="166" decel="50000">
                                          <p:stCondLst>
                                            <p:cond delay="1338"/>
                                          </p:stCondLst>
                                        </p:cTn>
                                        <p:tgtEl>
                                          <p:spTgt spid="21"/>
                                        </p:tgtEl>
                                      </p:cBhvr>
                                      <p:to x="100000" y="100000"/>
                                    </p:animScale>
                                    <p:animScale>
                                      <p:cBhvr>
                                        <p:cTn id="337" dur="26">
                                          <p:stCondLst>
                                            <p:cond delay="1642"/>
                                          </p:stCondLst>
                                        </p:cTn>
                                        <p:tgtEl>
                                          <p:spTgt spid="21"/>
                                        </p:tgtEl>
                                      </p:cBhvr>
                                      <p:to x="100000" y="90000"/>
                                    </p:animScale>
                                    <p:animScale>
                                      <p:cBhvr>
                                        <p:cTn id="338" dur="166" decel="50000">
                                          <p:stCondLst>
                                            <p:cond delay="1668"/>
                                          </p:stCondLst>
                                        </p:cTn>
                                        <p:tgtEl>
                                          <p:spTgt spid="21"/>
                                        </p:tgtEl>
                                      </p:cBhvr>
                                      <p:to x="100000" y="100000"/>
                                    </p:animScale>
                                    <p:animScale>
                                      <p:cBhvr>
                                        <p:cTn id="339" dur="26">
                                          <p:stCondLst>
                                            <p:cond delay="1808"/>
                                          </p:stCondLst>
                                        </p:cTn>
                                        <p:tgtEl>
                                          <p:spTgt spid="21"/>
                                        </p:tgtEl>
                                      </p:cBhvr>
                                      <p:to x="100000" y="95000"/>
                                    </p:animScale>
                                    <p:animScale>
                                      <p:cBhvr>
                                        <p:cTn id="340" dur="166" decel="50000">
                                          <p:stCondLst>
                                            <p:cond delay="1834"/>
                                          </p:stCondLst>
                                        </p:cTn>
                                        <p:tgtEl>
                                          <p:spTgt spid="21"/>
                                        </p:tgtEl>
                                      </p:cBhvr>
                                      <p:to x="100000" y="100000"/>
                                    </p:animScale>
                                  </p:childTnLst>
                                </p:cTn>
                              </p:par>
                              <p:par>
                                <p:cTn id="341" presetID="26" presetClass="entr" presetSubtype="0" fill="hold" grpId="0" nodeType="withEffect">
                                  <p:stCondLst>
                                    <p:cond delay="0"/>
                                  </p:stCondLst>
                                  <p:childTnLst>
                                    <p:set>
                                      <p:cBhvr>
                                        <p:cTn id="342" dur="1" fill="hold">
                                          <p:stCondLst>
                                            <p:cond delay="0"/>
                                          </p:stCondLst>
                                        </p:cTn>
                                        <p:tgtEl>
                                          <p:spTgt spid="22"/>
                                        </p:tgtEl>
                                        <p:attrNameLst>
                                          <p:attrName>style.visibility</p:attrName>
                                        </p:attrNameLst>
                                      </p:cBhvr>
                                      <p:to>
                                        <p:strVal val="visible"/>
                                      </p:to>
                                    </p:set>
                                    <p:animEffect transition="in" filter="wipe(down)">
                                      <p:cBhvr>
                                        <p:cTn id="343" dur="580">
                                          <p:stCondLst>
                                            <p:cond delay="0"/>
                                          </p:stCondLst>
                                        </p:cTn>
                                        <p:tgtEl>
                                          <p:spTgt spid="22"/>
                                        </p:tgtEl>
                                      </p:cBhvr>
                                    </p:animEffect>
                                    <p:anim calcmode="lin" valueType="num">
                                      <p:cBhvr>
                                        <p:cTn id="3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3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3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3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3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349" dur="26">
                                          <p:stCondLst>
                                            <p:cond delay="650"/>
                                          </p:stCondLst>
                                        </p:cTn>
                                        <p:tgtEl>
                                          <p:spTgt spid="22"/>
                                        </p:tgtEl>
                                      </p:cBhvr>
                                      <p:to x="100000" y="60000"/>
                                    </p:animScale>
                                    <p:animScale>
                                      <p:cBhvr>
                                        <p:cTn id="350" dur="166" decel="50000">
                                          <p:stCondLst>
                                            <p:cond delay="676"/>
                                          </p:stCondLst>
                                        </p:cTn>
                                        <p:tgtEl>
                                          <p:spTgt spid="22"/>
                                        </p:tgtEl>
                                      </p:cBhvr>
                                      <p:to x="100000" y="100000"/>
                                    </p:animScale>
                                    <p:animScale>
                                      <p:cBhvr>
                                        <p:cTn id="351" dur="26">
                                          <p:stCondLst>
                                            <p:cond delay="1312"/>
                                          </p:stCondLst>
                                        </p:cTn>
                                        <p:tgtEl>
                                          <p:spTgt spid="22"/>
                                        </p:tgtEl>
                                      </p:cBhvr>
                                      <p:to x="100000" y="80000"/>
                                    </p:animScale>
                                    <p:animScale>
                                      <p:cBhvr>
                                        <p:cTn id="352" dur="166" decel="50000">
                                          <p:stCondLst>
                                            <p:cond delay="1338"/>
                                          </p:stCondLst>
                                        </p:cTn>
                                        <p:tgtEl>
                                          <p:spTgt spid="22"/>
                                        </p:tgtEl>
                                      </p:cBhvr>
                                      <p:to x="100000" y="100000"/>
                                    </p:animScale>
                                    <p:animScale>
                                      <p:cBhvr>
                                        <p:cTn id="353" dur="26">
                                          <p:stCondLst>
                                            <p:cond delay="1642"/>
                                          </p:stCondLst>
                                        </p:cTn>
                                        <p:tgtEl>
                                          <p:spTgt spid="22"/>
                                        </p:tgtEl>
                                      </p:cBhvr>
                                      <p:to x="100000" y="90000"/>
                                    </p:animScale>
                                    <p:animScale>
                                      <p:cBhvr>
                                        <p:cTn id="354" dur="166" decel="50000">
                                          <p:stCondLst>
                                            <p:cond delay="1668"/>
                                          </p:stCondLst>
                                        </p:cTn>
                                        <p:tgtEl>
                                          <p:spTgt spid="22"/>
                                        </p:tgtEl>
                                      </p:cBhvr>
                                      <p:to x="100000" y="100000"/>
                                    </p:animScale>
                                    <p:animScale>
                                      <p:cBhvr>
                                        <p:cTn id="355" dur="26">
                                          <p:stCondLst>
                                            <p:cond delay="1808"/>
                                          </p:stCondLst>
                                        </p:cTn>
                                        <p:tgtEl>
                                          <p:spTgt spid="22"/>
                                        </p:tgtEl>
                                      </p:cBhvr>
                                      <p:to x="100000" y="95000"/>
                                    </p:animScale>
                                    <p:animScale>
                                      <p:cBhvr>
                                        <p:cTn id="356" dur="166" decel="50000">
                                          <p:stCondLst>
                                            <p:cond delay="1834"/>
                                          </p:stCondLst>
                                        </p:cTn>
                                        <p:tgtEl>
                                          <p:spTgt spid="22"/>
                                        </p:tgtEl>
                                      </p:cBhvr>
                                      <p:to x="100000" y="100000"/>
                                    </p:animScale>
                                  </p:childTnLst>
                                </p:cTn>
                              </p:par>
                              <p:par>
                                <p:cTn id="357" presetID="26" presetClass="entr" presetSubtype="0" fill="hold" grpId="0" nodeType="withEffect">
                                  <p:stCondLst>
                                    <p:cond delay="0"/>
                                  </p:stCondLst>
                                  <p:childTnLst>
                                    <p:set>
                                      <p:cBhvr>
                                        <p:cTn id="358" dur="1" fill="hold">
                                          <p:stCondLst>
                                            <p:cond delay="0"/>
                                          </p:stCondLst>
                                        </p:cTn>
                                        <p:tgtEl>
                                          <p:spTgt spid="24"/>
                                        </p:tgtEl>
                                        <p:attrNameLst>
                                          <p:attrName>style.visibility</p:attrName>
                                        </p:attrNameLst>
                                      </p:cBhvr>
                                      <p:to>
                                        <p:strVal val="visible"/>
                                      </p:to>
                                    </p:set>
                                    <p:animEffect transition="in" filter="wipe(down)">
                                      <p:cBhvr>
                                        <p:cTn id="359" dur="580">
                                          <p:stCondLst>
                                            <p:cond delay="0"/>
                                          </p:stCondLst>
                                        </p:cTn>
                                        <p:tgtEl>
                                          <p:spTgt spid="24"/>
                                        </p:tgtEl>
                                      </p:cBhvr>
                                    </p:animEffect>
                                    <p:anim calcmode="lin" valueType="num">
                                      <p:cBhvr>
                                        <p:cTn id="360"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361"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362"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363"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364"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365" dur="26">
                                          <p:stCondLst>
                                            <p:cond delay="650"/>
                                          </p:stCondLst>
                                        </p:cTn>
                                        <p:tgtEl>
                                          <p:spTgt spid="24"/>
                                        </p:tgtEl>
                                      </p:cBhvr>
                                      <p:to x="100000" y="60000"/>
                                    </p:animScale>
                                    <p:animScale>
                                      <p:cBhvr>
                                        <p:cTn id="366" dur="166" decel="50000">
                                          <p:stCondLst>
                                            <p:cond delay="676"/>
                                          </p:stCondLst>
                                        </p:cTn>
                                        <p:tgtEl>
                                          <p:spTgt spid="24"/>
                                        </p:tgtEl>
                                      </p:cBhvr>
                                      <p:to x="100000" y="100000"/>
                                    </p:animScale>
                                    <p:animScale>
                                      <p:cBhvr>
                                        <p:cTn id="367" dur="26">
                                          <p:stCondLst>
                                            <p:cond delay="1312"/>
                                          </p:stCondLst>
                                        </p:cTn>
                                        <p:tgtEl>
                                          <p:spTgt spid="24"/>
                                        </p:tgtEl>
                                      </p:cBhvr>
                                      <p:to x="100000" y="80000"/>
                                    </p:animScale>
                                    <p:animScale>
                                      <p:cBhvr>
                                        <p:cTn id="368" dur="166" decel="50000">
                                          <p:stCondLst>
                                            <p:cond delay="1338"/>
                                          </p:stCondLst>
                                        </p:cTn>
                                        <p:tgtEl>
                                          <p:spTgt spid="24"/>
                                        </p:tgtEl>
                                      </p:cBhvr>
                                      <p:to x="100000" y="100000"/>
                                    </p:animScale>
                                    <p:animScale>
                                      <p:cBhvr>
                                        <p:cTn id="369" dur="26">
                                          <p:stCondLst>
                                            <p:cond delay="1642"/>
                                          </p:stCondLst>
                                        </p:cTn>
                                        <p:tgtEl>
                                          <p:spTgt spid="24"/>
                                        </p:tgtEl>
                                      </p:cBhvr>
                                      <p:to x="100000" y="90000"/>
                                    </p:animScale>
                                    <p:animScale>
                                      <p:cBhvr>
                                        <p:cTn id="370" dur="166" decel="50000">
                                          <p:stCondLst>
                                            <p:cond delay="1668"/>
                                          </p:stCondLst>
                                        </p:cTn>
                                        <p:tgtEl>
                                          <p:spTgt spid="24"/>
                                        </p:tgtEl>
                                      </p:cBhvr>
                                      <p:to x="100000" y="100000"/>
                                    </p:animScale>
                                    <p:animScale>
                                      <p:cBhvr>
                                        <p:cTn id="371" dur="26">
                                          <p:stCondLst>
                                            <p:cond delay="1808"/>
                                          </p:stCondLst>
                                        </p:cTn>
                                        <p:tgtEl>
                                          <p:spTgt spid="24"/>
                                        </p:tgtEl>
                                      </p:cBhvr>
                                      <p:to x="100000" y="95000"/>
                                    </p:animScale>
                                    <p:animScale>
                                      <p:cBhvr>
                                        <p:cTn id="372" dur="166" decel="50000">
                                          <p:stCondLst>
                                            <p:cond delay="1834"/>
                                          </p:stCondLst>
                                        </p:cTn>
                                        <p:tgtEl>
                                          <p:spTgt spid="24"/>
                                        </p:tgtEl>
                                      </p:cBhvr>
                                      <p:to x="100000" y="100000"/>
                                    </p:animScale>
                                  </p:childTnLst>
                                </p:cTn>
                              </p:par>
                              <p:par>
                                <p:cTn id="373" presetID="26" presetClass="entr" presetSubtype="0" fill="hold" grpId="0" nodeType="withEffect">
                                  <p:stCondLst>
                                    <p:cond delay="0"/>
                                  </p:stCondLst>
                                  <p:childTnLst>
                                    <p:set>
                                      <p:cBhvr>
                                        <p:cTn id="374" dur="1" fill="hold">
                                          <p:stCondLst>
                                            <p:cond delay="0"/>
                                          </p:stCondLst>
                                        </p:cTn>
                                        <p:tgtEl>
                                          <p:spTgt spid="25"/>
                                        </p:tgtEl>
                                        <p:attrNameLst>
                                          <p:attrName>style.visibility</p:attrName>
                                        </p:attrNameLst>
                                      </p:cBhvr>
                                      <p:to>
                                        <p:strVal val="visible"/>
                                      </p:to>
                                    </p:set>
                                    <p:animEffect transition="in" filter="wipe(down)">
                                      <p:cBhvr>
                                        <p:cTn id="375" dur="580">
                                          <p:stCondLst>
                                            <p:cond delay="0"/>
                                          </p:stCondLst>
                                        </p:cTn>
                                        <p:tgtEl>
                                          <p:spTgt spid="25"/>
                                        </p:tgtEl>
                                      </p:cBhvr>
                                    </p:animEffect>
                                    <p:anim calcmode="lin" valueType="num">
                                      <p:cBhvr>
                                        <p:cTn id="376"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377"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378"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379"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380"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381" dur="26">
                                          <p:stCondLst>
                                            <p:cond delay="650"/>
                                          </p:stCondLst>
                                        </p:cTn>
                                        <p:tgtEl>
                                          <p:spTgt spid="25"/>
                                        </p:tgtEl>
                                      </p:cBhvr>
                                      <p:to x="100000" y="60000"/>
                                    </p:animScale>
                                    <p:animScale>
                                      <p:cBhvr>
                                        <p:cTn id="382" dur="166" decel="50000">
                                          <p:stCondLst>
                                            <p:cond delay="676"/>
                                          </p:stCondLst>
                                        </p:cTn>
                                        <p:tgtEl>
                                          <p:spTgt spid="25"/>
                                        </p:tgtEl>
                                      </p:cBhvr>
                                      <p:to x="100000" y="100000"/>
                                    </p:animScale>
                                    <p:animScale>
                                      <p:cBhvr>
                                        <p:cTn id="383" dur="26">
                                          <p:stCondLst>
                                            <p:cond delay="1312"/>
                                          </p:stCondLst>
                                        </p:cTn>
                                        <p:tgtEl>
                                          <p:spTgt spid="25"/>
                                        </p:tgtEl>
                                      </p:cBhvr>
                                      <p:to x="100000" y="80000"/>
                                    </p:animScale>
                                    <p:animScale>
                                      <p:cBhvr>
                                        <p:cTn id="384" dur="166" decel="50000">
                                          <p:stCondLst>
                                            <p:cond delay="1338"/>
                                          </p:stCondLst>
                                        </p:cTn>
                                        <p:tgtEl>
                                          <p:spTgt spid="25"/>
                                        </p:tgtEl>
                                      </p:cBhvr>
                                      <p:to x="100000" y="100000"/>
                                    </p:animScale>
                                    <p:animScale>
                                      <p:cBhvr>
                                        <p:cTn id="385" dur="26">
                                          <p:stCondLst>
                                            <p:cond delay="1642"/>
                                          </p:stCondLst>
                                        </p:cTn>
                                        <p:tgtEl>
                                          <p:spTgt spid="25"/>
                                        </p:tgtEl>
                                      </p:cBhvr>
                                      <p:to x="100000" y="90000"/>
                                    </p:animScale>
                                    <p:animScale>
                                      <p:cBhvr>
                                        <p:cTn id="386" dur="166" decel="50000">
                                          <p:stCondLst>
                                            <p:cond delay="1668"/>
                                          </p:stCondLst>
                                        </p:cTn>
                                        <p:tgtEl>
                                          <p:spTgt spid="25"/>
                                        </p:tgtEl>
                                      </p:cBhvr>
                                      <p:to x="100000" y="100000"/>
                                    </p:animScale>
                                    <p:animScale>
                                      <p:cBhvr>
                                        <p:cTn id="387" dur="26">
                                          <p:stCondLst>
                                            <p:cond delay="1808"/>
                                          </p:stCondLst>
                                        </p:cTn>
                                        <p:tgtEl>
                                          <p:spTgt spid="25"/>
                                        </p:tgtEl>
                                      </p:cBhvr>
                                      <p:to x="100000" y="95000"/>
                                    </p:animScale>
                                    <p:animScale>
                                      <p:cBhvr>
                                        <p:cTn id="388" dur="166" decel="50000">
                                          <p:stCondLst>
                                            <p:cond delay="1834"/>
                                          </p:stCondLst>
                                        </p:cTn>
                                        <p:tgtEl>
                                          <p:spTgt spid="25"/>
                                        </p:tgtEl>
                                      </p:cBhvr>
                                      <p:to x="100000" y="100000"/>
                                    </p:animScale>
                                  </p:childTnLst>
                                </p:cTn>
                              </p:par>
                            </p:childTnLst>
                          </p:cTn>
                        </p:par>
                      </p:childTnLst>
                    </p:cTn>
                  </p:par>
                  <p:par>
                    <p:cTn id="389" fill="hold">
                      <p:stCondLst>
                        <p:cond delay="indefinite"/>
                      </p:stCondLst>
                      <p:childTnLst>
                        <p:par>
                          <p:cTn id="390" fill="hold">
                            <p:stCondLst>
                              <p:cond delay="0"/>
                            </p:stCondLst>
                            <p:childTnLst>
                              <p:par>
                                <p:cTn id="391" presetID="26" presetClass="entr" presetSubtype="0" fill="hold" grpId="0" nodeType="clickEffect">
                                  <p:stCondLst>
                                    <p:cond delay="0"/>
                                  </p:stCondLst>
                                  <p:childTnLst>
                                    <p:set>
                                      <p:cBhvr>
                                        <p:cTn id="392" dur="1" fill="hold">
                                          <p:stCondLst>
                                            <p:cond delay="0"/>
                                          </p:stCondLst>
                                        </p:cTn>
                                        <p:tgtEl>
                                          <p:spTgt spid="26"/>
                                        </p:tgtEl>
                                        <p:attrNameLst>
                                          <p:attrName>style.visibility</p:attrName>
                                        </p:attrNameLst>
                                      </p:cBhvr>
                                      <p:to>
                                        <p:strVal val="visible"/>
                                      </p:to>
                                    </p:set>
                                    <p:animEffect transition="in" filter="wipe(down)">
                                      <p:cBhvr>
                                        <p:cTn id="393" dur="580">
                                          <p:stCondLst>
                                            <p:cond delay="0"/>
                                          </p:stCondLst>
                                        </p:cTn>
                                        <p:tgtEl>
                                          <p:spTgt spid="26"/>
                                        </p:tgtEl>
                                      </p:cBhvr>
                                    </p:animEffect>
                                    <p:anim calcmode="lin" valueType="num">
                                      <p:cBhvr>
                                        <p:cTn id="394"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395"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396"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397"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398"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399" dur="26">
                                          <p:stCondLst>
                                            <p:cond delay="650"/>
                                          </p:stCondLst>
                                        </p:cTn>
                                        <p:tgtEl>
                                          <p:spTgt spid="26"/>
                                        </p:tgtEl>
                                      </p:cBhvr>
                                      <p:to x="100000" y="60000"/>
                                    </p:animScale>
                                    <p:animScale>
                                      <p:cBhvr>
                                        <p:cTn id="400" dur="166" decel="50000">
                                          <p:stCondLst>
                                            <p:cond delay="676"/>
                                          </p:stCondLst>
                                        </p:cTn>
                                        <p:tgtEl>
                                          <p:spTgt spid="26"/>
                                        </p:tgtEl>
                                      </p:cBhvr>
                                      <p:to x="100000" y="100000"/>
                                    </p:animScale>
                                    <p:animScale>
                                      <p:cBhvr>
                                        <p:cTn id="401" dur="26">
                                          <p:stCondLst>
                                            <p:cond delay="1312"/>
                                          </p:stCondLst>
                                        </p:cTn>
                                        <p:tgtEl>
                                          <p:spTgt spid="26"/>
                                        </p:tgtEl>
                                      </p:cBhvr>
                                      <p:to x="100000" y="80000"/>
                                    </p:animScale>
                                    <p:animScale>
                                      <p:cBhvr>
                                        <p:cTn id="402" dur="166" decel="50000">
                                          <p:stCondLst>
                                            <p:cond delay="1338"/>
                                          </p:stCondLst>
                                        </p:cTn>
                                        <p:tgtEl>
                                          <p:spTgt spid="26"/>
                                        </p:tgtEl>
                                      </p:cBhvr>
                                      <p:to x="100000" y="100000"/>
                                    </p:animScale>
                                    <p:animScale>
                                      <p:cBhvr>
                                        <p:cTn id="403" dur="26">
                                          <p:stCondLst>
                                            <p:cond delay="1642"/>
                                          </p:stCondLst>
                                        </p:cTn>
                                        <p:tgtEl>
                                          <p:spTgt spid="26"/>
                                        </p:tgtEl>
                                      </p:cBhvr>
                                      <p:to x="100000" y="90000"/>
                                    </p:animScale>
                                    <p:animScale>
                                      <p:cBhvr>
                                        <p:cTn id="404" dur="166" decel="50000">
                                          <p:stCondLst>
                                            <p:cond delay="1668"/>
                                          </p:stCondLst>
                                        </p:cTn>
                                        <p:tgtEl>
                                          <p:spTgt spid="26"/>
                                        </p:tgtEl>
                                      </p:cBhvr>
                                      <p:to x="100000" y="100000"/>
                                    </p:animScale>
                                    <p:animScale>
                                      <p:cBhvr>
                                        <p:cTn id="405" dur="26">
                                          <p:stCondLst>
                                            <p:cond delay="1808"/>
                                          </p:stCondLst>
                                        </p:cTn>
                                        <p:tgtEl>
                                          <p:spTgt spid="26"/>
                                        </p:tgtEl>
                                      </p:cBhvr>
                                      <p:to x="100000" y="95000"/>
                                    </p:animScale>
                                    <p:animScale>
                                      <p:cBhvr>
                                        <p:cTn id="406" dur="166" decel="50000">
                                          <p:stCondLst>
                                            <p:cond delay="1834"/>
                                          </p:stCondLst>
                                        </p:cTn>
                                        <p:tgtEl>
                                          <p:spTgt spid="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3" grpId="0" animBg="1"/>
      <p:bldP spid="8" grpId="0" animBg="1"/>
      <p:bldP spid="11" grpId="0" animBg="1"/>
      <p:bldP spid="2" grpId="0" animBg="1"/>
      <p:bldP spid="3" grpId="0" animBg="1"/>
      <p:bldP spid="4" grpId="0" animBg="1"/>
      <p:bldP spid="5" grpId="0" animBg="1"/>
      <p:bldP spid="6" grpId="0" animBg="1"/>
      <p:bldP spid="7" grpId="0" animBg="1"/>
      <p:bldP spid="9" grpId="0" animBg="1"/>
      <p:bldP spid="10" grpId="0" animBg="1"/>
      <p:bldP spid="12" grpId="0" animBg="1"/>
      <p:bldP spid="13" grpId="0" animBg="1"/>
      <p:bldP spid="14" grpId="0" animBg="1"/>
      <p:bldP spid="15" grpId="0" animBg="1"/>
      <p:bldP spid="16" grpId="0" animBg="1"/>
      <p:bldP spid="18" grpId="0" animBg="1"/>
      <p:bldP spid="19" grpId="0" animBg="1"/>
      <p:bldP spid="20" grpId="0" animBg="1"/>
      <p:bldP spid="21" grpId="0" animBg="1"/>
      <p:bldP spid="22" grpId="0" animBg="1"/>
      <p:bldP spid="24" grpId="0" animBg="1"/>
      <p:bldP spid="25" grpId="0" animBg="1"/>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图片 7">
            <a:extLst>
              <a:ext uri="{FF2B5EF4-FFF2-40B4-BE49-F238E27FC236}">
                <a16:creationId xmlns:a16="http://schemas.microsoft.com/office/drawing/2014/main" xmlns="" id="{51A85BA9-74AB-456C-8B60-E0F4AE8AEE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8274" y="1608253"/>
            <a:ext cx="6250334" cy="4723617"/>
          </a:xfrm>
          <a:prstGeom prst="rect">
            <a:avLst/>
          </a:prstGeom>
        </p:spPr>
      </p:pic>
      <p:pic>
        <p:nvPicPr>
          <p:cNvPr id="3" name="Picture 2">
            <a:extLst>
              <a:ext uri="{FF2B5EF4-FFF2-40B4-BE49-F238E27FC236}">
                <a16:creationId xmlns:a16="http://schemas.microsoft.com/office/drawing/2014/main" xmlns="" id="{5342C83B-9BDE-4A17-87C6-46F15263E4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368" y="1916832"/>
            <a:ext cx="4608512" cy="4608512"/>
          </a:xfrm>
          <a:prstGeom prst="rect">
            <a:avLst/>
          </a:prstGeom>
        </p:spPr>
      </p:pic>
      <p:sp>
        <p:nvSpPr>
          <p:cNvPr id="4" name="TextBox 3">
            <a:extLst>
              <a:ext uri="{FF2B5EF4-FFF2-40B4-BE49-F238E27FC236}">
                <a16:creationId xmlns:a16="http://schemas.microsoft.com/office/drawing/2014/main" xmlns="" id="{8965428C-1905-4D76-A9EA-9933AB698C48}"/>
              </a:ext>
            </a:extLst>
          </p:cNvPr>
          <p:cNvSpPr txBox="1"/>
          <p:nvPr/>
        </p:nvSpPr>
        <p:spPr>
          <a:xfrm>
            <a:off x="2459617" y="332656"/>
            <a:ext cx="7272765" cy="1107034"/>
          </a:xfrm>
          <a:prstGeom prst="rect">
            <a:avLst/>
          </a:prstGeom>
          <a:noFill/>
        </p:spPr>
        <p:txBody>
          <a:bodyPr wrap="square" rtlCol="0">
            <a:spAutoFit/>
          </a:bodyPr>
          <a:lstStyle/>
          <a:p>
            <a:pPr algn="ctr">
              <a:lnSpc>
                <a:spcPct val="120000"/>
              </a:lnSpc>
            </a:pPr>
            <a:r>
              <a:rPr lang="en-US" altLang="zh-CN" sz="6000" b="1" dirty="0">
                <a:ln w="19050">
                  <a:solidFill>
                    <a:schemeClr val="bg1">
                      <a:lumMod val="95000"/>
                    </a:schemeClr>
                  </a:solidFill>
                </a:ln>
                <a:solidFill>
                  <a:srgbClr val="E1301D"/>
                </a:solidFill>
                <a:effectLst>
                  <a:outerShdw blurRad="38100" dist="38100" dir="2700000" algn="tl">
                    <a:srgbClr val="000000">
                      <a:alpha val="43137"/>
                    </a:srgbClr>
                  </a:outerShdw>
                </a:effectLst>
                <a:latin typeface="#9Slide03 AllRoundGothic" panose="020B0703020202020104" pitchFamily="34" charset="0"/>
                <a:cs typeface="Arial" panose="020B0604020202020204" pitchFamily="34" charset="0"/>
                <a:sym typeface="Arial" panose="020B0604020202020204" pitchFamily="34" charset="0"/>
              </a:rPr>
              <a:t>Pizza </a:t>
            </a:r>
            <a:r>
              <a:rPr lang="en-US" altLang="zh-CN" sz="6000" b="1" dirty="0" err="1">
                <a:ln w="19050">
                  <a:solidFill>
                    <a:schemeClr val="bg1">
                      <a:lumMod val="95000"/>
                    </a:schemeClr>
                  </a:solidFill>
                </a:ln>
                <a:solidFill>
                  <a:srgbClr val="E1301D"/>
                </a:solidFill>
                <a:effectLst>
                  <a:outerShdw blurRad="38100" dist="38100" dir="2700000" algn="tl">
                    <a:srgbClr val="000000">
                      <a:alpha val="43137"/>
                    </a:srgbClr>
                  </a:outerShdw>
                </a:effectLst>
                <a:latin typeface="#9Slide03 AllRoundGothic" panose="020B0703020202020104" pitchFamily="34" charset="0"/>
                <a:cs typeface="Arial" panose="020B0604020202020204" pitchFamily="34" charset="0"/>
                <a:sym typeface="Arial" panose="020B0604020202020204" pitchFamily="34" charset="0"/>
              </a:rPr>
              <a:t>kiến</a:t>
            </a:r>
            <a:r>
              <a:rPr lang="en-US" altLang="zh-CN" sz="6000" b="1" dirty="0">
                <a:ln w="19050">
                  <a:solidFill>
                    <a:schemeClr val="bg1">
                      <a:lumMod val="95000"/>
                    </a:schemeClr>
                  </a:solidFill>
                </a:ln>
                <a:solidFill>
                  <a:srgbClr val="E1301D"/>
                </a:solidFill>
                <a:effectLst>
                  <a:outerShdw blurRad="38100" dist="38100" dir="2700000" algn="tl">
                    <a:srgbClr val="000000">
                      <a:alpha val="43137"/>
                    </a:srgbClr>
                  </a:outerShdw>
                </a:effectLst>
                <a:latin typeface="#9Slide03 AllRoundGothic" panose="020B0703020202020104" pitchFamily="34" charset="0"/>
                <a:cs typeface="Arial" panose="020B0604020202020204" pitchFamily="34" charset="0"/>
                <a:sym typeface="Arial" panose="020B0604020202020204" pitchFamily="34" charset="0"/>
              </a:rPr>
              <a:t> </a:t>
            </a:r>
            <a:r>
              <a:rPr lang="en-US" altLang="zh-CN" sz="6000" b="1" dirty="0" err="1">
                <a:ln w="19050">
                  <a:solidFill>
                    <a:schemeClr val="bg1">
                      <a:lumMod val="95000"/>
                    </a:schemeClr>
                  </a:solidFill>
                </a:ln>
                <a:solidFill>
                  <a:srgbClr val="E1301D"/>
                </a:solidFill>
                <a:effectLst>
                  <a:outerShdw blurRad="38100" dist="38100" dir="2700000" algn="tl">
                    <a:srgbClr val="000000">
                      <a:alpha val="43137"/>
                    </a:srgbClr>
                  </a:outerShdw>
                </a:effectLst>
                <a:latin typeface="#9Slide03 AllRoundGothic" panose="020B0703020202020104" pitchFamily="34" charset="0"/>
                <a:cs typeface="Arial" panose="020B0604020202020204" pitchFamily="34" charset="0"/>
                <a:sym typeface="Arial" panose="020B0604020202020204" pitchFamily="34" charset="0"/>
              </a:rPr>
              <a:t>thức</a:t>
            </a:r>
            <a:endParaRPr lang="zh-CN" altLang="en-US" sz="6000" b="1" dirty="0">
              <a:ln w="19050">
                <a:solidFill>
                  <a:schemeClr val="bg1">
                    <a:lumMod val="95000"/>
                  </a:schemeClr>
                </a:solidFill>
              </a:ln>
              <a:solidFill>
                <a:srgbClr val="1C8BA0"/>
              </a:solidFill>
              <a:effectLst>
                <a:outerShdw blurRad="38100" dist="38100" dir="2700000" algn="tl">
                  <a:srgbClr val="000000">
                    <a:alpha val="43137"/>
                  </a:srgbClr>
                </a:outerShdw>
              </a:effectLst>
              <a:latin typeface="#9Slide03 AllRoundGothic" panose="020B0703020202020104" pitchFamily="34" charset="0"/>
              <a:cs typeface="Arial" panose="020B0604020202020204" pitchFamily="34" charset="0"/>
              <a:sym typeface="Arial" panose="020B0604020202020204" pitchFamily="34" charset="0"/>
            </a:endParaRPr>
          </a:p>
        </p:txBody>
      </p:sp>
      <p:sp>
        <p:nvSpPr>
          <p:cNvPr id="14" name="TextBox 13">
            <a:extLst>
              <a:ext uri="{FF2B5EF4-FFF2-40B4-BE49-F238E27FC236}">
                <a16:creationId xmlns:a16="http://schemas.microsoft.com/office/drawing/2014/main" xmlns="" id="{DA3BC4F0-57CB-4351-BCC1-EF930AB52F63}"/>
              </a:ext>
            </a:extLst>
          </p:cNvPr>
          <p:cNvSpPr txBox="1"/>
          <p:nvPr/>
        </p:nvSpPr>
        <p:spPr>
          <a:xfrm>
            <a:off x="6672064" y="2780928"/>
            <a:ext cx="4608512" cy="3216265"/>
          </a:xfrm>
          <a:prstGeom prst="rect">
            <a:avLst/>
          </a:prstGeom>
          <a:noFill/>
        </p:spPr>
        <p:txBody>
          <a:bodyPr wrap="square">
            <a:spAutoFit/>
          </a:bodyPr>
          <a:lstStyle/>
          <a:p>
            <a:pPr algn="just"/>
            <a:r>
              <a:rPr lang="en-US" sz="2900" b="1" dirty="0" err="1">
                <a:solidFill>
                  <a:schemeClr val="tx1"/>
                </a:solidFill>
                <a:latin typeface="Times New Roman" panose="02020603050405020304" pitchFamily="18" charset="0"/>
                <a:cs typeface="Times New Roman" panose="02020603050405020304" pitchFamily="18" charset="0"/>
              </a:rPr>
              <a:t>Nhóm</a:t>
            </a:r>
            <a:r>
              <a:rPr lang="en-US" sz="2900" b="1" dirty="0">
                <a:solidFill>
                  <a:schemeClr val="tx1"/>
                </a:solidFill>
                <a:latin typeface="Times New Roman" panose="02020603050405020304" pitchFamily="18" charset="0"/>
                <a:cs typeface="Times New Roman" panose="02020603050405020304" pitchFamily="18" charset="0"/>
              </a:rPr>
              <a:t> </a:t>
            </a:r>
            <a:r>
              <a:rPr lang="en-US" sz="2900" b="1" dirty="0" err="1">
                <a:solidFill>
                  <a:schemeClr val="tx1"/>
                </a:solidFill>
                <a:latin typeface="Times New Roman" panose="02020603050405020304" pitchFamily="18" charset="0"/>
                <a:cs typeface="Times New Roman" panose="02020603050405020304" pitchFamily="18" charset="0"/>
              </a:rPr>
              <a:t>cặp</a:t>
            </a:r>
            <a:r>
              <a:rPr lang="en-US" sz="2900" b="1" dirty="0">
                <a:solidFill>
                  <a:schemeClr val="tx1"/>
                </a:solidFill>
                <a:latin typeface="Times New Roman" panose="02020603050405020304" pitchFamily="18" charset="0"/>
                <a:cs typeface="Times New Roman" panose="02020603050405020304" pitchFamily="18" charset="0"/>
              </a:rPr>
              <a:t> </a:t>
            </a:r>
            <a:r>
              <a:rPr lang="en-US" sz="2900" b="1" dirty="0" err="1">
                <a:solidFill>
                  <a:schemeClr val="tx1"/>
                </a:solidFill>
                <a:latin typeface="Times New Roman" panose="02020603050405020304" pitchFamily="18" charset="0"/>
                <a:cs typeface="Times New Roman" panose="02020603050405020304" pitchFamily="18" charset="0"/>
              </a:rPr>
              <a:t>nhận</a:t>
            </a:r>
            <a:r>
              <a:rPr lang="en-US" sz="2900" b="1" dirty="0">
                <a:solidFill>
                  <a:schemeClr val="tx1"/>
                </a:solidFill>
                <a:latin typeface="Times New Roman" panose="02020603050405020304" pitchFamily="18" charset="0"/>
                <a:cs typeface="Times New Roman" panose="02020603050405020304" pitchFamily="18" charset="0"/>
              </a:rPr>
              <a:t> </a:t>
            </a:r>
            <a:r>
              <a:rPr lang="en-US" sz="2900" b="1" dirty="0" err="1">
                <a:latin typeface="Times New Roman" panose="02020603050405020304" pitchFamily="18" charset="0"/>
                <a:cs typeface="Times New Roman" panose="02020603050405020304" pitchFamily="18" charset="0"/>
              </a:rPr>
              <a:t>P</a:t>
            </a:r>
            <a:r>
              <a:rPr lang="en-US" sz="2900" b="1" dirty="0" err="1">
                <a:solidFill>
                  <a:schemeClr val="tx1"/>
                </a:solidFill>
                <a:latin typeface="Times New Roman" panose="02020603050405020304" pitchFamily="18" charset="0"/>
                <a:cs typeface="Times New Roman" panose="02020603050405020304" pitchFamily="18" charset="0"/>
              </a:rPr>
              <a:t>hiếu</a:t>
            </a:r>
            <a:r>
              <a:rPr lang="en-US" sz="2900" b="1" dirty="0">
                <a:solidFill>
                  <a:schemeClr val="tx1"/>
                </a:solidFill>
                <a:latin typeface="Times New Roman" panose="02020603050405020304" pitchFamily="18" charset="0"/>
                <a:cs typeface="Times New Roman" panose="02020603050405020304" pitchFamily="18" charset="0"/>
              </a:rPr>
              <a:t> “Pizza </a:t>
            </a:r>
            <a:r>
              <a:rPr lang="en-US" sz="2900" b="1" dirty="0" err="1">
                <a:solidFill>
                  <a:schemeClr val="tx1"/>
                </a:solidFill>
                <a:latin typeface="Times New Roman" panose="02020603050405020304" pitchFamily="18" charset="0"/>
                <a:cs typeface="Times New Roman" panose="02020603050405020304" pitchFamily="18" charset="0"/>
              </a:rPr>
              <a:t>kiến</a:t>
            </a:r>
            <a:r>
              <a:rPr lang="en-US" sz="2900" b="1" dirty="0">
                <a:solidFill>
                  <a:schemeClr val="tx1"/>
                </a:solidFill>
                <a:latin typeface="Times New Roman" panose="02020603050405020304" pitchFamily="18" charset="0"/>
                <a:cs typeface="Times New Roman" panose="02020603050405020304" pitchFamily="18" charset="0"/>
              </a:rPr>
              <a:t> </a:t>
            </a:r>
            <a:r>
              <a:rPr lang="en-US" sz="2900" b="1" dirty="0" err="1">
                <a:solidFill>
                  <a:schemeClr val="tx1"/>
                </a:solidFill>
                <a:latin typeface="Times New Roman" panose="02020603050405020304" pitchFamily="18" charset="0"/>
                <a:cs typeface="Times New Roman" panose="02020603050405020304" pitchFamily="18" charset="0"/>
              </a:rPr>
              <a:t>thức</a:t>
            </a:r>
            <a:r>
              <a:rPr lang="en-US" sz="2900" b="1" dirty="0">
                <a:solidFill>
                  <a:schemeClr val="tx1"/>
                </a:solidFill>
                <a:latin typeface="Times New Roman" panose="02020603050405020304" pitchFamily="18" charset="0"/>
                <a:cs typeface="Times New Roman" panose="02020603050405020304" pitchFamily="18" charset="0"/>
              </a:rPr>
              <a:t>” </a:t>
            </a:r>
            <a:r>
              <a:rPr lang="en-US" sz="2900" b="1" dirty="0" err="1">
                <a:solidFill>
                  <a:schemeClr val="tx1"/>
                </a:solidFill>
                <a:latin typeface="Times New Roman" panose="02020603050405020304" pitchFamily="18" charset="0"/>
                <a:cs typeface="Times New Roman" panose="02020603050405020304" pitchFamily="18" charset="0"/>
              </a:rPr>
              <a:t>và</a:t>
            </a:r>
            <a:r>
              <a:rPr lang="en-US" sz="2900" b="1" dirty="0">
                <a:solidFill>
                  <a:schemeClr val="tx1"/>
                </a:solidFill>
                <a:latin typeface="Times New Roman" panose="02020603050405020304" pitchFamily="18" charset="0"/>
                <a:cs typeface="Times New Roman" panose="02020603050405020304" pitchFamily="18" charset="0"/>
              </a:rPr>
              <a:t> </a:t>
            </a:r>
            <a:r>
              <a:rPr lang="en-US" sz="2900" b="1" dirty="0" err="1">
                <a:solidFill>
                  <a:schemeClr val="tx1"/>
                </a:solidFill>
                <a:latin typeface="Times New Roman" panose="02020603050405020304" pitchFamily="18" charset="0"/>
                <a:cs typeface="Times New Roman" panose="02020603050405020304" pitchFamily="18" charset="0"/>
              </a:rPr>
              <a:t>tô</a:t>
            </a:r>
            <a:r>
              <a:rPr lang="en-US" sz="2900" b="1" dirty="0">
                <a:solidFill>
                  <a:schemeClr val="tx1"/>
                </a:solidFill>
                <a:latin typeface="Times New Roman" panose="02020603050405020304" pitchFamily="18" charset="0"/>
                <a:cs typeface="Times New Roman" panose="02020603050405020304" pitchFamily="18" charset="0"/>
              </a:rPr>
              <a:t> </a:t>
            </a:r>
            <a:r>
              <a:rPr lang="en-US" sz="2900" b="1" dirty="0" err="1">
                <a:solidFill>
                  <a:schemeClr val="tx1"/>
                </a:solidFill>
                <a:latin typeface="Times New Roman" panose="02020603050405020304" pitchFamily="18" charset="0"/>
                <a:cs typeface="Times New Roman" panose="02020603050405020304" pitchFamily="18" charset="0"/>
              </a:rPr>
              <a:t>màu</a:t>
            </a:r>
            <a:r>
              <a:rPr lang="en-US" sz="2900" b="1" dirty="0">
                <a:solidFill>
                  <a:schemeClr val="tx1"/>
                </a:solidFill>
                <a:latin typeface="Times New Roman" panose="02020603050405020304" pitchFamily="18" charset="0"/>
                <a:cs typeface="Times New Roman" panose="02020603050405020304" pitchFamily="18" charset="0"/>
              </a:rPr>
              <a:t> </a:t>
            </a:r>
            <a:r>
              <a:rPr lang="en-US" sz="2900" b="1" dirty="0" err="1">
                <a:solidFill>
                  <a:schemeClr val="tx1"/>
                </a:solidFill>
                <a:latin typeface="Times New Roman" panose="02020603050405020304" pitchFamily="18" charset="0"/>
                <a:cs typeface="Times New Roman" panose="02020603050405020304" pitchFamily="18" charset="0"/>
              </a:rPr>
              <a:t>xanh</a:t>
            </a:r>
            <a:r>
              <a:rPr lang="en-US" sz="2900" b="1" dirty="0">
                <a:solidFill>
                  <a:schemeClr val="tx1"/>
                </a:solidFill>
                <a:latin typeface="Times New Roman" panose="02020603050405020304" pitchFamily="18" charset="0"/>
                <a:cs typeface="Times New Roman" panose="02020603050405020304" pitchFamily="18" charset="0"/>
              </a:rPr>
              <a:t> </a:t>
            </a:r>
            <a:r>
              <a:rPr lang="en-US" sz="2900" b="1" dirty="0" err="1">
                <a:solidFill>
                  <a:schemeClr val="tx1"/>
                </a:solidFill>
                <a:latin typeface="Times New Roman" panose="02020603050405020304" pitchFamily="18" charset="0"/>
                <a:cs typeface="Times New Roman" panose="02020603050405020304" pitchFamily="18" charset="0"/>
              </a:rPr>
              <a:t>vào</a:t>
            </a:r>
            <a:r>
              <a:rPr lang="en-US" sz="2900" b="1" dirty="0">
                <a:solidFill>
                  <a:schemeClr val="tx1"/>
                </a:solidFill>
                <a:latin typeface="Times New Roman" panose="02020603050405020304" pitchFamily="18" charset="0"/>
                <a:cs typeface="Times New Roman" panose="02020603050405020304" pitchFamily="18" charset="0"/>
              </a:rPr>
              <a:t> </a:t>
            </a:r>
            <a:r>
              <a:rPr lang="en-US" sz="2900" b="1" dirty="0" err="1">
                <a:solidFill>
                  <a:schemeClr val="tx1"/>
                </a:solidFill>
                <a:latin typeface="Times New Roman" panose="02020603050405020304" pitchFamily="18" charset="0"/>
                <a:cs typeface="Times New Roman" panose="02020603050405020304" pitchFamily="18" charset="0"/>
              </a:rPr>
              <a:t>miếng</a:t>
            </a:r>
            <a:r>
              <a:rPr lang="en-US" sz="2900" b="1" dirty="0">
                <a:solidFill>
                  <a:schemeClr val="tx1"/>
                </a:solidFill>
                <a:latin typeface="Times New Roman" panose="02020603050405020304" pitchFamily="18" charset="0"/>
                <a:cs typeface="Times New Roman" panose="02020603050405020304" pitchFamily="18" charset="0"/>
              </a:rPr>
              <a:t> bánh </a:t>
            </a:r>
            <a:r>
              <a:rPr lang="en-US" sz="2900" b="1" dirty="0" err="1">
                <a:solidFill>
                  <a:schemeClr val="tx1"/>
                </a:solidFill>
                <a:latin typeface="Times New Roman" panose="02020603050405020304" pitchFamily="18" charset="0"/>
                <a:cs typeface="Times New Roman" panose="02020603050405020304" pitchFamily="18" charset="0"/>
              </a:rPr>
              <a:t>chứa</a:t>
            </a:r>
            <a:r>
              <a:rPr lang="en-US" sz="2900" b="1" dirty="0">
                <a:solidFill>
                  <a:schemeClr val="tx1"/>
                </a:solidFill>
                <a:latin typeface="Times New Roman" panose="02020603050405020304" pitchFamily="18" charset="0"/>
                <a:cs typeface="Times New Roman" panose="02020603050405020304" pitchFamily="18" charset="0"/>
              </a:rPr>
              <a:t> </a:t>
            </a:r>
            <a:r>
              <a:rPr lang="en-US" sz="2900" b="1" dirty="0" err="1">
                <a:solidFill>
                  <a:schemeClr val="tx1"/>
                </a:solidFill>
                <a:latin typeface="Times New Roman" panose="02020603050405020304" pitchFamily="18" charset="0"/>
                <a:cs typeface="Times New Roman" panose="02020603050405020304" pitchFamily="18" charset="0"/>
              </a:rPr>
              <a:t>kiến</a:t>
            </a:r>
            <a:r>
              <a:rPr lang="en-US" sz="2900" b="1" dirty="0">
                <a:solidFill>
                  <a:schemeClr val="tx1"/>
                </a:solidFill>
                <a:latin typeface="Times New Roman" panose="02020603050405020304" pitchFamily="18" charset="0"/>
                <a:cs typeface="Times New Roman" panose="02020603050405020304" pitchFamily="18" charset="0"/>
              </a:rPr>
              <a:t> </a:t>
            </a:r>
            <a:r>
              <a:rPr lang="en-US" sz="2900" b="1" dirty="0" err="1">
                <a:solidFill>
                  <a:schemeClr val="tx1"/>
                </a:solidFill>
                <a:latin typeface="Times New Roman" panose="02020603050405020304" pitchFamily="18" charset="0"/>
                <a:cs typeface="Times New Roman" panose="02020603050405020304" pitchFamily="18" charset="0"/>
              </a:rPr>
              <a:t>thức</a:t>
            </a:r>
            <a:r>
              <a:rPr lang="en-US" sz="2900" b="1" dirty="0">
                <a:solidFill>
                  <a:schemeClr val="tx1"/>
                </a:solidFill>
                <a:latin typeface="Times New Roman" panose="02020603050405020304" pitchFamily="18" charset="0"/>
                <a:cs typeface="Times New Roman" panose="02020603050405020304" pitchFamily="18" charset="0"/>
              </a:rPr>
              <a:t> </a:t>
            </a:r>
            <a:r>
              <a:rPr lang="en-US" sz="2900" b="1" dirty="0" err="1">
                <a:solidFill>
                  <a:schemeClr val="tx1"/>
                </a:solidFill>
                <a:latin typeface="Times New Roman" panose="02020603050405020304" pitchFamily="18" charset="0"/>
                <a:cs typeface="Times New Roman" panose="02020603050405020304" pitchFamily="18" charset="0"/>
              </a:rPr>
              <a:t>của</a:t>
            </a:r>
            <a:r>
              <a:rPr lang="en-US" sz="2900" b="1" dirty="0">
                <a:solidFill>
                  <a:schemeClr val="tx1"/>
                </a:solidFill>
                <a:latin typeface="Times New Roman" panose="02020603050405020304" pitchFamily="18" charset="0"/>
                <a:cs typeface="Times New Roman" panose="02020603050405020304" pitchFamily="18" charset="0"/>
              </a:rPr>
              <a:t> BPTT </a:t>
            </a:r>
            <a:r>
              <a:rPr lang="en-US" sz="2900" b="1" dirty="0" err="1">
                <a:solidFill>
                  <a:schemeClr val="tx1"/>
                </a:solidFill>
                <a:latin typeface="Times New Roman" panose="02020603050405020304" pitchFamily="18" charset="0"/>
                <a:cs typeface="Times New Roman" panose="02020603050405020304" pitchFamily="18" charset="0"/>
              </a:rPr>
              <a:t>điệp</a:t>
            </a:r>
            <a:r>
              <a:rPr lang="en-US" sz="2900" b="1" dirty="0">
                <a:solidFill>
                  <a:schemeClr val="tx1"/>
                </a:solidFill>
                <a:latin typeface="Times New Roman" panose="02020603050405020304" pitchFamily="18" charset="0"/>
                <a:cs typeface="Times New Roman" panose="02020603050405020304" pitchFamily="18" charset="0"/>
              </a:rPr>
              <a:t> </a:t>
            </a:r>
            <a:r>
              <a:rPr lang="en-US" sz="2900" b="1" dirty="0" err="1">
                <a:solidFill>
                  <a:schemeClr val="tx1"/>
                </a:solidFill>
                <a:latin typeface="Times New Roman" panose="02020603050405020304" pitchFamily="18" charset="0"/>
                <a:cs typeface="Times New Roman" panose="02020603050405020304" pitchFamily="18" charset="0"/>
              </a:rPr>
              <a:t>thanh</a:t>
            </a:r>
            <a:r>
              <a:rPr lang="en-US" sz="2900" b="1" dirty="0">
                <a:solidFill>
                  <a:schemeClr val="tx1"/>
                </a:solidFill>
                <a:latin typeface="Times New Roman" panose="02020603050405020304" pitchFamily="18" charset="0"/>
                <a:cs typeface="Times New Roman" panose="02020603050405020304" pitchFamily="18" charset="0"/>
              </a:rPr>
              <a:t>, </a:t>
            </a:r>
            <a:r>
              <a:rPr lang="en-US" sz="2900" b="1" dirty="0" err="1" smtClean="0">
                <a:latin typeface="Times New Roman" panose="02020603050405020304" pitchFamily="18" charset="0"/>
                <a:cs typeface="Times New Roman" panose="02020603050405020304" pitchFamily="18" charset="0"/>
              </a:rPr>
              <a:t>không</a:t>
            </a:r>
            <a:r>
              <a:rPr lang="en-US" sz="2900" b="1" dirty="0" smtClean="0">
                <a:latin typeface="Times New Roman" panose="02020603050405020304" pitchFamily="18" charset="0"/>
                <a:cs typeface="Times New Roman" panose="02020603050405020304" pitchFamily="18" charset="0"/>
              </a:rPr>
              <a:t> </a:t>
            </a:r>
            <a:r>
              <a:rPr lang="en-US" sz="2900" b="1" dirty="0" err="1" smtClean="0">
                <a:latin typeface="Times New Roman" panose="02020603050405020304" pitchFamily="18" charset="0"/>
                <a:cs typeface="Times New Roman" panose="02020603050405020304" pitchFamily="18" charset="0"/>
              </a:rPr>
              <a:t>tô</a:t>
            </a:r>
            <a:r>
              <a:rPr lang="en-US" sz="2900" b="1" dirty="0" smtClean="0">
                <a:latin typeface="Times New Roman" panose="02020603050405020304" pitchFamily="18" charset="0"/>
                <a:cs typeface="Times New Roman" panose="02020603050405020304" pitchFamily="18" charset="0"/>
              </a:rPr>
              <a:t> </a:t>
            </a:r>
            <a:r>
              <a:rPr lang="en-US" sz="2900" b="1" dirty="0" err="1" smtClean="0">
                <a:latin typeface="Times New Roman" panose="02020603050405020304" pitchFamily="18" charset="0"/>
                <a:cs typeface="Times New Roman" panose="02020603050405020304" pitchFamily="18" charset="0"/>
              </a:rPr>
              <a:t>màu</a:t>
            </a:r>
            <a:r>
              <a:rPr lang="en-US" sz="2900" b="1" dirty="0" smtClean="0">
                <a:latin typeface="Times New Roman" panose="02020603050405020304" pitchFamily="18" charset="0"/>
                <a:cs typeface="Times New Roman" panose="02020603050405020304" pitchFamily="18" charset="0"/>
              </a:rPr>
              <a:t> </a:t>
            </a:r>
            <a:r>
              <a:rPr lang="en-US" sz="2900" b="1" dirty="0" smtClean="0">
                <a:solidFill>
                  <a:schemeClr val="tx1"/>
                </a:solidFill>
                <a:latin typeface="Times New Roman" panose="02020603050405020304" pitchFamily="18" charset="0"/>
                <a:cs typeface="Times New Roman" panose="02020603050405020304" pitchFamily="18" charset="0"/>
              </a:rPr>
              <a:t> v</a:t>
            </a:r>
            <a:r>
              <a:rPr lang="vi-VN" sz="2900" b="1" dirty="0" smtClean="0">
                <a:latin typeface="Times New Roman" panose="02020603050405020304" pitchFamily="18" charset="0"/>
                <a:cs typeface="Times New Roman" panose="02020603050405020304" pitchFamily="18" charset="0"/>
              </a:rPr>
              <a:t>ới</a:t>
            </a:r>
            <a:r>
              <a:rPr lang="en-US" sz="2900" b="1" dirty="0" smtClean="0">
                <a:latin typeface="Times New Roman" panose="02020603050405020304" pitchFamily="18" charset="0"/>
                <a:cs typeface="Times New Roman" panose="02020603050405020304" pitchFamily="18" charset="0"/>
              </a:rPr>
              <a:t> </a:t>
            </a:r>
            <a:r>
              <a:rPr lang="en-US" sz="2900" b="1" dirty="0" smtClean="0">
                <a:solidFill>
                  <a:schemeClr val="tx1"/>
                </a:solidFill>
                <a:latin typeface="Times New Roman" panose="02020603050405020304" pitchFamily="18" charset="0"/>
                <a:cs typeface="Times New Roman" panose="02020603050405020304" pitchFamily="18" charset="0"/>
              </a:rPr>
              <a:t> </a:t>
            </a:r>
            <a:r>
              <a:rPr lang="en-US" sz="2900" b="1" dirty="0" err="1">
                <a:solidFill>
                  <a:schemeClr val="tx1"/>
                </a:solidFill>
                <a:latin typeface="Times New Roman" panose="02020603050405020304" pitchFamily="18" charset="0"/>
                <a:cs typeface="Times New Roman" panose="02020603050405020304" pitchFamily="18" charset="0"/>
              </a:rPr>
              <a:t>miếng</a:t>
            </a:r>
            <a:r>
              <a:rPr lang="en-US" sz="2900" b="1" dirty="0">
                <a:solidFill>
                  <a:schemeClr val="tx1"/>
                </a:solidFill>
                <a:latin typeface="Times New Roman" panose="02020603050405020304" pitchFamily="18" charset="0"/>
                <a:cs typeface="Times New Roman" panose="02020603050405020304" pitchFamily="18" charset="0"/>
              </a:rPr>
              <a:t> bánh </a:t>
            </a:r>
            <a:r>
              <a:rPr lang="en-US" sz="2900" b="1" dirty="0" err="1">
                <a:solidFill>
                  <a:schemeClr val="tx1"/>
                </a:solidFill>
                <a:latin typeface="Times New Roman" panose="02020603050405020304" pitchFamily="18" charset="0"/>
                <a:cs typeface="Times New Roman" panose="02020603050405020304" pitchFamily="18" charset="0"/>
              </a:rPr>
              <a:t>chứa</a:t>
            </a:r>
            <a:r>
              <a:rPr lang="en-US" sz="2900" b="1" dirty="0">
                <a:solidFill>
                  <a:schemeClr val="tx1"/>
                </a:solidFill>
                <a:latin typeface="Times New Roman" panose="02020603050405020304" pitchFamily="18" charset="0"/>
                <a:cs typeface="Times New Roman" panose="02020603050405020304" pitchFamily="18" charset="0"/>
              </a:rPr>
              <a:t> </a:t>
            </a:r>
            <a:r>
              <a:rPr lang="en-US" sz="2900" b="1" dirty="0" err="1">
                <a:solidFill>
                  <a:schemeClr val="tx1"/>
                </a:solidFill>
                <a:latin typeface="Times New Roman" panose="02020603050405020304" pitchFamily="18" charset="0"/>
                <a:cs typeface="Times New Roman" panose="02020603050405020304" pitchFamily="18" charset="0"/>
              </a:rPr>
              <a:t>kiến</a:t>
            </a:r>
            <a:r>
              <a:rPr lang="en-US" sz="2900" b="1" dirty="0">
                <a:solidFill>
                  <a:schemeClr val="tx1"/>
                </a:solidFill>
                <a:latin typeface="Times New Roman" panose="02020603050405020304" pitchFamily="18" charset="0"/>
                <a:cs typeface="Times New Roman" panose="02020603050405020304" pitchFamily="18" charset="0"/>
              </a:rPr>
              <a:t> </a:t>
            </a:r>
            <a:r>
              <a:rPr lang="en-US" sz="2900" b="1" dirty="0" err="1">
                <a:solidFill>
                  <a:schemeClr val="tx1"/>
                </a:solidFill>
                <a:latin typeface="Times New Roman" panose="02020603050405020304" pitchFamily="18" charset="0"/>
                <a:cs typeface="Times New Roman" panose="02020603050405020304" pitchFamily="18" charset="0"/>
              </a:rPr>
              <a:t>thức</a:t>
            </a:r>
            <a:r>
              <a:rPr lang="en-US" sz="2900" b="1" dirty="0">
                <a:solidFill>
                  <a:schemeClr val="tx1"/>
                </a:solidFill>
                <a:latin typeface="Times New Roman" panose="02020603050405020304" pitchFamily="18" charset="0"/>
                <a:cs typeface="Times New Roman" panose="02020603050405020304" pitchFamily="18" charset="0"/>
              </a:rPr>
              <a:t> </a:t>
            </a:r>
            <a:r>
              <a:rPr lang="en-US" sz="2900" b="1" dirty="0" err="1">
                <a:solidFill>
                  <a:schemeClr val="tx1"/>
                </a:solidFill>
                <a:latin typeface="Times New Roman" panose="02020603050405020304" pitchFamily="18" charset="0"/>
                <a:cs typeface="Times New Roman" panose="02020603050405020304" pitchFamily="18" charset="0"/>
              </a:rPr>
              <a:t>của</a:t>
            </a:r>
            <a:r>
              <a:rPr lang="en-US" sz="2900" b="1" dirty="0">
                <a:solidFill>
                  <a:schemeClr val="tx1"/>
                </a:solidFill>
                <a:latin typeface="Times New Roman" panose="02020603050405020304" pitchFamily="18" charset="0"/>
                <a:cs typeface="Times New Roman" panose="02020603050405020304" pitchFamily="18" charset="0"/>
              </a:rPr>
              <a:t> BPTT </a:t>
            </a:r>
            <a:r>
              <a:rPr lang="en-US" sz="2900" b="1" dirty="0" err="1">
                <a:solidFill>
                  <a:schemeClr val="tx1"/>
                </a:solidFill>
                <a:latin typeface="Times New Roman" panose="02020603050405020304" pitchFamily="18" charset="0"/>
                <a:cs typeface="Times New Roman" panose="02020603050405020304" pitchFamily="18" charset="0"/>
              </a:rPr>
              <a:t>điệp</a:t>
            </a:r>
            <a:r>
              <a:rPr lang="en-US" sz="2900" b="1" dirty="0">
                <a:solidFill>
                  <a:schemeClr val="tx1"/>
                </a:solidFill>
                <a:latin typeface="Times New Roman" panose="02020603050405020304" pitchFamily="18" charset="0"/>
                <a:cs typeface="Times New Roman" panose="02020603050405020304" pitchFamily="18" charset="0"/>
              </a:rPr>
              <a:t> </a:t>
            </a:r>
            <a:r>
              <a:rPr lang="en-US" sz="2900" b="1" dirty="0" err="1">
                <a:solidFill>
                  <a:schemeClr val="tx1"/>
                </a:solidFill>
                <a:latin typeface="Times New Roman" panose="02020603050405020304" pitchFamily="18" charset="0"/>
                <a:cs typeface="Times New Roman" panose="02020603050405020304" pitchFamily="18" charset="0"/>
              </a:rPr>
              <a:t>vần</a:t>
            </a:r>
            <a:r>
              <a:rPr lang="en-US" sz="2900" b="1" dirty="0">
                <a:latin typeface="Times New Roman" panose="02020603050405020304" pitchFamily="18" charset="0"/>
                <a:cs typeface="Times New Roman" panose="02020603050405020304" pitchFamily="18" charset="0"/>
              </a:rPr>
              <a:t> </a:t>
            </a:r>
            <a:r>
              <a:rPr lang="en-US" sz="2900" b="1" dirty="0" err="1">
                <a:latin typeface="Times New Roman" panose="02020603050405020304" pitchFamily="18" charset="0"/>
                <a:cs typeface="Times New Roman" panose="02020603050405020304" pitchFamily="18" charset="0"/>
              </a:rPr>
              <a:t>nhé</a:t>
            </a:r>
            <a:r>
              <a:rPr lang="en-US" sz="2900" b="1" dirty="0">
                <a:latin typeface="Times New Roman" panose="02020603050405020304" pitchFamily="18" charset="0"/>
                <a:cs typeface="Times New Roman" panose="02020603050405020304" pitchFamily="18" charset="0"/>
              </a:rPr>
              <a:t>!</a:t>
            </a:r>
            <a:endParaRPr lang="en-US" sz="29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882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fade">
                                      <p:cBhvr>
                                        <p:cTn id="41" dur="1000"/>
                                        <p:tgtEl>
                                          <p:spTgt spid="44"/>
                                        </p:tgtEl>
                                      </p:cBhvr>
                                    </p:animEffect>
                                    <p:anim calcmode="lin" valueType="num">
                                      <p:cBhvr>
                                        <p:cTn id="42" dur="1000" fill="hold"/>
                                        <p:tgtEl>
                                          <p:spTgt spid="44"/>
                                        </p:tgtEl>
                                        <p:attrNameLst>
                                          <p:attrName>ppt_x</p:attrName>
                                        </p:attrNameLst>
                                      </p:cBhvr>
                                      <p:tavLst>
                                        <p:tav tm="0">
                                          <p:val>
                                            <p:strVal val="#ppt_x"/>
                                          </p:val>
                                        </p:tav>
                                        <p:tav tm="100000">
                                          <p:val>
                                            <p:strVal val="#ppt_x"/>
                                          </p:val>
                                        </p:tav>
                                      </p:tavLst>
                                    </p:anim>
                                    <p:anim calcmode="lin" valueType="num">
                                      <p:cBhvr>
                                        <p:cTn id="43" dur="1000" fill="hold"/>
                                        <p:tgtEl>
                                          <p:spTgt spid="4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82E68541-9D35-4CD5-97FB-F2EADA78DB89}"/>
              </a:ext>
            </a:extLst>
          </p:cNvPr>
          <p:cNvGrpSpPr/>
          <p:nvPr/>
        </p:nvGrpSpPr>
        <p:grpSpPr>
          <a:xfrm>
            <a:off x="-23498" y="-73722"/>
            <a:ext cx="12240178" cy="6887098"/>
            <a:chOff x="-23498" y="-73722"/>
            <a:chExt cx="12240178" cy="6887098"/>
          </a:xfrm>
        </p:grpSpPr>
        <p:pic>
          <p:nvPicPr>
            <p:cNvPr id="1026" name="Picture 2" descr="Cách vẽ bánh pizza đơn giản với 9 bước cơ bản">
              <a:extLst>
                <a:ext uri="{FF2B5EF4-FFF2-40B4-BE49-F238E27FC236}">
                  <a16:creationId xmlns:a16="http://schemas.microsoft.com/office/drawing/2014/main" xmlns="" id="{D78644AB-172D-4696-B4A4-D37E0A68735B}"/>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7571" b="81786" l="7700" r="92000">
                          <a14:foregroundMark x1="7700" y1="35143" x2="77300" y2="63857"/>
                          <a14:foregroundMark x1="50300" y1="20143" x2="91500" y2="76286"/>
                          <a14:foregroundMark x1="92000" y1="81857" x2="92000" y2="81857"/>
                          <a14:foregroundMark x1="69800" y1="72500" x2="69800" y2="72500"/>
                          <a14:foregroundMark x1="52700" y1="19786" x2="16000" y2="32357"/>
                          <a14:foregroundMark x1="16000" y1="32357" x2="15200" y2="32357"/>
                          <a14:foregroundMark x1="51300" y1="17571" x2="51300" y2="17571"/>
                          <a14:foregroundMark x1="29700" y1="29929" x2="51700" y2="43429"/>
                          <a14:foregroundMark x1="51700" y1="43429" x2="46500" y2="19500"/>
                          <a14:foregroundMark x1="46500" y1="19500" x2="24600" y2="37357"/>
                          <a14:foregroundMark x1="24600" y1="37357" x2="53900" y2="47071"/>
                          <a14:foregroundMark x1="53900" y1="47071" x2="66100" y2="47929"/>
                        </a14:backgroundRemoval>
                      </a14:imgEffect>
                    </a14:imgLayer>
                  </a14:imgProps>
                </a:ext>
                <a:ext uri="{28A0092B-C50C-407E-A947-70E740481C1C}">
                  <a14:useLocalDpi xmlns:a14="http://schemas.microsoft.com/office/drawing/2010/main" val="0"/>
                </a:ext>
              </a:extLst>
            </a:blip>
            <a:srcRect t="14300" b="16401"/>
            <a:stretch/>
          </p:blipFill>
          <p:spPr bwMode="auto">
            <a:xfrm>
              <a:off x="8245" y="-13148"/>
              <a:ext cx="3451733" cy="35572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ách vẽ bánh pizza đơn giản với 9 bước cơ bản">
              <a:extLst>
                <a:ext uri="{FF2B5EF4-FFF2-40B4-BE49-F238E27FC236}">
                  <a16:creationId xmlns:a16="http://schemas.microsoft.com/office/drawing/2014/main" xmlns="" id="{83EB8076-3B07-4AD6-B7D4-1988F11A00D9}"/>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7571" b="81786" l="7700" r="92000">
                          <a14:foregroundMark x1="7700" y1="35143" x2="77300" y2="63857"/>
                          <a14:foregroundMark x1="50300" y1="20143" x2="91500" y2="76286"/>
                          <a14:foregroundMark x1="92000" y1="81857" x2="92000" y2="81857"/>
                          <a14:foregroundMark x1="69800" y1="72500" x2="69800" y2="72500"/>
                          <a14:foregroundMark x1="52700" y1="19786" x2="16000" y2="32357"/>
                          <a14:foregroundMark x1="16000" y1="32357" x2="15200" y2="32357"/>
                          <a14:foregroundMark x1="51300" y1="17571" x2="51300" y2="17571"/>
                          <a14:foregroundMark x1="29700" y1="29929" x2="51700" y2="43429"/>
                          <a14:foregroundMark x1="51700" y1="43429" x2="46500" y2="19500"/>
                          <a14:foregroundMark x1="46500" y1="19500" x2="24600" y2="37357"/>
                          <a14:foregroundMark x1="24600" y1="37357" x2="53900" y2="47071"/>
                          <a14:foregroundMark x1="53900" y1="47071" x2="66100" y2="47929"/>
                        </a14:backgroundRemoval>
                      </a14:imgEffect>
                    </a14:imgLayer>
                  </a14:imgProps>
                </a:ext>
                <a:ext uri="{28A0092B-C50C-407E-A947-70E740481C1C}">
                  <a14:useLocalDpi xmlns:a14="http://schemas.microsoft.com/office/drawing/2010/main" val="0"/>
                </a:ext>
              </a:extLst>
            </a:blip>
            <a:srcRect t="14300" b="16401"/>
            <a:stretch/>
          </p:blipFill>
          <p:spPr bwMode="auto">
            <a:xfrm>
              <a:off x="-23498" y="3256098"/>
              <a:ext cx="3451733" cy="35572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ách vẽ bánh pizza đơn giản với 9 bước cơ bản">
              <a:extLst>
                <a:ext uri="{FF2B5EF4-FFF2-40B4-BE49-F238E27FC236}">
                  <a16:creationId xmlns:a16="http://schemas.microsoft.com/office/drawing/2014/main" xmlns="" id="{FB833454-7CBC-4AFD-B8D3-A508EE280E10}"/>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7571" b="81786" l="7700" r="92000">
                          <a14:foregroundMark x1="7700" y1="35143" x2="77300" y2="63857"/>
                          <a14:foregroundMark x1="50300" y1="20143" x2="91500" y2="76286"/>
                          <a14:foregroundMark x1="92000" y1="81857" x2="92000" y2="81857"/>
                          <a14:foregroundMark x1="69800" y1="72500" x2="69800" y2="72500"/>
                          <a14:foregroundMark x1="52700" y1="19786" x2="16000" y2="32357"/>
                          <a14:foregroundMark x1="16000" y1="32357" x2="15200" y2="32357"/>
                          <a14:foregroundMark x1="51300" y1="17571" x2="51300" y2="17571"/>
                          <a14:foregroundMark x1="29700" y1="29929" x2="51700" y2="43429"/>
                          <a14:foregroundMark x1="51700" y1="43429" x2="46500" y2="19500"/>
                          <a14:foregroundMark x1="46500" y1="19500" x2="24600" y2="37357"/>
                          <a14:foregroundMark x1="24600" y1="37357" x2="53900" y2="47071"/>
                          <a14:foregroundMark x1="53900" y1="47071" x2="66100" y2="47929"/>
                        </a14:backgroundRemoval>
                      </a14:imgEffect>
                    </a14:imgLayer>
                  </a14:imgProps>
                </a:ext>
                <a:ext uri="{28A0092B-C50C-407E-A947-70E740481C1C}">
                  <a14:useLocalDpi xmlns:a14="http://schemas.microsoft.com/office/drawing/2010/main" val="0"/>
                </a:ext>
              </a:extLst>
            </a:blip>
            <a:srcRect t="14300" b="16401"/>
            <a:stretch/>
          </p:blipFill>
          <p:spPr bwMode="auto">
            <a:xfrm>
              <a:off x="2860291" y="-28886"/>
              <a:ext cx="3451733" cy="35572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ách vẽ bánh pizza đơn giản với 9 bước cơ bản">
              <a:extLst>
                <a:ext uri="{FF2B5EF4-FFF2-40B4-BE49-F238E27FC236}">
                  <a16:creationId xmlns:a16="http://schemas.microsoft.com/office/drawing/2014/main" xmlns="" id="{69D36BE5-E57C-4337-80CE-3BA0B70DFB7D}"/>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7571" b="81786" l="7700" r="92000">
                          <a14:foregroundMark x1="7700" y1="35143" x2="77300" y2="63857"/>
                          <a14:foregroundMark x1="50300" y1="20143" x2="91500" y2="76286"/>
                          <a14:foregroundMark x1="92000" y1="81857" x2="92000" y2="81857"/>
                          <a14:foregroundMark x1="69800" y1="72500" x2="69800" y2="72500"/>
                          <a14:foregroundMark x1="52700" y1="19786" x2="16000" y2="32357"/>
                          <a14:foregroundMark x1="16000" y1="32357" x2="15200" y2="32357"/>
                          <a14:foregroundMark x1="51300" y1="17571" x2="51300" y2="17571"/>
                          <a14:foregroundMark x1="29700" y1="29929" x2="51700" y2="43429"/>
                          <a14:foregroundMark x1="51700" y1="43429" x2="46500" y2="19500"/>
                          <a14:foregroundMark x1="46500" y1="19500" x2="24600" y2="37357"/>
                          <a14:foregroundMark x1="24600" y1="37357" x2="53900" y2="47071"/>
                          <a14:foregroundMark x1="53900" y1="47071" x2="66100" y2="47929"/>
                        </a14:backgroundRemoval>
                      </a14:imgEffect>
                    </a14:imgLayer>
                  </a14:imgProps>
                </a:ext>
                <a:ext uri="{28A0092B-C50C-407E-A947-70E740481C1C}">
                  <a14:useLocalDpi xmlns:a14="http://schemas.microsoft.com/office/drawing/2010/main" val="0"/>
                </a:ext>
              </a:extLst>
            </a:blip>
            <a:srcRect t="14300" b="16401"/>
            <a:stretch/>
          </p:blipFill>
          <p:spPr bwMode="auto">
            <a:xfrm>
              <a:off x="2828548" y="3240360"/>
              <a:ext cx="3451733" cy="355727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ách vẽ bánh pizza đơn giản với 9 bước cơ bản">
              <a:extLst>
                <a:ext uri="{FF2B5EF4-FFF2-40B4-BE49-F238E27FC236}">
                  <a16:creationId xmlns:a16="http://schemas.microsoft.com/office/drawing/2014/main" xmlns="" id="{32CF6DAA-1876-420F-B357-A6F9AEA7E1BD}"/>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7571" b="81786" l="7700" r="92000">
                          <a14:foregroundMark x1="7700" y1="35143" x2="77300" y2="63857"/>
                          <a14:foregroundMark x1="50300" y1="20143" x2="91500" y2="76286"/>
                          <a14:foregroundMark x1="92000" y1="81857" x2="92000" y2="81857"/>
                          <a14:foregroundMark x1="69800" y1="72500" x2="69800" y2="72500"/>
                          <a14:foregroundMark x1="52700" y1="19786" x2="16000" y2="32357"/>
                          <a14:foregroundMark x1="16000" y1="32357" x2="15200" y2="32357"/>
                          <a14:foregroundMark x1="51300" y1="17571" x2="51300" y2="17571"/>
                          <a14:foregroundMark x1="29700" y1="29929" x2="51700" y2="43429"/>
                          <a14:foregroundMark x1="51700" y1="43429" x2="46500" y2="19500"/>
                          <a14:foregroundMark x1="46500" y1="19500" x2="24600" y2="37357"/>
                          <a14:foregroundMark x1="24600" y1="37357" x2="53900" y2="47071"/>
                          <a14:foregroundMark x1="53900" y1="47071" x2="66100" y2="47929"/>
                        </a14:backgroundRemoval>
                      </a14:imgEffect>
                    </a14:imgLayer>
                  </a14:imgProps>
                </a:ext>
                <a:ext uri="{28A0092B-C50C-407E-A947-70E740481C1C}">
                  <a14:useLocalDpi xmlns:a14="http://schemas.microsoft.com/office/drawing/2010/main" val="0"/>
                </a:ext>
              </a:extLst>
            </a:blip>
            <a:srcRect t="14300" b="16401"/>
            <a:stretch/>
          </p:blipFill>
          <p:spPr bwMode="auto">
            <a:xfrm>
              <a:off x="5740611" y="-57984"/>
              <a:ext cx="3451733" cy="355727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ách vẽ bánh pizza đơn giản với 9 bước cơ bản">
              <a:extLst>
                <a:ext uri="{FF2B5EF4-FFF2-40B4-BE49-F238E27FC236}">
                  <a16:creationId xmlns:a16="http://schemas.microsoft.com/office/drawing/2014/main" xmlns="" id="{8FCFEE7E-4E67-431F-A1C5-3D33170875B3}"/>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7571" b="81786" l="7700" r="92000">
                          <a14:foregroundMark x1="7700" y1="35143" x2="77300" y2="63857"/>
                          <a14:foregroundMark x1="50300" y1="20143" x2="91500" y2="76286"/>
                          <a14:foregroundMark x1="92000" y1="81857" x2="92000" y2="81857"/>
                          <a14:foregroundMark x1="69800" y1="72500" x2="69800" y2="72500"/>
                          <a14:foregroundMark x1="52700" y1="19786" x2="16000" y2="32357"/>
                          <a14:foregroundMark x1="16000" y1="32357" x2="15200" y2="32357"/>
                          <a14:foregroundMark x1="51300" y1="17571" x2="51300" y2="17571"/>
                          <a14:foregroundMark x1="29700" y1="29929" x2="51700" y2="43429"/>
                          <a14:foregroundMark x1="51700" y1="43429" x2="46500" y2="19500"/>
                          <a14:foregroundMark x1="46500" y1="19500" x2="24600" y2="37357"/>
                          <a14:foregroundMark x1="24600" y1="37357" x2="53900" y2="47071"/>
                          <a14:foregroundMark x1="53900" y1="47071" x2="66100" y2="47929"/>
                        </a14:backgroundRemoval>
                      </a14:imgEffect>
                    </a14:imgLayer>
                  </a14:imgProps>
                </a:ext>
                <a:ext uri="{28A0092B-C50C-407E-A947-70E740481C1C}">
                  <a14:useLocalDpi xmlns:a14="http://schemas.microsoft.com/office/drawing/2010/main" val="0"/>
                </a:ext>
              </a:extLst>
            </a:blip>
            <a:srcRect t="14300" b="16401"/>
            <a:stretch/>
          </p:blipFill>
          <p:spPr bwMode="auto">
            <a:xfrm>
              <a:off x="5708221" y="3211262"/>
              <a:ext cx="3451733" cy="355727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ách vẽ bánh pizza đơn giản với 9 bước cơ bản">
              <a:extLst>
                <a:ext uri="{FF2B5EF4-FFF2-40B4-BE49-F238E27FC236}">
                  <a16:creationId xmlns:a16="http://schemas.microsoft.com/office/drawing/2014/main" xmlns="" id="{0B46D507-6C90-4C41-AC9F-91ADAECCE242}"/>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7571" b="81786" l="7700" r="92000">
                          <a14:foregroundMark x1="7700" y1="35143" x2="77300" y2="63857"/>
                          <a14:foregroundMark x1="50300" y1="20143" x2="91500" y2="76286"/>
                          <a14:foregroundMark x1="92000" y1="81857" x2="92000" y2="81857"/>
                          <a14:foregroundMark x1="69800" y1="72500" x2="69800" y2="72500"/>
                          <a14:foregroundMark x1="52700" y1="19786" x2="16000" y2="32357"/>
                          <a14:foregroundMark x1="16000" y1="32357" x2="15200" y2="32357"/>
                          <a14:foregroundMark x1="51300" y1="17571" x2="51300" y2="17571"/>
                          <a14:foregroundMark x1="29700" y1="29929" x2="51700" y2="43429"/>
                          <a14:foregroundMark x1="51700" y1="43429" x2="46500" y2="19500"/>
                          <a14:foregroundMark x1="46500" y1="19500" x2="24600" y2="37357"/>
                          <a14:foregroundMark x1="24600" y1="37357" x2="53900" y2="47071"/>
                          <a14:foregroundMark x1="53900" y1="47071" x2="66100" y2="47929"/>
                        </a14:backgroundRemoval>
                      </a14:imgEffect>
                    </a14:imgLayer>
                  </a14:imgProps>
                </a:ext>
                <a:ext uri="{28A0092B-C50C-407E-A947-70E740481C1C}">
                  <a14:useLocalDpi xmlns:a14="http://schemas.microsoft.com/office/drawing/2010/main" val="0"/>
                </a:ext>
              </a:extLst>
            </a:blip>
            <a:srcRect t="14300" b="16401"/>
            <a:stretch/>
          </p:blipFill>
          <p:spPr bwMode="auto">
            <a:xfrm>
              <a:off x="8764947" y="-73722"/>
              <a:ext cx="3451733" cy="355727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ách vẽ bánh pizza đơn giản với 9 bước cơ bản">
              <a:extLst>
                <a:ext uri="{FF2B5EF4-FFF2-40B4-BE49-F238E27FC236}">
                  <a16:creationId xmlns:a16="http://schemas.microsoft.com/office/drawing/2014/main" xmlns="" id="{83035833-2788-4D20-950A-F0D2AFF37660}"/>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7571" b="81786" l="7700" r="92000">
                          <a14:foregroundMark x1="7700" y1="35143" x2="77300" y2="63857"/>
                          <a14:foregroundMark x1="50300" y1="20143" x2="91500" y2="76286"/>
                          <a14:foregroundMark x1="92000" y1="81857" x2="92000" y2="81857"/>
                          <a14:foregroundMark x1="69800" y1="72500" x2="69800" y2="72500"/>
                          <a14:foregroundMark x1="52700" y1="19786" x2="16000" y2="32357"/>
                          <a14:foregroundMark x1="16000" y1="32357" x2="15200" y2="32357"/>
                          <a14:foregroundMark x1="51300" y1="17571" x2="51300" y2="17571"/>
                          <a14:foregroundMark x1="29700" y1="29929" x2="51700" y2="43429"/>
                          <a14:foregroundMark x1="51700" y1="43429" x2="46500" y2="19500"/>
                          <a14:foregroundMark x1="46500" y1="19500" x2="24600" y2="37357"/>
                          <a14:foregroundMark x1="24600" y1="37357" x2="53900" y2="47071"/>
                          <a14:foregroundMark x1="53900" y1="47071" x2="66100" y2="47929"/>
                        </a14:backgroundRemoval>
                      </a14:imgEffect>
                    </a14:imgLayer>
                  </a14:imgProps>
                </a:ext>
                <a:ext uri="{28A0092B-C50C-407E-A947-70E740481C1C}">
                  <a14:useLocalDpi xmlns:a14="http://schemas.microsoft.com/office/drawing/2010/main" val="0"/>
                </a:ext>
              </a:extLst>
            </a:blip>
            <a:srcRect t="14300" b="16401"/>
            <a:stretch/>
          </p:blipFill>
          <p:spPr bwMode="auto">
            <a:xfrm>
              <a:off x="8733204" y="3195524"/>
              <a:ext cx="3451733" cy="355727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xmlns="" id="{32A5C7A0-DCF4-4BA5-930A-6738E8F7657B}"/>
                </a:ext>
              </a:extLst>
            </p:cNvPr>
            <p:cNvSpPr txBox="1"/>
            <p:nvPr/>
          </p:nvSpPr>
          <p:spPr>
            <a:xfrm rot="3924267">
              <a:off x="1004706" y="1155598"/>
              <a:ext cx="1929172" cy="923330"/>
            </a:xfrm>
            <a:prstGeom prst="rect">
              <a:avLst/>
            </a:prstGeom>
            <a:noFill/>
          </p:spPr>
          <p:txBody>
            <a:bodyPr wrap="square" rtlCol="0">
              <a:spAutoFit/>
            </a:bodyPr>
            <a:lstStyle/>
            <a:p>
              <a:r>
                <a:rPr lang="en-US" altLang="zh-CN" dirty="0" err="1">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Tăng</a:t>
              </a:r>
              <a:r>
                <a:rPr lang="en-US" altLang="zh-CN" dirty="0">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 </a:t>
              </a:r>
              <a:r>
                <a:rPr lang="en-US" altLang="zh-CN" dirty="0" err="1">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tính</a:t>
              </a:r>
              <a:r>
                <a:rPr lang="en-US" altLang="zh-CN" dirty="0">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 </a:t>
              </a:r>
              <a:r>
                <a:rPr lang="en-US" altLang="zh-CN" dirty="0" err="1">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nhạc</a:t>
              </a:r>
              <a:r>
                <a:rPr lang="en-US" altLang="zh-CN" dirty="0">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 </a:t>
              </a:r>
              <a:r>
                <a:rPr lang="en-US" altLang="zh-CN" dirty="0" err="1">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nâng</a:t>
              </a:r>
              <a:r>
                <a:rPr lang="en-US" altLang="zh-CN" dirty="0">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 </a:t>
              </a:r>
              <a:r>
                <a:rPr lang="en-US" altLang="zh-CN" dirty="0" err="1">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cao</a:t>
              </a:r>
              <a:r>
                <a:rPr lang="en-US" altLang="zh-CN" dirty="0">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 </a:t>
              </a:r>
              <a:r>
                <a:rPr lang="en-US" altLang="zh-CN" dirty="0" err="1">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hiệu</a:t>
              </a:r>
              <a:r>
                <a:rPr lang="en-US" altLang="zh-CN" dirty="0">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 </a:t>
              </a:r>
              <a:r>
                <a:rPr lang="en-US" altLang="zh-CN" dirty="0" err="1">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quả</a:t>
              </a:r>
              <a:r>
                <a:rPr lang="en-US" altLang="zh-CN" dirty="0">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 </a:t>
              </a:r>
              <a:r>
                <a:rPr lang="en-US" altLang="zh-CN" dirty="0" err="1">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diễn</a:t>
              </a:r>
              <a:r>
                <a:rPr lang="en-US" altLang="zh-CN" dirty="0">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 </a:t>
              </a:r>
              <a:r>
                <a:rPr lang="en-US" altLang="zh-CN" dirty="0" err="1">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đạt</a:t>
              </a:r>
              <a:endParaRPr lang="zh-CN" altLang="en-US" dirty="0">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endParaRPr>
            </a:p>
          </p:txBody>
        </p:sp>
        <p:sp>
          <p:nvSpPr>
            <p:cNvPr id="12" name="TextBox 11">
              <a:extLst>
                <a:ext uri="{FF2B5EF4-FFF2-40B4-BE49-F238E27FC236}">
                  <a16:creationId xmlns:a16="http://schemas.microsoft.com/office/drawing/2014/main" xmlns="" id="{3D712808-40DA-4A99-8491-D7D5967D58B9}"/>
                </a:ext>
              </a:extLst>
            </p:cNvPr>
            <p:cNvSpPr txBox="1"/>
            <p:nvPr/>
          </p:nvSpPr>
          <p:spPr>
            <a:xfrm rot="3924267">
              <a:off x="3699736" y="1221368"/>
              <a:ext cx="2352745" cy="1200329"/>
            </a:xfrm>
            <a:prstGeom prst="rect">
              <a:avLst/>
            </a:prstGeom>
            <a:noFill/>
          </p:spPr>
          <p:txBody>
            <a:bodyPr wrap="square" rtlCol="0">
              <a:spAutoFit/>
            </a:bodyPr>
            <a:lstStyle/>
            <a:p>
              <a:r>
                <a:rPr lang="en-US" altLang="zh-CN" dirty="0" err="1">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Tạo</a:t>
              </a:r>
              <a:r>
                <a:rPr lang="en-US" altLang="zh-CN" dirty="0">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 </a:t>
              </a:r>
              <a:r>
                <a:rPr lang="en-US" altLang="zh-CN" dirty="0" err="1">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nên</a:t>
              </a:r>
              <a:r>
                <a:rPr lang="en-US" altLang="zh-CN" dirty="0">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 </a:t>
              </a:r>
              <a:r>
                <a:rPr lang="en-US" altLang="zh-CN" dirty="0" err="1">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bằng</a:t>
              </a:r>
              <a:r>
                <a:rPr lang="en-US" altLang="zh-CN" dirty="0">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 </a:t>
              </a:r>
              <a:r>
                <a:rPr lang="en-US" altLang="zh-CN" dirty="0" err="1">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cách</a:t>
              </a:r>
              <a:r>
                <a:rPr lang="en-US" altLang="zh-CN" dirty="0">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 </a:t>
              </a:r>
              <a:r>
                <a:rPr lang="en-US" altLang="zh-CN" dirty="0" err="1">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lặp</a:t>
              </a:r>
              <a:r>
                <a:rPr lang="en-US" altLang="zh-CN" dirty="0">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 </a:t>
              </a:r>
              <a:r>
                <a:rPr lang="en-US" altLang="zh-CN" dirty="0" err="1">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lại</a:t>
              </a:r>
              <a:r>
                <a:rPr lang="en-US" altLang="zh-CN" dirty="0">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 </a:t>
              </a:r>
              <a:r>
                <a:rPr lang="en-US" altLang="zh-CN" dirty="0" err="1">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thanh</a:t>
              </a:r>
              <a:r>
                <a:rPr lang="en-US" altLang="zh-CN" dirty="0">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 </a:t>
              </a:r>
              <a:r>
                <a:rPr lang="en-US" altLang="zh-CN" dirty="0" err="1">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điệu</a:t>
              </a:r>
              <a:r>
                <a:rPr lang="en-US" altLang="zh-CN" dirty="0">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 </a:t>
              </a:r>
              <a:r>
                <a:rPr lang="en-US" altLang="zh-CN" dirty="0" err="1">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cùng</a:t>
              </a:r>
              <a:r>
                <a:rPr lang="en-US" altLang="zh-CN" dirty="0">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 </a:t>
              </a:r>
              <a:r>
                <a:rPr lang="en-US" altLang="zh-CN" dirty="0" err="1">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loại</a:t>
              </a:r>
              <a:r>
                <a:rPr lang="en-US" altLang="zh-CN" dirty="0">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 (</a:t>
              </a:r>
              <a:r>
                <a:rPr lang="en-US" altLang="zh-CN" dirty="0" err="1">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thanh</a:t>
              </a:r>
              <a:r>
                <a:rPr lang="en-US" altLang="zh-CN" dirty="0">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 B /</a:t>
              </a:r>
            </a:p>
            <a:p>
              <a:r>
                <a:rPr lang="en-US" altLang="zh-CN" dirty="0" err="1">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thanh</a:t>
              </a:r>
              <a:r>
                <a:rPr lang="en-US" altLang="zh-CN" dirty="0">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 T)</a:t>
              </a:r>
              <a:endParaRPr lang="zh-CN" altLang="en-US" dirty="0">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endParaRPr>
            </a:p>
          </p:txBody>
        </p:sp>
        <p:sp>
          <p:nvSpPr>
            <p:cNvPr id="13" name="TextBox 12">
              <a:extLst>
                <a:ext uri="{FF2B5EF4-FFF2-40B4-BE49-F238E27FC236}">
                  <a16:creationId xmlns:a16="http://schemas.microsoft.com/office/drawing/2014/main" xmlns="" id="{ADB91449-88FB-43B1-BEAD-CD50B4CF2AA2}"/>
                </a:ext>
              </a:extLst>
            </p:cNvPr>
            <p:cNvSpPr txBox="1"/>
            <p:nvPr/>
          </p:nvSpPr>
          <p:spPr>
            <a:xfrm rot="3924267">
              <a:off x="6427635" y="1365289"/>
              <a:ext cx="2669310" cy="1200329"/>
            </a:xfrm>
            <a:prstGeom prst="rect">
              <a:avLst/>
            </a:prstGeom>
            <a:noFill/>
          </p:spPr>
          <p:txBody>
            <a:bodyPr wrap="square" rtlCol="0">
              <a:spAutoFit/>
            </a:bodyPr>
            <a:lstStyle/>
            <a:p>
              <a:r>
                <a:rPr lang="en-US" altLang="zh-CN" dirty="0" err="1">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Tạo</a:t>
              </a:r>
              <a:r>
                <a:rPr lang="en-US" altLang="zh-CN" dirty="0">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 </a:t>
              </a:r>
              <a:r>
                <a:rPr lang="en-US" altLang="zh-CN" dirty="0" err="1">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tính</a:t>
              </a:r>
              <a:r>
                <a:rPr lang="en-US" altLang="zh-CN" dirty="0">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 </a:t>
              </a:r>
              <a:r>
                <a:rPr lang="en-US" altLang="zh-CN" dirty="0" err="1">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liên</a:t>
              </a:r>
              <a:r>
                <a:rPr lang="en-US" altLang="zh-CN" dirty="0">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 </a:t>
              </a:r>
              <a:r>
                <a:rPr lang="en-US" altLang="zh-CN" dirty="0" err="1">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kết</a:t>
              </a:r>
              <a:r>
                <a:rPr lang="en-US" altLang="zh-CN" dirty="0">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 </a:t>
              </a:r>
              <a:r>
                <a:rPr lang="en-US" altLang="zh-CN" dirty="0" err="1">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tạo</a:t>
              </a:r>
              <a:r>
                <a:rPr lang="en-US" altLang="zh-CN" dirty="0">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 </a:t>
              </a:r>
              <a:r>
                <a:rPr lang="en-US" altLang="zh-CN" dirty="0" err="1">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sự</a:t>
              </a:r>
              <a:r>
                <a:rPr lang="en-US" altLang="zh-CN" dirty="0">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 </a:t>
              </a:r>
              <a:r>
                <a:rPr lang="en-US" altLang="zh-CN" dirty="0" err="1">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trùng</a:t>
              </a:r>
              <a:r>
                <a:rPr lang="en-US" altLang="zh-CN" dirty="0">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 </a:t>
              </a:r>
              <a:r>
                <a:rPr lang="en-US" altLang="zh-CN" dirty="0" err="1">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điệp</a:t>
              </a:r>
              <a:r>
                <a:rPr lang="en-US" altLang="zh-CN" dirty="0">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 </a:t>
              </a:r>
              <a:r>
                <a:rPr lang="en-US" altLang="zh-CN" dirty="0" err="1">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về</a:t>
              </a:r>
              <a:r>
                <a:rPr lang="en-US" altLang="zh-CN" dirty="0">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 </a:t>
              </a:r>
              <a:r>
                <a:rPr lang="en-US" altLang="zh-CN" dirty="0" err="1">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âm</a:t>
              </a:r>
              <a:endParaRPr lang="en-US" altLang="zh-CN" dirty="0">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endParaRPr>
            </a:p>
            <a:p>
              <a:r>
                <a:rPr lang="en-US" altLang="zh-CN" dirty="0" err="1">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hưởng</a:t>
              </a:r>
              <a:r>
                <a:rPr lang="en-US" altLang="zh-CN" dirty="0">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 </a:t>
              </a:r>
              <a:r>
                <a:rPr lang="en-US" altLang="zh-CN" dirty="0" err="1">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tăng</a:t>
              </a:r>
              <a:r>
                <a:rPr lang="en-US" altLang="zh-CN" dirty="0">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 </a:t>
              </a:r>
            </a:p>
            <a:p>
              <a:r>
                <a:rPr lang="en-US" altLang="zh-CN" dirty="0" err="1">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tính</a:t>
              </a:r>
              <a:r>
                <a:rPr lang="en-US" altLang="zh-CN" dirty="0">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 </a:t>
              </a:r>
              <a:r>
                <a:rPr lang="en-US" altLang="zh-CN" dirty="0" err="1">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nhạc</a:t>
              </a:r>
              <a:endParaRPr lang="zh-CN" altLang="en-US" dirty="0">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endParaRPr>
            </a:p>
          </p:txBody>
        </p:sp>
        <p:sp>
          <p:nvSpPr>
            <p:cNvPr id="14" name="TextBox 13">
              <a:extLst>
                <a:ext uri="{FF2B5EF4-FFF2-40B4-BE49-F238E27FC236}">
                  <a16:creationId xmlns:a16="http://schemas.microsoft.com/office/drawing/2014/main" xmlns="" id="{A3DF66D7-C4F3-48A4-AD9B-28292DAF61CE}"/>
                </a:ext>
              </a:extLst>
            </p:cNvPr>
            <p:cNvSpPr txBox="1"/>
            <p:nvPr/>
          </p:nvSpPr>
          <p:spPr>
            <a:xfrm rot="3687806">
              <a:off x="9405057" y="1280418"/>
              <a:ext cx="2759999" cy="1200329"/>
            </a:xfrm>
            <a:prstGeom prst="rect">
              <a:avLst/>
            </a:prstGeom>
            <a:noFill/>
          </p:spPr>
          <p:txBody>
            <a:bodyPr wrap="square" rtlCol="0">
              <a:spAutoFit/>
            </a:bodyPr>
            <a:lstStyle/>
            <a:p>
              <a:r>
                <a:rPr lang="en-US" altLang="zh-CN" b="1" i="1" dirty="0">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VD: </a:t>
              </a:r>
              <a:r>
                <a:rPr lang="en-US" altLang="zh-CN" i="1" dirty="0" err="1">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Lá</a:t>
              </a:r>
              <a:r>
                <a:rPr lang="en-US" altLang="zh-CN" i="1" dirty="0">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 </a:t>
              </a:r>
              <a:r>
                <a:rPr lang="en-US" altLang="zh-CN" i="1" u="sng" dirty="0" err="1">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bàng</a:t>
              </a:r>
              <a:r>
                <a:rPr lang="en-US" altLang="zh-CN" i="1" u="sng" dirty="0">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 </a:t>
              </a:r>
              <a:r>
                <a:rPr lang="en-US" altLang="zh-CN" i="1" u="sng" dirty="0" err="1">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đang</a:t>
              </a:r>
              <a:r>
                <a:rPr lang="en-US" altLang="zh-CN" i="1" u="sng" dirty="0">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 </a:t>
              </a:r>
              <a:r>
                <a:rPr lang="en-US" altLang="zh-CN" i="1" dirty="0" err="1">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đỏ</a:t>
              </a:r>
              <a:r>
                <a:rPr lang="en-US" altLang="zh-CN" i="1" dirty="0">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 </a:t>
              </a:r>
              <a:r>
                <a:rPr lang="en-US" altLang="zh-CN" i="1" dirty="0" err="1">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ngọn</a:t>
              </a:r>
              <a:r>
                <a:rPr lang="en-US" altLang="zh-CN" i="1" dirty="0">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 </a:t>
              </a:r>
              <a:r>
                <a:rPr lang="en-US" altLang="zh-CN" i="1" dirty="0" err="1">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cây</a:t>
              </a:r>
              <a:r>
                <a:rPr lang="en-US" altLang="zh-CN" i="1" dirty="0">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 </a:t>
              </a:r>
              <a:r>
                <a:rPr lang="en-US" altLang="zh-CN" i="1" dirty="0" err="1">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Sếu</a:t>
              </a:r>
              <a:r>
                <a:rPr lang="en-US" altLang="zh-CN" i="1" dirty="0">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 </a:t>
              </a:r>
              <a:r>
                <a:rPr lang="en-US" altLang="zh-CN" i="1" u="sng" dirty="0" err="1">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giang</a:t>
              </a:r>
              <a:r>
                <a:rPr lang="en-US" altLang="zh-CN" i="1" u="sng" dirty="0">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 </a:t>
              </a:r>
              <a:r>
                <a:rPr lang="en-US" altLang="zh-CN" i="1" u="sng" dirty="0" err="1">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mang</a:t>
              </a:r>
              <a:r>
                <a:rPr lang="en-US" altLang="zh-CN" i="1" u="sng" dirty="0">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 </a:t>
              </a:r>
              <a:r>
                <a:rPr lang="en-US" altLang="zh-CN" i="1" dirty="0" err="1" smtClean="0">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lạnh</a:t>
              </a:r>
              <a:r>
                <a:rPr lang="en-US" altLang="zh-CN" i="1" dirty="0" smtClean="0">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 </a:t>
              </a:r>
              <a:r>
                <a:rPr lang="en-US" altLang="zh-CN" i="1" u="sng" dirty="0" err="1" smtClean="0">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đang</a:t>
              </a:r>
              <a:endParaRPr lang="en-US" altLang="zh-CN" i="1" u="sng" dirty="0" smtClean="0">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endParaRPr>
            </a:p>
            <a:p>
              <a:r>
                <a:rPr lang="en-US" altLang="zh-CN" i="1" dirty="0" smtClean="0">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 bay </a:t>
              </a:r>
              <a:r>
                <a:rPr lang="en-US" altLang="zh-CN" i="1" u="sng" dirty="0" err="1" smtClean="0">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ngang</a:t>
              </a:r>
              <a:r>
                <a:rPr lang="en-US" altLang="zh-CN" i="1" dirty="0" smtClean="0">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 </a:t>
              </a:r>
              <a:r>
                <a:rPr lang="en-US" altLang="zh-CN" i="1" dirty="0" err="1">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trời</a:t>
              </a:r>
              <a:r>
                <a:rPr lang="en-US" altLang="zh-CN" i="1" dirty="0">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a:t>
              </a:r>
              <a:endParaRPr lang="zh-CN" altLang="en-US" i="1" dirty="0">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endParaRPr>
            </a:p>
          </p:txBody>
        </p:sp>
        <p:sp>
          <p:nvSpPr>
            <p:cNvPr id="15" name="TextBox 14">
              <a:extLst>
                <a:ext uri="{FF2B5EF4-FFF2-40B4-BE49-F238E27FC236}">
                  <a16:creationId xmlns:a16="http://schemas.microsoft.com/office/drawing/2014/main" xmlns="" id="{7CB7FC26-4016-41DC-BF84-D43F825F3AA6}"/>
                </a:ext>
              </a:extLst>
            </p:cNvPr>
            <p:cNvSpPr txBox="1"/>
            <p:nvPr/>
          </p:nvSpPr>
          <p:spPr>
            <a:xfrm rot="3755410">
              <a:off x="624246" y="4585278"/>
              <a:ext cx="2728465" cy="1200329"/>
            </a:xfrm>
            <a:prstGeom prst="rect">
              <a:avLst/>
            </a:prstGeom>
            <a:noFill/>
          </p:spPr>
          <p:txBody>
            <a:bodyPr wrap="square" rtlCol="0">
              <a:spAutoFit/>
            </a:bodyPr>
            <a:lstStyle/>
            <a:p>
              <a:r>
                <a:rPr lang="en-US" altLang="zh-CN" b="1" dirty="0">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VD: </a:t>
              </a:r>
              <a:r>
                <a:rPr lang="en-US" altLang="zh-CN" i="1" dirty="0">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Ô! </a:t>
              </a:r>
              <a:r>
                <a:rPr lang="en-US" altLang="zh-CN" i="1" dirty="0" err="1">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Đêm</a:t>
              </a:r>
              <a:r>
                <a:rPr lang="en-US" altLang="zh-CN" i="1" dirty="0">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 nay </a:t>
              </a:r>
              <a:r>
                <a:rPr lang="en-US" altLang="zh-CN" i="1" dirty="0" err="1">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trời</a:t>
              </a:r>
              <a:r>
                <a:rPr lang="en-US" altLang="zh-CN" i="1" dirty="0">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 </a:t>
              </a:r>
              <a:r>
                <a:rPr lang="en-US" altLang="zh-CN" i="1" dirty="0" err="1">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trong</a:t>
              </a:r>
              <a:r>
                <a:rPr lang="en-US" altLang="zh-CN" i="1" dirty="0">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 </a:t>
              </a:r>
              <a:r>
                <a:rPr lang="en-US" altLang="zh-CN" i="1" dirty="0" err="1">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như</a:t>
              </a:r>
              <a:r>
                <a:rPr lang="en-US" altLang="zh-CN" i="1" dirty="0">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 </a:t>
              </a:r>
              <a:r>
                <a:rPr lang="en-US" altLang="zh-CN" i="1" dirty="0" err="1">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gương</a:t>
              </a:r>
              <a:r>
                <a:rPr lang="en-US" altLang="zh-CN" i="1" dirty="0">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 </a:t>
              </a:r>
              <a:r>
                <a:rPr lang="en-US" altLang="zh-CN" i="1" dirty="0" err="1">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Không</a:t>
              </a:r>
              <a:r>
                <a:rPr lang="en-US" altLang="zh-CN" i="1" dirty="0">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 </a:t>
              </a:r>
              <a:r>
                <a:rPr lang="en-US" altLang="zh-CN" i="1" dirty="0" err="1">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làn</a:t>
              </a:r>
              <a:r>
                <a:rPr lang="en-US" altLang="zh-CN" i="1" dirty="0">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 </a:t>
              </a:r>
              <a:r>
                <a:rPr lang="en-US" altLang="zh-CN" i="1" dirty="0" err="1">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mây</a:t>
              </a:r>
              <a:r>
                <a:rPr lang="en-US" altLang="zh-CN" i="1" dirty="0">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 </a:t>
              </a:r>
              <a:r>
                <a:rPr lang="en-US" altLang="zh-CN" i="1" dirty="0" err="1">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vương</a:t>
              </a:r>
              <a:r>
                <a:rPr lang="en-US" altLang="zh-CN" i="1" dirty="0">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 </a:t>
              </a:r>
              <a:r>
                <a:rPr lang="en-US" altLang="zh-CN" i="1" dirty="0" err="1">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không</a:t>
              </a:r>
              <a:endParaRPr lang="en-US" altLang="zh-CN" i="1" dirty="0">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endParaRPr>
            </a:p>
            <a:p>
              <a:r>
                <a:rPr lang="en-US" altLang="zh-CN" i="1" dirty="0" err="1">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hơi</a:t>
              </a:r>
              <a:r>
                <a:rPr lang="en-US" altLang="zh-CN" i="1" dirty="0">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 </a:t>
              </a:r>
              <a:r>
                <a:rPr lang="en-US" altLang="zh-CN" i="1" dirty="0" err="1">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sương</a:t>
              </a:r>
              <a:r>
                <a:rPr lang="en-US" altLang="zh-CN" i="1" dirty="0">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a:t>
              </a:r>
              <a:endParaRPr lang="zh-CN" altLang="en-US" i="1" dirty="0">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endParaRPr>
            </a:p>
          </p:txBody>
        </p:sp>
        <p:sp>
          <p:nvSpPr>
            <p:cNvPr id="16" name="TextBox 15">
              <a:extLst>
                <a:ext uri="{FF2B5EF4-FFF2-40B4-BE49-F238E27FC236}">
                  <a16:creationId xmlns:a16="http://schemas.microsoft.com/office/drawing/2014/main" xmlns="" id="{83DD75F6-60DB-45EE-9148-A1AE3C990197}"/>
                </a:ext>
              </a:extLst>
            </p:cNvPr>
            <p:cNvSpPr txBox="1"/>
            <p:nvPr/>
          </p:nvSpPr>
          <p:spPr>
            <a:xfrm rot="3924267">
              <a:off x="6370658" y="4460007"/>
              <a:ext cx="2578732" cy="1477328"/>
            </a:xfrm>
            <a:prstGeom prst="rect">
              <a:avLst/>
            </a:prstGeom>
            <a:noFill/>
          </p:spPr>
          <p:txBody>
            <a:bodyPr wrap="square" rtlCol="0">
              <a:spAutoFit/>
            </a:bodyPr>
            <a:lstStyle/>
            <a:p>
              <a:r>
                <a:rPr lang="en-US" altLang="zh-CN" dirty="0" err="1">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Sử</a:t>
              </a:r>
              <a:r>
                <a:rPr lang="en-US" altLang="zh-CN" dirty="0">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 </a:t>
              </a:r>
              <a:r>
                <a:rPr lang="en-US" altLang="zh-CN" dirty="0" err="1">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dụng</a:t>
              </a:r>
              <a:r>
                <a:rPr lang="en-US" altLang="zh-CN" dirty="0">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 </a:t>
              </a:r>
              <a:r>
                <a:rPr lang="en-US" altLang="zh-CN" dirty="0" err="1">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lặp</a:t>
              </a:r>
              <a:r>
                <a:rPr lang="en-US" altLang="zh-CN" dirty="0">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 </a:t>
              </a:r>
              <a:r>
                <a:rPr lang="en-US" altLang="zh-CN" dirty="0" err="1">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lại</a:t>
              </a:r>
              <a:r>
                <a:rPr lang="en-US" altLang="zh-CN" dirty="0">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 1 </a:t>
              </a:r>
              <a:r>
                <a:rPr lang="en-US" altLang="zh-CN" dirty="0" err="1">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loạt</a:t>
              </a:r>
              <a:r>
                <a:rPr lang="en-US" altLang="zh-CN" dirty="0">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 </a:t>
              </a:r>
              <a:r>
                <a:rPr lang="en-US" altLang="zh-CN" dirty="0" err="1">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âm</a:t>
              </a:r>
              <a:r>
                <a:rPr lang="en-US" altLang="zh-CN" dirty="0">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 </a:t>
              </a:r>
              <a:r>
                <a:rPr lang="en-US" altLang="zh-CN" dirty="0" err="1">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tiết</a:t>
              </a:r>
              <a:r>
                <a:rPr lang="en-US" altLang="zh-CN" dirty="0">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 </a:t>
              </a:r>
              <a:r>
                <a:rPr lang="en-US" altLang="zh-CN" dirty="0" err="1">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cùng</a:t>
              </a:r>
              <a:r>
                <a:rPr lang="en-US" altLang="zh-CN" dirty="0">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 </a:t>
              </a:r>
              <a:r>
                <a:rPr lang="en-US" altLang="zh-CN" dirty="0" err="1">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thanh</a:t>
              </a:r>
              <a:r>
                <a:rPr lang="en-US" altLang="zh-CN" dirty="0">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 </a:t>
              </a:r>
              <a:r>
                <a:rPr lang="en-US" altLang="zh-CN" dirty="0" err="1">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điệu</a:t>
              </a:r>
              <a:r>
                <a:rPr lang="en-US" altLang="zh-CN" dirty="0">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 Thanh </a:t>
              </a:r>
              <a:r>
                <a:rPr lang="en-US" altLang="zh-CN" dirty="0" err="1">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điệu</a:t>
              </a:r>
              <a:r>
                <a:rPr lang="en-US" altLang="zh-CN" dirty="0">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 </a:t>
              </a:r>
              <a:r>
                <a:rPr lang="en-US" altLang="zh-CN" dirty="0" err="1">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theo</a:t>
              </a:r>
              <a:endParaRPr lang="en-US" altLang="zh-CN" dirty="0">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endParaRPr>
            </a:p>
            <a:p>
              <a:r>
                <a:rPr lang="en-US" altLang="zh-CN" dirty="0" err="1">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từng</a:t>
              </a:r>
              <a:r>
                <a:rPr lang="en-US" altLang="zh-CN" dirty="0">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 </a:t>
              </a:r>
              <a:r>
                <a:rPr lang="en-US" altLang="zh-CN" dirty="0" err="1">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nhóm</a:t>
              </a:r>
              <a:r>
                <a:rPr lang="en-US" altLang="zh-CN" dirty="0">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 </a:t>
              </a:r>
            </a:p>
            <a:p>
              <a:r>
                <a:rPr lang="en-US" altLang="zh-CN" dirty="0" err="1">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âm</a:t>
              </a:r>
              <a:r>
                <a:rPr lang="en-US" altLang="zh-CN" dirty="0">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 </a:t>
              </a:r>
              <a:r>
                <a:rPr lang="en-US" altLang="zh-CN" dirty="0" err="1">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tiết</a:t>
              </a:r>
              <a:endParaRPr lang="zh-CN" altLang="en-US" dirty="0">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endParaRPr>
            </a:p>
          </p:txBody>
        </p:sp>
        <p:sp>
          <p:nvSpPr>
            <p:cNvPr id="17" name="TextBox 16">
              <a:extLst>
                <a:ext uri="{FF2B5EF4-FFF2-40B4-BE49-F238E27FC236}">
                  <a16:creationId xmlns:a16="http://schemas.microsoft.com/office/drawing/2014/main" xmlns="" id="{5D2ED16B-2639-4766-9655-041EFB89FE2A}"/>
                </a:ext>
              </a:extLst>
            </p:cNvPr>
            <p:cNvSpPr txBox="1"/>
            <p:nvPr/>
          </p:nvSpPr>
          <p:spPr>
            <a:xfrm rot="3924267">
              <a:off x="3733478" y="4573072"/>
              <a:ext cx="2352745" cy="923330"/>
            </a:xfrm>
            <a:prstGeom prst="rect">
              <a:avLst/>
            </a:prstGeom>
            <a:noFill/>
          </p:spPr>
          <p:txBody>
            <a:bodyPr wrap="square" rtlCol="0">
              <a:spAutoFit/>
            </a:bodyPr>
            <a:lstStyle/>
            <a:p>
              <a:r>
                <a:rPr lang="en-US" altLang="zh-CN" dirty="0">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BPTT </a:t>
              </a:r>
              <a:r>
                <a:rPr lang="en-US" altLang="zh-CN" dirty="0" err="1">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ngữ</a:t>
              </a:r>
              <a:r>
                <a:rPr lang="en-US" altLang="zh-CN" dirty="0">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 </a:t>
              </a:r>
              <a:r>
                <a:rPr lang="en-US" altLang="zh-CN" dirty="0" err="1">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âm</a:t>
              </a:r>
              <a:r>
                <a:rPr lang="en-US" altLang="zh-CN" dirty="0">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 </a:t>
              </a:r>
              <a:r>
                <a:rPr lang="en-US" altLang="zh-CN" dirty="0" err="1">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sử</a:t>
              </a:r>
              <a:r>
                <a:rPr lang="en-US" altLang="zh-CN" dirty="0">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 </a:t>
              </a:r>
              <a:r>
                <a:rPr lang="en-US" altLang="zh-CN" dirty="0" err="1">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dụng</a:t>
              </a:r>
              <a:r>
                <a:rPr lang="en-US" altLang="zh-CN" dirty="0">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 </a:t>
              </a:r>
              <a:r>
                <a:rPr lang="en-US" altLang="zh-CN" dirty="0" err="1">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những</a:t>
              </a:r>
              <a:r>
                <a:rPr lang="en-US" altLang="zh-CN" dirty="0">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 </a:t>
              </a:r>
              <a:r>
                <a:rPr lang="en-US" altLang="zh-CN" dirty="0" err="1">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âm</a:t>
              </a:r>
              <a:r>
                <a:rPr lang="en-US" altLang="zh-CN" dirty="0">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 </a:t>
              </a:r>
              <a:r>
                <a:rPr lang="en-US" altLang="zh-CN" dirty="0" err="1">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tiết</a:t>
              </a:r>
              <a:r>
                <a:rPr lang="en-US" altLang="zh-CN" dirty="0">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 </a:t>
              </a:r>
              <a:r>
                <a:rPr lang="en-US" altLang="zh-CN" dirty="0" err="1">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có</a:t>
              </a:r>
              <a:endParaRPr lang="en-US" altLang="zh-CN" dirty="0">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endParaRPr>
            </a:p>
            <a:p>
              <a:r>
                <a:rPr lang="en-US" altLang="zh-CN" dirty="0" err="1">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vần</a:t>
              </a:r>
              <a:r>
                <a:rPr lang="en-US" altLang="zh-CN" dirty="0">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 </a:t>
              </a:r>
              <a:r>
                <a:rPr lang="en-US" altLang="zh-CN" dirty="0" err="1">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giống</a:t>
              </a:r>
              <a:r>
                <a:rPr lang="en-US" altLang="zh-CN" dirty="0">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 </a:t>
              </a:r>
              <a:r>
                <a:rPr lang="en-US" altLang="zh-CN" dirty="0" err="1">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rPr>
                <a:t>nhau</a:t>
              </a:r>
              <a:endParaRPr lang="zh-CN" altLang="en-US" dirty="0">
                <a:solidFill>
                  <a:schemeClr val="tx1">
                    <a:lumMod val="75000"/>
                    <a:lumOff val="25000"/>
                  </a:schemeClr>
                </a:solidFill>
                <a:latin typeface="#9Slide03 AmpleSoft" panose="02000000000000000000" pitchFamily="2" charset="0"/>
                <a:ea typeface="微软雅黑" panose="020B0503020204020204" pitchFamily="34" charset="-122"/>
                <a:cs typeface="Arial" panose="020B0604020202020204" pitchFamily="34" charset="0"/>
                <a:sym typeface="Arial" panose="020B0604020202020204" pitchFamily="34" charset="0"/>
              </a:endParaRPr>
            </a:p>
          </p:txBody>
        </p:sp>
        <p:sp>
          <p:nvSpPr>
            <p:cNvPr id="18" name="TextBox 17">
              <a:extLst>
                <a:ext uri="{FF2B5EF4-FFF2-40B4-BE49-F238E27FC236}">
                  <a16:creationId xmlns:a16="http://schemas.microsoft.com/office/drawing/2014/main" xmlns="" id="{AC29C3FD-C9FC-4AEA-84D9-816187B76C06}"/>
                </a:ext>
              </a:extLst>
            </p:cNvPr>
            <p:cNvSpPr txBox="1"/>
            <p:nvPr/>
          </p:nvSpPr>
          <p:spPr>
            <a:xfrm rot="3924267">
              <a:off x="9425810" y="4422973"/>
              <a:ext cx="2560460" cy="1477328"/>
            </a:xfrm>
            <a:prstGeom prst="rect">
              <a:avLst/>
            </a:prstGeom>
            <a:noFill/>
          </p:spPr>
          <p:txBody>
            <a:bodyPr wrap="square" rtlCol="0">
              <a:spAutoFit/>
            </a:bodyPr>
            <a:lstStyle/>
            <a:p>
              <a:r>
                <a:rPr lang="en-US" dirty="0" err="1">
                  <a:latin typeface="#9Slide03 AmpleSoft" panose="02000000000000000000" pitchFamily="2" charset="0"/>
                </a:rPr>
                <a:t>Xuất</a:t>
              </a:r>
              <a:r>
                <a:rPr lang="en-US" dirty="0">
                  <a:latin typeface="#9Slide03 AmpleSoft" panose="02000000000000000000" pitchFamily="2" charset="0"/>
                </a:rPr>
                <a:t> </a:t>
              </a:r>
              <a:r>
                <a:rPr lang="en-US" dirty="0" err="1">
                  <a:latin typeface="#9Slide03 AmpleSoft" panose="02000000000000000000" pitchFamily="2" charset="0"/>
                </a:rPr>
                <a:t>hiện</a:t>
              </a:r>
              <a:r>
                <a:rPr lang="en-US" dirty="0">
                  <a:latin typeface="#9Slide03 AmpleSoft" panose="02000000000000000000" pitchFamily="2" charset="0"/>
                </a:rPr>
                <a:t> ở </a:t>
              </a:r>
              <a:r>
                <a:rPr lang="en-US" dirty="0" err="1">
                  <a:latin typeface="#9Slide03 AmpleSoft" panose="02000000000000000000" pitchFamily="2" charset="0"/>
                </a:rPr>
                <a:t>các</a:t>
              </a:r>
              <a:r>
                <a:rPr lang="en-US" dirty="0">
                  <a:latin typeface="#9Slide03 AmpleSoft" panose="02000000000000000000" pitchFamily="2" charset="0"/>
                </a:rPr>
                <a:t> </a:t>
              </a:r>
              <a:r>
                <a:rPr lang="en-US" dirty="0" err="1">
                  <a:latin typeface="#9Slide03 AmpleSoft" panose="02000000000000000000" pitchFamily="2" charset="0"/>
                </a:rPr>
                <a:t>âm</a:t>
              </a:r>
              <a:r>
                <a:rPr lang="en-US" dirty="0">
                  <a:latin typeface="#9Slide03 AmpleSoft" panose="02000000000000000000" pitchFamily="2" charset="0"/>
                </a:rPr>
                <a:t> </a:t>
              </a:r>
              <a:r>
                <a:rPr lang="en-US" dirty="0" err="1">
                  <a:latin typeface="#9Slide03 AmpleSoft" panose="02000000000000000000" pitchFamily="2" charset="0"/>
                </a:rPr>
                <a:t>tiết</a:t>
              </a:r>
              <a:r>
                <a:rPr lang="en-US" dirty="0">
                  <a:latin typeface="#9Slide03 AmpleSoft" panose="02000000000000000000" pitchFamily="2" charset="0"/>
                </a:rPr>
                <a:t> </a:t>
              </a:r>
              <a:r>
                <a:rPr lang="en-US" dirty="0" err="1">
                  <a:latin typeface="#9Slide03 AmpleSoft" panose="02000000000000000000" pitchFamily="2" charset="0"/>
                </a:rPr>
                <a:t>gieo</a:t>
              </a:r>
              <a:r>
                <a:rPr lang="en-US" dirty="0">
                  <a:latin typeface="#9Slide03 AmpleSoft" panose="02000000000000000000" pitchFamily="2" charset="0"/>
                </a:rPr>
                <a:t> </a:t>
              </a:r>
              <a:r>
                <a:rPr lang="en-US" dirty="0" err="1">
                  <a:latin typeface="#9Slide03 AmpleSoft" panose="02000000000000000000" pitchFamily="2" charset="0"/>
                </a:rPr>
                <a:t>vần</a:t>
              </a:r>
              <a:r>
                <a:rPr lang="en-US" dirty="0">
                  <a:latin typeface="#9Slide03 AmpleSoft" panose="02000000000000000000" pitchFamily="2" charset="0"/>
                </a:rPr>
                <a:t>/ </a:t>
              </a:r>
              <a:r>
                <a:rPr lang="en-US" dirty="0" err="1">
                  <a:latin typeface="#9Slide03 AmpleSoft" panose="02000000000000000000" pitchFamily="2" charset="0"/>
                </a:rPr>
                <a:t>những</a:t>
              </a:r>
              <a:r>
                <a:rPr lang="en-US" dirty="0">
                  <a:latin typeface="#9Slide03 AmpleSoft" panose="02000000000000000000" pitchFamily="2" charset="0"/>
                </a:rPr>
                <a:t> </a:t>
              </a:r>
              <a:r>
                <a:rPr lang="en-US" dirty="0" err="1">
                  <a:latin typeface="#9Slide03 AmpleSoft" panose="02000000000000000000" pitchFamily="2" charset="0"/>
                </a:rPr>
                <a:t>vị</a:t>
              </a:r>
              <a:r>
                <a:rPr lang="en-US" dirty="0">
                  <a:latin typeface="#9Slide03 AmpleSoft" panose="02000000000000000000" pitchFamily="2" charset="0"/>
                </a:rPr>
                <a:t> </a:t>
              </a:r>
              <a:r>
                <a:rPr lang="en-US" dirty="0" err="1">
                  <a:latin typeface="#9Slide03 AmpleSoft" panose="02000000000000000000" pitchFamily="2" charset="0"/>
                </a:rPr>
                <a:t>trí</a:t>
              </a:r>
              <a:r>
                <a:rPr lang="en-US" dirty="0">
                  <a:latin typeface="#9Slide03 AmpleSoft" panose="02000000000000000000" pitchFamily="2" charset="0"/>
                </a:rPr>
                <a:t> </a:t>
              </a:r>
              <a:r>
                <a:rPr lang="en-US" dirty="0" err="1">
                  <a:latin typeface="#9Slide03 AmpleSoft" panose="02000000000000000000" pitchFamily="2" charset="0"/>
                </a:rPr>
                <a:t>âm</a:t>
              </a:r>
              <a:r>
                <a:rPr lang="en-US" dirty="0">
                  <a:latin typeface="#9Slide03 AmpleSoft" panose="02000000000000000000" pitchFamily="2" charset="0"/>
                </a:rPr>
                <a:t> </a:t>
              </a:r>
              <a:r>
                <a:rPr lang="en-US" dirty="0" err="1">
                  <a:latin typeface="#9Slide03 AmpleSoft" panose="02000000000000000000" pitchFamily="2" charset="0"/>
                </a:rPr>
                <a:t>tiết</a:t>
              </a:r>
              <a:r>
                <a:rPr lang="en-US" dirty="0">
                  <a:latin typeface="#9Slide03 AmpleSoft" panose="02000000000000000000" pitchFamily="2" charset="0"/>
                </a:rPr>
                <a:t> </a:t>
              </a:r>
              <a:r>
                <a:rPr lang="en-US" dirty="0" err="1">
                  <a:latin typeface="#9Slide03 AmpleSoft" panose="02000000000000000000" pitchFamily="2" charset="0"/>
                </a:rPr>
                <a:t>không</a:t>
              </a:r>
              <a:endParaRPr lang="en-US" dirty="0">
                <a:latin typeface="#9Slide03 AmpleSoft" panose="02000000000000000000" pitchFamily="2" charset="0"/>
              </a:endParaRPr>
            </a:p>
            <a:p>
              <a:r>
                <a:rPr lang="en-US" dirty="0" err="1">
                  <a:latin typeface="#9Slide03 AmpleSoft" panose="02000000000000000000" pitchFamily="2" charset="0"/>
                </a:rPr>
                <a:t>đóng</a:t>
              </a:r>
              <a:r>
                <a:rPr lang="en-US" dirty="0">
                  <a:latin typeface="#9Slide03 AmpleSoft" panose="02000000000000000000" pitchFamily="2" charset="0"/>
                </a:rPr>
                <a:t> </a:t>
              </a:r>
              <a:r>
                <a:rPr lang="en-US" dirty="0" err="1">
                  <a:latin typeface="#9Slide03 AmpleSoft" panose="02000000000000000000" pitchFamily="2" charset="0"/>
                </a:rPr>
                <a:t>vai</a:t>
              </a:r>
              <a:r>
                <a:rPr lang="en-US" dirty="0">
                  <a:latin typeface="#9Slide03 AmpleSoft" panose="02000000000000000000" pitchFamily="2" charset="0"/>
                </a:rPr>
                <a:t> </a:t>
              </a:r>
              <a:r>
                <a:rPr lang="en-US" dirty="0" err="1">
                  <a:latin typeface="#9Slide03 AmpleSoft" panose="02000000000000000000" pitchFamily="2" charset="0"/>
                </a:rPr>
                <a:t>trò</a:t>
              </a:r>
              <a:r>
                <a:rPr lang="en-US" dirty="0">
                  <a:latin typeface="#9Slide03 AmpleSoft" panose="02000000000000000000" pitchFamily="2" charset="0"/>
                </a:rPr>
                <a:t> </a:t>
              </a:r>
            </a:p>
            <a:p>
              <a:r>
                <a:rPr lang="en-US" dirty="0" err="1">
                  <a:latin typeface="#9Slide03 AmpleSoft" panose="02000000000000000000" pitchFamily="2" charset="0"/>
                </a:rPr>
                <a:t>gieo</a:t>
              </a:r>
              <a:r>
                <a:rPr lang="en-US" dirty="0">
                  <a:latin typeface="#9Slide03 AmpleSoft" panose="02000000000000000000" pitchFamily="2" charset="0"/>
                </a:rPr>
                <a:t> </a:t>
              </a:r>
              <a:r>
                <a:rPr lang="en-US" dirty="0" err="1">
                  <a:latin typeface="#9Slide03 AmpleSoft" panose="02000000000000000000" pitchFamily="2" charset="0"/>
                </a:rPr>
                <a:t>vần</a:t>
              </a:r>
              <a:endParaRPr lang="en-US" dirty="0">
                <a:latin typeface="#9Slide03 AmpleSoft" panose="02000000000000000000" pitchFamily="2" charset="0"/>
              </a:endParaRPr>
            </a:p>
          </p:txBody>
        </p:sp>
      </p:grpSp>
    </p:spTree>
    <p:extLst>
      <p:ext uri="{BB962C8B-B14F-4D97-AF65-F5344CB8AC3E}">
        <p14:creationId xmlns:p14="http://schemas.microsoft.com/office/powerpoint/2010/main" val="412242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5"/>
          <p:cNvSpPr txBox="1"/>
          <p:nvPr/>
        </p:nvSpPr>
        <p:spPr>
          <a:xfrm>
            <a:off x="10488488" y="836712"/>
            <a:ext cx="1395561" cy="338554"/>
          </a:xfrm>
          <a:prstGeom prst="rect">
            <a:avLst/>
          </a:prstGeom>
          <a:noFill/>
        </p:spPr>
        <p:txBody>
          <a:bodyPr wrap="square" rtlCol="0">
            <a:spAutoFit/>
          </a:bodyPr>
          <a:lstStyle/>
          <a:p>
            <a:r>
              <a:rPr lang="en-US" altLang="zh-CN" sz="1600" dirty="0">
                <a:solidFill>
                  <a:schemeClr val="bg2"/>
                </a:solidFill>
                <a:latin typeface="Arial" panose="020B0604020202020204" pitchFamily="34" charset="0"/>
                <a:cs typeface="Arial" panose="020B0604020202020204" pitchFamily="34" charset="0"/>
                <a:sym typeface="Arial" panose="020B0604020202020204" pitchFamily="34" charset="0"/>
              </a:rPr>
              <a:t>0975152531</a:t>
            </a:r>
            <a:endParaRPr lang="zh-CN" altLang="en-US" sz="1600" b="0" dirty="0">
              <a:solidFill>
                <a:schemeClr val="bg2"/>
              </a:solidFill>
              <a:latin typeface="Arial" panose="020B0604020202020204" pitchFamily="34" charset="0"/>
              <a:ea typeface="微软雅黑" pitchFamily="34" charset="-122"/>
              <a:cs typeface="Arial" panose="020B0604020202020204" pitchFamily="34" charset="0"/>
              <a:sym typeface="Arial" panose="020B0604020202020204" pitchFamily="34" charset="0"/>
            </a:endParaRPr>
          </a:p>
        </p:txBody>
      </p:sp>
      <p:grpSp>
        <p:nvGrpSpPr>
          <p:cNvPr id="10" name="组合 9"/>
          <p:cNvGrpSpPr/>
          <p:nvPr/>
        </p:nvGrpSpPr>
        <p:grpSpPr>
          <a:xfrm>
            <a:off x="2843574" y="1528907"/>
            <a:ext cx="5350702" cy="5284469"/>
            <a:chOff x="2475075" y="-26083"/>
            <a:chExt cx="7454262" cy="7361991"/>
          </a:xfrm>
        </p:grpSpPr>
        <p:sp>
          <p:nvSpPr>
            <p:cNvPr id="11" name="任意多边形 10"/>
            <p:cNvSpPr/>
            <p:nvPr/>
          </p:nvSpPr>
          <p:spPr>
            <a:xfrm>
              <a:off x="6486378" y="2403222"/>
              <a:ext cx="3442959" cy="1200154"/>
            </a:xfrm>
            <a:custGeom>
              <a:avLst/>
              <a:gdLst>
                <a:gd name="connsiteX0" fmla="*/ 1007049 w 3789039"/>
                <a:gd name="connsiteY0" fmla="*/ 0 h 1200155"/>
                <a:gd name="connsiteX1" fmla="*/ 3188962 w 3789039"/>
                <a:gd name="connsiteY1" fmla="*/ 0 h 1200155"/>
                <a:gd name="connsiteX2" fmla="*/ 3789039 w 3789039"/>
                <a:gd name="connsiteY2" fmla="*/ 600078 h 1200155"/>
                <a:gd name="connsiteX3" fmla="*/ 3188962 w 3789039"/>
                <a:gd name="connsiteY3" fmla="*/ 1200155 h 1200155"/>
                <a:gd name="connsiteX4" fmla="*/ 0 w 3789039"/>
                <a:gd name="connsiteY4" fmla="*/ 1200155 h 1200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9039" h="1200155">
                  <a:moveTo>
                    <a:pt x="1007049" y="0"/>
                  </a:moveTo>
                  <a:lnTo>
                    <a:pt x="3188962" y="0"/>
                  </a:lnTo>
                  <a:lnTo>
                    <a:pt x="3789039" y="600078"/>
                  </a:lnTo>
                  <a:lnTo>
                    <a:pt x="3188962" y="1200155"/>
                  </a:lnTo>
                  <a:lnTo>
                    <a:pt x="0" y="1200155"/>
                  </a:lnTo>
                  <a:close/>
                </a:path>
              </a:pathLst>
            </a:custGeom>
            <a:solidFill>
              <a:srgbClr val="EA62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12" name="任意多边形 11"/>
            <p:cNvSpPr/>
            <p:nvPr/>
          </p:nvSpPr>
          <p:spPr>
            <a:xfrm>
              <a:off x="4467481" y="4790582"/>
              <a:ext cx="3208915" cy="1200154"/>
            </a:xfrm>
            <a:custGeom>
              <a:avLst/>
              <a:gdLst>
                <a:gd name="connsiteX0" fmla="*/ 1007049 w 3789039"/>
                <a:gd name="connsiteY0" fmla="*/ 0 h 1200155"/>
                <a:gd name="connsiteX1" fmla="*/ 3188962 w 3789039"/>
                <a:gd name="connsiteY1" fmla="*/ 0 h 1200155"/>
                <a:gd name="connsiteX2" fmla="*/ 3789039 w 3789039"/>
                <a:gd name="connsiteY2" fmla="*/ 600078 h 1200155"/>
                <a:gd name="connsiteX3" fmla="*/ 3188962 w 3789039"/>
                <a:gd name="connsiteY3" fmla="*/ 1200155 h 1200155"/>
                <a:gd name="connsiteX4" fmla="*/ 0 w 3789039"/>
                <a:gd name="connsiteY4" fmla="*/ 1200155 h 1200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9039" h="1200155">
                  <a:moveTo>
                    <a:pt x="1007049" y="0"/>
                  </a:moveTo>
                  <a:lnTo>
                    <a:pt x="3188962" y="0"/>
                  </a:lnTo>
                  <a:lnTo>
                    <a:pt x="3789039" y="600078"/>
                  </a:lnTo>
                  <a:lnTo>
                    <a:pt x="3188962" y="1200155"/>
                  </a:lnTo>
                  <a:lnTo>
                    <a:pt x="0" y="1200155"/>
                  </a:lnTo>
                  <a:close/>
                </a:path>
              </a:pathLst>
            </a:custGeom>
            <a:solidFill>
              <a:srgbClr val="9BBA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13" name="任意多边形 12"/>
            <p:cNvSpPr/>
            <p:nvPr/>
          </p:nvSpPr>
          <p:spPr>
            <a:xfrm flipH="1" flipV="1">
              <a:off x="4427625" y="668882"/>
              <a:ext cx="3456333" cy="1200154"/>
            </a:xfrm>
            <a:custGeom>
              <a:avLst/>
              <a:gdLst>
                <a:gd name="connsiteX0" fmla="*/ 1007049 w 3789039"/>
                <a:gd name="connsiteY0" fmla="*/ 0 h 1200155"/>
                <a:gd name="connsiteX1" fmla="*/ 3188962 w 3789039"/>
                <a:gd name="connsiteY1" fmla="*/ 0 h 1200155"/>
                <a:gd name="connsiteX2" fmla="*/ 3789039 w 3789039"/>
                <a:gd name="connsiteY2" fmla="*/ 600078 h 1200155"/>
                <a:gd name="connsiteX3" fmla="*/ 3188962 w 3789039"/>
                <a:gd name="connsiteY3" fmla="*/ 1200155 h 1200155"/>
                <a:gd name="connsiteX4" fmla="*/ 0 w 3789039"/>
                <a:gd name="connsiteY4" fmla="*/ 1200155 h 1200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9039" h="1200155">
                  <a:moveTo>
                    <a:pt x="1007049" y="0"/>
                  </a:moveTo>
                  <a:lnTo>
                    <a:pt x="3188962" y="0"/>
                  </a:lnTo>
                  <a:lnTo>
                    <a:pt x="3789039" y="600078"/>
                  </a:lnTo>
                  <a:lnTo>
                    <a:pt x="3188962" y="1200155"/>
                  </a:lnTo>
                  <a:lnTo>
                    <a:pt x="0" y="1200155"/>
                  </a:lnTo>
                  <a:close/>
                </a:path>
              </a:pathLst>
            </a:custGeom>
            <a:solidFill>
              <a:srgbClr val="2399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14" name="任意多边形 13"/>
            <p:cNvSpPr/>
            <p:nvPr/>
          </p:nvSpPr>
          <p:spPr>
            <a:xfrm flipH="1" flipV="1">
              <a:off x="2475075" y="3056242"/>
              <a:ext cx="3418122" cy="1200154"/>
            </a:xfrm>
            <a:custGeom>
              <a:avLst/>
              <a:gdLst>
                <a:gd name="connsiteX0" fmla="*/ 1007049 w 3789039"/>
                <a:gd name="connsiteY0" fmla="*/ 0 h 1200155"/>
                <a:gd name="connsiteX1" fmla="*/ 3188962 w 3789039"/>
                <a:gd name="connsiteY1" fmla="*/ 0 h 1200155"/>
                <a:gd name="connsiteX2" fmla="*/ 3789039 w 3789039"/>
                <a:gd name="connsiteY2" fmla="*/ 600078 h 1200155"/>
                <a:gd name="connsiteX3" fmla="*/ 3188962 w 3789039"/>
                <a:gd name="connsiteY3" fmla="*/ 1200155 h 1200155"/>
                <a:gd name="connsiteX4" fmla="*/ 0 w 3789039"/>
                <a:gd name="connsiteY4" fmla="*/ 1200155 h 1200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9039" h="1200155">
                  <a:moveTo>
                    <a:pt x="1007049" y="0"/>
                  </a:moveTo>
                  <a:lnTo>
                    <a:pt x="3188962" y="0"/>
                  </a:lnTo>
                  <a:lnTo>
                    <a:pt x="3789039" y="600078"/>
                  </a:lnTo>
                  <a:lnTo>
                    <a:pt x="3188962" y="1200155"/>
                  </a:lnTo>
                  <a:lnTo>
                    <a:pt x="0" y="1200155"/>
                  </a:lnTo>
                  <a:close/>
                </a:path>
              </a:pathLst>
            </a:custGeom>
            <a:solidFill>
              <a:srgbClr val="FFBE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grpSp>
          <p:nvGrpSpPr>
            <p:cNvPr id="15" name="组合 14"/>
            <p:cNvGrpSpPr/>
            <p:nvPr/>
          </p:nvGrpSpPr>
          <p:grpSpPr>
            <a:xfrm>
              <a:off x="5013988" y="812775"/>
              <a:ext cx="2697460" cy="911055"/>
              <a:chOff x="5013988" y="812775"/>
              <a:chExt cx="2697460" cy="911055"/>
            </a:xfrm>
          </p:grpSpPr>
          <p:cxnSp>
            <p:nvCxnSpPr>
              <p:cNvPr id="82" name="直接连接符 81"/>
              <p:cNvCxnSpPr>
                <a:cxnSpLocks/>
              </p:cNvCxnSpPr>
              <p:nvPr/>
            </p:nvCxnSpPr>
            <p:spPr>
              <a:xfrm>
                <a:off x="5013988" y="812775"/>
                <a:ext cx="2697460"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83" name="直接连接符 82"/>
              <p:cNvCxnSpPr>
                <a:cxnSpLocks/>
              </p:cNvCxnSpPr>
              <p:nvPr/>
            </p:nvCxnSpPr>
            <p:spPr>
              <a:xfrm>
                <a:off x="5013988" y="1723830"/>
                <a:ext cx="1937197"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a:xfrm>
              <a:off x="3012506" y="3192062"/>
              <a:ext cx="2714400" cy="911055"/>
              <a:chOff x="4997048" y="812775"/>
              <a:chExt cx="2714400" cy="911055"/>
            </a:xfrm>
          </p:grpSpPr>
          <p:cxnSp>
            <p:nvCxnSpPr>
              <p:cNvPr id="80" name="直接连接符 79"/>
              <p:cNvCxnSpPr>
                <a:cxnSpLocks/>
              </p:cNvCxnSpPr>
              <p:nvPr/>
            </p:nvCxnSpPr>
            <p:spPr>
              <a:xfrm flipV="1">
                <a:off x="4997048" y="812775"/>
                <a:ext cx="2714400" cy="495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81" name="直接连接符 80"/>
              <p:cNvCxnSpPr>
                <a:cxnSpLocks/>
              </p:cNvCxnSpPr>
              <p:nvPr/>
            </p:nvCxnSpPr>
            <p:spPr>
              <a:xfrm>
                <a:off x="4997048" y="1723830"/>
                <a:ext cx="1954137"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a:xfrm flipH="1" flipV="1">
              <a:off x="6594533" y="2545213"/>
              <a:ext cx="2718910" cy="911055"/>
              <a:chOff x="4992538" y="812775"/>
              <a:chExt cx="2718910" cy="911055"/>
            </a:xfrm>
          </p:grpSpPr>
          <p:cxnSp>
            <p:nvCxnSpPr>
              <p:cNvPr id="78" name="直接连接符 77"/>
              <p:cNvCxnSpPr>
                <a:cxnSpLocks/>
              </p:cNvCxnSpPr>
              <p:nvPr/>
            </p:nvCxnSpPr>
            <p:spPr>
              <a:xfrm flipV="1">
                <a:off x="4992538" y="812775"/>
                <a:ext cx="2718910"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9" name="直接连接符 78"/>
              <p:cNvCxnSpPr>
                <a:cxnSpLocks/>
              </p:cNvCxnSpPr>
              <p:nvPr/>
            </p:nvCxnSpPr>
            <p:spPr>
              <a:xfrm flipV="1">
                <a:off x="4992538" y="1723830"/>
                <a:ext cx="1958647"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18" name="组合 17"/>
            <p:cNvGrpSpPr/>
            <p:nvPr/>
          </p:nvGrpSpPr>
          <p:grpSpPr>
            <a:xfrm flipH="1" flipV="1">
              <a:off x="4604721" y="4939624"/>
              <a:ext cx="2538246" cy="911055"/>
              <a:chOff x="5173200" y="812775"/>
              <a:chExt cx="2538246" cy="911055"/>
            </a:xfrm>
          </p:grpSpPr>
          <p:cxnSp>
            <p:nvCxnSpPr>
              <p:cNvPr id="76" name="直接连接符 75"/>
              <p:cNvCxnSpPr>
                <a:cxnSpLocks/>
              </p:cNvCxnSpPr>
              <p:nvPr/>
            </p:nvCxnSpPr>
            <p:spPr>
              <a:xfrm flipV="1">
                <a:off x="5274088" y="812775"/>
                <a:ext cx="243735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7" name="直接连接符 76"/>
              <p:cNvCxnSpPr>
                <a:cxnSpLocks/>
              </p:cNvCxnSpPr>
              <p:nvPr/>
            </p:nvCxnSpPr>
            <p:spPr>
              <a:xfrm flipV="1">
                <a:off x="5173200" y="1723830"/>
                <a:ext cx="1777984"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
          <p:nvSpPr>
            <p:cNvPr id="19" name="矩形 48"/>
            <p:cNvSpPr/>
            <p:nvPr/>
          </p:nvSpPr>
          <p:spPr>
            <a:xfrm rot="18586845">
              <a:off x="6251803" y="2810985"/>
              <a:ext cx="1841831" cy="413061"/>
            </a:xfrm>
            <a:custGeom>
              <a:avLst/>
              <a:gdLst>
                <a:gd name="connsiteX0" fmla="*/ 0 w 1556201"/>
                <a:gd name="connsiteY0" fmla="*/ 0 h 245909"/>
                <a:gd name="connsiteX1" fmla="*/ 1556201 w 1556201"/>
                <a:gd name="connsiteY1" fmla="*/ 0 h 245909"/>
                <a:gd name="connsiteX2" fmla="*/ 1556201 w 1556201"/>
                <a:gd name="connsiteY2" fmla="*/ 245909 h 245909"/>
                <a:gd name="connsiteX3" fmla="*/ 0 w 1556201"/>
                <a:gd name="connsiteY3" fmla="*/ 245909 h 245909"/>
                <a:gd name="connsiteX4" fmla="*/ 0 w 1556201"/>
                <a:gd name="connsiteY4" fmla="*/ 0 h 245909"/>
                <a:gd name="connsiteX0" fmla="*/ 0 w 1915878"/>
                <a:gd name="connsiteY0" fmla="*/ 0 h 454608"/>
                <a:gd name="connsiteX1" fmla="*/ 1556201 w 1915878"/>
                <a:gd name="connsiteY1" fmla="*/ 0 h 454608"/>
                <a:gd name="connsiteX2" fmla="*/ 1915878 w 1915878"/>
                <a:gd name="connsiteY2" fmla="*/ 454608 h 454608"/>
                <a:gd name="connsiteX3" fmla="*/ 0 w 1915878"/>
                <a:gd name="connsiteY3" fmla="*/ 245909 h 454608"/>
                <a:gd name="connsiteX4" fmla="*/ 0 w 1915878"/>
                <a:gd name="connsiteY4" fmla="*/ 0 h 454608"/>
                <a:gd name="connsiteX0" fmla="*/ 0 w 1915878"/>
                <a:gd name="connsiteY0" fmla="*/ 0 h 454608"/>
                <a:gd name="connsiteX1" fmla="*/ 1535467 w 1915878"/>
                <a:gd name="connsiteY1" fmla="*/ 4869 h 454608"/>
                <a:gd name="connsiteX2" fmla="*/ 1915878 w 1915878"/>
                <a:gd name="connsiteY2" fmla="*/ 454608 h 454608"/>
                <a:gd name="connsiteX3" fmla="*/ 0 w 1915878"/>
                <a:gd name="connsiteY3" fmla="*/ 245909 h 454608"/>
                <a:gd name="connsiteX4" fmla="*/ 0 w 1915878"/>
                <a:gd name="connsiteY4" fmla="*/ 0 h 454608"/>
                <a:gd name="connsiteX0" fmla="*/ 0 w 1915878"/>
                <a:gd name="connsiteY0" fmla="*/ 0 h 605876"/>
                <a:gd name="connsiteX1" fmla="*/ 1535467 w 1915878"/>
                <a:gd name="connsiteY1" fmla="*/ 4869 h 605876"/>
                <a:gd name="connsiteX2" fmla="*/ 1915878 w 1915878"/>
                <a:gd name="connsiteY2" fmla="*/ 454608 h 605876"/>
                <a:gd name="connsiteX3" fmla="*/ 460835 w 1915878"/>
                <a:gd name="connsiteY3" fmla="*/ 605876 h 605876"/>
                <a:gd name="connsiteX4" fmla="*/ 0 w 1915878"/>
                <a:gd name="connsiteY4" fmla="*/ 0 h 605876"/>
                <a:gd name="connsiteX0" fmla="*/ 0 w 1930518"/>
                <a:gd name="connsiteY0" fmla="*/ 7320 h 601007"/>
                <a:gd name="connsiteX1" fmla="*/ 1550107 w 1930518"/>
                <a:gd name="connsiteY1" fmla="*/ 0 h 601007"/>
                <a:gd name="connsiteX2" fmla="*/ 1930518 w 1930518"/>
                <a:gd name="connsiteY2" fmla="*/ 449739 h 601007"/>
                <a:gd name="connsiteX3" fmla="*/ 475475 w 1930518"/>
                <a:gd name="connsiteY3" fmla="*/ 601007 h 601007"/>
                <a:gd name="connsiteX4" fmla="*/ 0 w 1930518"/>
                <a:gd name="connsiteY4" fmla="*/ 7320 h 601007"/>
                <a:gd name="connsiteX0" fmla="*/ 0 w 1930518"/>
                <a:gd name="connsiteY0" fmla="*/ 7320 h 637608"/>
                <a:gd name="connsiteX1" fmla="*/ 1550107 w 1930518"/>
                <a:gd name="connsiteY1" fmla="*/ 0 h 637608"/>
                <a:gd name="connsiteX2" fmla="*/ 1930518 w 1930518"/>
                <a:gd name="connsiteY2" fmla="*/ 449739 h 637608"/>
                <a:gd name="connsiteX3" fmla="*/ 505948 w 1930518"/>
                <a:gd name="connsiteY3" fmla="*/ 637608 h 637608"/>
                <a:gd name="connsiteX4" fmla="*/ 0 w 1930518"/>
                <a:gd name="connsiteY4" fmla="*/ 7320 h 637608"/>
                <a:gd name="connsiteX0" fmla="*/ 0 w 1930518"/>
                <a:gd name="connsiteY0" fmla="*/ 7320 h 637608"/>
                <a:gd name="connsiteX1" fmla="*/ 1550107 w 1930518"/>
                <a:gd name="connsiteY1" fmla="*/ 0 h 637608"/>
                <a:gd name="connsiteX2" fmla="*/ 1930518 w 1930518"/>
                <a:gd name="connsiteY2" fmla="*/ 449739 h 637608"/>
                <a:gd name="connsiteX3" fmla="*/ 505948 w 1930518"/>
                <a:gd name="connsiteY3" fmla="*/ 637608 h 637608"/>
                <a:gd name="connsiteX4" fmla="*/ 0 w 1930518"/>
                <a:gd name="connsiteY4" fmla="*/ 7320 h 637608"/>
                <a:gd name="connsiteX0" fmla="*/ 0 w 2038995"/>
                <a:gd name="connsiteY0" fmla="*/ 7320 h 637608"/>
                <a:gd name="connsiteX1" fmla="*/ 1550107 w 2038995"/>
                <a:gd name="connsiteY1" fmla="*/ 0 h 637608"/>
                <a:gd name="connsiteX2" fmla="*/ 2038995 w 2038995"/>
                <a:gd name="connsiteY2" fmla="*/ 594912 h 637608"/>
                <a:gd name="connsiteX3" fmla="*/ 505948 w 2038995"/>
                <a:gd name="connsiteY3" fmla="*/ 637608 h 637608"/>
                <a:gd name="connsiteX4" fmla="*/ 0 w 2038995"/>
                <a:gd name="connsiteY4" fmla="*/ 7320 h 637608"/>
                <a:gd name="connsiteX0" fmla="*/ 0 w 1841830"/>
                <a:gd name="connsiteY0" fmla="*/ 7320 h 637608"/>
                <a:gd name="connsiteX1" fmla="*/ 1550107 w 1841830"/>
                <a:gd name="connsiteY1" fmla="*/ 0 h 637608"/>
                <a:gd name="connsiteX2" fmla="*/ 1841830 w 1841830"/>
                <a:gd name="connsiteY2" fmla="*/ 378862 h 637608"/>
                <a:gd name="connsiteX3" fmla="*/ 505948 w 1841830"/>
                <a:gd name="connsiteY3" fmla="*/ 637608 h 637608"/>
                <a:gd name="connsiteX4" fmla="*/ 0 w 1841830"/>
                <a:gd name="connsiteY4" fmla="*/ 7320 h 637608"/>
                <a:gd name="connsiteX0" fmla="*/ 0 w 1841830"/>
                <a:gd name="connsiteY0" fmla="*/ 7320 h 413061"/>
                <a:gd name="connsiteX1" fmla="*/ 1550107 w 1841830"/>
                <a:gd name="connsiteY1" fmla="*/ 0 h 413061"/>
                <a:gd name="connsiteX2" fmla="*/ 1841830 w 1841830"/>
                <a:gd name="connsiteY2" fmla="*/ 378862 h 413061"/>
                <a:gd name="connsiteX3" fmla="*/ 318989 w 1841830"/>
                <a:gd name="connsiteY3" fmla="*/ 413061 h 413061"/>
                <a:gd name="connsiteX4" fmla="*/ 0 w 1841830"/>
                <a:gd name="connsiteY4" fmla="*/ 7320 h 413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830" h="413061">
                  <a:moveTo>
                    <a:pt x="0" y="7320"/>
                  </a:moveTo>
                  <a:lnTo>
                    <a:pt x="1550107" y="0"/>
                  </a:lnTo>
                  <a:lnTo>
                    <a:pt x="1841830" y="378862"/>
                  </a:lnTo>
                  <a:lnTo>
                    <a:pt x="318989" y="413061"/>
                  </a:lnTo>
                  <a:lnTo>
                    <a:pt x="0" y="7320"/>
                  </a:lnTo>
                  <a:close/>
                </a:path>
              </a:pathLst>
            </a:custGeom>
            <a:gradFill flip="none" rotWithShape="1">
              <a:gsLst>
                <a:gs pos="0">
                  <a:srgbClr val="E9655D">
                    <a:alpha val="0"/>
                  </a:srgbClr>
                </a:gs>
                <a:gs pos="94000">
                  <a:schemeClr val="tx1">
                    <a:lumMod val="65000"/>
                    <a:lumOff val="3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20" name="矩形 48"/>
            <p:cNvSpPr/>
            <p:nvPr/>
          </p:nvSpPr>
          <p:spPr>
            <a:xfrm rot="18586845">
              <a:off x="4239354" y="5206380"/>
              <a:ext cx="1818044" cy="362027"/>
            </a:xfrm>
            <a:custGeom>
              <a:avLst/>
              <a:gdLst>
                <a:gd name="connsiteX0" fmla="*/ 0 w 1556201"/>
                <a:gd name="connsiteY0" fmla="*/ 0 h 245909"/>
                <a:gd name="connsiteX1" fmla="*/ 1556201 w 1556201"/>
                <a:gd name="connsiteY1" fmla="*/ 0 h 245909"/>
                <a:gd name="connsiteX2" fmla="*/ 1556201 w 1556201"/>
                <a:gd name="connsiteY2" fmla="*/ 245909 h 245909"/>
                <a:gd name="connsiteX3" fmla="*/ 0 w 1556201"/>
                <a:gd name="connsiteY3" fmla="*/ 245909 h 245909"/>
                <a:gd name="connsiteX4" fmla="*/ 0 w 1556201"/>
                <a:gd name="connsiteY4" fmla="*/ 0 h 245909"/>
                <a:gd name="connsiteX0" fmla="*/ 0 w 1915878"/>
                <a:gd name="connsiteY0" fmla="*/ 0 h 454608"/>
                <a:gd name="connsiteX1" fmla="*/ 1556201 w 1915878"/>
                <a:gd name="connsiteY1" fmla="*/ 0 h 454608"/>
                <a:gd name="connsiteX2" fmla="*/ 1915878 w 1915878"/>
                <a:gd name="connsiteY2" fmla="*/ 454608 h 454608"/>
                <a:gd name="connsiteX3" fmla="*/ 0 w 1915878"/>
                <a:gd name="connsiteY3" fmla="*/ 245909 h 454608"/>
                <a:gd name="connsiteX4" fmla="*/ 0 w 1915878"/>
                <a:gd name="connsiteY4" fmla="*/ 0 h 454608"/>
                <a:gd name="connsiteX0" fmla="*/ 0 w 1915878"/>
                <a:gd name="connsiteY0" fmla="*/ 0 h 454608"/>
                <a:gd name="connsiteX1" fmla="*/ 1535467 w 1915878"/>
                <a:gd name="connsiteY1" fmla="*/ 4869 h 454608"/>
                <a:gd name="connsiteX2" fmla="*/ 1915878 w 1915878"/>
                <a:gd name="connsiteY2" fmla="*/ 454608 h 454608"/>
                <a:gd name="connsiteX3" fmla="*/ 0 w 1915878"/>
                <a:gd name="connsiteY3" fmla="*/ 245909 h 454608"/>
                <a:gd name="connsiteX4" fmla="*/ 0 w 1915878"/>
                <a:gd name="connsiteY4" fmla="*/ 0 h 454608"/>
                <a:gd name="connsiteX0" fmla="*/ 0 w 1915878"/>
                <a:gd name="connsiteY0" fmla="*/ 0 h 605876"/>
                <a:gd name="connsiteX1" fmla="*/ 1535467 w 1915878"/>
                <a:gd name="connsiteY1" fmla="*/ 4869 h 605876"/>
                <a:gd name="connsiteX2" fmla="*/ 1915878 w 1915878"/>
                <a:gd name="connsiteY2" fmla="*/ 454608 h 605876"/>
                <a:gd name="connsiteX3" fmla="*/ 460835 w 1915878"/>
                <a:gd name="connsiteY3" fmla="*/ 605876 h 605876"/>
                <a:gd name="connsiteX4" fmla="*/ 0 w 1915878"/>
                <a:gd name="connsiteY4" fmla="*/ 0 h 605876"/>
                <a:gd name="connsiteX0" fmla="*/ 0 w 1930518"/>
                <a:gd name="connsiteY0" fmla="*/ 7320 h 601007"/>
                <a:gd name="connsiteX1" fmla="*/ 1550107 w 1930518"/>
                <a:gd name="connsiteY1" fmla="*/ 0 h 601007"/>
                <a:gd name="connsiteX2" fmla="*/ 1930518 w 1930518"/>
                <a:gd name="connsiteY2" fmla="*/ 449739 h 601007"/>
                <a:gd name="connsiteX3" fmla="*/ 475475 w 1930518"/>
                <a:gd name="connsiteY3" fmla="*/ 601007 h 601007"/>
                <a:gd name="connsiteX4" fmla="*/ 0 w 1930518"/>
                <a:gd name="connsiteY4" fmla="*/ 7320 h 601007"/>
                <a:gd name="connsiteX0" fmla="*/ 0 w 1930518"/>
                <a:gd name="connsiteY0" fmla="*/ 7320 h 637608"/>
                <a:gd name="connsiteX1" fmla="*/ 1550107 w 1930518"/>
                <a:gd name="connsiteY1" fmla="*/ 0 h 637608"/>
                <a:gd name="connsiteX2" fmla="*/ 1930518 w 1930518"/>
                <a:gd name="connsiteY2" fmla="*/ 449739 h 637608"/>
                <a:gd name="connsiteX3" fmla="*/ 505948 w 1930518"/>
                <a:gd name="connsiteY3" fmla="*/ 637608 h 637608"/>
                <a:gd name="connsiteX4" fmla="*/ 0 w 1930518"/>
                <a:gd name="connsiteY4" fmla="*/ 7320 h 637608"/>
                <a:gd name="connsiteX0" fmla="*/ 0 w 1930518"/>
                <a:gd name="connsiteY0" fmla="*/ 7320 h 637608"/>
                <a:gd name="connsiteX1" fmla="*/ 1550107 w 1930518"/>
                <a:gd name="connsiteY1" fmla="*/ 0 h 637608"/>
                <a:gd name="connsiteX2" fmla="*/ 1930518 w 1930518"/>
                <a:gd name="connsiteY2" fmla="*/ 449739 h 637608"/>
                <a:gd name="connsiteX3" fmla="*/ 505948 w 1930518"/>
                <a:gd name="connsiteY3" fmla="*/ 637608 h 637608"/>
                <a:gd name="connsiteX4" fmla="*/ 0 w 1930518"/>
                <a:gd name="connsiteY4" fmla="*/ 7320 h 637608"/>
                <a:gd name="connsiteX0" fmla="*/ 0 w 2038995"/>
                <a:gd name="connsiteY0" fmla="*/ 7320 h 637608"/>
                <a:gd name="connsiteX1" fmla="*/ 1550107 w 2038995"/>
                <a:gd name="connsiteY1" fmla="*/ 0 h 637608"/>
                <a:gd name="connsiteX2" fmla="*/ 2038995 w 2038995"/>
                <a:gd name="connsiteY2" fmla="*/ 594912 h 637608"/>
                <a:gd name="connsiteX3" fmla="*/ 505948 w 2038995"/>
                <a:gd name="connsiteY3" fmla="*/ 637608 h 637608"/>
                <a:gd name="connsiteX4" fmla="*/ 0 w 2038995"/>
                <a:gd name="connsiteY4" fmla="*/ 7320 h 637608"/>
                <a:gd name="connsiteX0" fmla="*/ 0 w 1828251"/>
                <a:gd name="connsiteY0" fmla="*/ 7320 h 637608"/>
                <a:gd name="connsiteX1" fmla="*/ 1550107 w 1828251"/>
                <a:gd name="connsiteY1" fmla="*/ 0 h 637608"/>
                <a:gd name="connsiteX2" fmla="*/ 1828251 w 1828251"/>
                <a:gd name="connsiteY2" fmla="*/ 321039 h 637608"/>
                <a:gd name="connsiteX3" fmla="*/ 505948 w 1828251"/>
                <a:gd name="connsiteY3" fmla="*/ 637608 h 637608"/>
                <a:gd name="connsiteX4" fmla="*/ 0 w 1828251"/>
                <a:gd name="connsiteY4" fmla="*/ 7320 h 637608"/>
                <a:gd name="connsiteX0" fmla="*/ 0 w 1828251"/>
                <a:gd name="connsiteY0" fmla="*/ 7320 h 404561"/>
                <a:gd name="connsiteX1" fmla="*/ 1550107 w 1828251"/>
                <a:gd name="connsiteY1" fmla="*/ 0 h 404561"/>
                <a:gd name="connsiteX2" fmla="*/ 1828251 w 1828251"/>
                <a:gd name="connsiteY2" fmla="*/ 321039 h 404561"/>
                <a:gd name="connsiteX3" fmla="*/ 329196 w 1828251"/>
                <a:gd name="connsiteY3" fmla="*/ 404561 h 404561"/>
                <a:gd name="connsiteX4" fmla="*/ 0 w 1828251"/>
                <a:gd name="connsiteY4" fmla="*/ 7320 h 404561"/>
                <a:gd name="connsiteX0" fmla="*/ 0 w 1828251"/>
                <a:gd name="connsiteY0" fmla="*/ 7320 h 362026"/>
                <a:gd name="connsiteX1" fmla="*/ 1550107 w 1828251"/>
                <a:gd name="connsiteY1" fmla="*/ 0 h 362026"/>
                <a:gd name="connsiteX2" fmla="*/ 1828251 w 1828251"/>
                <a:gd name="connsiteY2" fmla="*/ 321039 h 362026"/>
                <a:gd name="connsiteX3" fmla="*/ 276499 w 1828251"/>
                <a:gd name="connsiteY3" fmla="*/ 362026 h 362026"/>
                <a:gd name="connsiteX4" fmla="*/ 0 w 1828251"/>
                <a:gd name="connsiteY4" fmla="*/ 7320 h 362026"/>
                <a:gd name="connsiteX0" fmla="*/ 0 w 1818044"/>
                <a:gd name="connsiteY0" fmla="*/ 7320 h 362026"/>
                <a:gd name="connsiteX1" fmla="*/ 1550107 w 1818044"/>
                <a:gd name="connsiteY1" fmla="*/ 0 h 362026"/>
                <a:gd name="connsiteX2" fmla="*/ 1818044 w 1818044"/>
                <a:gd name="connsiteY2" fmla="*/ 329537 h 362026"/>
                <a:gd name="connsiteX3" fmla="*/ 276499 w 1818044"/>
                <a:gd name="connsiteY3" fmla="*/ 362026 h 362026"/>
                <a:gd name="connsiteX4" fmla="*/ 0 w 1818044"/>
                <a:gd name="connsiteY4" fmla="*/ 7320 h 362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044" h="362026">
                  <a:moveTo>
                    <a:pt x="0" y="7320"/>
                  </a:moveTo>
                  <a:lnTo>
                    <a:pt x="1550107" y="0"/>
                  </a:lnTo>
                  <a:lnTo>
                    <a:pt x="1818044" y="329537"/>
                  </a:lnTo>
                  <a:lnTo>
                    <a:pt x="276499" y="362026"/>
                  </a:lnTo>
                  <a:lnTo>
                    <a:pt x="0" y="7320"/>
                  </a:lnTo>
                  <a:close/>
                </a:path>
              </a:pathLst>
            </a:custGeom>
            <a:gradFill flip="none" rotWithShape="1">
              <a:gsLst>
                <a:gs pos="0">
                  <a:srgbClr val="A99D88">
                    <a:alpha val="0"/>
                  </a:srgbClr>
                </a:gs>
                <a:gs pos="94000">
                  <a:schemeClr val="tx1">
                    <a:lumMod val="65000"/>
                    <a:lumOff val="3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21" name="矩形 48"/>
            <p:cNvSpPr/>
            <p:nvPr/>
          </p:nvSpPr>
          <p:spPr>
            <a:xfrm rot="18586845">
              <a:off x="6244729" y="1010795"/>
              <a:ext cx="1920021" cy="525334"/>
            </a:xfrm>
            <a:custGeom>
              <a:avLst/>
              <a:gdLst>
                <a:gd name="connsiteX0" fmla="*/ 0 w 1556201"/>
                <a:gd name="connsiteY0" fmla="*/ 0 h 245909"/>
                <a:gd name="connsiteX1" fmla="*/ 1556201 w 1556201"/>
                <a:gd name="connsiteY1" fmla="*/ 0 h 245909"/>
                <a:gd name="connsiteX2" fmla="*/ 1556201 w 1556201"/>
                <a:gd name="connsiteY2" fmla="*/ 245909 h 245909"/>
                <a:gd name="connsiteX3" fmla="*/ 0 w 1556201"/>
                <a:gd name="connsiteY3" fmla="*/ 245909 h 245909"/>
                <a:gd name="connsiteX4" fmla="*/ 0 w 1556201"/>
                <a:gd name="connsiteY4" fmla="*/ 0 h 245909"/>
                <a:gd name="connsiteX0" fmla="*/ 0 w 1915878"/>
                <a:gd name="connsiteY0" fmla="*/ 0 h 454608"/>
                <a:gd name="connsiteX1" fmla="*/ 1556201 w 1915878"/>
                <a:gd name="connsiteY1" fmla="*/ 0 h 454608"/>
                <a:gd name="connsiteX2" fmla="*/ 1915878 w 1915878"/>
                <a:gd name="connsiteY2" fmla="*/ 454608 h 454608"/>
                <a:gd name="connsiteX3" fmla="*/ 0 w 1915878"/>
                <a:gd name="connsiteY3" fmla="*/ 245909 h 454608"/>
                <a:gd name="connsiteX4" fmla="*/ 0 w 1915878"/>
                <a:gd name="connsiteY4" fmla="*/ 0 h 454608"/>
                <a:gd name="connsiteX0" fmla="*/ 0 w 1915878"/>
                <a:gd name="connsiteY0" fmla="*/ 0 h 454608"/>
                <a:gd name="connsiteX1" fmla="*/ 1535467 w 1915878"/>
                <a:gd name="connsiteY1" fmla="*/ 4869 h 454608"/>
                <a:gd name="connsiteX2" fmla="*/ 1915878 w 1915878"/>
                <a:gd name="connsiteY2" fmla="*/ 454608 h 454608"/>
                <a:gd name="connsiteX3" fmla="*/ 0 w 1915878"/>
                <a:gd name="connsiteY3" fmla="*/ 245909 h 454608"/>
                <a:gd name="connsiteX4" fmla="*/ 0 w 1915878"/>
                <a:gd name="connsiteY4" fmla="*/ 0 h 454608"/>
                <a:gd name="connsiteX0" fmla="*/ 0 w 1915878"/>
                <a:gd name="connsiteY0" fmla="*/ 0 h 605876"/>
                <a:gd name="connsiteX1" fmla="*/ 1535467 w 1915878"/>
                <a:gd name="connsiteY1" fmla="*/ 4869 h 605876"/>
                <a:gd name="connsiteX2" fmla="*/ 1915878 w 1915878"/>
                <a:gd name="connsiteY2" fmla="*/ 454608 h 605876"/>
                <a:gd name="connsiteX3" fmla="*/ 460835 w 1915878"/>
                <a:gd name="connsiteY3" fmla="*/ 605876 h 605876"/>
                <a:gd name="connsiteX4" fmla="*/ 0 w 1915878"/>
                <a:gd name="connsiteY4" fmla="*/ 0 h 605876"/>
                <a:gd name="connsiteX0" fmla="*/ 0 w 1930518"/>
                <a:gd name="connsiteY0" fmla="*/ 7320 h 601007"/>
                <a:gd name="connsiteX1" fmla="*/ 1550107 w 1930518"/>
                <a:gd name="connsiteY1" fmla="*/ 0 h 601007"/>
                <a:gd name="connsiteX2" fmla="*/ 1930518 w 1930518"/>
                <a:gd name="connsiteY2" fmla="*/ 449739 h 601007"/>
                <a:gd name="connsiteX3" fmla="*/ 475475 w 1930518"/>
                <a:gd name="connsiteY3" fmla="*/ 601007 h 601007"/>
                <a:gd name="connsiteX4" fmla="*/ 0 w 1930518"/>
                <a:gd name="connsiteY4" fmla="*/ 7320 h 601007"/>
                <a:gd name="connsiteX0" fmla="*/ 0 w 1930518"/>
                <a:gd name="connsiteY0" fmla="*/ 7320 h 637608"/>
                <a:gd name="connsiteX1" fmla="*/ 1550107 w 1930518"/>
                <a:gd name="connsiteY1" fmla="*/ 0 h 637608"/>
                <a:gd name="connsiteX2" fmla="*/ 1930518 w 1930518"/>
                <a:gd name="connsiteY2" fmla="*/ 449739 h 637608"/>
                <a:gd name="connsiteX3" fmla="*/ 505948 w 1930518"/>
                <a:gd name="connsiteY3" fmla="*/ 637608 h 637608"/>
                <a:gd name="connsiteX4" fmla="*/ 0 w 1930518"/>
                <a:gd name="connsiteY4" fmla="*/ 7320 h 637608"/>
                <a:gd name="connsiteX0" fmla="*/ 0 w 1930518"/>
                <a:gd name="connsiteY0" fmla="*/ 7320 h 637608"/>
                <a:gd name="connsiteX1" fmla="*/ 1550107 w 1930518"/>
                <a:gd name="connsiteY1" fmla="*/ 0 h 637608"/>
                <a:gd name="connsiteX2" fmla="*/ 1930518 w 1930518"/>
                <a:gd name="connsiteY2" fmla="*/ 449739 h 637608"/>
                <a:gd name="connsiteX3" fmla="*/ 505948 w 1930518"/>
                <a:gd name="connsiteY3" fmla="*/ 637608 h 637608"/>
                <a:gd name="connsiteX4" fmla="*/ 0 w 1930518"/>
                <a:gd name="connsiteY4" fmla="*/ 7320 h 637608"/>
                <a:gd name="connsiteX0" fmla="*/ 0 w 2038995"/>
                <a:gd name="connsiteY0" fmla="*/ 7320 h 637608"/>
                <a:gd name="connsiteX1" fmla="*/ 1550107 w 2038995"/>
                <a:gd name="connsiteY1" fmla="*/ 0 h 637608"/>
                <a:gd name="connsiteX2" fmla="*/ 2038995 w 2038995"/>
                <a:gd name="connsiteY2" fmla="*/ 594912 h 637608"/>
                <a:gd name="connsiteX3" fmla="*/ 505948 w 2038995"/>
                <a:gd name="connsiteY3" fmla="*/ 637608 h 637608"/>
                <a:gd name="connsiteX4" fmla="*/ 0 w 2038995"/>
                <a:gd name="connsiteY4" fmla="*/ 7320 h 637608"/>
                <a:gd name="connsiteX0" fmla="*/ 0 w 1920021"/>
                <a:gd name="connsiteY0" fmla="*/ 150215 h 637608"/>
                <a:gd name="connsiteX1" fmla="*/ 1431133 w 1920021"/>
                <a:gd name="connsiteY1" fmla="*/ 0 h 637608"/>
                <a:gd name="connsiteX2" fmla="*/ 1920021 w 1920021"/>
                <a:gd name="connsiteY2" fmla="*/ 594912 h 637608"/>
                <a:gd name="connsiteX3" fmla="*/ 386974 w 1920021"/>
                <a:gd name="connsiteY3" fmla="*/ 637608 h 637608"/>
                <a:gd name="connsiteX4" fmla="*/ 0 w 1920021"/>
                <a:gd name="connsiteY4" fmla="*/ 150215 h 637608"/>
                <a:gd name="connsiteX0" fmla="*/ 0 w 1920021"/>
                <a:gd name="connsiteY0" fmla="*/ 37941 h 525334"/>
                <a:gd name="connsiteX1" fmla="*/ 1524612 w 1920021"/>
                <a:gd name="connsiteY1" fmla="*/ 0 h 525334"/>
                <a:gd name="connsiteX2" fmla="*/ 1920021 w 1920021"/>
                <a:gd name="connsiteY2" fmla="*/ 482638 h 525334"/>
                <a:gd name="connsiteX3" fmla="*/ 386974 w 1920021"/>
                <a:gd name="connsiteY3" fmla="*/ 525334 h 525334"/>
                <a:gd name="connsiteX4" fmla="*/ 0 w 1920021"/>
                <a:gd name="connsiteY4" fmla="*/ 37941 h 525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0021" h="525334">
                  <a:moveTo>
                    <a:pt x="0" y="37941"/>
                  </a:moveTo>
                  <a:lnTo>
                    <a:pt x="1524612" y="0"/>
                  </a:lnTo>
                  <a:lnTo>
                    <a:pt x="1920021" y="482638"/>
                  </a:lnTo>
                  <a:lnTo>
                    <a:pt x="386974" y="525334"/>
                  </a:lnTo>
                  <a:lnTo>
                    <a:pt x="0" y="37941"/>
                  </a:lnTo>
                  <a:close/>
                </a:path>
              </a:pathLst>
            </a:custGeom>
            <a:gradFill flip="none" rotWithShape="1">
              <a:gsLst>
                <a:gs pos="0">
                  <a:srgbClr val="8AC7CC">
                    <a:alpha val="0"/>
                  </a:srgbClr>
                </a:gs>
                <a:gs pos="94000">
                  <a:schemeClr val="tx1">
                    <a:lumMod val="65000"/>
                    <a:lumOff val="3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22" name="矩形 48"/>
            <p:cNvSpPr/>
            <p:nvPr/>
          </p:nvSpPr>
          <p:spPr>
            <a:xfrm rot="18586845">
              <a:off x="4303135" y="3413404"/>
              <a:ext cx="1903026" cy="486216"/>
            </a:xfrm>
            <a:custGeom>
              <a:avLst/>
              <a:gdLst>
                <a:gd name="connsiteX0" fmla="*/ 0 w 1556201"/>
                <a:gd name="connsiteY0" fmla="*/ 0 h 245909"/>
                <a:gd name="connsiteX1" fmla="*/ 1556201 w 1556201"/>
                <a:gd name="connsiteY1" fmla="*/ 0 h 245909"/>
                <a:gd name="connsiteX2" fmla="*/ 1556201 w 1556201"/>
                <a:gd name="connsiteY2" fmla="*/ 245909 h 245909"/>
                <a:gd name="connsiteX3" fmla="*/ 0 w 1556201"/>
                <a:gd name="connsiteY3" fmla="*/ 245909 h 245909"/>
                <a:gd name="connsiteX4" fmla="*/ 0 w 1556201"/>
                <a:gd name="connsiteY4" fmla="*/ 0 h 245909"/>
                <a:gd name="connsiteX0" fmla="*/ 0 w 1915878"/>
                <a:gd name="connsiteY0" fmla="*/ 0 h 454608"/>
                <a:gd name="connsiteX1" fmla="*/ 1556201 w 1915878"/>
                <a:gd name="connsiteY1" fmla="*/ 0 h 454608"/>
                <a:gd name="connsiteX2" fmla="*/ 1915878 w 1915878"/>
                <a:gd name="connsiteY2" fmla="*/ 454608 h 454608"/>
                <a:gd name="connsiteX3" fmla="*/ 0 w 1915878"/>
                <a:gd name="connsiteY3" fmla="*/ 245909 h 454608"/>
                <a:gd name="connsiteX4" fmla="*/ 0 w 1915878"/>
                <a:gd name="connsiteY4" fmla="*/ 0 h 454608"/>
                <a:gd name="connsiteX0" fmla="*/ 0 w 1915878"/>
                <a:gd name="connsiteY0" fmla="*/ 0 h 454608"/>
                <a:gd name="connsiteX1" fmla="*/ 1535467 w 1915878"/>
                <a:gd name="connsiteY1" fmla="*/ 4869 h 454608"/>
                <a:gd name="connsiteX2" fmla="*/ 1915878 w 1915878"/>
                <a:gd name="connsiteY2" fmla="*/ 454608 h 454608"/>
                <a:gd name="connsiteX3" fmla="*/ 0 w 1915878"/>
                <a:gd name="connsiteY3" fmla="*/ 245909 h 454608"/>
                <a:gd name="connsiteX4" fmla="*/ 0 w 1915878"/>
                <a:gd name="connsiteY4" fmla="*/ 0 h 454608"/>
                <a:gd name="connsiteX0" fmla="*/ 0 w 1915878"/>
                <a:gd name="connsiteY0" fmla="*/ 0 h 605876"/>
                <a:gd name="connsiteX1" fmla="*/ 1535467 w 1915878"/>
                <a:gd name="connsiteY1" fmla="*/ 4869 h 605876"/>
                <a:gd name="connsiteX2" fmla="*/ 1915878 w 1915878"/>
                <a:gd name="connsiteY2" fmla="*/ 454608 h 605876"/>
                <a:gd name="connsiteX3" fmla="*/ 460835 w 1915878"/>
                <a:gd name="connsiteY3" fmla="*/ 605876 h 605876"/>
                <a:gd name="connsiteX4" fmla="*/ 0 w 1915878"/>
                <a:gd name="connsiteY4" fmla="*/ 0 h 605876"/>
                <a:gd name="connsiteX0" fmla="*/ 0 w 1930518"/>
                <a:gd name="connsiteY0" fmla="*/ 7320 h 601007"/>
                <a:gd name="connsiteX1" fmla="*/ 1550107 w 1930518"/>
                <a:gd name="connsiteY1" fmla="*/ 0 h 601007"/>
                <a:gd name="connsiteX2" fmla="*/ 1930518 w 1930518"/>
                <a:gd name="connsiteY2" fmla="*/ 449739 h 601007"/>
                <a:gd name="connsiteX3" fmla="*/ 475475 w 1930518"/>
                <a:gd name="connsiteY3" fmla="*/ 601007 h 601007"/>
                <a:gd name="connsiteX4" fmla="*/ 0 w 1930518"/>
                <a:gd name="connsiteY4" fmla="*/ 7320 h 601007"/>
                <a:gd name="connsiteX0" fmla="*/ 0 w 1930518"/>
                <a:gd name="connsiteY0" fmla="*/ 7320 h 637608"/>
                <a:gd name="connsiteX1" fmla="*/ 1550107 w 1930518"/>
                <a:gd name="connsiteY1" fmla="*/ 0 h 637608"/>
                <a:gd name="connsiteX2" fmla="*/ 1930518 w 1930518"/>
                <a:gd name="connsiteY2" fmla="*/ 449739 h 637608"/>
                <a:gd name="connsiteX3" fmla="*/ 505948 w 1930518"/>
                <a:gd name="connsiteY3" fmla="*/ 637608 h 637608"/>
                <a:gd name="connsiteX4" fmla="*/ 0 w 1930518"/>
                <a:gd name="connsiteY4" fmla="*/ 7320 h 637608"/>
                <a:gd name="connsiteX0" fmla="*/ 0 w 1930518"/>
                <a:gd name="connsiteY0" fmla="*/ 7320 h 637608"/>
                <a:gd name="connsiteX1" fmla="*/ 1550107 w 1930518"/>
                <a:gd name="connsiteY1" fmla="*/ 0 h 637608"/>
                <a:gd name="connsiteX2" fmla="*/ 1930518 w 1930518"/>
                <a:gd name="connsiteY2" fmla="*/ 449739 h 637608"/>
                <a:gd name="connsiteX3" fmla="*/ 505948 w 1930518"/>
                <a:gd name="connsiteY3" fmla="*/ 637608 h 637608"/>
                <a:gd name="connsiteX4" fmla="*/ 0 w 1930518"/>
                <a:gd name="connsiteY4" fmla="*/ 7320 h 637608"/>
                <a:gd name="connsiteX0" fmla="*/ 0 w 2038995"/>
                <a:gd name="connsiteY0" fmla="*/ 7320 h 637608"/>
                <a:gd name="connsiteX1" fmla="*/ 1550107 w 2038995"/>
                <a:gd name="connsiteY1" fmla="*/ 0 h 637608"/>
                <a:gd name="connsiteX2" fmla="*/ 2038995 w 2038995"/>
                <a:gd name="connsiteY2" fmla="*/ 594912 h 637608"/>
                <a:gd name="connsiteX3" fmla="*/ 505948 w 2038995"/>
                <a:gd name="connsiteY3" fmla="*/ 637608 h 637608"/>
                <a:gd name="connsiteX4" fmla="*/ 0 w 2038995"/>
                <a:gd name="connsiteY4" fmla="*/ 7320 h 637608"/>
                <a:gd name="connsiteX0" fmla="*/ 0 w 2038995"/>
                <a:gd name="connsiteY0" fmla="*/ 0 h 630288"/>
                <a:gd name="connsiteX1" fmla="*/ 1601095 w 2038995"/>
                <a:gd name="connsiteY1" fmla="*/ 53921 h 630288"/>
                <a:gd name="connsiteX2" fmla="*/ 2038995 w 2038995"/>
                <a:gd name="connsiteY2" fmla="*/ 587592 h 630288"/>
                <a:gd name="connsiteX3" fmla="*/ 505948 w 2038995"/>
                <a:gd name="connsiteY3" fmla="*/ 630288 h 630288"/>
                <a:gd name="connsiteX4" fmla="*/ 0 w 2038995"/>
                <a:gd name="connsiteY4" fmla="*/ 0 h 630288"/>
                <a:gd name="connsiteX0" fmla="*/ 0 w 1869033"/>
                <a:gd name="connsiteY0" fmla="*/ 150213 h 576367"/>
                <a:gd name="connsiteX1" fmla="*/ 1431133 w 1869033"/>
                <a:gd name="connsiteY1" fmla="*/ 0 h 576367"/>
                <a:gd name="connsiteX2" fmla="*/ 1869033 w 1869033"/>
                <a:gd name="connsiteY2" fmla="*/ 533671 h 576367"/>
                <a:gd name="connsiteX3" fmla="*/ 335986 w 1869033"/>
                <a:gd name="connsiteY3" fmla="*/ 576367 h 576367"/>
                <a:gd name="connsiteX4" fmla="*/ 0 w 1869033"/>
                <a:gd name="connsiteY4" fmla="*/ 150213 h 576367"/>
                <a:gd name="connsiteX0" fmla="*/ 0 w 1903026"/>
                <a:gd name="connsiteY0" fmla="*/ 109385 h 576367"/>
                <a:gd name="connsiteX1" fmla="*/ 1465126 w 1903026"/>
                <a:gd name="connsiteY1" fmla="*/ 0 h 576367"/>
                <a:gd name="connsiteX2" fmla="*/ 1903026 w 1903026"/>
                <a:gd name="connsiteY2" fmla="*/ 533671 h 576367"/>
                <a:gd name="connsiteX3" fmla="*/ 369979 w 1903026"/>
                <a:gd name="connsiteY3" fmla="*/ 576367 h 576367"/>
                <a:gd name="connsiteX4" fmla="*/ 0 w 1903026"/>
                <a:gd name="connsiteY4" fmla="*/ 109385 h 576367"/>
                <a:gd name="connsiteX0" fmla="*/ 0 w 1903026"/>
                <a:gd name="connsiteY0" fmla="*/ 48146 h 515128"/>
                <a:gd name="connsiteX1" fmla="*/ 1516115 w 1903026"/>
                <a:gd name="connsiteY1" fmla="*/ 0 h 515128"/>
                <a:gd name="connsiteX2" fmla="*/ 1903026 w 1903026"/>
                <a:gd name="connsiteY2" fmla="*/ 472432 h 515128"/>
                <a:gd name="connsiteX3" fmla="*/ 369979 w 1903026"/>
                <a:gd name="connsiteY3" fmla="*/ 515128 h 515128"/>
                <a:gd name="connsiteX4" fmla="*/ 0 w 1903026"/>
                <a:gd name="connsiteY4" fmla="*/ 48146 h 515128"/>
                <a:gd name="connsiteX0" fmla="*/ 0 w 1903026"/>
                <a:gd name="connsiteY0" fmla="*/ 19234 h 486216"/>
                <a:gd name="connsiteX1" fmla="*/ 1522905 w 1903026"/>
                <a:gd name="connsiteY1" fmla="*/ 0 h 486216"/>
                <a:gd name="connsiteX2" fmla="*/ 1903026 w 1903026"/>
                <a:gd name="connsiteY2" fmla="*/ 443520 h 486216"/>
                <a:gd name="connsiteX3" fmla="*/ 369979 w 1903026"/>
                <a:gd name="connsiteY3" fmla="*/ 486216 h 486216"/>
                <a:gd name="connsiteX4" fmla="*/ 0 w 1903026"/>
                <a:gd name="connsiteY4" fmla="*/ 19234 h 486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26" h="486216">
                  <a:moveTo>
                    <a:pt x="0" y="19234"/>
                  </a:moveTo>
                  <a:lnTo>
                    <a:pt x="1522905" y="0"/>
                  </a:lnTo>
                  <a:lnTo>
                    <a:pt x="1903026" y="443520"/>
                  </a:lnTo>
                  <a:lnTo>
                    <a:pt x="369979" y="486216"/>
                  </a:lnTo>
                  <a:lnTo>
                    <a:pt x="0" y="19234"/>
                  </a:lnTo>
                  <a:close/>
                </a:path>
              </a:pathLst>
            </a:custGeom>
            <a:gradFill flip="none" rotWithShape="1">
              <a:gsLst>
                <a:gs pos="0">
                  <a:srgbClr val="F5B400">
                    <a:alpha val="0"/>
                  </a:srgbClr>
                </a:gs>
                <a:gs pos="94000">
                  <a:schemeClr val="tx1">
                    <a:lumMod val="65000"/>
                    <a:lumOff val="3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grpSp>
          <p:nvGrpSpPr>
            <p:cNvPr id="23" name="组合 22"/>
            <p:cNvGrpSpPr/>
            <p:nvPr/>
          </p:nvGrpSpPr>
          <p:grpSpPr>
            <a:xfrm rot="2400000">
              <a:off x="5502018" y="-26083"/>
              <a:ext cx="829211" cy="7361991"/>
              <a:chOff x="5502018" y="-26083"/>
              <a:chExt cx="829211" cy="7361991"/>
            </a:xfrm>
          </p:grpSpPr>
          <p:grpSp>
            <p:nvGrpSpPr>
              <p:cNvPr id="24" name="组合 23"/>
              <p:cNvGrpSpPr/>
              <p:nvPr/>
            </p:nvGrpSpPr>
            <p:grpSpPr>
              <a:xfrm>
                <a:off x="5502018" y="4642127"/>
                <a:ext cx="829211" cy="2693781"/>
                <a:chOff x="5262593" y="4456196"/>
                <a:chExt cx="587315" cy="1857518"/>
              </a:xfrm>
            </p:grpSpPr>
            <p:sp>
              <p:nvSpPr>
                <p:cNvPr id="59" name="矩形 58"/>
                <p:cNvSpPr/>
                <p:nvPr/>
              </p:nvSpPr>
              <p:spPr>
                <a:xfrm flipV="1">
                  <a:off x="5267913" y="4509661"/>
                  <a:ext cx="175950" cy="1176751"/>
                </a:xfrm>
                <a:prstGeom prst="rect">
                  <a:avLst/>
                </a:prstGeom>
                <a:solidFill>
                  <a:srgbClr val="A2BF6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60" name="矩形 59"/>
                <p:cNvSpPr/>
                <p:nvPr/>
              </p:nvSpPr>
              <p:spPr>
                <a:xfrm flipV="1">
                  <a:off x="5443711" y="4509659"/>
                  <a:ext cx="224035" cy="1176751"/>
                </a:xfrm>
                <a:prstGeom prst="rect">
                  <a:avLst/>
                </a:prstGeom>
                <a:solidFill>
                  <a:srgbClr val="9BBA56"/>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61" name="矩形 60"/>
                <p:cNvSpPr/>
                <p:nvPr/>
              </p:nvSpPr>
              <p:spPr>
                <a:xfrm flipV="1">
                  <a:off x="5667594" y="4509661"/>
                  <a:ext cx="175950" cy="1176751"/>
                </a:xfrm>
                <a:prstGeom prst="rect">
                  <a:avLst/>
                </a:prstGeom>
                <a:solidFill>
                  <a:srgbClr val="8BAA45"/>
                </a:solidFill>
                <a:ln>
                  <a:noFill/>
                </a:ln>
              </p:spPr>
              <p:txBody>
                <a:bodyPr vert="horz" wrap="square" lIns="91440" tIns="45720" rIns="91440" bIns="45720" numCol="1" anchor="t" anchorCtr="0" compatLnSpc="1">
                  <a:prstTxWarp prst="textNoShape">
                    <a:avLst/>
                  </a:prstTxWarp>
                  <a:noAutofit/>
                </a:bodyPr>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grpSp>
              <p:nvGrpSpPr>
                <p:cNvPr id="62" name="组合 61"/>
                <p:cNvGrpSpPr/>
                <p:nvPr/>
              </p:nvGrpSpPr>
              <p:grpSpPr>
                <a:xfrm>
                  <a:off x="5262593" y="5632227"/>
                  <a:ext cx="587315" cy="681487"/>
                  <a:chOff x="495667" y="2553066"/>
                  <a:chExt cx="2921000" cy="2319339"/>
                </a:xfrm>
              </p:grpSpPr>
              <p:grpSp>
                <p:nvGrpSpPr>
                  <p:cNvPr id="66" name="组合 65"/>
                  <p:cNvGrpSpPr/>
                  <p:nvPr/>
                </p:nvGrpSpPr>
                <p:grpSpPr>
                  <a:xfrm>
                    <a:off x="495667" y="2553066"/>
                    <a:ext cx="2921000" cy="2319339"/>
                    <a:chOff x="495667" y="2553066"/>
                    <a:chExt cx="2921000" cy="2319339"/>
                  </a:xfrm>
                </p:grpSpPr>
                <p:sp>
                  <p:nvSpPr>
                    <p:cNvPr id="72" name="Freeform 5"/>
                    <p:cNvSpPr>
                      <a:spLocks/>
                    </p:cNvSpPr>
                    <p:nvPr/>
                  </p:nvSpPr>
                  <p:spPr bwMode="auto">
                    <a:xfrm>
                      <a:off x="495667" y="2557829"/>
                      <a:ext cx="2921000" cy="2308225"/>
                    </a:xfrm>
                    <a:custGeom>
                      <a:avLst/>
                      <a:gdLst>
                        <a:gd name="T0" fmla="*/ 664 w 776"/>
                        <a:gd name="T1" fmla="*/ 0 h 613"/>
                        <a:gd name="T2" fmla="*/ 776 w 776"/>
                        <a:gd name="T3" fmla="*/ 33 h 613"/>
                        <a:gd name="T4" fmla="*/ 388 w 776"/>
                        <a:gd name="T5" fmla="*/ 613 h 613"/>
                        <a:gd name="T6" fmla="*/ 0 w 776"/>
                        <a:gd name="T7" fmla="*/ 33 h 613"/>
                        <a:gd name="T8" fmla="*/ 112 w 776"/>
                        <a:gd name="T9" fmla="*/ 0 h 613"/>
                        <a:gd name="T10" fmla="*/ 230 w 776"/>
                        <a:gd name="T11" fmla="*/ 37 h 613"/>
                        <a:gd name="T12" fmla="*/ 388 w 776"/>
                        <a:gd name="T13" fmla="*/ 0 h 613"/>
                        <a:gd name="T14" fmla="*/ 546 w 776"/>
                        <a:gd name="T15" fmla="*/ 38 h 613"/>
                        <a:gd name="T16" fmla="*/ 664 w 776"/>
                        <a:gd name="T17" fmla="*/ 0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6" h="613">
                          <a:moveTo>
                            <a:pt x="664" y="0"/>
                          </a:moveTo>
                          <a:cubicBezTo>
                            <a:pt x="704" y="0"/>
                            <a:pt x="742" y="12"/>
                            <a:pt x="776" y="33"/>
                          </a:cubicBezTo>
                          <a:cubicBezTo>
                            <a:pt x="388" y="613"/>
                            <a:pt x="388" y="613"/>
                            <a:pt x="388" y="613"/>
                          </a:cubicBezTo>
                          <a:cubicBezTo>
                            <a:pt x="0" y="33"/>
                            <a:pt x="0" y="33"/>
                            <a:pt x="0" y="33"/>
                          </a:cubicBezTo>
                          <a:cubicBezTo>
                            <a:pt x="34" y="12"/>
                            <a:pt x="72" y="0"/>
                            <a:pt x="112" y="0"/>
                          </a:cubicBezTo>
                          <a:cubicBezTo>
                            <a:pt x="154" y="0"/>
                            <a:pt x="194" y="14"/>
                            <a:pt x="230" y="37"/>
                          </a:cubicBezTo>
                          <a:cubicBezTo>
                            <a:pt x="277" y="14"/>
                            <a:pt x="331" y="0"/>
                            <a:pt x="388" y="0"/>
                          </a:cubicBezTo>
                          <a:cubicBezTo>
                            <a:pt x="445" y="0"/>
                            <a:pt x="498" y="14"/>
                            <a:pt x="546" y="38"/>
                          </a:cubicBezTo>
                          <a:cubicBezTo>
                            <a:pt x="582" y="14"/>
                            <a:pt x="622" y="0"/>
                            <a:pt x="664" y="0"/>
                          </a:cubicBezTo>
                          <a:close/>
                        </a:path>
                      </a:pathLst>
                    </a:custGeom>
                    <a:gradFill>
                      <a:gsLst>
                        <a:gs pos="0">
                          <a:srgbClr val="D7BF7D"/>
                        </a:gs>
                        <a:gs pos="100000">
                          <a:srgbClr val="F0DDA6"/>
                        </a:gs>
                      </a:gsLst>
                      <a:lin ang="162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73" name="Freeform 9"/>
                    <p:cNvSpPr>
                      <a:spLocks/>
                    </p:cNvSpPr>
                    <p:nvPr/>
                  </p:nvSpPr>
                  <p:spPr bwMode="auto">
                    <a:xfrm>
                      <a:off x="901701" y="2553066"/>
                      <a:ext cx="1041400" cy="2312988"/>
                    </a:xfrm>
                    <a:custGeom>
                      <a:avLst/>
                      <a:gdLst>
                        <a:gd name="T0" fmla="*/ 0 w 277"/>
                        <a:gd name="T1" fmla="*/ 0 h 614"/>
                        <a:gd name="T2" fmla="*/ 1 w 277"/>
                        <a:gd name="T3" fmla="*/ 0 h 614"/>
                        <a:gd name="T4" fmla="*/ 119 w 277"/>
                        <a:gd name="T5" fmla="*/ 38 h 614"/>
                        <a:gd name="T6" fmla="*/ 188 w 277"/>
                        <a:gd name="T7" fmla="*/ 12 h 614"/>
                        <a:gd name="T8" fmla="*/ 277 w 277"/>
                        <a:gd name="T9" fmla="*/ 614 h 614"/>
                        <a:gd name="T10" fmla="*/ 0 w 277"/>
                        <a:gd name="T11" fmla="*/ 0 h 614"/>
                      </a:gdLst>
                      <a:ahLst/>
                      <a:cxnLst>
                        <a:cxn ang="0">
                          <a:pos x="T0" y="T1"/>
                        </a:cxn>
                        <a:cxn ang="0">
                          <a:pos x="T2" y="T3"/>
                        </a:cxn>
                        <a:cxn ang="0">
                          <a:pos x="T4" y="T5"/>
                        </a:cxn>
                        <a:cxn ang="0">
                          <a:pos x="T6" y="T7"/>
                        </a:cxn>
                        <a:cxn ang="0">
                          <a:pos x="T8" y="T9"/>
                        </a:cxn>
                        <a:cxn ang="0">
                          <a:pos x="T10" y="T11"/>
                        </a:cxn>
                      </a:cxnLst>
                      <a:rect l="0" t="0" r="r" b="b"/>
                      <a:pathLst>
                        <a:path w="277" h="614">
                          <a:moveTo>
                            <a:pt x="0" y="0"/>
                          </a:moveTo>
                          <a:cubicBezTo>
                            <a:pt x="1" y="0"/>
                            <a:pt x="1" y="0"/>
                            <a:pt x="1" y="0"/>
                          </a:cubicBezTo>
                          <a:cubicBezTo>
                            <a:pt x="43" y="0"/>
                            <a:pt x="83" y="14"/>
                            <a:pt x="119" y="38"/>
                          </a:cubicBezTo>
                          <a:cubicBezTo>
                            <a:pt x="141" y="27"/>
                            <a:pt x="164" y="18"/>
                            <a:pt x="188" y="12"/>
                          </a:cubicBezTo>
                          <a:cubicBezTo>
                            <a:pt x="277" y="614"/>
                            <a:pt x="277" y="614"/>
                            <a:pt x="277" y="614"/>
                          </a:cubicBezTo>
                          <a:lnTo>
                            <a:pt x="0" y="0"/>
                          </a:lnTo>
                          <a:close/>
                        </a:path>
                      </a:pathLst>
                    </a:custGeom>
                    <a:gradFill flip="none" rotWithShape="1">
                      <a:gsLst>
                        <a:gs pos="0">
                          <a:srgbClr val="F8EECD">
                            <a:lumMod val="68000"/>
                            <a:lumOff val="32000"/>
                          </a:srgbClr>
                        </a:gs>
                        <a:gs pos="86000">
                          <a:srgbClr val="F0DDA6"/>
                        </a:gs>
                      </a:gsLst>
                      <a:lin ang="54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74" name="Freeform 10"/>
                    <p:cNvSpPr>
                      <a:spLocks/>
                    </p:cNvSpPr>
                    <p:nvPr/>
                  </p:nvSpPr>
                  <p:spPr bwMode="auto">
                    <a:xfrm>
                      <a:off x="1176704" y="2608630"/>
                      <a:ext cx="779463" cy="2263775"/>
                    </a:xfrm>
                    <a:custGeom>
                      <a:avLst/>
                      <a:gdLst>
                        <a:gd name="T0" fmla="*/ 0 w 207"/>
                        <a:gd name="T1" fmla="*/ 0 h 601"/>
                        <a:gd name="T2" fmla="*/ 49 w 207"/>
                        <a:gd name="T3" fmla="*/ 25 h 601"/>
                        <a:gd name="T4" fmla="*/ 67 w 207"/>
                        <a:gd name="T5" fmla="*/ 16 h 601"/>
                        <a:gd name="T6" fmla="*/ 207 w 207"/>
                        <a:gd name="T7" fmla="*/ 601 h 601"/>
                        <a:gd name="T8" fmla="*/ 0 w 207"/>
                        <a:gd name="T9" fmla="*/ 0 h 601"/>
                      </a:gdLst>
                      <a:ahLst/>
                      <a:cxnLst>
                        <a:cxn ang="0">
                          <a:pos x="T0" y="T1"/>
                        </a:cxn>
                        <a:cxn ang="0">
                          <a:pos x="T2" y="T3"/>
                        </a:cxn>
                        <a:cxn ang="0">
                          <a:pos x="T4" y="T5"/>
                        </a:cxn>
                        <a:cxn ang="0">
                          <a:pos x="T6" y="T7"/>
                        </a:cxn>
                        <a:cxn ang="0">
                          <a:pos x="T8" y="T9"/>
                        </a:cxn>
                      </a:cxnLst>
                      <a:rect l="0" t="0" r="r" b="b"/>
                      <a:pathLst>
                        <a:path w="207" h="601">
                          <a:moveTo>
                            <a:pt x="0" y="0"/>
                          </a:moveTo>
                          <a:cubicBezTo>
                            <a:pt x="17" y="6"/>
                            <a:pt x="33" y="14"/>
                            <a:pt x="49" y="25"/>
                          </a:cubicBezTo>
                          <a:cubicBezTo>
                            <a:pt x="55" y="22"/>
                            <a:pt x="61" y="19"/>
                            <a:pt x="67" y="16"/>
                          </a:cubicBezTo>
                          <a:cubicBezTo>
                            <a:pt x="207" y="601"/>
                            <a:pt x="207" y="601"/>
                            <a:pt x="207" y="601"/>
                          </a:cubicBezTo>
                          <a:lnTo>
                            <a:pt x="0" y="0"/>
                          </a:lnTo>
                          <a:close/>
                        </a:path>
                      </a:pathLst>
                    </a:custGeom>
                    <a:gradFill>
                      <a:gsLst>
                        <a:gs pos="0">
                          <a:srgbClr val="FFFCDB">
                            <a:lumMod val="56000"/>
                            <a:lumOff val="44000"/>
                          </a:srgbClr>
                        </a:gs>
                        <a:gs pos="86000">
                          <a:srgbClr val="F0DDA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75" name="Freeform 11"/>
                    <p:cNvSpPr>
                      <a:spLocks/>
                    </p:cNvSpPr>
                    <p:nvPr/>
                  </p:nvSpPr>
                  <p:spPr bwMode="auto">
                    <a:xfrm>
                      <a:off x="1938339" y="2557829"/>
                      <a:ext cx="1285875" cy="2309813"/>
                    </a:xfrm>
                    <a:custGeom>
                      <a:avLst/>
                      <a:gdLst>
                        <a:gd name="T0" fmla="*/ 277 w 342"/>
                        <a:gd name="T1" fmla="*/ 0 h 613"/>
                        <a:gd name="T2" fmla="*/ 342 w 342"/>
                        <a:gd name="T3" fmla="*/ 10 h 613"/>
                        <a:gd name="T4" fmla="*/ 0 w 342"/>
                        <a:gd name="T5" fmla="*/ 613 h 613"/>
                        <a:gd name="T6" fmla="*/ 140 w 342"/>
                        <a:gd name="T7" fmla="*/ 28 h 613"/>
                        <a:gd name="T8" fmla="*/ 158 w 342"/>
                        <a:gd name="T9" fmla="*/ 37 h 613"/>
                        <a:gd name="T10" fmla="*/ 277 w 342"/>
                        <a:gd name="T11" fmla="*/ 0 h 613"/>
                      </a:gdLst>
                      <a:ahLst/>
                      <a:cxnLst>
                        <a:cxn ang="0">
                          <a:pos x="T0" y="T1"/>
                        </a:cxn>
                        <a:cxn ang="0">
                          <a:pos x="T2" y="T3"/>
                        </a:cxn>
                        <a:cxn ang="0">
                          <a:pos x="T4" y="T5"/>
                        </a:cxn>
                        <a:cxn ang="0">
                          <a:pos x="T6" y="T7"/>
                        </a:cxn>
                        <a:cxn ang="0">
                          <a:pos x="T8" y="T9"/>
                        </a:cxn>
                        <a:cxn ang="0">
                          <a:pos x="T10" y="T11"/>
                        </a:cxn>
                      </a:cxnLst>
                      <a:rect l="0" t="0" r="r" b="b"/>
                      <a:pathLst>
                        <a:path w="342" h="613">
                          <a:moveTo>
                            <a:pt x="277" y="0"/>
                          </a:moveTo>
                          <a:cubicBezTo>
                            <a:pt x="299" y="0"/>
                            <a:pt x="321" y="3"/>
                            <a:pt x="342" y="10"/>
                          </a:cubicBezTo>
                          <a:cubicBezTo>
                            <a:pt x="0" y="613"/>
                            <a:pt x="0" y="613"/>
                            <a:pt x="0" y="613"/>
                          </a:cubicBezTo>
                          <a:cubicBezTo>
                            <a:pt x="140" y="28"/>
                            <a:pt x="140" y="28"/>
                            <a:pt x="140" y="28"/>
                          </a:cubicBezTo>
                          <a:cubicBezTo>
                            <a:pt x="146" y="31"/>
                            <a:pt x="152" y="34"/>
                            <a:pt x="158" y="37"/>
                          </a:cubicBezTo>
                          <a:cubicBezTo>
                            <a:pt x="194" y="13"/>
                            <a:pt x="234" y="0"/>
                            <a:pt x="277" y="0"/>
                          </a:cubicBezTo>
                          <a:close/>
                        </a:path>
                      </a:pathLst>
                    </a:custGeom>
                    <a:gradFill flip="none" rotWithShape="1">
                      <a:gsLst>
                        <a:gs pos="0">
                          <a:srgbClr val="D7BF7D">
                            <a:lumMod val="67000"/>
                          </a:srgbClr>
                        </a:gs>
                        <a:gs pos="100000">
                          <a:srgbClr val="F0DDA6"/>
                        </a:gs>
                      </a:gsLst>
                      <a:lin ang="54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67" name="组合 66"/>
                  <p:cNvGrpSpPr/>
                  <p:nvPr/>
                </p:nvGrpSpPr>
                <p:grpSpPr>
                  <a:xfrm>
                    <a:off x="1572786" y="4210418"/>
                    <a:ext cx="766763" cy="661987"/>
                    <a:chOff x="5972176" y="3408363"/>
                    <a:chExt cx="766763" cy="661987"/>
                  </a:xfrm>
                </p:grpSpPr>
                <p:sp>
                  <p:nvSpPr>
                    <p:cNvPr id="68" name="Freeform 12"/>
                    <p:cNvSpPr>
                      <a:spLocks/>
                    </p:cNvSpPr>
                    <p:nvPr/>
                  </p:nvSpPr>
                  <p:spPr bwMode="auto">
                    <a:xfrm>
                      <a:off x="5972176" y="3408363"/>
                      <a:ext cx="766763" cy="652463"/>
                    </a:xfrm>
                    <a:custGeom>
                      <a:avLst/>
                      <a:gdLst>
                        <a:gd name="T0" fmla="*/ 204 w 204"/>
                        <a:gd name="T1" fmla="*/ 21 h 173"/>
                        <a:gd name="T2" fmla="*/ 102 w 204"/>
                        <a:gd name="T3" fmla="*/ 173 h 173"/>
                        <a:gd name="T4" fmla="*/ 0 w 204"/>
                        <a:gd name="T5" fmla="*/ 21 h 173"/>
                        <a:gd name="T6" fmla="*/ 102 w 204"/>
                        <a:gd name="T7" fmla="*/ 0 h 173"/>
                        <a:gd name="T8" fmla="*/ 204 w 204"/>
                        <a:gd name="T9" fmla="*/ 21 h 173"/>
                      </a:gdLst>
                      <a:ahLst/>
                      <a:cxnLst>
                        <a:cxn ang="0">
                          <a:pos x="T0" y="T1"/>
                        </a:cxn>
                        <a:cxn ang="0">
                          <a:pos x="T2" y="T3"/>
                        </a:cxn>
                        <a:cxn ang="0">
                          <a:pos x="T4" y="T5"/>
                        </a:cxn>
                        <a:cxn ang="0">
                          <a:pos x="T6" y="T7"/>
                        </a:cxn>
                        <a:cxn ang="0">
                          <a:pos x="T8" y="T9"/>
                        </a:cxn>
                      </a:cxnLst>
                      <a:rect l="0" t="0" r="r" b="b"/>
                      <a:pathLst>
                        <a:path w="204" h="173">
                          <a:moveTo>
                            <a:pt x="204" y="21"/>
                          </a:moveTo>
                          <a:cubicBezTo>
                            <a:pt x="102" y="173"/>
                            <a:pt x="102" y="173"/>
                            <a:pt x="102" y="173"/>
                          </a:cubicBezTo>
                          <a:cubicBezTo>
                            <a:pt x="0" y="21"/>
                            <a:pt x="0" y="21"/>
                            <a:pt x="0" y="21"/>
                          </a:cubicBezTo>
                          <a:cubicBezTo>
                            <a:pt x="31" y="7"/>
                            <a:pt x="66" y="0"/>
                            <a:pt x="102" y="0"/>
                          </a:cubicBezTo>
                          <a:cubicBezTo>
                            <a:pt x="138" y="0"/>
                            <a:pt x="173" y="7"/>
                            <a:pt x="204" y="21"/>
                          </a:cubicBezTo>
                          <a:close/>
                        </a:path>
                      </a:pathLst>
                    </a:custGeom>
                    <a:solidFill>
                      <a:srgbClr val="312F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69" name="Freeform 13"/>
                    <p:cNvSpPr>
                      <a:spLocks/>
                    </p:cNvSpPr>
                    <p:nvPr/>
                  </p:nvSpPr>
                  <p:spPr bwMode="auto">
                    <a:xfrm>
                      <a:off x="6077744" y="3413126"/>
                      <a:ext cx="277813" cy="647700"/>
                    </a:xfrm>
                    <a:custGeom>
                      <a:avLst/>
                      <a:gdLst>
                        <a:gd name="T0" fmla="*/ 49 w 74"/>
                        <a:gd name="T1" fmla="*/ 0 h 172"/>
                        <a:gd name="T2" fmla="*/ 74 w 74"/>
                        <a:gd name="T3" fmla="*/ 172 h 172"/>
                        <a:gd name="T4" fmla="*/ 0 w 74"/>
                        <a:gd name="T5" fmla="*/ 9 h 172"/>
                        <a:gd name="T6" fmla="*/ 49 w 74"/>
                        <a:gd name="T7" fmla="*/ 0 h 172"/>
                      </a:gdLst>
                      <a:ahLst/>
                      <a:cxnLst>
                        <a:cxn ang="0">
                          <a:pos x="T0" y="T1"/>
                        </a:cxn>
                        <a:cxn ang="0">
                          <a:pos x="T2" y="T3"/>
                        </a:cxn>
                        <a:cxn ang="0">
                          <a:pos x="T4" y="T5"/>
                        </a:cxn>
                        <a:cxn ang="0">
                          <a:pos x="T6" y="T7"/>
                        </a:cxn>
                      </a:cxnLst>
                      <a:rect l="0" t="0" r="r" b="b"/>
                      <a:pathLst>
                        <a:path w="74" h="172">
                          <a:moveTo>
                            <a:pt x="49" y="0"/>
                          </a:moveTo>
                          <a:cubicBezTo>
                            <a:pt x="74" y="172"/>
                            <a:pt x="74" y="172"/>
                            <a:pt x="74" y="172"/>
                          </a:cubicBezTo>
                          <a:cubicBezTo>
                            <a:pt x="0" y="9"/>
                            <a:pt x="0" y="9"/>
                            <a:pt x="0" y="9"/>
                          </a:cubicBezTo>
                          <a:cubicBezTo>
                            <a:pt x="16" y="5"/>
                            <a:pt x="32" y="2"/>
                            <a:pt x="49" y="0"/>
                          </a:cubicBezTo>
                          <a:close/>
                        </a:path>
                      </a:pathLst>
                    </a:custGeom>
                    <a:gradFill>
                      <a:gsLst>
                        <a:gs pos="0">
                          <a:srgbClr val="727171"/>
                        </a:gs>
                        <a:gs pos="86000">
                          <a:srgbClr val="C9CACA">
                            <a:lumMod val="18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70" name="Freeform 14"/>
                    <p:cNvSpPr>
                      <a:spLocks/>
                    </p:cNvSpPr>
                    <p:nvPr/>
                  </p:nvSpPr>
                  <p:spPr bwMode="auto">
                    <a:xfrm>
                      <a:off x="6138069" y="3413125"/>
                      <a:ext cx="217488" cy="642938"/>
                    </a:xfrm>
                    <a:custGeom>
                      <a:avLst/>
                      <a:gdLst>
                        <a:gd name="T0" fmla="*/ 17 w 58"/>
                        <a:gd name="T1" fmla="*/ 0 h 171"/>
                        <a:gd name="T2" fmla="*/ 58 w 58"/>
                        <a:gd name="T3" fmla="*/ 171 h 171"/>
                        <a:gd name="T4" fmla="*/ 0 w 58"/>
                        <a:gd name="T5" fmla="*/ 4 h 171"/>
                        <a:gd name="T6" fmla="*/ 17 w 58"/>
                        <a:gd name="T7" fmla="*/ 0 h 171"/>
                      </a:gdLst>
                      <a:ahLst/>
                      <a:cxnLst>
                        <a:cxn ang="0">
                          <a:pos x="T0" y="T1"/>
                        </a:cxn>
                        <a:cxn ang="0">
                          <a:pos x="T2" y="T3"/>
                        </a:cxn>
                        <a:cxn ang="0">
                          <a:pos x="T4" y="T5"/>
                        </a:cxn>
                        <a:cxn ang="0">
                          <a:pos x="T6" y="T7"/>
                        </a:cxn>
                      </a:cxnLst>
                      <a:rect l="0" t="0" r="r" b="b"/>
                      <a:pathLst>
                        <a:path w="58" h="171">
                          <a:moveTo>
                            <a:pt x="17" y="0"/>
                          </a:moveTo>
                          <a:cubicBezTo>
                            <a:pt x="58" y="171"/>
                            <a:pt x="58" y="171"/>
                            <a:pt x="58" y="171"/>
                          </a:cubicBezTo>
                          <a:cubicBezTo>
                            <a:pt x="0" y="4"/>
                            <a:pt x="0" y="4"/>
                            <a:pt x="0" y="4"/>
                          </a:cubicBezTo>
                          <a:cubicBezTo>
                            <a:pt x="6" y="2"/>
                            <a:pt x="11" y="1"/>
                            <a:pt x="17" y="0"/>
                          </a:cubicBezTo>
                          <a:close/>
                        </a:path>
                      </a:pathLst>
                    </a:custGeom>
                    <a:gradFill>
                      <a:gsLst>
                        <a:gs pos="0">
                          <a:srgbClr val="C9CACA"/>
                        </a:gs>
                        <a:gs pos="86000">
                          <a:srgbClr val="C9CACA">
                            <a:lumMod val="53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71" name="Freeform 15"/>
                    <p:cNvSpPr>
                      <a:spLocks/>
                    </p:cNvSpPr>
                    <p:nvPr/>
                  </p:nvSpPr>
                  <p:spPr bwMode="auto">
                    <a:xfrm>
                      <a:off x="6355557" y="3429000"/>
                      <a:ext cx="338138" cy="641350"/>
                    </a:xfrm>
                    <a:custGeom>
                      <a:avLst/>
                      <a:gdLst>
                        <a:gd name="T0" fmla="*/ 90 w 90"/>
                        <a:gd name="T1" fmla="*/ 12 h 170"/>
                        <a:gd name="T2" fmla="*/ 0 w 90"/>
                        <a:gd name="T3" fmla="*/ 170 h 170"/>
                        <a:gd name="T4" fmla="*/ 41 w 90"/>
                        <a:gd name="T5" fmla="*/ 0 h 170"/>
                        <a:gd name="T6" fmla="*/ 90 w 90"/>
                        <a:gd name="T7" fmla="*/ 12 h 170"/>
                      </a:gdLst>
                      <a:ahLst/>
                      <a:cxnLst>
                        <a:cxn ang="0">
                          <a:pos x="T0" y="T1"/>
                        </a:cxn>
                        <a:cxn ang="0">
                          <a:pos x="T2" y="T3"/>
                        </a:cxn>
                        <a:cxn ang="0">
                          <a:pos x="T4" y="T5"/>
                        </a:cxn>
                        <a:cxn ang="0">
                          <a:pos x="T6" y="T7"/>
                        </a:cxn>
                      </a:cxnLst>
                      <a:rect l="0" t="0" r="r" b="b"/>
                      <a:pathLst>
                        <a:path w="90" h="170">
                          <a:moveTo>
                            <a:pt x="90" y="12"/>
                          </a:moveTo>
                          <a:cubicBezTo>
                            <a:pt x="0" y="170"/>
                            <a:pt x="0" y="170"/>
                            <a:pt x="0" y="170"/>
                          </a:cubicBezTo>
                          <a:cubicBezTo>
                            <a:pt x="41" y="0"/>
                            <a:pt x="41" y="0"/>
                            <a:pt x="41" y="0"/>
                          </a:cubicBezTo>
                          <a:cubicBezTo>
                            <a:pt x="58" y="3"/>
                            <a:pt x="74" y="7"/>
                            <a:pt x="90" y="12"/>
                          </a:cubicBezTo>
                          <a:close/>
                        </a:path>
                      </a:pathLst>
                    </a:custGeom>
                    <a:solidFill>
                      <a:srgbClr val="000000">
                        <a:alpha val="49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grpSp>
            </p:grpSp>
            <p:grpSp>
              <p:nvGrpSpPr>
                <p:cNvPr id="63" name="组合 62"/>
                <p:cNvGrpSpPr/>
                <p:nvPr/>
              </p:nvGrpSpPr>
              <p:grpSpPr>
                <a:xfrm>
                  <a:off x="5267912" y="4456196"/>
                  <a:ext cx="575632" cy="144000"/>
                  <a:chOff x="2615013" y="3846488"/>
                  <a:chExt cx="824434" cy="180000"/>
                </a:xfrm>
              </p:grpSpPr>
              <p:sp>
                <p:nvSpPr>
                  <p:cNvPr id="64" name="椭圆 63"/>
                  <p:cNvSpPr/>
                  <p:nvPr/>
                </p:nvSpPr>
                <p:spPr>
                  <a:xfrm>
                    <a:off x="2615013" y="3846488"/>
                    <a:ext cx="824434" cy="180000"/>
                  </a:xfrm>
                  <a:prstGeom prst="ellipse">
                    <a:avLst/>
                  </a:prstGeom>
                  <a:solidFill>
                    <a:srgbClr val="F0DD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65" name="椭圆 64"/>
                  <p:cNvSpPr/>
                  <p:nvPr/>
                </p:nvSpPr>
                <p:spPr>
                  <a:xfrm>
                    <a:off x="2835905" y="3879158"/>
                    <a:ext cx="382650" cy="83545"/>
                  </a:xfrm>
                  <a:prstGeom prst="ellipse">
                    <a:avLst/>
                  </a:prstGeom>
                  <a:solidFill>
                    <a:srgbClr val="A99D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cs typeface="Arial" panose="020B0604020202020204" pitchFamily="34" charset="0"/>
                      <a:sym typeface="Arial" panose="020B0604020202020204" pitchFamily="34" charset="0"/>
                    </a:endParaRPr>
                  </a:p>
                </p:txBody>
              </p:sp>
            </p:grpSp>
          </p:grpSp>
          <p:grpSp>
            <p:nvGrpSpPr>
              <p:cNvPr id="25" name="组合 24"/>
              <p:cNvGrpSpPr/>
              <p:nvPr/>
            </p:nvGrpSpPr>
            <p:grpSpPr>
              <a:xfrm>
                <a:off x="5509449" y="3086149"/>
                <a:ext cx="814350" cy="1779532"/>
                <a:chOff x="5267655" y="3200298"/>
                <a:chExt cx="576789" cy="1227092"/>
              </a:xfrm>
            </p:grpSpPr>
            <p:sp>
              <p:nvSpPr>
                <p:cNvPr id="49" name="矩形 48"/>
                <p:cNvSpPr/>
                <p:nvPr/>
              </p:nvSpPr>
              <p:spPr>
                <a:xfrm flipV="1">
                  <a:off x="5267655" y="3272298"/>
                  <a:ext cx="175950" cy="1080000"/>
                </a:xfrm>
                <a:prstGeom prst="rect">
                  <a:avLst/>
                </a:prstGeom>
                <a:solidFill>
                  <a:srgbClr val="FFCD69"/>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50" name="矩形 49"/>
                <p:cNvSpPr/>
                <p:nvPr/>
              </p:nvSpPr>
              <p:spPr>
                <a:xfrm flipV="1">
                  <a:off x="5443453" y="3272298"/>
                  <a:ext cx="224035" cy="1080000"/>
                </a:xfrm>
                <a:prstGeom prst="rect">
                  <a:avLst/>
                </a:prstGeom>
                <a:solidFill>
                  <a:srgbClr val="FFC757"/>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51" name="矩形 50"/>
                <p:cNvSpPr/>
                <p:nvPr/>
              </p:nvSpPr>
              <p:spPr>
                <a:xfrm flipV="1">
                  <a:off x="5667337" y="3272298"/>
                  <a:ext cx="175950" cy="1080000"/>
                </a:xfrm>
                <a:prstGeom prst="rect">
                  <a:avLst/>
                </a:prstGeom>
                <a:solidFill>
                  <a:srgbClr val="FFBE3F"/>
                </a:solidFill>
                <a:ln>
                  <a:noFill/>
                </a:ln>
              </p:spPr>
              <p:txBody>
                <a:bodyPr vert="horz" wrap="square" lIns="91440" tIns="45720" rIns="91440" bIns="45720" numCol="1" anchor="t" anchorCtr="0" compatLnSpc="1">
                  <a:prstTxWarp prst="textNoShape">
                    <a:avLst/>
                  </a:prstTxWarp>
                  <a:noAutofit/>
                </a:bodyPr>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grpSp>
              <p:nvGrpSpPr>
                <p:cNvPr id="52" name="组合 51"/>
                <p:cNvGrpSpPr/>
                <p:nvPr/>
              </p:nvGrpSpPr>
              <p:grpSpPr>
                <a:xfrm>
                  <a:off x="5268812" y="3200298"/>
                  <a:ext cx="575632" cy="144000"/>
                  <a:chOff x="2615013" y="3962398"/>
                  <a:chExt cx="824434" cy="180000"/>
                </a:xfrm>
              </p:grpSpPr>
              <p:sp>
                <p:nvSpPr>
                  <p:cNvPr id="57" name="椭圆 56"/>
                  <p:cNvSpPr/>
                  <p:nvPr/>
                </p:nvSpPr>
                <p:spPr>
                  <a:xfrm>
                    <a:off x="2615013" y="3962398"/>
                    <a:ext cx="824434" cy="180000"/>
                  </a:xfrm>
                  <a:prstGeom prst="ellipse">
                    <a:avLst/>
                  </a:prstGeom>
                  <a:solidFill>
                    <a:srgbClr val="F0DD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58" name="椭圆 57"/>
                  <p:cNvSpPr/>
                  <p:nvPr/>
                </p:nvSpPr>
                <p:spPr>
                  <a:xfrm>
                    <a:off x="2835905" y="3995066"/>
                    <a:ext cx="382650" cy="83545"/>
                  </a:xfrm>
                  <a:prstGeom prst="ellipse">
                    <a:avLst/>
                  </a:prstGeom>
                  <a:solidFill>
                    <a:srgbClr val="A99D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53" name="组合 52"/>
                <p:cNvGrpSpPr/>
                <p:nvPr/>
              </p:nvGrpSpPr>
              <p:grpSpPr>
                <a:xfrm rot="16200000">
                  <a:off x="5482662" y="4069162"/>
                  <a:ext cx="144000" cy="572456"/>
                  <a:chOff x="5084397" y="3507435"/>
                  <a:chExt cx="144000" cy="819886"/>
                </a:xfrm>
              </p:grpSpPr>
              <p:sp>
                <p:nvSpPr>
                  <p:cNvPr id="54" name="任意多边形 53"/>
                  <p:cNvSpPr/>
                  <p:nvPr/>
                </p:nvSpPr>
                <p:spPr>
                  <a:xfrm rot="5400000" flipV="1">
                    <a:off x="5030505" y="3566984"/>
                    <a:ext cx="251784" cy="132685"/>
                  </a:xfrm>
                  <a:custGeom>
                    <a:avLst/>
                    <a:gdLst>
                      <a:gd name="connsiteX0" fmla="*/ 0 w 251783"/>
                      <a:gd name="connsiteY0" fmla="*/ 66342 h 132685"/>
                      <a:gd name="connsiteX1" fmla="*/ 0 w 251783"/>
                      <a:gd name="connsiteY1" fmla="*/ 66344 h 132685"/>
                      <a:gd name="connsiteX2" fmla="*/ 8374 w 251783"/>
                      <a:gd name="connsiteY2" fmla="*/ 80853 h 132685"/>
                      <a:gd name="connsiteX3" fmla="*/ 251763 w 251783"/>
                      <a:gd name="connsiteY3" fmla="*/ 132685 h 132685"/>
                      <a:gd name="connsiteX4" fmla="*/ 251783 w 251783"/>
                      <a:gd name="connsiteY4" fmla="*/ 132685 h 132685"/>
                      <a:gd name="connsiteX5" fmla="*/ 251783 w 251783"/>
                      <a:gd name="connsiteY5" fmla="*/ 0 h 132685"/>
                      <a:gd name="connsiteX6" fmla="*/ 251763 w 251783"/>
                      <a:gd name="connsiteY6" fmla="*/ 1 h 132685"/>
                      <a:gd name="connsiteX7" fmla="*/ 8374 w 251783"/>
                      <a:gd name="connsiteY7" fmla="*/ 51832 h 13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783" h="132685">
                        <a:moveTo>
                          <a:pt x="0" y="66342"/>
                        </a:moveTo>
                        <a:lnTo>
                          <a:pt x="0" y="66344"/>
                        </a:lnTo>
                        <a:lnTo>
                          <a:pt x="8374" y="80853"/>
                        </a:lnTo>
                        <a:cubicBezTo>
                          <a:pt x="35830" y="104289"/>
                          <a:pt x="128471" y="123576"/>
                          <a:pt x="251763" y="132685"/>
                        </a:cubicBezTo>
                        <a:lnTo>
                          <a:pt x="251783" y="132685"/>
                        </a:lnTo>
                        <a:lnTo>
                          <a:pt x="251783" y="0"/>
                        </a:lnTo>
                        <a:lnTo>
                          <a:pt x="251763" y="1"/>
                        </a:lnTo>
                        <a:cubicBezTo>
                          <a:pt x="128471" y="9109"/>
                          <a:pt x="35830" y="28397"/>
                          <a:pt x="8374" y="51832"/>
                        </a:cubicBezTo>
                        <a:close/>
                      </a:path>
                    </a:pathLst>
                  </a:custGeom>
                  <a:solidFill>
                    <a:srgbClr val="FFBE3F"/>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55" name="任意多边形 54"/>
                  <p:cNvSpPr/>
                  <p:nvPr/>
                </p:nvSpPr>
                <p:spPr>
                  <a:xfrm rot="5400000" flipV="1">
                    <a:off x="4995962" y="3843108"/>
                    <a:ext cx="320869" cy="144000"/>
                  </a:xfrm>
                  <a:custGeom>
                    <a:avLst/>
                    <a:gdLst>
                      <a:gd name="connsiteX0" fmla="*/ 0 w 320868"/>
                      <a:gd name="connsiteY0" fmla="*/ 5658 h 144000"/>
                      <a:gd name="connsiteX1" fmla="*/ 0 w 320868"/>
                      <a:gd name="connsiteY1" fmla="*/ 138343 h 144000"/>
                      <a:gd name="connsiteX2" fmla="*/ 160434 w 320868"/>
                      <a:gd name="connsiteY2" fmla="*/ 144000 h 144000"/>
                      <a:gd name="connsiteX3" fmla="*/ 320868 w 320868"/>
                      <a:gd name="connsiteY3" fmla="*/ 138343 h 144000"/>
                      <a:gd name="connsiteX4" fmla="*/ 320868 w 320868"/>
                      <a:gd name="connsiteY4" fmla="*/ 5658 h 144000"/>
                      <a:gd name="connsiteX5" fmla="*/ 160434 w 320868"/>
                      <a:gd name="connsiteY5" fmla="*/ 0 h 1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868" h="144000">
                        <a:moveTo>
                          <a:pt x="0" y="5658"/>
                        </a:moveTo>
                        <a:lnTo>
                          <a:pt x="0" y="138343"/>
                        </a:lnTo>
                        <a:lnTo>
                          <a:pt x="160434" y="144000"/>
                        </a:lnTo>
                        <a:lnTo>
                          <a:pt x="320868" y="138343"/>
                        </a:lnTo>
                        <a:lnTo>
                          <a:pt x="320868" y="5658"/>
                        </a:lnTo>
                        <a:lnTo>
                          <a:pt x="160434" y="0"/>
                        </a:lnTo>
                        <a:close/>
                      </a:path>
                    </a:pathLst>
                  </a:custGeom>
                  <a:solidFill>
                    <a:srgbClr val="FFBE3F"/>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56" name="任意多边形 55"/>
                  <p:cNvSpPr/>
                  <p:nvPr/>
                </p:nvSpPr>
                <p:spPr>
                  <a:xfrm rot="5400000" flipV="1">
                    <a:off x="5030506" y="4135086"/>
                    <a:ext cx="251784" cy="132685"/>
                  </a:xfrm>
                  <a:custGeom>
                    <a:avLst/>
                    <a:gdLst>
                      <a:gd name="connsiteX0" fmla="*/ 0 w 251783"/>
                      <a:gd name="connsiteY0" fmla="*/ 0 h 132685"/>
                      <a:gd name="connsiteX1" fmla="*/ 0 w 251783"/>
                      <a:gd name="connsiteY1" fmla="*/ 132685 h 132685"/>
                      <a:gd name="connsiteX2" fmla="*/ 20 w 251783"/>
                      <a:gd name="connsiteY2" fmla="*/ 132685 h 132685"/>
                      <a:gd name="connsiteX3" fmla="*/ 243409 w 251783"/>
                      <a:gd name="connsiteY3" fmla="*/ 80853 h 132685"/>
                      <a:gd name="connsiteX4" fmla="*/ 251783 w 251783"/>
                      <a:gd name="connsiteY4" fmla="*/ 66344 h 132685"/>
                      <a:gd name="connsiteX5" fmla="*/ 251783 w 251783"/>
                      <a:gd name="connsiteY5" fmla="*/ 66342 h 132685"/>
                      <a:gd name="connsiteX6" fmla="*/ 243409 w 251783"/>
                      <a:gd name="connsiteY6" fmla="*/ 51832 h 132685"/>
                      <a:gd name="connsiteX7" fmla="*/ 20 w 251783"/>
                      <a:gd name="connsiteY7" fmla="*/ 1 h 13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783" h="132685">
                        <a:moveTo>
                          <a:pt x="0" y="0"/>
                        </a:moveTo>
                        <a:lnTo>
                          <a:pt x="0" y="132685"/>
                        </a:lnTo>
                        <a:lnTo>
                          <a:pt x="20" y="132685"/>
                        </a:lnTo>
                        <a:cubicBezTo>
                          <a:pt x="123312" y="123576"/>
                          <a:pt x="215953" y="104289"/>
                          <a:pt x="243409" y="80853"/>
                        </a:cubicBezTo>
                        <a:lnTo>
                          <a:pt x="251783" y="66344"/>
                        </a:lnTo>
                        <a:lnTo>
                          <a:pt x="251783" y="66342"/>
                        </a:lnTo>
                        <a:lnTo>
                          <a:pt x="243409" y="51832"/>
                        </a:lnTo>
                        <a:cubicBezTo>
                          <a:pt x="215953" y="28397"/>
                          <a:pt x="123312" y="9109"/>
                          <a:pt x="20" y="1"/>
                        </a:cubicBezTo>
                        <a:close/>
                      </a:path>
                    </a:pathLst>
                  </a:custGeom>
                  <a:solidFill>
                    <a:srgbClr val="FFBE3F"/>
                  </a:solidFill>
                  <a:ln>
                    <a:noFill/>
                  </a:ln>
                </p:spPr>
                <p:txBody>
                  <a:bodyPr vert="horz" wrap="square" lIns="91440" tIns="45720" rIns="91440" bIns="45720" numCol="1" anchor="t" anchorCtr="0" compatLnSpc="1">
                    <a:prstTxWarp prst="textNoShape">
                      <a:avLst/>
                    </a:prstTxWarp>
                    <a:noAutofit/>
                  </a:bodyPr>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grpSp>
          </p:grpSp>
          <p:grpSp>
            <p:nvGrpSpPr>
              <p:cNvPr id="26" name="组合 25"/>
              <p:cNvGrpSpPr/>
              <p:nvPr/>
            </p:nvGrpSpPr>
            <p:grpSpPr>
              <a:xfrm flipH="1">
                <a:off x="5510124" y="1544588"/>
                <a:ext cx="813003" cy="1778563"/>
                <a:chOff x="5269419" y="1825742"/>
                <a:chExt cx="575835" cy="1226424"/>
              </a:xfrm>
            </p:grpSpPr>
            <p:sp>
              <p:nvSpPr>
                <p:cNvPr id="39" name="矩形 38"/>
                <p:cNvSpPr/>
                <p:nvPr/>
              </p:nvSpPr>
              <p:spPr>
                <a:xfrm flipH="1" flipV="1">
                  <a:off x="5669304" y="1897742"/>
                  <a:ext cx="175950" cy="1080000"/>
                </a:xfrm>
                <a:prstGeom prst="rect">
                  <a:avLst/>
                </a:prstGeom>
                <a:solidFill>
                  <a:srgbClr val="EA6254"/>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40" name="矩形 39"/>
                <p:cNvSpPr/>
                <p:nvPr/>
              </p:nvSpPr>
              <p:spPr>
                <a:xfrm flipH="1" flipV="1">
                  <a:off x="5445421" y="1897743"/>
                  <a:ext cx="224035" cy="1080000"/>
                </a:xfrm>
                <a:prstGeom prst="rect">
                  <a:avLst/>
                </a:prstGeom>
                <a:solidFill>
                  <a:srgbClr val="E64A3A"/>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41" name="矩形 40"/>
                <p:cNvSpPr/>
                <p:nvPr/>
              </p:nvSpPr>
              <p:spPr>
                <a:xfrm flipH="1" flipV="1">
                  <a:off x="5269622" y="1897742"/>
                  <a:ext cx="175950" cy="1080000"/>
                </a:xfrm>
                <a:prstGeom prst="rect">
                  <a:avLst/>
                </a:prstGeom>
                <a:solidFill>
                  <a:srgbClr val="E1301D"/>
                </a:solidFill>
                <a:ln>
                  <a:noFill/>
                </a:ln>
              </p:spPr>
              <p:txBody>
                <a:bodyPr vert="horz" wrap="square" lIns="91440" tIns="45720" rIns="91440" bIns="45720" numCol="1" anchor="t" anchorCtr="0" compatLnSpc="1">
                  <a:prstTxWarp prst="textNoShape">
                    <a:avLst/>
                  </a:prstTxWarp>
                  <a:noAutofit/>
                </a:bodyPr>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grpSp>
              <p:nvGrpSpPr>
                <p:cNvPr id="42" name="组合 41"/>
                <p:cNvGrpSpPr/>
                <p:nvPr/>
              </p:nvGrpSpPr>
              <p:grpSpPr>
                <a:xfrm flipH="1">
                  <a:off x="5269419" y="1825742"/>
                  <a:ext cx="575632" cy="144000"/>
                  <a:chOff x="2615013" y="3962398"/>
                  <a:chExt cx="824434" cy="180000"/>
                </a:xfrm>
              </p:grpSpPr>
              <p:sp>
                <p:nvSpPr>
                  <p:cNvPr id="47" name="椭圆 46"/>
                  <p:cNvSpPr/>
                  <p:nvPr/>
                </p:nvSpPr>
                <p:spPr>
                  <a:xfrm>
                    <a:off x="2615013" y="3962398"/>
                    <a:ext cx="824434" cy="180000"/>
                  </a:xfrm>
                  <a:prstGeom prst="ellipse">
                    <a:avLst/>
                  </a:prstGeom>
                  <a:solidFill>
                    <a:srgbClr val="F0DD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48" name="椭圆 47"/>
                  <p:cNvSpPr/>
                  <p:nvPr/>
                </p:nvSpPr>
                <p:spPr>
                  <a:xfrm>
                    <a:off x="2835905" y="3995066"/>
                    <a:ext cx="382650" cy="83545"/>
                  </a:xfrm>
                  <a:prstGeom prst="ellipse">
                    <a:avLst/>
                  </a:prstGeom>
                  <a:solidFill>
                    <a:srgbClr val="A99D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43" name="组合 42"/>
                <p:cNvGrpSpPr/>
                <p:nvPr/>
              </p:nvGrpSpPr>
              <p:grpSpPr>
                <a:xfrm rot="5400000" flipH="1">
                  <a:off x="5485277" y="2694731"/>
                  <a:ext cx="144000" cy="570869"/>
                  <a:chOff x="5897341" y="274559"/>
                  <a:chExt cx="144000" cy="817611"/>
                </a:xfrm>
              </p:grpSpPr>
              <p:sp>
                <p:nvSpPr>
                  <p:cNvPr id="44" name="任意多边形 43"/>
                  <p:cNvSpPr/>
                  <p:nvPr/>
                </p:nvSpPr>
                <p:spPr>
                  <a:xfrm rot="5400000" flipV="1">
                    <a:off x="5843449" y="334108"/>
                    <a:ext cx="251783" cy="132685"/>
                  </a:xfrm>
                  <a:custGeom>
                    <a:avLst/>
                    <a:gdLst>
                      <a:gd name="connsiteX0" fmla="*/ 0 w 251783"/>
                      <a:gd name="connsiteY0" fmla="*/ 66342 h 132685"/>
                      <a:gd name="connsiteX1" fmla="*/ 0 w 251783"/>
                      <a:gd name="connsiteY1" fmla="*/ 66344 h 132685"/>
                      <a:gd name="connsiteX2" fmla="*/ 8374 w 251783"/>
                      <a:gd name="connsiteY2" fmla="*/ 80853 h 132685"/>
                      <a:gd name="connsiteX3" fmla="*/ 251763 w 251783"/>
                      <a:gd name="connsiteY3" fmla="*/ 132685 h 132685"/>
                      <a:gd name="connsiteX4" fmla="*/ 251783 w 251783"/>
                      <a:gd name="connsiteY4" fmla="*/ 132685 h 132685"/>
                      <a:gd name="connsiteX5" fmla="*/ 251783 w 251783"/>
                      <a:gd name="connsiteY5" fmla="*/ 0 h 132685"/>
                      <a:gd name="connsiteX6" fmla="*/ 251763 w 251783"/>
                      <a:gd name="connsiteY6" fmla="*/ 1 h 132685"/>
                      <a:gd name="connsiteX7" fmla="*/ 8374 w 251783"/>
                      <a:gd name="connsiteY7" fmla="*/ 51832 h 13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783" h="132685">
                        <a:moveTo>
                          <a:pt x="0" y="66342"/>
                        </a:moveTo>
                        <a:lnTo>
                          <a:pt x="0" y="66344"/>
                        </a:lnTo>
                        <a:lnTo>
                          <a:pt x="8374" y="80853"/>
                        </a:lnTo>
                        <a:cubicBezTo>
                          <a:pt x="35830" y="104289"/>
                          <a:pt x="128471" y="123576"/>
                          <a:pt x="251763" y="132685"/>
                        </a:cubicBezTo>
                        <a:lnTo>
                          <a:pt x="251783" y="132685"/>
                        </a:lnTo>
                        <a:lnTo>
                          <a:pt x="251783" y="0"/>
                        </a:lnTo>
                        <a:lnTo>
                          <a:pt x="251763" y="1"/>
                        </a:lnTo>
                        <a:cubicBezTo>
                          <a:pt x="128471" y="9109"/>
                          <a:pt x="35830" y="28397"/>
                          <a:pt x="8374" y="51832"/>
                        </a:cubicBezTo>
                        <a:close/>
                      </a:path>
                    </a:pathLst>
                  </a:custGeom>
                  <a:solidFill>
                    <a:srgbClr val="E1301D"/>
                  </a:solidFill>
                  <a:ln>
                    <a:noFill/>
                  </a:ln>
                </p:spPr>
                <p:txBody>
                  <a:bodyPr vert="horz" wrap="square" lIns="91440" tIns="45720" rIns="91440" bIns="45720" numCol="1" anchor="t" anchorCtr="0" compatLnSpc="1">
                    <a:prstTxWarp prst="textNoShape">
                      <a:avLst/>
                    </a:prstTxWarp>
                    <a:noAutofit/>
                  </a:bodyPr>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45" name="任意多边形 44"/>
                  <p:cNvSpPr/>
                  <p:nvPr/>
                </p:nvSpPr>
                <p:spPr>
                  <a:xfrm rot="5400000" flipV="1">
                    <a:off x="5808907" y="607953"/>
                    <a:ext cx="320868" cy="144000"/>
                  </a:xfrm>
                  <a:custGeom>
                    <a:avLst/>
                    <a:gdLst>
                      <a:gd name="connsiteX0" fmla="*/ 0 w 320868"/>
                      <a:gd name="connsiteY0" fmla="*/ 5658 h 144000"/>
                      <a:gd name="connsiteX1" fmla="*/ 0 w 320868"/>
                      <a:gd name="connsiteY1" fmla="*/ 138343 h 144000"/>
                      <a:gd name="connsiteX2" fmla="*/ 160434 w 320868"/>
                      <a:gd name="connsiteY2" fmla="*/ 144000 h 144000"/>
                      <a:gd name="connsiteX3" fmla="*/ 320868 w 320868"/>
                      <a:gd name="connsiteY3" fmla="*/ 138343 h 144000"/>
                      <a:gd name="connsiteX4" fmla="*/ 320868 w 320868"/>
                      <a:gd name="connsiteY4" fmla="*/ 5658 h 144000"/>
                      <a:gd name="connsiteX5" fmla="*/ 160434 w 320868"/>
                      <a:gd name="connsiteY5" fmla="*/ 0 h 1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868" h="144000">
                        <a:moveTo>
                          <a:pt x="0" y="5658"/>
                        </a:moveTo>
                        <a:lnTo>
                          <a:pt x="0" y="138343"/>
                        </a:lnTo>
                        <a:lnTo>
                          <a:pt x="160434" y="144000"/>
                        </a:lnTo>
                        <a:lnTo>
                          <a:pt x="320868" y="138343"/>
                        </a:lnTo>
                        <a:lnTo>
                          <a:pt x="320868" y="5658"/>
                        </a:lnTo>
                        <a:lnTo>
                          <a:pt x="160434" y="0"/>
                        </a:lnTo>
                        <a:close/>
                      </a:path>
                    </a:pathLst>
                  </a:custGeom>
                  <a:solidFill>
                    <a:srgbClr val="E1301D"/>
                  </a:solidFill>
                  <a:ln>
                    <a:noFill/>
                  </a:ln>
                </p:spPr>
                <p:txBody>
                  <a:bodyPr vert="horz" wrap="square" lIns="91440" tIns="45720" rIns="91440" bIns="45720" numCol="1" anchor="t" anchorCtr="0" compatLnSpc="1">
                    <a:prstTxWarp prst="textNoShape">
                      <a:avLst/>
                    </a:prstTxWarp>
                    <a:noAutofit/>
                  </a:bodyPr>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46" name="任意多边形 45"/>
                  <p:cNvSpPr/>
                  <p:nvPr/>
                </p:nvSpPr>
                <p:spPr>
                  <a:xfrm rot="5400000" flipV="1">
                    <a:off x="5843449" y="899936"/>
                    <a:ext cx="251783" cy="132685"/>
                  </a:xfrm>
                  <a:custGeom>
                    <a:avLst/>
                    <a:gdLst>
                      <a:gd name="connsiteX0" fmla="*/ 0 w 251783"/>
                      <a:gd name="connsiteY0" fmla="*/ 0 h 132685"/>
                      <a:gd name="connsiteX1" fmla="*/ 0 w 251783"/>
                      <a:gd name="connsiteY1" fmla="*/ 132685 h 132685"/>
                      <a:gd name="connsiteX2" fmla="*/ 20 w 251783"/>
                      <a:gd name="connsiteY2" fmla="*/ 132685 h 132685"/>
                      <a:gd name="connsiteX3" fmla="*/ 243409 w 251783"/>
                      <a:gd name="connsiteY3" fmla="*/ 80853 h 132685"/>
                      <a:gd name="connsiteX4" fmla="*/ 251783 w 251783"/>
                      <a:gd name="connsiteY4" fmla="*/ 66344 h 132685"/>
                      <a:gd name="connsiteX5" fmla="*/ 251783 w 251783"/>
                      <a:gd name="connsiteY5" fmla="*/ 66342 h 132685"/>
                      <a:gd name="connsiteX6" fmla="*/ 243409 w 251783"/>
                      <a:gd name="connsiteY6" fmla="*/ 51832 h 132685"/>
                      <a:gd name="connsiteX7" fmla="*/ 20 w 251783"/>
                      <a:gd name="connsiteY7" fmla="*/ 1 h 13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783" h="132685">
                        <a:moveTo>
                          <a:pt x="0" y="0"/>
                        </a:moveTo>
                        <a:lnTo>
                          <a:pt x="0" y="132685"/>
                        </a:lnTo>
                        <a:lnTo>
                          <a:pt x="20" y="132685"/>
                        </a:lnTo>
                        <a:cubicBezTo>
                          <a:pt x="123312" y="123576"/>
                          <a:pt x="215953" y="104289"/>
                          <a:pt x="243409" y="80853"/>
                        </a:cubicBezTo>
                        <a:lnTo>
                          <a:pt x="251783" y="66344"/>
                        </a:lnTo>
                        <a:lnTo>
                          <a:pt x="251783" y="66342"/>
                        </a:lnTo>
                        <a:lnTo>
                          <a:pt x="243409" y="51832"/>
                        </a:lnTo>
                        <a:cubicBezTo>
                          <a:pt x="215953" y="28397"/>
                          <a:pt x="123312" y="9109"/>
                          <a:pt x="20" y="1"/>
                        </a:cubicBezTo>
                        <a:close/>
                      </a:path>
                    </a:pathLst>
                  </a:custGeom>
                  <a:solidFill>
                    <a:srgbClr val="E1301D"/>
                  </a:solidFill>
                  <a:ln>
                    <a:noFill/>
                  </a:ln>
                </p:spPr>
                <p:txBody>
                  <a:bodyPr vert="horz" wrap="square" lIns="91440" tIns="45720" rIns="91440" bIns="45720" numCol="1" anchor="t" anchorCtr="0" compatLnSpc="1">
                    <a:prstTxWarp prst="textNoShape">
                      <a:avLst/>
                    </a:prstTxWarp>
                    <a:noAutofit/>
                  </a:bodyPr>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grpSp>
          </p:grpSp>
          <p:grpSp>
            <p:nvGrpSpPr>
              <p:cNvPr id="27" name="组合 26"/>
              <p:cNvGrpSpPr/>
              <p:nvPr/>
            </p:nvGrpSpPr>
            <p:grpSpPr>
              <a:xfrm flipH="1">
                <a:off x="5508880" y="-26083"/>
                <a:ext cx="815495" cy="1786949"/>
                <a:chOff x="5262018" y="556300"/>
                <a:chExt cx="577600" cy="1232207"/>
              </a:xfrm>
            </p:grpSpPr>
            <p:grpSp>
              <p:nvGrpSpPr>
                <p:cNvPr id="28" name="组合 27"/>
                <p:cNvGrpSpPr/>
                <p:nvPr/>
              </p:nvGrpSpPr>
              <p:grpSpPr>
                <a:xfrm>
                  <a:off x="5263730" y="556300"/>
                  <a:ext cx="575888" cy="1152000"/>
                  <a:chOff x="5263730" y="556300"/>
                  <a:chExt cx="575888" cy="1152000"/>
                </a:xfrm>
              </p:grpSpPr>
              <p:sp>
                <p:nvSpPr>
                  <p:cNvPr id="33" name="矩形 32"/>
                  <p:cNvSpPr/>
                  <p:nvPr/>
                </p:nvSpPr>
                <p:spPr>
                  <a:xfrm flipH="1" flipV="1">
                    <a:off x="5663412" y="628300"/>
                    <a:ext cx="175950" cy="1080000"/>
                  </a:xfrm>
                  <a:prstGeom prst="rect">
                    <a:avLst/>
                  </a:prstGeom>
                  <a:solidFill>
                    <a:srgbClr val="22AEB8"/>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34" name="矩形 33"/>
                  <p:cNvSpPr/>
                  <p:nvPr/>
                </p:nvSpPr>
                <p:spPr>
                  <a:xfrm flipH="1" flipV="1">
                    <a:off x="5439529" y="628300"/>
                    <a:ext cx="224035" cy="1080000"/>
                  </a:xfrm>
                  <a:prstGeom prst="rect">
                    <a:avLst/>
                  </a:prstGeom>
                  <a:solidFill>
                    <a:srgbClr val="28B2BF"/>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35" name="矩形 34"/>
                  <p:cNvSpPr/>
                  <p:nvPr/>
                </p:nvSpPr>
                <p:spPr>
                  <a:xfrm flipH="1" flipV="1">
                    <a:off x="5263730" y="628300"/>
                    <a:ext cx="175950" cy="1080000"/>
                  </a:xfrm>
                  <a:prstGeom prst="rect">
                    <a:avLst/>
                  </a:prstGeom>
                  <a:solidFill>
                    <a:srgbClr val="208D98"/>
                  </a:solidFill>
                  <a:ln>
                    <a:noFill/>
                  </a:ln>
                </p:spPr>
                <p:txBody>
                  <a:bodyPr vert="horz" wrap="square" lIns="91440" tIns="45720" rIns="91440" bIns="45720" numCol="1" anchor="t" anchorCtr="0" compatLnSpc="1">
                    <a:prstTxWarp prst="textNoShape">
                      <a:avLst/>
                    </a:prstTxWarp>
                    <a:noAutofit/>
                  </a:bodyPr>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grpSp>
                <p:nvGrpSpPr>
                  <p:cNvPr id="36" name="组合 35"/>
                  <p:cNvGrpSpPr/>
                  <p:nvPr/>
                </p:nvGrpSpPr>
                <p:grpSpPr>
                  <a:xfrm flipH="1">
                    <a:off x="5263986" y="556300"/>
                    <a:ext cx="575632" cy="144000"/>
                    <a:chOff x="2615013" y="3962398"/>
                    <a:chExt cx="824434" cy="180000"/>
                  </a:xfrm>
                </p:grpSpPr>
                <p:sp>
                  <p:nvSpPr>
                    <p:cNvPr id="37" name="椭圆 36"/>
                    <p:cNvSpPr/>
                    <p:nvPr/>
                  </p:nvSpPr>
                  <p:spPr>
                    <a:xfrm>
                      <a:off x="2615013" y="3962398"/>
                      <a:ext cx="824434" cy="180000"/>
                    </a:xfrm>
                    <a:prstGeom prst="ellipse">
                      <a:avLst/>
                    </a:prstGeom>
                    <a:solidFill>
                      <a:srgbClr val="F0DD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38" name="椭圆 37"/>
                    <p:cNvSpPr/>
                    <p:nvPr/>
                  </p:nvSpPr>
                  <p:spPr>
                    <a:xfrm>
                      <a:off x="2835905" y="3995066"/>
                      <a:ext cx="382650" cy="83545"/>
                    </a:xfrm>
                    <a:prstGeom prst="ellipse">
                      <a:avLst/>
                    </a:prstGeom>
                    <a:solidFill>
                      <a:srgbClr val="A99D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cs typeface="Arial" panose="020B0604020202020204" pitchFamily="34" charset="0"/>
                        <a:sym typeface="Arial" panose="020B0604020202020204" pitchFamily="34" charset="0"/>
                      </a:endParaRPr>
                    </a:p>
                  </p:txBody>
                </p:sp>
              </p:grpSp>
            </p:grpSp>
            <p:grpSp>
              <p:nvGrpSpPr>
                <p:cNvPr id="29" name="组合 28"/>
                <p:cNvGrpSpPr/>
                <p:nvPr/>
              </p:nvGrpSpPr>
              <p:grpSpPr>
                <a:xfrm rot="5400000" flipH="1">
                  <a:off x="5477834" y="1428691"/>
                  <a:ext cx="144000" cy="575632"/>
                  <a:chOff x="5527571" y="2362662"/>
                  <a:chExt cx="144000" cy="824433"/>
                </a:xfrm>
              </p:grpSpPr>
              <p:sp>
                <p:nvSpPr>
                  <p:cNvPr id="30" name="任意多边形 29"/>
                  <p:cNvSpPr/>
                  <p:nvPr/>
                </p:nvSpPr>
                <p:spPr>
                  <a:xfrm rot="5400000" flipV="1">
                    <a:off x="5473679" y="2422211"/>
                    <a:ext cx="251783" cy="132685"/>
                  </a:xfrm>
                  <a:custGeom>
                    <a:avLst/>
                    <a:gdLst>
                      <a:gd name="connsiteX0" fmla="*/ 0 w 251783"/>
                      <a:gd name="connsiteY0" fmla="*/ 66342 h 132685"/>
                      <a:gd name="connsiteX1" fmla="*/ 0 w 251783"/>
                      <a:gd name="connsiteY1" fmla="*/ 66344 h 132685"/>
                      <a:gd name="connsiteX2" fmla="*/ 8374 w 251783"/>
                      <a:gd name="connsiteY2" fmla="*/ 80853 h 132685"/>
                      <a:gd name="connsiteX3" fmla="*/ 251763 w 251783"/>
                      <a:gd name="connsiteY3" fmla="*/ 132685 h 132685"/>
                      <a:gd name="connsiteX4" fmla="*/ 251783 w 251783"/>
                      <a:gd name="connsiteY4" fmla="*/ 132685 h 132685"/>
                      <a:gd name="connsiteX5" fmla="*/ 251783 w 251783"/>
                      <a:gd name="connsiteY5" fmla="*/ 0 h 132685"/>
                      <a:gd name="connsiteX6" fmla="*/ 251763 w 251783"/>
                      <a:gd name="connsiteY6" fmla="*/ 1 h 132685"/>
                      <a:gd name="connsiteX7" fmla="*/ 8374 w 251783"/>
                      <a:gd name="connsiteY7" fmla="*/ 51832 h 13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783" h="132685">
                        <a:moveTo>
                          <a:pt x="0" y="66342"/>
                        </a:moveTo>
                        <a:lnTo>
                          <a:pt x="0" y="66344"/>
                        </a:lnTo>
                        <a:lnTo>
                          <a:pt x="8374" y="80853"/>
                        </a:lnTo>
                        <a:cubicBezTo>
                          <a:pt x="35830" y="104289"/>
                          <a:pt x="128471" y="123576"/>
                          <a:pt x="251763" y="132685"/>
                        </a:cubicBezTo>
                        <a:lnTo>
                          <a:pt x="251783" y="132685"/>
                        </a:lnTo>
                        <a:lnTo>
                          <a:pt x="251783" y="0"/>
                        </a:lnTo>
                        <a:lnTo>
                          <a:pt x="251763" y="1"/>
                        </a:lnTo>
                        <a:cubicBezTo>
                          <a:pt x="128471" y="9109"/>
                          <a:pt x="35830" y="28397"/>
                          <a:pt x="8374" y="51832"/>
                        </a:cubicBezTo>
                        <a:close/>
                      </a:path>
                    </a:pathLst>
                  </a:custGeom>
                  <a:solidFill>
                    <a:srgbClr val="2399A5"/>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31" name="任意多边形 30"/>
                  <p:cNvSpPr/>
                  <p:nvPr/>
                </p:nvSpPr>
                <p:spPr>
                  <a:xfrm rot="5400000" flipV="1">
                    <a:off x="5439137" y="2702878"/>
                    <a:ext cx="320868" cy="144000"/>
                  </a:xfrm>
                  <a:custGeom>
                    <a:avLst/>
                    <a:gdLst>
                      <a:gd name="connsiteX0" fmla="*/ 0 w 320868"/>
                      <a:gd name="connsiteY0" fmla="*/ 5658 h 144000"/>
                      <a:gd name="connsiteX1" fmla="*/ 0 w 320868"/>
                      <a:gd name="connsiteY1" fmla="*/ 138343 h 144000"/>
                      <a:gd name="connsiteX2" fmla="*/ 160434 w 320868"/>
                      <a:gd name="connsiteY2" fmla="*/ 144000 h 144000"/>
                      <a:gd name="connsiteX3" fmla="*/ 320868 w 320868"/>
                      <a:gd name="connsiteY3" fmla="*/ 138343 h 144000"/>
                      <a:gd name="connsiteX4" fmla="*/ 320868 w 320868"/>
                      <a:gd name="connsiteY4" fmla="*/ 5658 h 144000"/>
                      <a:gd name="connsiteX5" fmla="*/ 160434 w 320868"/>
                      <a:gd name="connsiteY5" fmla="*/ 0 h 1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868" h="144000">
                        <a:moveTo>
                          <a:pt x="0" y="5658"/>
                        </a:moveTo>
                        <a:lnTo>
                          <a:pt x="0" y="138343"/>
                        </a:lnTo>
                        <a:lnTo>
                          <a:pt x="160434" y="144000"/>
                        </a:lnTo>
                        <a:lnTo>
                          <a:pt x="320868" y="138343"/>
                        </a:lnTo>
                        <a:lnTo>
                          <a:pt x="320868" y="5658"/>
                        </a:lnTo>
                        <a:lnTo>
                          <a:pt x="160434" y="0"/>
                        </a:lnTo>
                        <a:close/>
                      </a:path>
                    </a:pathLst>
                  </a:custGeom>
                  <a:solidFill>
                    <a:srgbClr val="2399A5"/>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32" name="任意多边形 31"/>
                  <p:cNvSpPr/>
                  <p:nvPr/>
                </p:nvSpPr>
                <p:spPr>
                  <a:xfrm rot="5400000" flipV="1">
                    <a:off x="5473679" y="2994861"/>
                    <a:ext cx="251783" cy="132685"/>
                  </a:xfrm>
                  <a:custGeom>
                    <a:avLst/>
                    <a:gdLst>
                      <a:gd name="connsiteX0" fmla="*/ 0 w 251783"/>
                      <a:gd name="connsiteY0" fmla="*/ 0 h 132685"/>
                      <a:gd name="connsiteX1" fmla="*/ 0 w 251783"/>
                      <a:gd name="connsiteY1" fmla="*/ 132685 h 132685"/>
                      <a:gd name="connsiteX2" fmla="*/ 20 w 251783"/>
                      <a:gd name="connsiteY2" fmla="*/ 132685 h 132685"/>
                      <a:gd name="connsiteX3" fmla="*/ 243409 w 251783"/>
                      <a:gd name="connsiteY3" fmla="*/ 80853 h 132685"/>
                      <a:gd name="connsiteX4" fmla="*/ 251783 w 251783"/>
                      <a:gd name="connsiteY4" fmla="*/ 66344 h 132685"/>
                      <a:gd name="connsiteX5" fmla="*/ 251783 w 251783"/>
                      <a:gd name="connsiteY5" fmla="*/ 66342 h 132685"/>
                      <a:gd name="connsiteX6" fmla="*/ 243409 w 251783"/>
                      <a:gd name="connsiteY6" fmla="*/ 51832 h 132685"/>
                      <a:gd name="connsiteX7" fmla="*/ 20 w 251783"/>
                      <a:gd name="connsiteY7" fmla="*/ 1 h 13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783" h="132685">
                        <a:moveTo>
                          <a:pt x="0" y="0"/>
                        </a:moveTo>
                        <a:lnTo>
                          <a:pt x="0" y="132685"/>
                        </a:lnTo>
                        <a:lnTo>
                          <a:pt x="20" y="132685"/>
                        </a:lnTo>
                        <a:cubicBezTo>
                          <a:pt x="123312" y="123576"/>
                          <a:pt x="215953" y="104289"/>
                          <a:pt x="243409" y="80853"/>
                        </a:cubicBezTo>
                        <a:lnTo>
                          <a:pt x="251783" y="66344"/>
                        </a:lnTo>
                        <a:lnTo>
                          <a:pt x="251783" y="66342"/>
                        </a:lnTo>
                        <a:lnTo>
                          <a:pt x="243409" y="51832"/>
                        </a:lnTo>
                        <a:cubicBezTo>
                          <a:pt x="215953" y="28397"/>
                          <a:pt x="123312" y="9109"/>
                          <a:pt x="20" y="1"/>
                        </a:cubicBezTo>
                        <a:close/>
                      </a:path>
                    </a:pathLst>
                  </a:custGeom>
                  <a:solidFill>
                    <a:srgbClr val="2399A5"/>
                  </a:solidFill>
                  <a:ln>
                    <a:noFill/>
                  </a:ln>
                </p:spPr>
                <p:txBody>
                  <a:bodyPr vert="horz" wrap="square" lIns="91440" tIns="45720" rIns="91440" bIns="45720" numCol="1" anchor="t" anchorCtr="0" compatLnSpc="1">
                    <a:prstTxWarp prst="textNoShape">
                      <a:avLst/>
                    </a:prstTxWarp>
                    <a:noAutofit/>
                  </a:bodyPr>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grpSp>
          </p:grpSp>
        </p:grpSp>
      </p:grpSp>
      <p:sp>
        <p:nvSpPr>
          <p:cNvPr id="84" name="椭圆 83"/>
          <p:cNvSpPr/>
          <p:nvPr/>
        </p:nvSpPr>
        <p:spPr>
          <a:xfrm>
            <a:off x="2975654" y="6049280"/>
            <a:ext cx="1512887" cy="255829"/>
          </a:xfrm>
          <a:prstGeom prst="ellipse">
            <a:avLst/>
          </a:prstGeom>
          <a:gradFill flip="none" rotWithShape="1">
            <a:gsLst>
              <a:gs pos="0">
                <a:srgbClr val="727171"/>
              </a:gs>
              <a:gs pos="100000">
                <a:srgbClr val="C0B7A8">
                  <a:alpha val="0"/>
                </a:srgbClr>
              </a:gs>
            </a:gsLst>
            <a:path path="shape">
              <a:fillToRect l="50000" t="50000" r="50000" b="50000"/>
            </a:path>
            <a:tileRect/>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90" name="TextBox 89"/>
          <p:cNvSpPr txBox="1"/>
          <p:nvPr/>
        </p:nvSpPr>
        <p:spPr>
          <a:xfrm>
            <a:off x="4530297" y="2152366"/>
            <a:ext cx="1905739" cy="523220"/>
          </a:xfrm>
          <a:prstGeom prst="rect">
            <a:avLst/>
          </a:prstGeom>
          <a:noFill/>
        </p:spPr>
        <p:txBody>
          <a:bodyPr wrap="square" rtlCol="0">
            <a:spAutoFit/>
          </a:bodyPr>
          <a:lstStyle/>
          <a:p>
            <a:r>
              <a:rPr lang="en-US" altLang="zh-CN" sz="2800" b="1" dirty="0" err="1">
                <a:solidFill>
                  <a:schemeClr val="bg1"/>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Khái</a:t>
            </a:r>
            <a:r>
              <a:rPr lang="en-US" altLang="zh-CN" sz="2800" b="1" dirty="0">
                <a:solidFill>
                  <a:schemeClr val="bg1"/>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800" b="1" dirty="0" err="1">
                <a:solidFill>
                  <a:schemeClr val="bg1"/>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niệm</a:t>
            </a:r>
            <a:endParaRPr lang="zh-CN"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91" name="TextBox 90"/>
          <p:cNvSpPr txBox="1"/>
          <p:nvPr/>
        </p:nvSpPr>
        <p:spPr>
          <a:xfrm>
            <a:off x="3229344" y="3918607"/>
            <a:ext cx="2012619" cy="523220"/>
          </a:xfrm>
          <a:prstGeom prst="rect">
            <a:avLst/>
          </a:prstGeom>
          <a:noFill/>
        </p:spPr>
        <p:txBody>
          <a:bodyPr wrap="square" rtlCol="0">
            <a:spAutoFit/>
          </a:bodyPr>
          <a:lstStyle/>
          <a:p>
            <a:r>
              <a:rPr lang="en-US" altLang="zh-CN" sz="2800" b="1" dirty="0" err="1">
                <a:solidFill>
                  <a:schemeClr val="bg1"/>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Cách</a:t>
            </a:r>
            <a:r>
              <a:rPr lang="en-US" altLang="zh-CN" sz="2800" b="1" dirty="0">
                <a:solidFill>
                  <a:schemeClr val="bg1"/>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800" b="1" dirty="0" err="1">
                <a:solidFill>
                  <a:schemeClr val="bg1"/>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tạo</a:t>
            </a:r>
            <a:endParaRPr lang="zh-CN"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92" name="TextBox 91"/>
          <p:cNvSpPr txBox="1"/>
          <p:nvPr/>
        </p:nvSpPr>
        <p:spPr>
          <a:xfrm>
            <a:off x="6312981" y="3429000"/>
            <a:ext cx="1742446" cy="523220"/>
          </a:xfrm>
          <a:prstGeom prst="rect">
            <a:avLst/>
          </a:prstGeom>
          <a:noFill/>
        </p:spPr>
        <p:txBody>
          <a:bodyPr wrap="square" rtlCol="0">
            <a:spAutoFit/>
          </a:bodyPr>
          <a:lstStyle/>
          <a:p>
            <a:r>
              <a:rPr lang="en-US" altLang="zh-CN" sz="2800" b="1" dirty="0" err="1">
                <a:solidFill>
                  <a:schemeClr val="bg1"/>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Tác</a:t>
            </a:r>
            <a:r>
              <a:rPr lang="en-US" altLang="zh-CN" sz="2800" b="1" dirty="0">
                <a:solidFill>
                  <a:schemeClr val="bg1"/>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800" b="1" dirty="0" err="1">
                <a:solidFill>
                  <a:schemeClr val="bg1"/>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dụng</a:t>
            </a:r>
            <a:endParaRPr lang="zh-CN"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93" name="TextBox 92"/>
          <p:cNvSpPr txBox="1"/>
          <p:nvPr/>
        </p:nvSpPr>
        <p:spPr>
          <a:xfrm>
            <a:off x="5095330" y="5137793"/>
            <a:ext cx="1250930" cy="523220"/>
          </a:xfrm>
          <a:prstGeom prst="rect">
            <a:avLst/>
          </a:prstGeom>
          <a:noFill/>
        </p:spPr>
        <p:txBody>
          <a:bodyPr wrap="square" rtlCol="0">
            <a:spAutoFit/>
          </a:bodyPr>
          <a:lstStyle/>
          <a:p>
            <a:r>
              <a:rPr lang="en-US" altLang="zh-CN" sz="2800" b="1" dirty="0" err="1">
                <a:solidFill>
                  <a:schemeClr val="bg1"/>
                </a:solidFill>
                <a:effectLst>
                  <a:outerShdw blurRad="38100" dist="38100" dir="2700000" algn="tl">
                    <a:srgbClr val="000000">
                      <a:alpha val="43137"/>
                    </a:srgbClr>
                  </a:outerShdw>
                </a:effectLst>
                <a:latin typeface="#9Slide03 Ample" panose="02000000000000000000" pitchFamily="2" charset="0"/>
                <a:ea typeface="微软雅黑" panose="020B0503020204020204" pitchFamily="34" charset="-122"/>
                <a:cs typeface="Arial" panose="020B0604020202020204" pitchFamily="34" charset="0"/>
                <a:sym typeface="Arial" panose="020B0604020202020204" pitchFamily="34" charset="0"/>
              </a:rPr>
              <a:t>Ví</a:t>
            </a:r>
            <a:r>
              <a:rPr lang="en-US" altLang="zh-CN" sz="2800" b="1" dirty="0">
                <a:solidFill>
                  <a:schemeClr val="bg1"/>
                </a:solidFill>
                <a:effectLst>
                  <a:outerShdw blurRad="38100" dist="38100" dir="2700000" algn="tl">
                    <a:srgbClr val="000000">
                      <a:alpha val="43137"/>
                    </a:srgbClr>
                  </a:outerShdw>
                </a:effectLst>
                <a:latin typeface="#9Slide03 Ample" panose="02000000000000000000" pitchFamily="2" charset="0"/>
                <a:ea typeface="微软雅黑" panose="020B0503020204020204" pitchFamily="34" charset="-122"/>
                <a:cs typeface="Arial" panose="020B0604020202020204" pitchFamily="34" charset="0"/>
                <a:sym typeface="Arial" panose="020B0604020202020204" pitchFamily="34" charset="0"/>
              </a:rPr>
              <a:t> </a:t>
            </a:r>
            <a:r>
              <a:rPr lang="en-US" altLang="zh-CN" sz="2800" b="1" dirty="0" err="1">
                <a:solidFill>
                  <a:schemeClr val="bg1"/>
                </a:solidFill>
                <a:effectLst>
                  <a:outerShdw blurRad="38100" dist="38100" dir="2700000" algn="tl">
                    <a:srgbClr val="000000">
                      <a:alpha val="43137"/>
                    </a:srgbClr>
                  </a:outerShdw>
                </a:effectLst>
                <a:latin typeface="#9Slide03 Ample" panose="02000000000000000000" pitchFamily="2" charset="0"/>
                <a:ea typeface="微软雅黑" panose="020B0503020204020204" pitchFamily="34" charset="-122"/>
                <a:cs typeface="Arial" panose="020B0604020202020204" pitchFamily="34" charset="0"/>
                <a:sym typeface="Arial" panose="020B0604020202020204" pitchFamily="34" charset="0"/>
              </a:rPr>
              <a:t>dụ</a:t>
            </a:r>
            <a:endParaRPr lang="zh-CN" altLang="en-US" sz="2800" b="1" dirty="0">
              <a:solidFill>
                <a:schemeClr val="bg1"/>
              </a:solidFill>
              <a:effectLst>
                <a:outerShdw blurRad="38100" dist="38100" dir="2700000" algn="tl">
                  <a:srgbClr val="000000">
                    <a:alpha val="43137"/>
                  </a:srgbClr>
                </a:outerShdw>
              </a:effectLst>
              <a:latin typeface="#9Slide03 Ample" panose="02000000000000000000" pitchFamily="2" charset="0"/>
              <a:ea typeface="微软雅黑" panose="020B0503020204020204" pitchFamily="34" charset="-122"/>
              <a:cs typeface="Arial" panose="020B0604020202020204" pitchFamily="34" charset="0"/>
              <a:sym typeface="Arial" panose="020B0604020202020204" pitchFamily="34" charset="0"/>
            </a:endParaRPr>
          </a:p>
        </p:txBody>
      </p:sp>
      <p:sp>
        <p:nvSpPr>
          <p:cNvPr id="94" name="TextBox 93"/>
          <p:cNvSpPr txBox="1"/>
          <p:nvPr/>
        </p:nvSpPr>
        <p:spPr>
          <a:xfrm>
            <a:off x="335360" y="1492057"/>
            <a:ext cx="3611668" cy="1569660"/>
          </a:xfrm>
          <a:prstGeom prst="rect">
            <a:avLst/>
          </a:prstGeom>
          <a:noFill/>
        </p:spPr>
        <p:txBody>
          <a:bodyPr wrap="square" rtlCol="0">
            <a:spAutoFit/>
          </a:bodyPr>
          <a:lstStyle/>
          <a:p>
            <a:pPr algn="just"/>
            <a:r>
              <a:rPr lang="en-US" altLang="zh-CN" sz="24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Là</a:t>
            </a:r>
            <a:r>
              <a:rPr lang="en-US" altLang="zh-CN"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BPTT </a:t>
            </a:r>
            <a:r>
              <a:rPr lang="en-US" altLang="zh-CN" sz="24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ngữ</a:t>
            </a:r>
            <a:r>
              <a:rPr lang="en-US" altLang="zh-CN"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âm</a:t>
            </a:r>
            <a:r>
              <a:rPr lang="en-US" altLang="zh-CN"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tạo</a:t>
            </a:r>
            <a:r>
              <a:rPr lang="en-US" altLang="zh-CN"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nên</a:t>
            </a:r>
            <a:r>
              <a:rPr lang="en-US" altLang="zh-CN"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bằng</a:t>
            </a:r>
            <a:r>
              <a:rPr lang="en-US" altLang="zh-CN"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cách</a:t>
            </a:r>
            <a:r>
              <a:rPr lang="en-US" altLang="zh-CN"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lặp</a:t>
            </a:r>
            <a:r>
              <a:rPr lang="en-US" altLang="zh-CN"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lại</a:t>
            </a:r>
            <a:r>
              <a:rPr lang="en-US" altLang="zh-CN"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thanh</a:t>
            </a:r>
            <a:r>
              <a:rPr lang="en-US" altLang="zh-CN"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điệu</a:t>
            </a:r>
            <a:r>
              <a:rPr lang="en-US" altLang="zh-CN"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cùng</a:t>
            </a:r>
            <a:r>
              <a:rPr lang="en-US" altLang="zh-CN"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loại</a:t>
            </a:r>
            <a:r>
              <a:rPr lang="en-US" altLang="zh-CN"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thanh</a:t>
            </a:r>
            <a:r>
              <a:rPr lang="en-US" altLang="zh-CN"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bằng</a:t>
            </a:r>
            <a:r>
              <a:rPr lang="en-US" altLang="zh-CN"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hoặc</a:t>
            </a:r>
            <a:r>
              <a:rPr lang="en-US" altLang="zh-CN"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thanh</a:t>
            </a:r>
            <a:r>
              <a:rPr lang="en-US" altLang="zh-CN"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trắc</a:t>
            </a:r>
            <a:r>
              <a:rPr lang="en-US" altLang="zh-CN"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a:t>
            </a:r>
            <a:endParaRPr lang="zh-CN" altLang="en-US"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95" name="TextBox 94"/>
          <p:cNvSpPr txBox="1"/>
          <p:nvPr/>
        </p:nvSpPr>
        <p:spPr>
          <a:xfrm>
            <a:off x="8509456" y="3313125"/>
            <a:ext cx="3203168" cy="830997"/>
          </a:xfrm>
          <a:prstGeom prst="rect">
            <a:avLst/>
          </a:prstGeom>
          <a:noFill/>
        </p:spPr>
        <p:txBody>
          <a:bodyPr wrap="square" rtlCol="0">
            <a:spAutoFit/>
          </a:bodyPr>
          <a:lstStyle/>
          <a:p>
            <a:pPr algn="just"/>
            <a:r>
              <a:rPr lang="en-US" altLang="zh-CN" sz="24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Tăng</a:t>
            </a:r>
            <a:r>
              <a:rPr lang="en-US" altLang="zh-CN"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tính</a:t>
            </a:r>
            <a:r>
              <a:rPr lang="en-US" altLang="zh-CN"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nhạc</a:t>
            </a:r>
            <a:r>
              <a:rPr lang="en-US" altLang="zh-CN"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nâng</a:t>
            </a:r>
            <a:r>
              <a:rPr lang="en-US" altLang="zh-CN"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cao</a:t>
            </a:r>
            <a:r>
              <a:rPr lang="en-US" altLang="zh-CN"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hiệu</a:t>
            </a:r>
            <a:r>
              <a:rPr lang="en-US" altLang="zh-CN"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quả</a:t>
            </a:r>
            <a:r>
              <a:rPr lang="en-US" altLang="zh-CN"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diễn</a:t>
            </a:r>
            <a:r>
              <a:rPr lang="en-US" altLang="zh-CN"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đạt</a:t>
            </a:r>
            <a:endParaRPr lang="zh-CN" altLang="en-US"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96" name="TextBox 95"/>
          <p:cNvSpPr txBox="1"/>
          <p:nvPr/>
        </p:nvSpPr>
        <p:spPr>
          <a:xfrm>
            <a:off x="335360" y="3711399"/>
            <a:ext cx="2271271" cy="2677656"/>
          </a:xfrm>
          <a:prstGeom prst="rect">
            <a:avLst/>
          </a:prstGeom>
          <a:noFill/>
        </p:spPr>
        <p:txBody>
          <a:bodyPr wrap="square" rtlCol="0">
            <a:spAutoFit/>
          </a:bodyPr>
          <a:lstStyle/>
          <a:p>
            <a:pPr algn="just"/>
            <a:r>
              <a:rPr lang="en-US" altLang="zh-CN" sz="24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Sử</a:t>
            </a:r>
            <a:r>
              <a:rPr lang="en-US" altLang="zh-CN"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dụng</a:t>
            </a:r>
            <a:r>
              <a:rPr lang="en-US" altLang="zh-CN"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lặp</a:t>
            </a:r>
            <a:r>
              <a:rPr lang="en-US" altLang="zh-CN"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lại</a:t>
            </a:r>
            <a:r>
              <a:rPr lang="en-US" altLang="zh-CN"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a:t>
            </a:r>
          </a:p>
          <a:p>
            <a:pPr algn="just"/>
            <a:r>
              <a:rPr lang="en-US" altLang="zh-CN"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- 1 </a:t>
            </a:r>
            <a:r>
              <a:rPr lang="en-US" altLang="zh-CN" sz="24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loạt</a:t>
            </a:r>
            <a:r>
              <a:rPr lang="en-US" altLang="zh-CN"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âm</a:t>
            </a:r>
            <a:r>
              <a:rPr lang="en-US" altLang="zh-CN"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tiết</a:t>
            </a:r>
            <a:r>
              <a:rPr lang="en-US" altLang="zh-CN"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cùng</a:t>
            </a:r>
            <a:r>
              <a:rPr lang="en-US" altLang="zh-CN"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thanh</a:t>
            </a:r>
            <a:r>
              <a:rPr lang="en-US" altLang="zh-CN"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điệu</a:t>
            </a:r>
            <a:endParaRPr lang="en-US" altLang="zh-CN"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a:p>
            <a:pPr algn="just"/>
            <a:r>
              <a:rPr lang="en-US" altLang="zh-CN"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Thanh </a:t>
            </a:r>
            <a:r>
              <a:rPr lang="en-US" altLang="zh-CN" sz="24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điệu</a:t>
            </a:r>
            <a:r>
              <a:rPr lang="en-US" altLang="zh-CN"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theo</a:t>
            </a:r>
            <a:r>
              <a:rPr lang="en-US" altLang="zh-CN"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từng</a:t>
            </a:r>
            <a:r>
              <a:rPr lang="en-US" altLang="zh-CN"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nhóm</a:t>
            </a:r>
            <a:r>
              <a:rPr lang="en-US" altLang="zh-CN"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âm</a:t>
            </a:r>
            <a:r>
              <a:rPr lang="en-US" altLang="zh-CN"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tiết</a:t>
            </a:r>
            <a:endParaRPr lang="zh-CN" altLang="en-US"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97" name="TextBox 96"/>
          <p:cNvSpPr txBox="1"/>
          <p:nvPr/>
        </p:nvSpPr>
        <p:spPr>
          <a:xfrm>
            <a:off x="6672064" y="5013176"/>
            <a:ext cx="5224661" cy="830997"/>
          </a:xfrm>
          <a:prstGeom prst="rect">
            <a:avLst/>
          </a:prstGeom>
          <a:noFill/>
        </p:spPr>
        <p:txBody>
          <a:bodyPr wrap="square" rtlCol="0">
            <a:spAutoFit/>
          </a:bodyPr>
          <a:lstStyle/>
          <a:p>
            <a:r>
              <a:rPr lang="en-US" altLang="zh-CN" sz="2400" b="1"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Ô! </a:t>
            </a:r>
            <a:r>
              <a:rPr lang="en-US" altLang="zh-CN" sz="2400" b="1"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Đêm</a:t>
            </a:r>
            <a:r>
              <a:rPr lang="en-US" altLang="zh-CN" sz="2400" b="1"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nay </a:t>
            </a:r>
            <a:r>
              <a:rPr lang="en-US" altLang="zh-CN" sz="2400" b="1"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trời</a:t>
            </a:r>
            <a:r>
              <a:rPr lang="en-US" altLang="zh-CN" sz="2400" b="1"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trong</a:t>
            </a:r>
            <a:r>
              <a:rPr lang="en-US" altLang="zh-CN" sz="2400" b="1"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như</a:t>
            </a:r>
            <a:r>
              <a:rPr lang="en-US" altLang="zh-CN" sz="2400" b="1"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gương</a:t>
            </a:r>
            <a:endParaRPr lang="en-US" altLang="zh-CN" sz="2400" b="1"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a:p>
            <a:r>
              <a:rPr lang="en-US" altLang="zh-CN" sz="2400" b="1"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Không</a:t>
            </a:r>
            <a:r>
              <a:rPr lang="en-US" altLang="zh-CN" sz="2400" b="1"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làn</a:t>
            </a:r>
            <a:r>
              <a:rPr lang="en-US" altLang="zh-CN" sz="2400" b="1"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mây</a:t>
            </a:r>
            <a:r>
              <a:rPr lang="en-US" altLang="zh-CN" sz="2400" b="1"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vương</a:t>
            </a:r>
            <a:r>
              <a:rPr lang="en-US" altLang="zh-CN" sz="2400" b="1"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không</a:t>
            </a:r>
            <a:r>
              <a:rPr lang="en-US" altLang="zh-CN" sz="2400" b="1"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hơi</a:t>
            </a:r>
            <a:r>
              <a:rPr lang="en-US" altLang="zh-CN" sz="2400" b="1"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sương</a:t>
            </a:r>
            <a:r>
              <a:rPr lang="en-US" altLang="zh-CN" sz="2400" b="1"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a:t>
            </a:r>
            <a:endParaRPr lang="zh-CN" altLang="en-US" sz="2400" b="1"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98" name="TextBox 97">
            <a:extLst>
              <a:ext uri="{FF2B5EF4-FFF2-40B4-BE49-F238E27FC236}">
                <a16:creationId xmlns:a16="http://schemas.microsoft.com/office/drawing/2014/main" xmlns="" id="{BA672AF5-0C05-4CDC-9F9A-1FEEDF42D7E2}"/>
              </a:ext>
            </a:extLst>
          </p:cNvPr>
          <p:cNvSpPr txBox="1"/>
          <p:nvPr/>
        </p:nvSpPr>
        <p:spPr>
          <a:xfrm>
            <a:off x="711347" y="242846"/>
            <a:ext cx="10513125" cy="701154"/>
          </a:xfrm>
          <a:prstGeom prst="rect">
            <a:avLst/>
          </a:prstGeom>
          <a:noFill/>
        </p:spPr>
        <p:txBody>
          <a:bodyPr wrap="square" rtlCol="0">
            <a:spAutoFit/>
          </a:bodyPr>
          <a:lstStyle/>
          <a:p>
            <a:pPr algn="ctr">
              <a:lnSpc>
                <a:spcPct val="120000"/>
              </a:lnSpc>
            </a:pPr>
            <a:r>
              <a:rPr lang="en-US" altLang="zh-CN" sz="3600" b="1" dirty="0" err="1">
                <a:ln w="19050">
                  <a:solidFill>
                    <a:schemeClr val="bg1">
                      <a:lumMod val="95000"/>
                    </a:schemeClr>
                  </a:solidFill>
                </a:ln>
                <a:solidFill>
                  <a:srgbClr val="E1301D"/>
                </a:solidFill>
                <a:effectLst>
                  <a:outerShdw blurRad="38100" dist="38100" dir="2700000" algn="tl">
                    <a:srgbClr val="000000">
                      <a:alpha val="43137"/>
                    </a:srgbClr>
                  </a:outerShdw>
                </a:effectLst>
                <a:latin typeface="#9Slide03 AllRoundGothic" panose="020B0703020202020104" pitchFamily="34" charset="0"/>
                <a:cs typeface="Arial" panose="020B0604020202020204" pitchFamily="34" charset="0"/>
                <a:sym typeface="Arial" panose="020B0604020202020204" pitchFamily="34" charset="0"/>
              </a:rPr>
              <a:t>Biện</a:t>
            </a:r>
            <a:r>
              <a:rPr lang="en-US" altLang="zh-CN" sz="3600" b="1" dirty="0">
                <a:ln w="19050">
                  <a:solidFill>
                    <a:schemeClr val="bg1">
                      <a:lumMod val="95000"/>
                    </a:schemeClr>
                  </a:solidFill>
                </a:ln>
                <a:solidFill>
                  <a:srgbClr val="E1301D"/>
                </a:solidFill>
                <a:effectLst>
                  <a:outerShdw blurRad="38100" dist="38100" dir="2700000" algn="tl">
                    <a:srgbClr val="000000">
                      <a:alpha val="43137"/>
                    </a:srgbClr>
                  </a:outerShdw>
                </a:effectLst>
                <a:latin typeface="#9Slide03 AllRoundGothic" panose="020B0703020202020104" pitchFamily="34" charset="0"/>
                <a:cs typeface="Arial" panose="020B0604020202020204" pitchFamily="34" charset="0"/>
                <a:sym typeface="Arial" panose="020B0604020202020204" pitchFamily="34" charset="0"/>
              </a:rPr>
              <a:t> </a:t>
            </a:r>
            <a:r>
              <a:rPr lang="en-US" altLang="zh-CN" sz="3600" b="1" dirty="0" err="1">
                <a:ln w="19050">
                  <a:solidFill>
                    <a:schemeClr val="bg1">
                      <a:lumMod val="95000"/>
                    </a:schemeClr>
                  </a:solidFill>
                </a:ln>
                <a:solidFill>
                  <a:srgbClr val="E1301D"/>
                </a:solidFill>
                <a:effectLst>
                  <a:outerShdw blurRad="38100" dist="38100" dir="2700000" algn="tl">
                    <a:srgbClr val="000000">
                      <a:alpha val="43137"/>
                    </a:srgbClr>
                  </a:outerShdw>
                </a:effectLst>
                <a:latin typeface="#9Slide03 AllRoundGothic" panose="020B0703020202020104" pitchFamily="34" charset="0"/>
                <a:cs typeface="Arial" panose="020B0604020202020204" pitchFamily="34" charset="0"/>
                <a:sym typeface="Arial" panose="020B0604020202020204" pitchFamily="34" charset="0"/>
              </a:rPr>
              <a:t>pháp</a:t>
            </a:r>
            <a:r>
              <a:rPr lang="en-US" altLang="zh-CN" sz="3600" b="1" dirty="0">
                <a:ln w="19050">
                  <a:solidFill>
                    <a:schemeClr val="bg1">
                      <a:lumMod val="95000"/>
                    </a:schemeClr>
                  </a:solidFill>
                </a:ln>
                <a:solidFill>
                  <a:srgbClr val="E1301D"/>
                </a:solidFill>
                <a:effectLst>
                  <a:outerShdw blurRad="38100" dist="38100" dir="2700000" algn="tl">
                    <a:srgbClr val="000000">
                      <a:alpha val="43137"/>
                    </a:srgbClr>
                  </a:outerShdw>
                </a:effectLst>
                <a:latin typeface="#9Slide03 AllRoundGothic" panose="020B0703020202020104" pitchFamily="34" charset="0"/>
                <a:cs typeface="Arial" panose="020B0604020202020204" pitchFamily="34" charset="0"/>
                <a:sym typeface="Arial" panose="020B0604020202020204" pitchFamily="34" charset="0"/>
              </a:rPr>
              <a:t> </a:t>
            </a:r>
            <a:r>
              <a:rPr lang="en-US" altLang="zh-CN" sz="3600" b="1" dirty="0" err="1">
                <a:ln w="19050">
                  <a:solidFill>
                    <a:schemeClr val="bg1">
                      <a:lumMod val="95000"/>
                    </a:schemeClr>
                  </a:solidFill>
                </a:ln>
                <a:solidFill>
                  <a:srgbClr val="E1301D"/>
                </a:solidFill>
                <a:effectLst>
                  <a:outerShdw blurRad="38100" dist="38100" dir="2700000" algn="tl">
                    <a:srgbClr val="000000">
                      <a:alpha val="43137"/>
                    </a:srgbClr>
                  </a:outerShdw>
                </a:effectLst>
                <a:latin typeface="#9Slide03 AllRoundGothic" panose="020B0703020202020104" pitchFamily="34" charset="0"/>
                <a:cs typeface="Arial" panose="020B0604020202020204" pitchFamily="34" charset="0"/>
                <a:sym typeface="Arial" panose="020B0604020202020204" pitchFamily="34" charset="0"/>
              </a:rPr>
              <a:t>tu</a:t>
            </a:r>
            <a:r>
              <a:rPr lang="en-US" altLang="zh-CN" sz="3600" b="1" dirty="0">
                <a:ln w="19050">
                  <a:solidFill>
                    <a:schemeClr val="bg1">
                      <a:lumMod val="95000"/>
                    </a:schemeClr>
                  </a:solidFill>
                </a:ln>
                <a:solidFill>
                  <a:srgbClr val="E1301D"/>
                </a:solidFill>
                <a:effectLst>
                  <a:outerShdw blurRad="38100" dist="38100" dir="2700000" algn="tl">
                    <a:srgbClr val="000000">
                      <a:alpha val="43137"/>
                    </a:srgbClr>
                  </a:outerShdw>
                </a:effectLst>
                <a:latin typeface="#9Slide03 AllRoundGothic" panose="020B0703020202020104" pitchFamily="34" charset="0"/>
                <a:cs typeface="Arial" panose="020B0604020202020204" pitchFamily="34" charset="0"/>
                <a:sym typeface="Arial" panose="020B0604020202020204" pitchFamily="34" charset="0"/>
              </a:rPr>
              <a:t> </a:t>
            </a:r>
            <a:r>
              <a:rPr lang="en-US" altLang="zh-CN" sz="3600" b="1" dirty="0" err="1">
                <a:ln w="19050">
                  <a:solidFill>
                    <a:schemeClr val="bg1">
                      <a:lumMod val="95000"/>
                    </a:schemeClr>
                  </a:solidFill>
                </a:ln>
                <a:solidFill>
                  <a:srgbClr val="E1301D"/>
                </a:solidFill>
                <a:effectLst>
                  <a:outerShdw blurRad="38100" dist="38100" dir="2700000" algn="tl">
                    <a:srgbClr val="000000">
                      <a:alpha val="43137"/>
                    </a:srgbClr>
                  </a:outerShdw>
                </a:effectLst>
                <a:latin typeface="#9Slide03 AllRoundGothic" panose="020B0703020202020104" pitchFamily="34" charset="0"/>
                <a:cs typeface="Arial" panose="020B0604020202020204" pitchFamily="34" charset="0"/>
                <a:sym typeface="Arial" panose="020B0604020202020204" pitchFamily="34" charset="0"/>
              </a:rPr>
              <a:t>từ</a:t>
            </a:r>
            <a:r>
              <a:rPr lang="en-US" altLang="zh-CN" sz="3600" b="1" dirty="0">
                <a:ln w="19050">
                  <a:solidFill>
                    <a:schemeClr val="bg1">
                      <a:lumMod val="95000"/>
                    </a:schemeClr>
                  </a:solidFill>
                </a:ln>
                <a:solidFill>
                  <a:srgbClr val="E1301D"/>
                </a:solidFill>
                <a:effectLst>
                  <a:outerShdw blurRad="38100" dist="38100" dir="2700000" algn="tl">
                    <a:srgbClr val="000000">
                      <a:alpha val="43137"/>
                    </a:srgbClr>
                  </a:outerShdw>
                </a:effectLst>
                <a:latin typeface="#9Slide03 AllRoundGothic" panose="020B0703020202020104" pitchFamily="34" charset="0"/>
                <a:cs typeface="Arial" panose="020B0604020202020204" pitchFamily="34" charset="0"/>
                <a:sym typeface="Arial" panose="020B0604020202020204" pitchFamily="34" charset="0"/>
              </a:rPr>
              <a:t> </a:t>
            </a:r>
            <a:r>
              <a:rPr lang="en-US" altLang="zh-CN" sz="3600" b="1" dirty="0" err="1">
                <a:ln w="19050">
                  <a:solidFill>
                    <a:schemeClr val="bg1">
                      <a:lumMod val="95000"/>
                    </a:schemeClr>
                  </a:solidFill>
                </a:ln>
                <a:solidFill>
                  <a:srgbClr val="E1301D"/>
                </a:solidFill>
                <a:effectLst>
                  <a:outerShdw blurRad="38100" dist="38100" dir="2700000" algn="tl">
                    <a:srgbClr val="000000">
                      <a:alpha val="43137"/>
                    </a:srgbClr>
                  </a:outerShdw>
                </a:effectLst>
                <a:latin typeface="#9Slide03 AllRoundGothic" panose="020B0703020202020104" pitchFamily="34" charset="0"/>
                <a:cs typeface="Arial" panose="020B0604020202020204" pitchFamily="34" charset="0"/>
                <a:sym typeface="Arial" panose="020B0604020202020204" pitchFamily="34" charset="0"/>
              </a:rPr>
              <a:t>điệp</a:t>
            </a:r>
            <a:r>
              <a:rPr lang="en-US" altLang="zh-CN" sz="3600" b="1" dirty="0">
                <a:ln w="19050">
                  <a:solidFill>
                    <a:schemeClr val="bg1">
                      <a:lumMod val="95000"/>
                    </a:schemeClr>
                  </a:solidFill>
                </a:ln>
                <a:solidFill>
                  <a:srgbClr val="E1301D"/>
                </a:solidFill>
                <a:effectLst>
                  <a:outerShdw blurRad="38100" dist="38100" dir="2700000" algn="tl">
                    <a:srgbClr val="000000">
                      <a:alpha val="43137"/>
                    </a:srgbClr>
                  </a:outerShdw>
                </a:effectLst>
                <a:latin typeface="#9Slide03 AllRoundGothic" panose="020B0703020202020104" pitchFamily="34" charset="0"/>
                <a:cs typeface="Arial" panose="020B0604020202020204" pitchFamily="34" charset="0"/>
                <a:sym typeface="Arial" panose="020B0604020202020204" pitchFamily="34" charset="0"/>
              </a:rPr>
              <a:t> </a:t>
            </a:r>
            <a:r>
              <a:rPr lang="en-US" altLang="zh-CN" sz="3600" b="1" dirty="0" err="1">
                <a:ln w="19050">
                  <a:solidFill>
                    <a:schemeClr val="bg1">
                      <a:lumMod val="95000"/>
                    </a:schemeClr>
                  </a:solidFill>
                </a:ln>
                <a:solidFill>
                  <a:srgbClr val="E1301D"/>
                </a:solidFill>
                <a:effectLst>
                  <a:outerShdw blurRad="38100" dist="38100" dir="2700000" algn="tl">
                    <a:srgbClr val="000000">
                      <a:alpha val="43137"/>
                    </a:srgbClr>
                  </a:outerShdw>
                </a:effectLst>
                <a:latin typeface="#9Slide03 AllRoundGothic" panose="020B0703020202020104" pitchFamily="34" charset="0"/>
                <a:cs typeface="Arial" panose="020B0604020202020204" pitchFamily="34" charset="0"/>
                <a:sym typeface="Arial" panose="020B0604020202020204" pitchFamily="34" charset="0"/>
              </a:rPr>
              <a:t>thanh</a:t>
            </a:r>
            <a:endParaRPr lang="zh-CN" altLang="en-US" sz="3600" b="1" dirty="0">
              <a:ln w="19050">
                <a:solidFill>
                  <a:schemeClr val="bg1">
                    <a:lumMod val="95000"/>
                  </a:schemeClr>
                </a:solidFill>
              </a:ln>
              <a:solidFill>
                <a:srgbClr val="1C8BA0"/>
              </a:solidFill>
              <a:effectLst>
                <a:outerShdw blurRad="38100" dist="38100" dir="2700000" algn="tl">
                  <a:srgbClr val="000000">
                    <a:alpha val="43137"/>
                  </a:srgbClr>
                </a:outerShdw>
              </a:effectLst>
              <a:latin typeface="#9Slide03 AllRoundGothic" panose="020B0703020202020104" pitchFamily="34" charset="0"/>
              <a:cs typeface="Arial" panose="020B0604020202020204" pitchFamily="34" charset="0"/>
              <a:sym typeface="Arial" panose="020B0604020202020204" pitchFamily="34" charset="0"/>
            </a:endParaRPr>
          </a:p>
        </p:txBody>
      </p:sp>
      <p:pic>
        <p:nvPicPr>
          <p:cNvPr id="1026" name="Picture 2" descr="Hình ảnh Làm Mới Tải Lại Xoay Lặp Lại Vòng Tròn Trừu Tượng Nền Phẳng PNG ,  Chương Trình ứng Dụng, Mũi Tên, Mũi Tên PNG và Vector với nền trong suốt">
            <a:extLst>
              <a:ext uri="{FF2B5EF4-FFF2-40B4-BE49-F238E27FC236}">
                <a16:creationId xmlns:a16="http://schemas.microsoft.com/office/drawing/2014/main" xmlns="" id="{8742C7A6-009A-4ECF-A687-9DDA1AB7258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722" t="18742" r="17132" b="18110"/>
          <a:stretch/>
        </p:blipFill>
        <p:spPr bwMode="auto">
          <a:xfrm>
            <a:off x="9330845" y="1528740"/>
            <a:ext cx="1171636" cy="1153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1183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down)">
                                      <p:cBhvr>
                                        <p:cTn id="7" dur="580">
                                          <p:stCondLst>
                                            <p:cond delay="0"/>
                                          </p:stCondLst>
                                        </p:cTn>
                                        <p:tgtEl>
                                          <p:spTgt spid="98"/>
                                        </p:tgtEl>
                                      </p:cBhvr>
                                    </p:animEffect>
                                    <p:anim calcmode="lin" valueType="num">
                                      <p:cBhvr>
                                        <p:cTn id="8" dur="1822" tmFilter="0,0; 0.14,0.36; 0.43,0.73; 0.71,0.91; 1.0,1.0">
                                          <p:stCondLst>
                                            <p:cond delay="0"/>
                                          </p:stCondLst>
                                        </p:cTn>
                                        <p:tgtEl>
                                          <p:spTgt spid="9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8"/>
                                        </p:tgtEl>
                                        <p:attrNameLst>
                                          <p:attrName>ppt_y</p:attrName>
                                        </p:attrNameLst>
                                      </p:cBhvr>
                                      <p:tavLst>
                                        <p:tav tm="0" fmla="#ppt_y-sin(pi*$)/81">
                                          <p:val>
                                            <p:fltVal val="0"/>
                                          </p:val>
                                        </p:tav>
                                        <p:tav tm="100000">
                                          <p:val>
                                            <p:fltVal val="1"/>
                                          </p:val>
                                        </p:tav>
                                      </p:tavLst>
                                    </p:anim>
                                    <p:animScale>
                                      <p:cBhvr>
                                        <p:cTn id="13" dur="26">
                                          <p:stCondLst>
                                            <p:cond delay="650"/>
                                          </p:stCondLst>
                                        </p:cTn>
                                        <p:tgtEl>
                                          <p:spTgt spid="98"/>
                                        </p:tgtEl>
                                      </p:cBhvr>
                                      <p:to x="100000" y="60000"/>
                                    </p:animScale>
                                    <p:animScale>
                                      <p:cBhvr>
                                        <p:cTn id="14" dur="166" decel="50000">
                                          <p:stCondLst>
                                            <p:cond delay="676"/>
                                          </p:stCondLst>
                                        </p:cTn>
                                        <p:tgtEl>
                                          <p:spTgt spid="98"/>
                                        </p:tgtEl>
                                      </p:cBhvr>
                                      <p:to x="100000" y="100000"/>
                                    </p:animScale>
                                    <p:animScale>
                                      <p:cBhvr>
                                        <p:cTn id="15" dur="26">
                                          <p:stCondLst>
                                            <p:cond delay="1312"/>
                                          </p:stCondLst>
                                        </p:cTn>
                                        <p:tgtEl>
                                          <p:spTgt spid="98"/>
                                        </p:tgtEl>
                                      </p:cBhvr>
                                      <p:to x="100000" y="80000"/>
                                    </p:animScale>
                                    <p:animScale>
                                      <p:cBhvr>
                                        <p:cTn id="16" dur="166" decel="50000">
                                          <p:stCondLst>
                                            <p:cond delay="1338"/>
                                          </p:stCondLst>
                                        </p:cTn>
                                        <p:tgtEl>
                                          <p:spTgt spid="98"/>
                                        </p:tgtEl>
                                      </p:cBhvr>
                                      <p:to x="100000" y="100000"/>
                                    </p:animScale>
                                    <p:animScale>
                                      <p:cBhvr>
                                        <p:cTn id="17" dur="26">
                                          <p:stCondLst>
                                            <p:cond delay="1642"/>
                                          </p:stCondLst>
                                        </p:cTn>
                                        <p:tgtEl>
                                          <p:spTgt spid="98"/>
                                        </p:tgtEl>
                                      </p:cBhvr>
                                      <p:to x="100000" y="90000"/>
                                    </p:animScale>
                                    <p:animScale>
                                      <p:cBhvr>
                                        <p:cTn id="18" dur="166" decel="50000">
                                          <p:stCondLst>
                                            <p:cond delay="1668"/>
                                          </p:stCondLst>
                                        </p:cTn>
                                        <p:tgtEl>
                                          <p:spTgt spid="98"/>
                                        </p:tgtEl>
                                      </p:cBhvr>
                                      <p:to x="100000" y="100000"/>
                                    </p:animScale>
                                    <p:animScale>
                                      <p:cBhvr>
                                        <p:cTn id="19" dur="26">
                                          <p:stCondLst>
                                            <p:cond delay="1808"/>
                                          </p:stCondLst>
                                        </p:cTn>
                                        <p:tgtEl>
                                          <p:spTgt spid="98"/>
                                        </p:tgtEl>
                                      </p:cBhvr>
                                      <p:to x="100000" y="95000"/>
                                    </p:animScale>
                                    <p:animScale>
                                      <p:cBhvr>
                                        <p:cTn id="20" dur="166" decel="50000">
                                          <p:stCondLst>
                                            <p:cond delay="1834"/>
                                          </p:stCondLst>
                                        </p:cTn>
                                        <p:tgtEl>
                                          <p:spTgt spid="98"/>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wipe(down)">
                                      <p:cBhvr>
                                        <p:cTn id="23" dur="580">
                                          <p:stCondLst>
                                            <p:cond delay="0"/>
                                          </p:stCondLst>
                                        </p:cTn>
                                        <p:tgtEl>
                                          <p:spTgt spid="1026"/>
                                        </p:tgtEl>
                                      </p:cBhvr>
                                    </p:animEffect>
                                    <p:anim calcmode="lin" valueType="num">
                                      <p:cBhvr>
                                        <p:cTn id="24"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29" dur="26">
                                          <p:stCondLst>
                                            <p:cond delay="650"/>
                                          </p:stCondLst>
                                        </p:cTn>
                                        <p:tgtEl>
                                          <p:spTgt spid="1026"/>
                                        </p:tgtEl>
                                      </p:cBhvr>
                                      <p:to x="100000" y="60000"/>
                                    </p:animScale>
                                    <p:animScale>
                                      <p:cBhvr>
                                        <p:cTn id="30" dur="166" decel="50000">
                                          <p:stCondLst>
                                            <p:cond delay="676"/>
                                          </p:stCondLst>
                                        </p:cTn>
                                        <p:tgtEl>
                                          <p:spTgt spid="1026"/>
                                        </p:tgtEl>
                                      </p:cBhvr>
                                      <p:to x="100000" y="100000"/>
                                    </p:animScale>
                                    <p:animScale>
                                      <p:cBhvr>
                                        <p:cTn id="31" dur="26">
                                          <p:stCondLst>
                                            <p:cond delay="1312"/>
                                          </p:stCondLst>
                                        </p:cTn>
                                        <p:tgtEl>
                                          <p:spTgt spid="1026"/>
                                        </p:tgtEl>
                                      </p:cBhvr>
                                      <p:to x="100000" y="80000"/>
                                    </p:animScale>
                                    <p:animScale>
                                      <p:cBhvr>
                                        <p:cTn id="32" dur="166" decel="50000">
                                          <p:stCondLst>
                                            <p:cond delay="1338"/>
                                          </p:stCondLst>
                                        </p:cTn>
                                        <p:tgtEl>
                                          <p:spTgt spid="1026"/>
                                        </p:tgtEl>
                                      </p:cBhvr>
                                      <p:to x="100000" y="100000"/>
                                    </p:animScale>
                                    <p:animScale>
                                      <p:cBhvr>
                                        <p:cTn id="33" dur="26">
                                          <p:stCondLst>
                                            <p:cond delay="1642"/>
                                          </p:stCondLst>
                                        </p:cTn>
                                        <p:tgtEl>
                                          <p:spTgt spid="1026"/>
                                        </p:tgtEl>
                                      </p:cBhvr>
                                      <p:to x="100000" y="90000"/>
                                    </p:animScale>
                                    <p:animScale>
                                      <p:cBhvr>
                                        <p:cTn id="34" dur="166" decel="50000">
                                          <p:stCondLst>
                                            <p:cond delay="1668"/>
                                          </p:stCondLst>
                                        </p:cTn>
                                        <p:tgtEl>
                                          <p:spTgt spid="1026"/>
                                        </p:tgtEl>
                                      </p:cBhvr>
                                      <p:to x="100000" y="100000"/>
                                    </p:animScale>
                                    <p:animScale>
                                      <p:cBhvr>
                                        <p:cTn id="35" dur="26">
                                          <p:stCondLst>
                                            <p:cond delay="1808"/>
                                          </p:stCondLst>
                                        </p:cTn>
                                        <p:tgtEl>
                                          <p:spTgt spid="1026"/>
                                        </p:tgtEl>
                                      </p:cBhvr>
                                      <p:to x="100000" y="95000"/>
                                    </p:animScale>
                                    <p:animScale>
                                      <p:cBhvr>
                                        <p:cTn id="36" dur="166" decel="50000">
                                          <p:stCondLst>
                                            <p:cond delay="1834"/>
                                          </p:stCondLst>
                                        </p:cTn>
                                        <p:tgtEl>
                                          <p:spTgt spid="1026"/>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barn(inVertical)">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90"/>
                                        </p:tgtEl>
                                        <p:attrNameLst>
                                          <p:attrName>style.visibility</p:attrName>
                                        </p:attrNameLst>
                                      </p:cBhvr>
                                      <p:to>
                                        <p:strVal val="visible"/>
                                      </p:to>
                                    </p:set>
                                    <p:animEffect transition="in" filter="randombar(horizontal)">
                                      <p:cBhvr>
                                        <p:cTn id="46" dur="500"/>
                                        <p:tgtEl>
                                          <p:spTgt spid="90"/>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94"/>
                                        </p:tgtEl>
                                        <p:attrNameLst>
                                          <p:attrName>style.visibility</p:attrName>
                                        </p:attrNameLst>
                                      </p:cBhvr>
                                      <p:to>
                                        <p:strVal val="visible"/>
                                      </p:to>
                                    </p:set>
                                    <p:animEffect transition="in" filter="randombar(horizontal)">
                                      <p:cBhvr>
                                        <p:cTn id="49" dur="500"/>
                                        <p:tgtEl>
                                          <p:spTgt spid="94"/>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92"/>
                                        </p:tgtEl>
                                        <p:attrNameLst>
                                          <p:attrName>style.visibility</p:attrName>
                                        </p:attrNameLst>
                                      </p:cBhvr>
                                      <p:to>
                                        <p:strVal val="visible"/>
                                      </p:to>
                                    </p:set>
                                    <p:animEffect transition="in" filter="randombar(horizontal)">
                                      <p:cBhvr>
                                        <p:cTn id="54" dur="500"/>
                                        <p:tgtEl>
                                          <p:spTgt spid="92"/>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randombar(horizontal)">
                                      <p:cBhvr>
                                        <p:cTn id="57" dur="500"/>
                                        <p:tgtEl>
                                          <p:spTgt spid="95"/>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91"/>
                                        </p:tgtEl>
                                        <p:attrNameLst>
                                          <p:attrName>style.visibility</p:attrName>
                                        </p:attrNameLst>
                                      </p:cBhvr>
                                      <p:to>
                                        <p:strVal val="visible"/>
                                      </p:to>
                                    </p:set>
                                    <p:animEffect transition="in" filter="randombar(horizontal)">
                                      <p:cBhvr>
                                        <p:cTn id="62" dur="500"/>
                                        <p:tgtEl>
                                          <p:spTgt spid="91"/>
                                        </p:tgtEl>
                                      </p:cBhvr>
                                    </p:animEffect>
                                  </p:childTnLst>
                                </p:cTn>
                              </p:par>
                              <p:par>
                                <p:cTn id="63" presetID="14" presetClass="entr" presetSubtype="10" fill="hold" grpId="0" nodeType="with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randombar(horizontal)">
                                      <p:cBhvr>
                                        <p:cTn id="65" dur="500"/>
                                        <p:tgtEl>
                                          <p:spTgt spid="96"/>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grpId="0" nodeType="clickEffect">
                                  <p:stCondLst>
                                    <p:cond delay="0"/>
                                  </p:stCondLst>
                                  <p:childTnLst>
                                    <p:set>
                                      <p:cBhvr>
                                        <p:cTn id="69" dur="1" fill="hold">
                                          <p:stCondLst>
                                            <p:cond delay="0"/>
                                          </p:stCondLst>
                                        </p:cTn>
                                        <p:tgtEl>
                                          <p:spTgt spid="93"/>
                                        </p:tgtEl>
                                        <p:attrNameLst>
                                          <p:attrName>style.visibility</p:attrName>
                                        </p:attrNameLst>
                                      </p:cBhvr>
                                      <p:to>
                                        <p:strVal val="visible"/>
                                      </p:to>
                                    </p:set>
                                    <p:animEffect transition="in" filter="randombar(horizontal)">
                                      <p:cBhvr>
                                        <p:cTn id="70" dur="500"/>
                                        <p:tgtEl>
                                          <p:spTgt spid="93"/>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97"/>
                                        </p:tgtEl>
                                        <p:attrNameLst>
                                          <p:attrName>style.visibility</p:attrName>
                                        </p:attrNameLst>
                                      </p:cBhvr>
                                      <p:to>
                                        <p:strVal val="visible"/>
                                      </p:to>
                                    </p:set>
                                    <p:animEffect transition="in" filter="randombar(horizontal)">
                                      <p:cBhvr>
                                        <p:cTn id="73"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91" grpId="0"/>
      <p:bldP spid="92" grpId="0"/>
      <p:bldP spid="93" grpId="0"/>
      <p:bldP spid="94" grpId="0"/>
      <p:bldP spid="95" grpId="0"/>
      <p:bldP spid="96" grpId="0"/>
      <p:bldP spid="97" grpId="0"/>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5"/>
          <p:cNvSpPr txBox="1"/>
          <p:nvPr/>
        </p:nvSpPr>
        <p:spPr>
          <a:xfrm>
            <a:off x="10353572" y="836712"/>
            <a:ext cx="1395561" cy="338554"/>
          </a:xfrm>
          <a:prstGeom prst="rect">
            <a:avLst/>
          </a:prstGeom>
          <a:noFill/>
        </p:spPr>
        <p:txBody>
          <a:bodyPr wrap="square" rtlCol="0">
            <a:spAutoFit/>
          </a:bodyPr>
          <a:lstStyle/>
          <a:p>
            <a:r>
              <a:rPr lang="en-US" altLang="zh-CN" sz="1600" dirty="0">
                <a:solidFill>
                  <a:schemeClr val="bg2"/>
                </a:solidFill>
                <a:latin typeface="Arial" panose="020B0604020202020204" pitchFamily="34" charset="0"/>
                <a:cs typeface="Arial" panose="020B0604020202020204" pitchFamily="34" charset="0"/>
                <a:sym typeface="Arial" panose="020B0604020202020204" pitchFamily="34" charset="0"/>
              </a:rPr>
              <a:t>0975152531</a:t>
            </a:r>
            <a:endParaRPr lang="zh-CN" altLang="en-US" sz="1600" b="0" dirty="0">
              <a:solidFill>
                <a:schemeClr val="bg2"/>
              </a:solidFill>
              <a:latin typeface="Arial" panose="020B0604020202020204" pitchFamily="34" charset="0"/>
              <a:ea typeface="微软雅黑" pitchFamily="34" charset="-122"/>
              <a:cs typeface="Arial" panose="020B0604020202020204" pitchFamily="34" charset="0"/>
              <a:sym typeface="Arial" panose="020B0604020202020204" pitchFamily="34" charset="0"/>
            </a:endParaRPr>
          </a:p>
        </p:txBody>
      </p:sp>
      <p:grpSp>
        <p:nvGrpSpPr>
          <p:cNvPr id="10" name="组合 9"/>
          <p:cNvGrpSpPr/>
          <p:nvPr/>
        </p:nvGrpSpPr>
        <p:grpSpPr>
          <a:xfrm>
            <a:off x="2708658" y="1528907"/>
            <a:ext cx="5350702" cy="5284469"/>
            <a:chOff x="2475075" y="-26083"/>
            <a:chExt cx="7454262" cy="7361991"/>
          </a:xfrm>
        </p:grpSpPr>
        <p:sp>
          <p:nvSpPr>
            <p:cNvPr id="11" name="任意多边形 10"/>
            <p:cNvSpPr/>
            <p:nvPr/>
          </p:nvSpPr>
          <p:spPr>
            <a:xfrm>
              <a:off x="6486378" y="2403222"/>
              <a:ext cx="3442959" cy="1200154"/>
            </a:xfrm>
            <a:custGeom>
              <a:avLst/>
              <a:gdLst>
                <a:gd name="connsiteX0" fmla="*/ 1007049 w 3789039"/>
                <a:gd name="connsiteY0" fmla="*/ 0 h 1200155"/>
                <a:gd name="connsiteX1" fmla="*/ 3188962 w 3789039"/>
                <a:gd name="connsiteY1" fmla="*/ 0 h 1200155"/>
                <a:gd name="connsiteX2" fmla="*/ 3789039 w 3789039"/>
                <a:gd name="connsiteY2" fmla="*/ 600078 h 1200155"/>
                <a:gd name="connsiteX3" fmla="*/ 3188962 w 3789039"/>
                <a:gd name="connsiteY3" fmla="*/ 1200155 h 1200155"/>
                <a:gd name="connsiteX4" fmla="*/ 0 w 3789039"/>
                <a:gd name="connsiteY4" fmla="*/ 1200155 h 1200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9039" h="1200155">
                  <a:moveTo>
                    <a:pt x="1007049" y="0"/>
                  </a:moveTo>
                  <a:lnTo>
                    <a:pt x="3188962" y="0"/>
                  </a:lnTo>
                  <a:lnTo>
                    <a:pt x="3789039" y="600078"/>
                  </a:lnTo>
                  <a:lnTo>
                    <a:pt x="3188962" y="1200155"/>
                  </a:lnTo>
                  <a:lnTo>
                    <a:pt x="0" y="1200155"/>
                  </a:lnTo>
                  <a:close/>
                </a:path>
              </a:pathLst>
            </a:custGeom>
            <a:solidFill>
              <a:srgbClr val="EA62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12" name="任意多边形 11"/>
            <p:cNvSpPr/>
            <p:nvPr/>
          </p:nvSpPr>
          <p:spPr>
            <a:xfrm>
              <a:off x="4467481" y="4790582"/>
              <a:ext cx="3208915" cy="1200154"/>
            </a:xfrm>
            <a:custGeom>
              <a:avLst/>
              <a:gdLst>
                <a:gd name="connsiteX0" fmla="*/ 1007049 w 3789039"/>
                <a:gd name="connsiteY0" fmla="*/ 0 h 1200155"/>
                <a:gd name="connsiteX1" fmla="*/ 3188962 w 3789039"/>
                <a:gd name="connsiteY1" fmla="*/ 0 h 1200155"/>
                <a:gd name="connsiteX2" fmla="*/ 3789039 w 3789039"/>
                <a:gd name="connsiteY2" fmla="*/ 600078 h 1200155"/>
                <a:gd name="connsiteX3" fmla="*/ 3188962 w 3789039"/>
                <a:gd name="connsiteY3" fmla="*/ 1200155 h 1200155"/>
                <a:gd name="connsiteX4" fmla="*/ 0 w 3789039"/>
                <a:gd name="connsiteY4" fmla="*/ 1200155 h 1200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9039" h="1200155">
                  <a:moveTo>
                    <a:pt x="1007049" y="0"/>
                  </a:moveTo>
                  <a:lnTo>
                    <a:pt x="3188962" y="0"/>
                  </a:lnTo>
                  <a:lnTo>
                    <a:pt x="3789039" y="600078"/>
                  </a:lnTo>
                  <a:lnTo>
                    <a:pt x="3188962" y="1200155"/>
                  </a:lnTo>
                  <a:lnTo>
                    <a:pt x="0" y="1200155"/>
                  </a:lnTo>
                  <a:close/>
                </a:path>
              </a:pathLst>
            </a:custGeom>
            <a:solidFill>
              <a:srgbClr val="9BBA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13" name="任意多边形 12"/>
            <p:cNvSpPr/>
            <p:nvPr/>
          </p:nvSpPr>
          <p:spPr>
            <a:xfrm flipH="1" flipV="1">
              <a:off x="4427625" y="668882"/>
              <a:ext cx="3456333" cy="1200154"/>
            </a:xfrm>
            <a:custGeom>
              <a:avLst/>
              <a:gdLst>
                <a:gd name="connsiteX0" fmla="*/ 1007049 w 3789039"/>
                <a:gd name="connsiteY0" fmla="*/ 0 h 1200155"/>
                <a:gd name="connsiteX1" fmla="*/ 3188962 w 3789039"/>
                <a:gd name="connsiteY1" fmla="*/ 0 h 1200155"/>
                <a:gd name="connsiteX2" fmla="*/ 3789039 w 3789039"/>
                <a:gd name="connsiteY2" fmla="*/ 600078 h 1200155"/>
                <a:gd name="connsiteX3" fmla="*/ 3188962 w 3789039"/>
                <a:gd name="connsiteY3" fmla="*/ 1200155 h 1200155"/>
                <a:gd name="connsiteX4" fmla="*/ 0 w 3789039"/>
                <a:gd name="connsiteY4" fmla="*/ 1200155 h 1200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9039" h="1200155">
                  <a:moveTo>
                    <a:pt x="1007049" y="0"/>
                  </a:moveTo>
                  <a:lnTo>
                    <a:pt x="3188962" y="0"/>
                  </a:lnTo>
                  <a:lnTo>
                    <a:pt x="3789039" y="600078"/>
                  </a:lnTo>
                  <a:lnTo>
                    <a:pt x="3188962" y="1200155"/>
                  </a:lnTo>
                  <a:lnTo>
                    <a:pt x="0" y="1200155"/>
                  </a:lnTo>
                  <a:close/>
                </a:path>
              </a:pathLst>
            </a:custGeom>
            <a:solidFill>
              <a:srgbClr val="2399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14" name="任意多边形 13"/>
            <p:cNvSpPr/>
            <p:nvPr/>
          </p:nvSpPr>
          <p:spPr>
            <a:xfrm flipH="1" flipV="1">
              <a:off x="2475075" y="3056242"/>
              <a:ext cx="3418122" cy="1200154"/>
            </a:xfrm>
            <a:custGeom>
              <a:avLst/>
              <a:gdLst>
                <a:gd name="connsiteX0" fmla="*/ 1007049 w 3789039"/>
                <a:gd name="connsiteY0" fmla="*/ 0 h 1200155"/>
                <a:gd name="connsiteX1" fmla="*/ 3188962 w 3789039"/>
                <a:gd name="connsiteY1" fmla="*/ 0 h 1200155"/>
                <a:gd name="connsiteX2" fmla="*/ 3789039 w 3789039"/>
                <a:gd name="connsiteY2" fmla="*/ 600078 h 1200155"/>
                <a:gd name="connsiteX3" fmla="*/ 3188962 w 3789039"/>
                <a:gd name="connsiteY3" fmla="*/ 1200155 h 1200155"/>
                <a:gd name="connsiteX4" fmla="*/ 0 w 3789039"/>
                <a:gd name="connsiteY4" fmla="*/ 1200155 h 1200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9039" h="1200155">
                  <a:moveTo>
                    <a:pt x="1007049" y="0"/>
                  </a:moveTo>
                  <a:lnTo>
                    <a:pt x="3188962" y="0"/>
                  </a:lnTo>
                  <a:lnTo>
                    <a:pt x="3789039" y="600078"/>
                  </a:lnTo>
                  <a:lnTo>
                    <a:pt x="3188962" y="1200155"/>
                  </a:lnTo>
                  <a:lnTo>
                    <a:pt x="0" y="1200155"/>
                  </a:lnTo>
                  <a:close/>
                </a:path>
              </a:pathLst>
            </a:custGeom>
            <a:solidFill>
              <a:srgbClr val="FFBE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grpSp>
          <p:nvGrpSpPr>
            <p:cNvPr id="15" name="组合 14"/>
            <p:cNvGrpSpPr/>
            <p:nvPr/>
          </p:nvGrpSpPr>
          <p:grpSpPr>
            <a:xfrm>
              <a:off x="5013988" y="812775"/>
              <a:ext cx="2697460" cy="911055"/>
              <a:chOff x="5013988" y="812775"/>
              <a:chExt cx="2697460" cy="911055"/>
            </a:xfrm>
          </p:grpSpPr>
          <p:cxnSp>
            <p:nvCxnSpPr>
              <p:cNvPr id="82" name="直接连接符 81"/>
              <p:cNvCxnSpPr>
                <a:cxnSpLocks/>
              </p:cNvCxnSpPr>
              <p:nvPr/>
            </p:nvCxnSpPr>
            <p:spPr>
              <a:xfrm>
                <a:off x="5013988" y="812775"/>
                <a:ext cx="2697460"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83" name="直接连接符 82"/>
              <p:cNvCxnSpPr>
                <a:cxnSpLocks/>
              </p:cNvCxnSpPr>
              <p:nvPr/>
            </p:nvCxnSpPr>
            <p:spPr>
              <a:xfrm>
                <a:off x="5013988" y="1723830"/>
                <a:ext cx="1937197"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a:xfrm>
              <a:off x="3012506" y="3192062"/>
              <a:ext cx="2714400" cy="911055"/>
              <a:chOff x="4997048" y="812775"/>
              <a:chExt cx="2714400" cy="911055"/>
            </a:xfrm>
          </p:grpSpPr>
          <p:cxnSp>
            <p:nvCxnSpPr>
              <p:cNvPr id="80" name="直接连接符 79"/>
              <p:cNvCxnSpPr>
                <a:cxnSpLocks/>
              </p:cNvCxnSpPr>
              <p:nvPr/>
            </p:nvCxnSpPr>
            <p:spPr>
              <a:xfrm flipV="1">
                <a:off x="4997048" y="812775"/>
                <a:ext cx="2714400" cy="495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81" name="直接连接符 80"/>
              <p:cNvCxnSpPr>
                <a:cxnSpLocks/>
              </p:cNvCxnSpPr>
              <p:nvPr/>
            </p:nvCxnSpPr>
            <p:spPr>
              <a:xfrm>
                <a:off x="4997048" y="1723830"/>
                <a:ext cx="1954137"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a:xfrm flipH="1" flipV="1">
              <a:off x="6594533" y="2545213"/>
              <a:ext cx="2718910" cy="911055"/>
              <a:chOff x="4992538" y="812775"/>
              <a:chExt cx="2718910" cy="911055"/>
            </a:xfrm>
          </p:grpSpPr>
          <p:cxnSp>
            <p:nvCxnSpPr>
              <p:cNvPr id="78" name="直接连接符 77"/>
              <p:cNvCxnSpPr>
                <a:cxnSpLocks/>
              </p:cNvCxnSpPr>
              <p:nvPr/>
            </p:nvCxnSpPr>
            <p:spPr>
              <a:xfrm flipV="1">
                <a:off x="4992538" y="812775"/>
                <a:ext cx="2718910"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9" name="直接连接符 78"/>
              <p:cNvCxnSpPr>
                <a:cxnSpLocks/>
              </p:cNvCxnSpPr>
              <p:nvPr/>
            </p:nvCxnSpPr>
            <p:spPr>
              <a:xfrm flipV="1">
                <a:off x="4992538" y="1723830"/>
                <a:ext cx="1958647"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18" name="组合 17"/>
            <p:cNvGrpSpPr/>
            <p:nvPr/>
          </p:nvGrpSpPr>
          <p:grpSpPr>
            <a:xfrm flipH="1" flipV="1">
              <a:off x="4604721" y="4939624"/>
              <a:ext cx="2538246" cy="911055"/>
              <a:chOff x="5173200" y="812775"/>
              <a:chExt cx="2538246" cy="911055"/>
            </a:xfrm>
          </p:grpSpPr>
          <p:cxnSp>
            <p:nvCxnSpPr>
              <p:cNvPr id="76" name="直接连接符 75"/>
              <p:cNvCxnSpPr>
                <a:cxnSpLocks/>
              </p:cNvCxnSpPr>
              <p:nvPr/>
            </p:nvCxnSpPr>
            <p:spPr>
              <a:xfrm flipV="1">
                <a:off x="5274088" y="812775"/>
                <a:ext cx="243735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7" name="直接连接符 76"/>
              <p:cNvCxnSpPr>
                <a:cxnSpLocks/>
              </p:cNvCxnSpPr>
              <p:nvPr/>
            </p:nvCxnSpPr>
            <p:spPr>
              <a:xfrm flipV="1">
                <a:off x="5173200" y="1723830"/>
                <a:ext cx="1777984"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
          <p:nvSpPr>
            <p:cNvPr id="19" name="矩形 48"/>
            <p:cNvSpPr/>
            <p:nvPr/>
          </p:nvSpPr>
          <p:spPr>
            <a:xfrm rot="18586845">
              <a:off x="6251803" y="2810985"/>
              <a:ext cx="1841831" cy="413061"/>
            </a:xfrm>
            <a:custGeom>
              <a:avLst/>
              <a:gdLst>
                <a:gd name="connsiteX0" fmla="*/ 0 w 1556201"/>
                <a:gd name="connsiteY0" fmla="*/ 0 h 245909"/>
                <a:gd name="connsiteX1" fmla="*/ 1556201 w 1556201"/>
                <a:gd name="connsiteY1" fmla="*/ 0 h 245909"/>
                <a:gd name="connsiteX2" fmla="*/ 1556201 w 1556201"/>
                <a:gd name="connsiteY2" fmla="*/ 245909 h 245909"/>
                <a:gd name="connsiteX3" fmla="*/ 0 w 1556201"/>
                <a:gd name="connsiteY3" fmla="*/ 245909 h 245909"/>
                <a:gd name="connsiteX4" fmla="*/ 0 w 1556201"/>
                <a:gd name="connsiteY4" fmla="*/ 0 h 245909"/>
                <a:gd name="connsiteX0" fmla="*/ 0 w 1915878"/>
                <a:gd name="connsiteY0" fmla="*/ 0 h 454608"/>
                <a:gd name="connsiteX1" fmla="*/ 1556201 w 1915878"/>
                <a:gd name="connsiteY1" fmla="*/ 0 h 454608"/>
                <a:gd name="connsiteX2" fmla="*/ 1915878 w 1915878"/>
                <a:gd name="connsiteY2" fmla="*/ 454608 h 454608"/>
                <a:gd name="connsiteX3" fmla="*/ 0 w 1915878"/>
                <a:gd name="connsiteY3" fmla="*/ 245909 h 454608"/>
                <a:gd name="connsiteX4" fmla="*/ 0 w 1915878"/>
                <a:gd name="connsiteY4" fmla="*/ 0 h 454608"/>
                <a:gd name="connsiteX0" fmla="*/ 0 w 1915878"/>
                <a:gd name="connsiteY0" fmla="*/ 0 h 454608"/>
                <a:gd name="connsiteX1" fmla="*/ 1535467 w 1915878"/>
                <a:gd name="connsiteY1" fmla="*/ 4869 h 454608"/>
                <a:gd name="connsiteX2" fmla="*/ 1915878 w 1915878"/>
                <a:gd name="connsiteY2" fmla="*/ 454608 h 454608"/>
                <a:gd name="connsiteX3" fmla="*/ 0 w 1915878"/>
                <a:gd name="connsiteY3" fmla="*/ 245909 h 454608"/>
                <a:gd name="connsiteX4" fmla="*/ 0 w 1915878"/>
                <a:gd name="connsiteY4" fmla="*/ 0 h 454608"/>
                <a:gd name="connsiteX0" fmla="*/ 0 w 1915878"/>
                <a:gd name="connsiteY0" fmla="*/ 0 h 605876"/>
                <a:gd name="connsiteX1" fmla="*/ 1535467 w 1915878"/>
                <a:gd name="connsiteY1" fmla="*/ 4869 h 605876"/>
                <a:gd name="connsiteX2" fmla="*/ 1915878 w 1915878"/>
                <a:gd name="connsiteY2" fmla="*/ 454608 h 605876"/>
                <a:gd name="connsiteX3" fmla="*/ 460835 w 1915878"/>
                <a:gd name="connsiteY3" fmla="*/ 605876 h 605876"/>
                <a:gd name="connsiteX4" fmla="*/ 0 w 1915878"/>
                <a:gd name="connsiteY4" fmla="*/ 0 h 605876"/>
                <a:gd name="connsiteX0" fmla="*/ 0 w 1930518"/>
                <a:gd name="connsiteY0" fmla="*/ 7320 h 601007"/>
                <a:gd name="connsiteX1" fmla="*/ 1550107 w 1930518"/>
                <a:gd name="connsiteY1" fmla="*/ 0 h 601007"/>
                <a:gd name="connsiteX2" fmla="*/ 1930518 w 1930518"/>
                <a:gd name="connsiteY2" fmla="*/ 449739 h 601007"/>
                <a:gd name="connsiteX3" fmla="*/ 475475 w 1930518"/>
                <a:gd name="connsiteY3" fmla="*/ 601007 h 601007"/>
                <a:gd name="connsiteX4" fmla="*/ 0 w 1930518"/>
                <a:gd name="connsiteY4" fmla="*/ 7320 h 601007"/>
                <a:gd name="connsiteX0" fmla="*/ 0 w 1930518"/>
                <a:gd name="connsiteY0" fmla="*/ 7320 h 637608"/>
                <a:gd name="connsiteX1" fmla="*/ 1550107 w 1930518"/>
                <a:gd name="connsiteY1" fmla="*/ 0 h 637608"/>
                <a:gd name="connsiteX2" fmla="*/ 1930518 w 1930518"/>
                <a:gd name="connsiteY2" fmla="*/ 449739 h 637608"/>
                <a:gd name="connsiteX3" fmla="*/ 505948 w 1930518"/>
                <a:gd name="connsiteY3" fmla="*/ 637608 h 637608"/>
                <a:gd name="connsiteX4" fmla="*/ 0 w 1930518"/>
                <a:gd name="connsiteY4" fmla="*/ 7320 h 637608"/>
                <a:gd name="connsiteX0" fmla="*/ 0 w 1930518"/>
                <a:gd name="connsiteY0" fmla="*/ 7320 h 637608"/>
                <a:gd name="connsiteX1" fmla="*/ 1550107 w 1930518"/>
                <a:gd name="connsiteY1" fmla="*/ 0 h 637608"/>
                <a:gd name="connsiteX2" fmla="*/ 1930518 w 1930518"/>
                <a:gd name="connsiteY2" fmla="*/ 449739 h 637608"/>
                <a:gd name="connsiteX3" fmla="*/ 505948 w 1930518"/>
                <a:gd name="connsiteY3" fmla="*/ 637608 h 637608"/>
                <a:gd name="connsiteX4" fmla="*/ 0 w 1930518"/>
                <a:gd name="connsiteY4" fmla="*/ 7320 h 637608"/>
                <a:gd name="connsiteX0" fmla="*/ 0 w 2038995"/>
                <a:gd name="connsiteY0" fmla="*/ 7320 h 637608"/>
                <a:gd name="connsiteX1" fmla="*/ 1550107 w 2038995"/>
                <a:gd name="connsiteY1" fmla="*/ 0 h 637608"/>
                <a:gd name="connsiteX2" fmla="*/ 2038995 w 2038995"/>
                <a:gd name="connsiteY2" fmla="*/ 594912 h 637608"/>
                <a:gd name="connsiteX3" fmla="*/ 505948 w 2038995"/>
                <a:gd name="connsiteY3" fmla="*/ 637608 h 637608"/>
                <a:gd name="connsiteX4" fmla="*/ 0 w 2038995"/>
                <a:gd name="connsiteY4" fmla="*/ 7320 h 637608"/>
                <a:gd name="connsiteX0" fmla="*/ 0 w 1841830"/>
                <a:gd name="connsiteY0" fmla="*/ 7320 h 637608"/>
                <a:gd name="connsiteX1" fmla="*/ 1550107 w 1841830"/>
                <a:gd name="connsiteY1" fmla="*/ 0 h 637608"/>
                <a:gd name="connsiteX2" fmla="*/ 1841830 w 1841830"/>
                <a:gd name="connsiteY2" fmla="*/ 378862 h 637608"/>
                <a:gd name="connsiteX3" fmla="*/ 505948 w 1841830"/>
                <a:gd name="connsiteY3" fmla="*/ 637608 h 637608"/>
                <a:gd name="connsiteX4" fmla="*/ 0 w 1841830"/>
                <a:gd name="connsiteY4" fmla="*/ 7320 h 637608"/>
                <a:gd name="connsiteX0" fmla="*/ 0 w 1841830"/>
                <a:gd name="connsiteY0" fmla="*/ 7320 h 413061"/>
                <a:gd name="connsiteX1" fmla="*/ 1550107 w 1841830"/>
                <a:gd name="connsiteY1" fmla="*/ 0 h 413061"/>
                <a:gd name="connsiteX2" fmla="*/ 1841830 w 1841830"/>
                <a:gd name="connsiteY2" fmla="*/ 378862 h 413061"/>
                <a:gd name="connsiteX3" fmla="*/ 318989 w 1841830"/>
                <a:gd name="connsiteY3" fmla="*/ 413061 h 413061"/>
                <a:gd name="connsiteX4" fmla="*/ 0 w 1841830"/>
                <a:gd name="connsiteY4" fmla="*/ 7320 h 413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830" h="413061">
                  <a:moveTo>
                    <a:pt x="0" y="7320"/>
                  </a:moveTo>
                  <a:lnTo>
                    <a:pt x="1550107" y="0"/>
                  </a:lnTo>
                  <a:lnTo>
                    <a:pt x="1841830" y="378862"/>
                  </a:lnTo>
                  <a:lnTo>
                    <a:pt x="318989" y="413061"/>
                  </a:lnTo>
                  <a:lnTo>
                    <a:pt x="0" y="7320"/>
                  </a:lnTo>
                  <a:close/>
                </a:path>
              </a:pathLst>
            </a:custGeom>
            <a:gradFill flip="none" rotWithShape="1">
              <a:gsLst>
                <a:gs pos="0">
                  <a:srgbClr val="E9655D">
                    <a:alpha val="0"/>
                  </a:srgbClr>
                </a:gs>
                <a:gs pos="94000">
                  <a:schemeClr val="tx1">
                    <a:lumMod val="65000"/>
                    <a:lumOff val="3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20" name="矩形 48"/>
            <p:cNvSpPr/>
            <p:nvPr/>
          </p:nvSpPr>
          <p:spPr>
            <a:xfrm rot="18586845">
              <a:off x="4239354" y="5206380"/>
              <a:ext cx="1818044" cy="362027"/>
            </a:xfrm>
            <a:custGeom>
              <a:avLst/>
              <a:gdLst>
                <a:gd name="connsiteX0" fmla="*/ 0 w 1556201"/>
                <a:gd name="connsiteY0" fmla="*/ 0 h 245909"/>
                <a:gd name="connsiteX1" fmla="*/ 1556201 w 1556201"/>
                <a:gd name="connsiteY1" fmla="*/ 0 h 245909"/>
                <a:gd name="connsiteX2" fmla="*/ 1556201 w 1556201"/>
                <a:gd name="connsiteY2" fmla="*/ 245909 h 245909"/>
                <a:gd name="connsiteX3" fmla="*/ 0 w 1556201"/>
                <a:gd name="connsiteY3" fmla="*/ 245909 h 245909"/>
                <a:gd name="connsiteX4" fmla="*/ 0 w 1556201"/>
                <a:gd name="connsiteY4" fmla="*/ 0 h 245909"/>
                <a:gd name="connsiteX0" fmla="*/ 0 w 1915878"/>
                <a:gd name="connsiteY0" fmla="*/ 0 h 454608"/>
                <a:gd name="connsiteX1" fmla="*/ 1556201 w 1915878"/>
                <a:gd name="connsiteY1" fmla="*/ 0 h 454608"/>
                <a:gd name="connsiteX2" fmla="*/ 1915878 w 1915878"/>
                <a:gd name="connsiteY2" fmla="*/ 454608 h 454608"/>
                <a:gd name="connsiteX3" fmla="*/ 0 w 1915878"/>
                <a:gd name="connsiteY3" fmla="*/ 245909 h 454608"/>
                <a:gd name="connsiteX4" fmla="*/ 0 w 1915878"/>
                <a:gd name="connsiteY4" fmla="*/ 0 h 454608"/>
                <a:gd name="connsiteX0" fmla="*/ 0 w 1915878"/>
                <a:gd name="connsiteY0" fmla="*/ 0 h 454608"/>
                <a:gd name="connsiteX1" fmla="*/ 1535467 w 1915878"/>
                <a:gd name="connsiteY1" fmla="*/ 4869 h 454608"/>
                <a:gd name="connsiteX2" fmla="*/ 1915878 w 1915878"/>
                <a:gd name="connsiteY2" fmla="*/ 454608 h 454608"/>
                <a:gd name="connsiteX3" fmla="*/ 0 w 1915878"/>
                <a:gd name="connsiteY3" fmla="*/ 245909 h 454608"/>
                <a:gd name="connsiteX4" fmla="*/ 0 w 1915878"/>
                <a:gd name="connsiteY4" fmla="*/ 0 h 454608"/>
                <a:gd name="connsiteX0" fmla="*/ 0 w 1915878"/>
                <a:gd name="connsiteY0" fmla="*/ 0 h 605876"/>
                <a:gd name="connsiteX1" fmla="*/ 1535467 w 1915878"/>
                <a:gd name="connsiteY1" fmla="*/ 4869 h 605876"/>
                <a:gd name="connsiteX2" fmla="*/ 1915878 w 1915878"/>
                <a:gd name="connsiteY2" fmla="*/ 454608 h 605876"/>
                <a:gd name="connsiteX3" fmla="*/ 460835 w 1915878"/>
                <a:gd name="connsiteY3" fmla="*/ 605876 h 605876"/>
                <a:gd name="connsiteX4" fmla="*/ 0 w 1915878"/>
                <a:gd name="connsiteY4" fmla="*/ 0 h 605876"/>
                <a:gd name="connsiteX0" fmla="*/ 0 w 1930518"/>
                <a:gd name="connsiteY0" fmla="*/ 7320 h 601007"/>
                <a:gd name="connsiteX1" fmla="*/ 1550107 w 1930518"/>
                <a:gd name="connsiteY1" fmla="*/ 0 h 601007"/>
                <a:gd name="connsiteX2" fmla="*/ 1930518 w 1930518"/>
                <a:gd name="connsiteY2" fmla="*/ 449739 h 601007"/>
                <a:gd name="connsiteX3" fmla="*/ 475475 w 1930518"/>
                <a:gd name="connsiteY3" fmla="*/ 601007 h 601007"/>
                <a:gd name="connsiteX4" fmla="*/ 0 w 1930518"/>
                <a:gd name="connsiteY4" fmla="*/ 7320 h 601007"/>
                <a:gd name="connsiteX0" fmla="*/ 0 w 1930518"/>
                <a:gd name="connsiteY0" fmla="*/ 7320 h 637608"/>
                <a:gd name="connsiteX1" fmla="*/ 1550107 w 1930518"/>
                <a:gd name="connsiteY1" fmla="*/ 0 h 637608"/>
                <a:gd name="connsiteX2" fmla="*/ 1930518 w 1930518"/>
                <a:gd name="connsiteY2" fmla="*/ 449739 h 637608"/>
                <a:gd name="connsiteX3" fmla="*/ 505948 w 1930518"/>
                <a:gd name="connsiteY3" fmla="*/ 637608 h 637608"/>
                <a:gd name="connsiteX4" fmla="*/ 0 w 1930518"/>
                <a:gd name="connsiteY4" fmla="*/ 7320 h 637608"/>
                <a:gd name="connsiteX0" fmla="*/ 0 w 1930518"/>
                <a:gd name="connsiteY0" fmla="*/ 7320 h 637608"/>
                <a:gd name="connsiteX1" fmla="*/ 1550107 w 1930518"/>
                <a:gd name="connsiteY1" fmla="*/ 0 h 637608"/>
                <a:gd name="connsiteX2" fmla="*/ 1930518 w 1930518"/>
                <a:gd name="connsiteY2" fmla="*/ 449739 h 637608"/>
                <a:gd name="connsiteX3" fmla="*/ 505948 w 1930518"/>
                <a:gd name="connsiteY3" fmla="*/ 637608 h 637608"/>
                <a:gd name="connsiteX4" fmla="*/ 0 w 1930518"/>
                <a:gd name="connsiteY4" fmla="*/ 7320 h 637608"/>
                <a:gd name="connsiteX0" fmla="*/ 0 w 2038995"/>
                <a:gd name="connsiteY0" fmla="*/ 7320 h 637608"/>
                <a:gd name="connsiteX1" fmla="*/ 1550107 w 2038995"/>
                <a:gd name="connsiteY1" fmla="*/ 0 h 637608"/>
                <a:gd name="connsiteX2" fmla="*/ 2038995 w 2038995"/>
                <a:gd name="connsiteY2" fmla="*/ 594912 h 637608"/>
                <a:gd name="connsiteX3" fmla="*/ 505948 w 2038995"/>
                <a:gd name="connsiteY3" fmla="*/ 637608 h 637608"/>
                <a:gd name="connsiteX4" fmla="*/ 0 w 2038995"/>
                <a:gd name="connsiteY4" fmla="*/ 7320 h 637608"/>
                <a:gd name="connsiteX0" fmla="*/ 0 w 1828251"/>
                <a:gd name="connsiteY0" fmla="*/ 7320 h 637608"/>
                <a:gd name="connsiteX1" fmla="*/ 1550107 w 1828251"/>
                <a:gd name="connsiteY1" fmla="*/ 0 h 637608"/>
                <a:gd name="connsiteX2" fmla="*/ 1828251 w 1828251"/>
                <a:gd name="connsiteY2" fmla="*/ 321039 h 637608"/>
                <a:gd name="connsiteX3" fmla="*/ 505948 w 1828251"/>
                <a:gd name="connsiteY3" fmla="*/ 637608 h 637608"/>
                <a:gd name="connsiteX4" fmla="*/ 0 w 1828251"/>
                <a:gd name="connsiteY4" fmla="*/ 7320 h 637608"/>
                <a:gd name="connsiteX0" fmla="*/ 0 w 1828251"/>
                <a:gd name="connsiteY0" fmla="*/ 7320 h 404561"/>
                <a:gd name="connsiteX1" fmla="*/ 1550107 w 1828251"/>
                <a:gd name="connsiteY1" fmla="*/ 0 h 404561"/>
                <a:gd name="connsiteX2" fmla="*/ 1828251 w 1828251"/>
                <a:gd name="connsiteY2" fmla="*/ 321039 h 404561"/>
                <a:gd name="connsiteX3" fmla="*/ 329196 w 1828251"/>
                <a:gd name="connsiteY3" fmla="*/ 404561 h 404561"/>
                <a:gd name="connsiteX4" fmla="*/ 0 w 1828251"/>
                <a:gd name="connsiteY4" fmla="*/ 7320 h 404561"/>
                <a:gd name="connsiteX0" fmla="*/ 0 w 1828251"/>
                <a:gd name="connsiteY0" fmla="*/ 7320 h 362026"/>
                <a:gd name="connsiteX1" fmla="*/ 1550107 w 1828251"/>
                <a:gd name="connsiteY1" fmla="*/ 0 h 362026"/>
                <a:gd name="connsiteX2" fmla="*/ 1828251 w 1828251"/>
                <a:gd name="connsiteY2" fmla="*/ 321039 h 362026"/>
                <a:gd name="connsiteX3" fmla="*/ 276499 w 1828251"/>
                <a:gd name="connsiteY3" fmla="*/ 362026 h 362026"/>
                <a:gd name="connsiteX4" fmla="*/ 0 w 1828251"/>
                <a:gd name="connsiteY4" fmla="*/ 7320 h 362026"/>
                <a:gd name="connsiteX0" fmla="*/ 0 w 1818044"/>
                <a:gd name="connsiteY0" fmla="*/ 7320 h 362026"/>
                <a:gd name="connsiteX1" fmla="*/ 1550107 w 1818044"/>
                <a:gd name="connsiteY1" fmla="*/ 0 h 362026"/>
                <a:gd name="connsiteX2" fmla="*/ 1818044 w 1818044"/>
                <a:gd name="connsiteY2" fmla="*/ 329537 h 362026"/>
                <a:gd name="connsiteX3" fmla="*/ 276499 w 1818044"/>
                <a:gd name="connsiteY3" fmla="*/ 362026 h 362026"/>
                <a:gd name="connsiteX4" fmla="*/ 0 w 1818044"/>
                <a:gd name="connsiteY4" fmla="*/ 7320 h 362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044" h="362026">
                  <a:moveTo>
                    <a:pt x="0" y="7320"/>
                  </a:moveTo>
                  <a:lnTo>
                    <a:pt x="1550107" y="0"/>
                  </a:lnTo>
                  <a:lnTo>
                    <a:pt x="1818044" y="329537"/>
                  </a:lnTo>
                  <a:lnTo>
                    <a:pt x="276499" y="362026"/>
                  </a:lnTo>
                  <a:lnTo>
                    <a:pt x="0" y="7320"/>
                  </a:lnTo>
                  <a:close/>
                </a:path>
              </a:pathLst>
            </a:custGeom>
            <a:gradFill flip="none" rotWithShape="1">
              <a:gsLst>
                <a:gs pos="0">
                  <a:srgbClr val="A99D88">
                    <a:alpha val="0"/>
                  </a:srgbClr>
                </a:gs>
                <a:gs pos="94000">
                  <a:schemeClr val="tx1">
                    <a:lumMod val="65000"/>
                    <a:lumOff val="3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21" name="矩形 48"/>
            <p:cNvSpPr/>
            <p:nvPr/>
          </p:nvSpPr>
          <p:spPr>
            <a:xfrm rot="18586845">
              <a:off x="6244729" y="1010795"/>
              <a:ext cx="1920021" cy="525334"/>
            </a:xfrm>
            <a:custGeom>
              <a:avLst/>
              <a:gdLst>
                <a:gd name="connsiteX0" fmla="*/ 0 w 1556201"/>
                <a:gd name="connsiteY0" fmla="*/ 0 h 245909"/>
                <a:gd name="connsiteX1" fmla="*/ 1556201 w 1556201"/>
                <a:gd name="connsiteY1" fmla="*/ 0 h 245909"/>
                <a:gd name="connsiteX2" fmla="*/ 1556201 w 1556201"/>
                <a:gd name="connsiteY2" fmla="*/ 245909 h 245909"/>
                <a:gd name="connsiteX3" fmla="*/ 0 w 1556201"/>
                <a:gd name="connsiteY3" fmla="*/ 245909 h 245909"/>
                <a:gd name="connsiteX4" fmla="*/ 0 w 1556201"/>
                <a:gd name="connsiteY4" fmla="*/ 0 h 245909"/>
                <a:gd name="connsiteX0" fmla="*/ 0 w 1915878"/>
                <a:gd name="connsiteY0" fmla="*/ 0 h 454608"/>
                <a:gd name="connsiteX1" fmla="*/ 1556201 w 1915878"/>
                <a:gd name="connsiteY1" fmla="*/ 0 h 454608"/>
                <a:gd name="connsiteX2" fmla="*/ 1915878 w 1915878"/>
                <a:gd name="connsiteY2" fmla="*/ 454608 h 454608"/>
                <a:gd name="connsiteX3" fmla="*/ 0 w 1915878"/>
                <a:gd name="connsiteY3" fmla="*/ 245909 h 454608"/>
                <a:gd name="connsiteX4" fmla="*/ 0 w 1915878"/>
                <a:gd name="connsiteY4" fmla="*/ 0 h 454608"/>
                <a:gd name="connsiteX0" fmla="*/ 0 w 1915878"/>
                <a:gd name="connsiteY0" fmla="*/ 0 h 454608"/>
                <a:gd name="connsiteX1" fmla="*/ 1535467 w 1915878"/>
                <a:gd name="connsiteY1" fmla="*/ 4869 h 454608"/>
                <a:gd name="connsiteX2" fmla="*/ 1915878 w 1915878"/>
                <a:gd name="connsiteY2" fmla="*/ 454608 h 454608"/>
                <a:gd name="connsiteX3" fmla="*/ 0 w 1915878"/>
                <a:gd name="connsiteY3" fmla="*/ 245909 h 454608"/>
                <a:gd name="connsiteX4" fmla="*/ 0 w 1915878"/>
                <a:gd name="connsiteY4" fmla="*/ 0 h 454608"/>
                <a:gd name="connsiteX0" fmla="*/ 0 w 1915878"/>
                <a:gd name="connsiteY0" fmla="*/ 0 h 605876"/>
                <a:gd name="connsiteX1" fmla="*/ 1535467 w 1915878"/>
                <a:gd name="connsiteY1" fmla="*/ 4869 h 605876"/>
                <a:gd name="connsiteX2" fmla="*/ 1915878 w 1915878"/>
                <a:gd name="connsiteY2" fmla="*/ 454608 h 605876"/>
                <a:gd name="connsiteX3" fmla="*/ 460835 w 1915878"/>
                <a:gd name="connsiteY3" fmla="*/ 605876 h 605876"/>
                <a:gd name="connsiteX4" fmla="*/ 0 w 1915878"/>
                <a:gd name="connsiteY4" fmla="*/ 0 h 605876"/>
                <a:gd name="connsiteX0" fmla="*/ 0 w 1930518"/>
                <a:gd name="connsiteY0" fmla="*/ 7320 h 601007"/>
                <a:gd name="connsiteX1" fmla="*/ 1550107 w 1930518"/>
                <a:gd name="connsiteY1" fmla="*/ 0 h 601007"/>
                <a:gd name="connsiteX2" fmla="*/ 1930518 w 1930518"/>
                <a:gd name="connsiteY2" fmla="*/ 449739 h 601007"/>
                <a:gd name="connsiteX3" fmla="*/ 475475 w 1930518"/>
                <a:gd name="connsiteY3" fmla="*/ 601007 h 601007"/>
                <a:gd name="connsiteX4" fmla="*/ 0 w 1930518"/>
                <a:gd name="connsiteY4" fmla="*/ 7320 h 601007"/>
                <a:gd name="connsiteX0" fmla="*/ 0 w 1930518"/>
                <a:gd name="connsiteY0" fmla="*/ 7320 h 637608"/>
                <a:gd name="connsiteX1" fmla="*/ 1550107 w 1930518"/>
                <a:gd name="connsiteY1" fmla="*/ 0 h 637608"/>
                <a:gd name="connsiteX2" fmla="*/ 1930518 w 1930518"/>
                <a:gd name="connsiteY2" fmla="*/ 449739 h 637608"/>
                <a:gd name="connsiteX3" fmla="*/ 505948 w 1930518"/>
                <a:gd name="connsiteY3" fmla="*/ 637608 h 637608"/>
                <a:gd name="connsiteX4" fmla="*/ 0 w 1930518"/>
                <a:gd name="connsiteY4" fmla="*/ 7320 h 637608"/>
                <a:gd name="connsiteX0" fmla="*/ 0 w 1930518"/>
                <a:gd name="connsiteY0" fmla="*/ 7320 h 637608"/>
                <a:gd name="connsiteX1" fmla="*/ 1550107 w 1930518"/>
                <a:gd name="connsiteY1" fmla="*/ 0 h 637608"/>
                <a:gd name="connsiteX2" fmla="*/ 1930518 w 1930518"/>
                <a:gd name="connsiteY2" fmla="*/ 449739 h 637608"/>
                <a:gd name="connsiteX3" fmla="*/ 505948 w 1930518"/>
                <a:gd name="connsiteY3" fmla="*/ 637608 h 637608"/>
                <a:gd name="connsiteX4" fmla="*/ 0 w 1930518"/>
                <a:gd name="connsiteY4" fmla="*/ 7320 h 637608"/>
                <a:gd name="connsiteX0" fmla="*/ 0 w 2038995"/>
                <a:gd name="connsiteY0" fmla="*/ 7320 h 637608"/>
                <a:gd name="connsiteX1" fmla="*/ 1550107 w 2038995"/>
                <a:gd name="connsiteY1" fmla="*/ 0 h 637608"/>
                <a:gd name="connsiteX2" fmla="*/ 2038995 w 2038995"/>
                <a:gd name="connsiteY2" fmla="*/ 594912 h 637608"/>
                <a:gd name="connsiteX3" fmla="*/ 505948 w 2038995"/>
                <a:gd name="connsiteY3" fmla="*/ 637608 h 637608"/>
                <a:gd name="connsiteX4" fmla="*/ 0 w 2038995"/>
                <a:gd name="connsiteY4" fmla="*/ 7320 h 637608"/>
                <a:gd name="connsiteX0" fmla="*/ 0 w 1920021"/>
                <a:gd name="connsiteY0" fmla="*/ 150215 h 637608"/>
                <a:gd name="connsiteX1" fmla="*/ 1431133 w 1920021"/>
                <a:gd name="connsiteY1" fmla="*/ 0 h 637608"/>
                <a:gd name="connsiteX2" fmla="*/ 1920021 w 1920021"/>
                <a:gd name="connsiteY2" fmla="*/ 594912 h 637608"/>
                <a:gd name="connsiteX3" fmla="*/ 386974 w 1920021"/>
                <a:gd name="connsiteY3" fmla="*/ 637608 h 637608"/>
                <a:gd name="connsiteX4" fmla="*/ 0 w 1920021"/>
                <a:gd name="connsiteY4" fmla="*/ 150215 h 637608"/>
                <a:gd name="connsiteX0" fmla="*/ 0 w 1920021"/>
                <a:gd name="connsiteY0" fmla="*/ 37941 h 525334"/>
                <a:gd name="connsiteX1" fmla="*/ 1524612 w 1920021"/>
                <a:gd name="connsiteY1" fmla="*/ 0 h 525334"/>
                <a:gd name="connsiteX2" fmla="*/ 1920021 w 1920021"/>
                <a:gd name="connsiteY2" fmla="*/ 482638 h 525334"/>
                <a:gd name="connsiteX3" fmla="*/ 386974 w 1920021"/>
                <a:gd name="connsiteY3" fmla="*/ 525334 h 525334"/>
                <a:gd name="connsiteX4" fmla="*/ 0 w 1920021"/>
                <a:gd name="connsiteY4" fmla="*/ 37941 h 525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0021" h="525334">
                  <a:moveTo>
                    <a:pt x="0" y="37941"/>
                  </a:moveTo>
                  <a:lnTo>
                    <a:pt x="1524612" y="0"/>
                  </a:lnTo>
                  <a:lnTo>
                    <a:pt x="1920021" y="482638"/>
                  </a:lnTo>
                  <a:lnTo>
                    <a:pt x="386974" y="525334"/>
                  </a:lnTo>
                  <a:lnTo>
                    <a:pt x="0" y="37941"/>
                  </a:lnTo>
                  <a:close/>
                </a:path>
              </a:pathLst>
            </a:custGeom>
            <a:gradFill flip="none" rotWithShape="1">
              <a:gsLst>
                <a:gs pos="0">
                  <a:srgbClr val="8AC7CC">
                    <a:alpha val="0"/>
                  </a:srgbClr>
                </a:gs>
                <a:gs pos="94000">
                  <a:schemeClr val="tx1">
                    <a:lumMod val="65000"/>
                    <a:lumOff val="3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22" name="矩形 48"/>
            <p:cNvSpPr/>
            <p:nvPr/>
          </p:nvSpPr>
          <p:spPr>
            <a:xfrm rot="18586845">
              <a:off x="4303135" y="3413404"/>
              <a:ext cx="1903026" cy="486216"/>
            </a:xfrm>
            <a:custGeom>
              <a:avLst/>
              <a:gdLst>
                <a:gd name="connsiteX0" fmla="*/ 0 w 1556201"/>
                <a:gd name="connsiteY0" fmla="*/ 0 h 245909"/>
                <a:gd name="connsiteX1" fmla="*/ 1556201 w 1556201"/>
                <a:gd name="connsiteY1" fmla="*/ 0 h 245909"/>
                <a:gd name="connsiteX2" fmla="*/ 1556201 w 1556201"/>
                <a:gd name="connsiteY2" fmla="*/ 245909 h 245909"/>
                <a:gd name="connsiteX3" fmla="*/ 0 w 1556201"/>
                <a:gd name="connsiteY3" fmla="*/ 245909 h 245909"/>
                <a:gd name="connsiteX4" fmla="*/ 0 w 1556201"/>
                <a:gd name="connsiteY4" fmla="*/ 0 h 245909"/>
                <a:gd name="connsiteX0" fmla="*/ 0 w 1915878"/>
                <a:gd name="connsiteY0" fmla="*/ 0 h 454608"/>
                <a:gd name="connsiteX1" fmla="*/ 1556201 w 1915878"/>
                <a:gd name="connsiteY1" fmla="*/ 0 h 454608"/>
                <a:gd name="connsiteX2" fmla="*/ 1915878 w 1915878"/>
                <a:gd name="connsiteY2" fmla="*/ 454608 h 454608"/>
                <a:gd name="connsiteX3" fmla="*/ 0 w 1915878"/>
                <a:gd name="connsiteY3" fmla="*/ 245909 h 454608"/>
                <a:gd name="connsiteX4" fmla="*/ 0 w 1915878"/>
                <a:gd name="connsiteY4" fmla="*/ 0 h 454608"/>
                <a:gd name="connsiteX0" fmla="*/ 0 w 1915878"/>
                <a:gd name="connsiteY0" fmla="*/ 0 h 454608"/>
                <a:gd name="connsiteX1" fmla="*/ 1535467 w 1915878"/>
                <a:gd name="connsiteY1" fmla="*/ 4869 h 454608"/>
                <a:gd name="connsiteX2" fmla="*/ 1915878 w 1915878"/>
                <a:gd name="connsiteY2" fmla="*/ 454608 h 454608"/>
                <a:gd name="connsiteX3" fmla="*/ 0 w 1915878"/>
                <a:gd name="connsiteY3" fmla="*/ 245909 h 454608"/>
                <a:gd name="connsiteX4" fmla="*/ 0 w 1915878"/>
                <a:gd name="connsiteY4" fmla="*/ 0 h 454608"/>
                <a:gd name="connsiteX0" fmla="*/ 0 w 1915878"/>
                <a:gd name="connsiteY0" fmla="*/ 0 h 605876"/>
                <a:gd name="connsiteX1" fmla="*/ 1535467 w 1915878"/>
                <a:gd name="connsiteY1" fmla="*/ 4869 h 605876"/>
                <a:gd name="connsiteX2" fmla="*/ 1915878 w 1915878"/>
                <a:gd name="connsiteY2" fmla="*/ 454608 h 605876"/>
                <a:gd name="connsiteX3" fmla="*/ 460835 w 1915878"/>
                <a:gd name="connsiteY3" fmla="*/ 605876 h 605876"/>
                <a:gd name="connsiteX4" fmla="*/ 0 w 1915878"/>
                <a:gd name="connsiteY4" fmla="*/ 0 h 605876"/>
                <a:gd name="connsiteX0" fmla="*/ 0 w 1930518"/>
                <a:gd name="connsiteY0" fmla="*/ 7320 h 601007"/>
                <a:gd name="connsiteX1" fmla="*/ 1550107 w 1930518"/>
                <a:gd name="connsiteY1" fmla="*/ 0 h 601007"/>
                <a:gd name="connsiteX2" fmla="*/ 1930518 w 1930518"/>
                <a:gd name="connsiteY2" fmla="*/ 449739 h 601007"/>
                <a:gd name="connsiteX3" fmla="*/ 475475 w 1930518"/>
                <a:gd name="connsiteY3" fmla="*/ 601007 h 601007"/>
                <a:gd name="connsiteX4" fmla="*/ 0 w 1930518"/>
                <a:gd name="connsiteY4" fmla="*/ 7320 h 601007"/>
                <a:gd name="connsiteX0" fmla="*/ 0 w 1930518"/>
                <a:gd name="connsiteY0" fmla="*/ 7320 h 637608"/>
                <a:gd name="connsiteX1" fmla="*/ 1550107 w 1930518"/>
                <a:gd name="connsiteY1" fmla="*/ 0 h 637608"/>
                <a:gd name="connsiteX2" fmla="*/ 1930518 w 1930518"/>
                <a:gd name="connsiteY2" fmla="*/ 449739 h 637608"/>
                <a:gd name="connsiteX3" fmla="*/ 505948 w 1930518"/>
                <a:gd name="connsiteY3" fmla="*/ 637608 h 637608"/>
                <a:gd name="connsiteX4" fmla="*/ 0 w 1930518"/>
                <a:gd name="connsiteY4" fmla="*/ 7320 h 637608"/>
                <a:gd name="connsiteX0" fmla="*/ 0 w 1930518"/>
                <a:gd name="connsiteY0" fmla="*/ 7320 h 637608"/>
                <a:gd name="connsiteX1" fmla="*/ 1550107 w 1930518"/>
                <a:gd name="connsiteY1" fmla="*/ 0 h 637608"/>
                <a:gd name="connsiteX2" fmla="*/ 1930518 w 1930518"/>
                <a:gd name="connsiteY2" fmla="*/ 449739 h 637608"/>
                <a:gd name="connsiteX3" fmla="*/ 505948 w 1930518"/>
                <a:gd name="connsiteY3" fmla="*/ 637608 h 637608"/>
                <a:gd name="connsiteX4" fmla="*/ 0 w 1930518"/>
                <a:gd name="connsiteY4" fmla="*/ 7320 h 637608"/>
                <a:gd name="connsiteX0" fmla="*/ 0 w 2038995"/>
                <a:gd name="connsiteY0" fmla="*/ 7320 h 637608"/>
                <a:gd name="connsiteX1" fmla="*/ 1550107 w 2038995"/>
                <a:gd name="connsiteY1" fmla="*/ 0 h 637608"/>
                <a:gd name="connsiteX2" fmla="*/ 2038995 w 2038995"/>
                <a:gd name="connsiteY2" fmla="*/ 594912 h 637608"/>
                <a:gd name="connsiteX3" fmla="*/ 505948 w 2038995"/>
                <a:gd name="connsiteY3" fmla="*/ 637608 h 637608"/>
                <a:gd name="connsiteX4" fmla="*/ 0 w 2038995"/>
                <a:gd name="connsiteY4" fmla="*/ 7320 h 637608"/>
                <a:gd name="connsiteX0" fmla="*/ 0 w 2038995"/>
                <a:gd name="connsiteY0" fmla="*/ 0 h 630288"/>
                <a:gd name="connsiteX1" fmla="*/ 1601095 w 2038995"/>
                <a:gd name="connsiteY1" fmla="*/ 53921 h 630288"/>
                <a:gd name="connsiteX2" fmla="*/ 2038995 w 2038995"/>
                <a:gd name="connsiteY2" fmla="*/ 587592 h 630288"/>
                <a:gd name="connsiteX3" fmla="*/ 505948 w 2038995"/>
                <a:gd name="connsiteY3" fmla="*/ 630288 h 630288"/>
                <a:gd name="connsiteX4" fmla="*/ 0 w 2038995"/>
                <a:gd name="connsiteY4" fmla="*/ 0 h 630288"/>
                <a:gd name="connsiteX0" fmla="*/ 0 w 1869033"/>
                <a:gd name="connsiteY0" fmla="*/ 150213 h 576367"/>
                <a:gd name="connsiteX1" fmla="*/ 1431133 w 1869033"/>
                <a:gd name="connsiteY1" fmla="*/ 0 h 576367"/>
                <a:gd name="connsiteX2" fmla="*/ 1869033 w 1869033"/>
                <a:gd name="connsiteY2" fmla="*/ 533671 h 576367"/>
                <a:gd name="connsiteX3" fmla="*/ 335986 w 1869033"/>
                <a:gd name="connsiteY3" fmla="*/ 576367 h 576367"/>
                <a:gd name="connsiteX4" fmla="*/ 0 w 1869033"/>
                <a:gd name="connsiteY4" fmla="*/ 150213 h 576367"/>
                <a:gd name="connsiteX0" fmla="*/ 0 w 1903026"/>
                <a:gd name="connsiteY0" fmla="*/ 109385 h 576367"/>
                <a:gd name="connsiteX1" fmla="*/ 1465126 w 1903026"/>
                <a:gd name="connsiteY1" fmla="*/ 0 h 576367"/>
                <a:gd name="connsiteX2" fmla="*/ 1903026 w 1903026"/>
                <a:gd name="connsiteY2" fmla="*/ 533671 h 576367"/>
                <a:gd name="connsiteX3" fmla="*/ 369979 w 1903026"/>
                <a:gd name="connsiteY3" fmla="*/ 576367 h 576367"/>
                <a:gd name="connsiteX4" fmla="*/ 0 w 1903026"/>
                <a:gd name="connsiteY4" fmla="*/ 109385 h 576367"/>
                <a:gd name="connsiteX0" fmla="*/ 0 w 1903026"/>
                <a:gd name="connsiteY0" fmla="*/ 48146 h 515128"/>
                <a:gd name="connsiteX1" fmla="*/ 1516115 w 1903026"/>
                <a:gd name="connsiteY1" fmla="*/ 0 h 515128"/>
                <a:gd name="connsiteX2" fmla="*/ 1903026 w 1903026"/>
                <a:gd name="connsiteY2" fmla="*/ 472432 h 515128"/>
                <a:gd name="connsiteX3" fmla="*/ 369979 w 1903026"/>
                <a:gd name="connsiteY3" fmla="*/ 515128 h 515128"/>
                <a:gd name="connsiteX4" fmla="*/ 0 w 1903026"/>
                <a:gd name="connsiteY4" fmla="*/ 48146 h 515128"/>
                <a:gd name="connsiteX0" fmla="*/ 0 w 1903026"/>
                <a:gd name="connsiteY0" fmla="*/ 19234 h 486216"/>
                <a:gd name="connsiteX1" fmla="*/ 1522905 w 1903026"/>
                <a:gd name="connsiteY1" fmla="*/ 0 h 486216"/>
                <a:gd name="connsiteX2" fmla="*/ 1903026 w 1903026"/>
                <a:gd name="connsiteY2" fmla="*/ 443520 h 486216"/>
                <a:gd name="connsiteX3" fmla="*/ 369979 w 1903026"/>
                <a:gd name="connsiteY3" fmla="*/ 486216 h 486216"/>
                <a:gd name="connsiteX4" fmla="*/ 0 w 1903026"/>
                <a:gd name="connsiteY4" fmla="*/ 19234 h 486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26" h="486216">
                  <a:moveTo>
                    <a:pt x="0" y="19234"/>
                  </a:moveTo>
                  <a:lnTo>
                    <a:pt x="1522905" y="0"/>
                  </a:lnTo>
                  <a:lnTo>
                    <a:pt x="1903026" y="443520"/>
                  </a:lnTo>
                  <a:lnTo>
                    <a:pt x="369979" y="486216"/>
                  </a:lnTo>
                  <a:lnTo>
                    <a:pt x="0" y="19234"/>
                  </a:lnTo>
                  <a:close/>
                </a:path>
              </a:pathLst>
            </a:custGeom>
            <a:gradFill flip="none" rotWithShape="1">
              <a:gsLst>
                <a:gs pos="0">
                  <a:srgbClr val="F5B400">
                    <a:alpha val="0"/>
                  </a:srgbClr>
                </a:gs>
                <a:gs pos="94000">
                  <a:schemeClr val="tx1">
                    <a:lumMod val="65000"/>
                    <a:lumOff val="3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grpSp>
          <p:nvGrpSpPr>
            <p:cNvPr id="23" name="组合 22"/>
            <p:cNvGrpSpPr/>
            <p:nvPr/>
          </p:nvGrpSpPr>
          <p:grpSpPr>
            <a:xfrm rot="2400000">
              <a:off x="5502018" y="-26083"/>
              <a:ext cx="829211" cy="7361991"/>
              <a:chOff x="5502018" y="-26083"/>
              <a:chExt cx="829211" cy="7361991"/>
            </a:xfrm>
          </p:grpSpPr>
          <p:grpSp>
            <p:nvGrpSpPr>
              <p:cNvPr id="24" name="组合 23"/>
              <p:cNvGrpSpPr/>
              <p:nvPr/>
            </p:nvGrpSpPr>
            <p:grpSpPr>
              <a:xfrm>
                <a:off x="5502018" y="4642127"/>
                <a:ext cx="829211" cy="2693781"/>
                <a:chOff x="5262593" y="4456196"/>
                <a:chExt cx="587315" cy="1857518"/>
              </a:xfrm>
            </p:grpSpPr>
            <p:sp>
              <p:nvSpPr>
                <p:cNvPr id="59" name="矩形 58"/>
                <p:cNvSpPr/>
                <p:nvPr/>
              </p:nvSpPr>
              <p:spPr>
                <a:xfrm flipV="1">
                  <a:off x="5267913" y="4509661"/>
                  <a:ext cx="175950" cy="1176751"/>
                </a:xfrm>
                <a:prstGeom prst="rect">
                  <a:avLst/>
                </a:prstGeom>
                <a:solidFill>
                  <a:srgbClr val="A2BF6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60" name="矩形 59"/>
                <p:cNvSpPr/>
                <p:nvPr/>
              </p:nvSpPr>
              <p:spPr>
                <a:xfrm flipV="1">
                  <a:off x="5443711" y="4509659"/>
                  <a:ext cx="224035" cy="1176751"/>
                </a:xfrm>
                <a:prstGeom prst="rect">
                  <a:avLst/>
                </a:prstGeom>
                <a:solidFill>
                  <a:srgbClr val="9BBA56"/>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61" name="矩形 60"/>
                <p:cNvSpPr/>
                <p:nvPr/>
              </p:nvSpPr>
              <p:spPr>
                <a:xfrm flipV="1">
                  <a:off x="5667594" y="4509661"/>
                  <a:ext cx="175950" cy="1176751"/>
                </a:xfrm>
                <a:prstGeom prst="rect">
                  <a:avLst/>
                </a:prstGeom>
                <a:solidFill>
                  <a:srgbClr val="8BAA45"/>
                </a:solidFill>
                <a:ln>
                  <a:noFill/>
                </a:ln>
              </p:spPr>
              <p:txBody>
                <a:bodyPr vert="horz" wrap="square" lIns="91440" tIns="45720" rIns="91440" bIns="45720" numCol="1" anchor="t" anchorCtr="0" compatLnSpc="1">
                  <a:prstTxWarp prst="textNoShape">
                    <a:avLst/>
                  </a:prstTxWarp>
                  <a:noAutofit/>
                </a:bodyPr>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grpSp>
              <p:nvGrpSpPr>
                <p:cNvPr id="62" name="组合 61"/>
                <p:cNvGrpSpPr/>
                <p:nvPr/>
              </p:nvGrpSpPr>
              <p:grpSpPr>
                <a:xfrm>
                  <a:off x="5262593" y="5632227"/>
                  <a:ext cx="587315" cy="681487"/>
                  <a:chOff x="495667" y="2553066"/>
                  <a:chExt cx="2921000" cy="2319339"/>
                </a:xfrm>
              </p:grpSpPr>
              <p:grpSp>
                <p:nvGrpSpPr>
                  <p:cNvPr id="66" name="组合 65"/>
                  <p:cNvGrpSpPr/>
                  <p:nvPr/>
                </p:nvGrpSpPr>
                <p:grpSpPr>
                  <a:xfrm>
                    <a:off x="495667" y="2553066"/>
                    <a:ext cx="2921000" cy="2319339"/>
                    <a:chOff x="495667" y="2553066"/>
                    <a:chExt cx="2921000" cy="2319339"/>
                  </a:xfrm>
                </p:grpSpPr>
                <p:sp>
                  <p:nvSpPr>
                    <p:cNvPr id="72" name="Freeform 5"/>
                    <p:cNvSpPr>
                      <a:spLocks/>
                    </p:cNvSpPr>
                    <p:nvPr/>
                  </p:nvSpPr>
                  <p:spPr bwMode="auto">
                    <a:xfrm>
                      <a:off x="495667" y="2557829"/>
                      <a:ext cx="2921000" cy="2308225"/>
                    </a:xfrm>
                    <a:custGeom>
                      <a:avLst/>
                      <a:gdLst>
                        <a:gd name="T0" fmla="*/ 664 w 776"/>
                        <a:gd name="T1" fmla="*/ 0 h 613"/>
                        <a:gd name="T2" fmla="*/ 776 w 776"/>
                        <a:gd name="T3" fmla="*/ 33 h 613"/>
                        <a:gd name="T4" fmla="*/ 388 w 776"/>
                        <a:gd name="T5" fmla="*/ 613 h 613"/>
                        <a:gd name="T6" fmla="*/ 0 w 776"/>
                        <a:gd name="T7" fmla="*/ 33 h 613"/>
                        <a:gd name="T8" fmla="*/ 112 w 776"/>
                        <a:gd name="T9" fmla="*/ 0 h 613"/>
                        <a:gd name="T10" fmla="*/ 230 w 776"/>
                        <a:gd name="T11" fmla="*/ 37 h 613"/>
                        <a:gd name="T12" fmla="*/ 388 w 776"/>
                        <a:gd name="T13" fmla="*/ 0 h 613"/>
                        <a:gd name="T14" fmla="*/ 546 w 776"/>
                        <a:gd name="T15" fmla="*/ 38 h 613"/>
                        <a:gd name="T16" fmla="*/ 664 w 776"/>
                        <a:gd name="T17" fmla="*/ 0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6" h="613">
                          <a:moveTo>
                            <a:pt x="664" y="0"/>
                          </a:moveTo>
                          <a:cubicBezTo>
                            <a:pt x="704" y="0"/>
                            <a:pt x="742" y="12"/>
                            <a:pt x="776" y="33"/>
                          </a:cubicBezTo>
                          <a:cubicBezTo>
                            <a:pt x="388" y="613"/>
                            <a:pt x="388" y="613"/>
                            <a:pt x="388" y="613"/>
                          </a:cubicBezTo>
                          <a:cubicBezTo>
                            <a:pt x="0" y="33"/>
                            <a:pt x="0" y="33"/>
                            <a:pt x="0" y="33"/>
                          </a:cubicBezTo>
                          <a:cubicBezTo>
                            <a:pt x="34" y="12"/>
                            <a:pt x="72" y="0"/>
                            <a:pt x="112" y="0"/>
                          </a:cubicBezTo>
                          <a:cubicBezTo>
                            <a:pt x="154" y="0"/>
                            <a:pt x="194" y="14"/>
                            <a:pt x="230" y="37"/>
                          </a:cubicBezTo>
                          <a:cubicBezTo>
                            <a:pt x="277" y="14"/>
                            <a:pt x="331" y="0"/>
                            <a:pt x="388" y="0"/>
                          </a:cubicBezTo>
                          <a:cubicBezTo>
                            <a:pt x="445" y="0"/>
                            <a:pt x="498" y="14"/>
                            <a:pt x="546" y="38"/>
                          </a:cubicBezTo>
                          <a:cubicBezTo>
                            <a:pt x="582" y="14"/>
                            <a:pt x="622" y="0"/>
                            <a:pt x="664" y="0"/>
                          </a:cubicBezTo>
                          <a:close/>
                        </a:path>
                      </a:pathLst>
                    </a:custGeom>
                    <a:gradFill>
                      <a:gsLst>
                        <a:gs pos="0">
                          <a:srgbClr val="D7BF7D"/>
                        </a:gs>
                        <a:gs pos="100000">
                          <a:srgbClr val="F0DDA6"/>
                        </a:gs>
                      </a:gsLst>
                      <a:lin ang="162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73" name="Freeform 9"/>
                    <p:cNvSpPr>
                      <a:spLocks/>
                    </p:cNvSpPr>
                    <p:nvPr/>
                  </p:nvSpPr>
                  <p:spPr bwMode="auto">
                    <a:xfrm>
                      <a:off x="901701" y="2553066"/>
                      <a:ext cx="1041400" cy="2312988"/>
                    </a:xfrm>
                    <a:custGeom>
                      <a:avLst/>
                      <a:gdLst>
                        <a:gd name="T0" fmla="*/ 0 w 277"/>
                        <a:gd name="T1" fmla="*/ 0 h 614"/>
                        <a:gd name="T2" fmla="*/ 1 w 277"/>
                        <a:gd name="T3" fmla="*/ 0 h 614"/>
                        <a:gd name="T4" fmla="*/ 119 w 277"/>
                        <a:gd name="T5" fmla="*/ 38 h 614"/>
                        <a:gd name="T6" fmla="*/ 188 w 277"/>
                        <a:gd name="T7" fmla="*/ 12 h 614"/>
                        <a:gd name="T8" fmla="*/ 277 w 277"/>
                        <a:gd name="T9" fmla="*/ 614 h 614"/>
                        <a:gd name="T10" fmla="*/ 0 w 277"/>
                        <a:gd name="T11" fmla="*/ 0 h 614"/>
                      </a:gdLst>
                      <a:ahLst/>
                      <a:cxnLst>
                        <a:cxn ang="0">
                          <a:pos x="T0" y="T1"/>
                        </a:cxn>
                        <a:cxn ang="0">
                          <a:pos x="T2" y="T3"/>
                        </a:cxn>
                        <a:cxn ang="0">
                          <a:pos x="T4" y="T5"/>
                        </a:cxn>
                        <a:cxn ang="0">
                          <a:pos x="T6" y="T7"/>
                        </a:cxn>
                        <a:cxn ang="0">
                          <a:pos x="T8" y="T9"/>
                        </a:cxn>
                        <a:cxn ang="0">
                          <a:pos x="T10" y="T11"/>
                        </a:cxn>
                      </a:cxnLst>
                      <a:rect l="0" t="0" r="r" b="b"/>
                      <a:pathLst>
                        <a:path w="277" h="614">
                          <a:moveTo>
                            <a:pt x="0" y="0"/>
                          </a:moveTo>
                          <a:cubicBezTo>
                            <a:pt x="1" y="0"/>
                            <a:pt x="1" y="0"/>
                            <a:pt x="1" y="0"/>
                          </a:cubicBezTo>
                          <a:cubicBezTo>
                            <a:pt x="43" y="0"/>
                            <a:pt x="83" y="14"/>
                            <a:pt x="119" y="38"/>
                          </a:cubicBezTo>
                          <a:cubicBezTo>
                            <a:pt x="141" y="27"/>
                            <a:pt x="164" y="18"/>
                            <a:pt x="188" y="12"/>
                          </a:cubicBezTo>
                          <a:cubicBezTo>
                            <a:pt x="277" y="614"/>
                            <a:pt x="277" y="614"/>
                            <a:pt x="277" y="614"/>
                          </a:cubicBezTo>
                          <a:lnTo>
                            <a:pt x="0" y="0"/>
                          </a:lnTo>
                          <a:close/>
                        </a:path>
                      </a:pathLst>
                    </a:custGeom>
                    <a:gradFill flip="none" rotWithShape="1">
                      <a:gsLst>
                        <a:gs pos="0">
                          <a:srgbClr val="F8EECD">
                            <a:lumMod val="68000"/>
                            <a:lumOff val="32000"/>
                          </a:srgbClr>
                        </a:gs>
                        <a:gs pos="86000">
                          <a:srgbClr val="F0DDA6"/>
                        </a:gs>
                      </a:gsLst>
                      <a:lin ang="54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74" name="Freeform 10"/>
                    <p:cNvSpPr>
                      <a:spLocks/>
                    </p:cNvSpPr>
                    <p:nvPr/>
                  </p:nvSpPr>
                  <p:spPr bwMode="auto">
                    <a:xfrm>
                      <a:off x="1176704" y="2608630"/>
                      <a:ext cx="779463" cy="2263775"/>
                    </a:xfrm>
                    <a:custGeom>
                      <a:avLst/>
                      <a:gdLst>
                        <a:gd name="T0" fmla="*/ 0 w 207"/>
                        <a:gd name="T1" fmla="*/ 0 h 601"/>
                        <a:gd name="T2" fmla="*/ 49 w 207"/>
                        <a:gd name="T3" fmla="*/ 25 h 601"/>
                        <a:gd name="T4" fmla="*/ 67 w 207"/>
                        <a:gd name="T5" fmla="*/ 16 h 601"/>
                        <a:gd name="T6" fmla="*/ 207 w 207"/>
                        <a:gd name="T7" fmla="*/ 601 h 601"/>
                        <a:gd name="T8" fmla="*/ 0 w 207"/>
                        <a:gd name="T9" fmla="*/ 0 h 601"/>
                      </a:gdLst>
                      <a:ahLst/>
                      <a:cxnLst>
                        <a:cxn ang="0">
                          <a:pos x="T0" y="T1"/>
                        </a:cxn>
                        <a:cxn ang="0">
                          <a:pos x="T2" y="T3"/>
                        </a:cxn>
                        <a:cxn ang="0">
                          <a:pos x="T4" y="T5"/>
                        </a:cxn>
                        <a:cxn ang="0">
                          <a:pos x="T6" y="T7"/>
                        </a:cxn>
                        <a:cxn ang="0">
                          <a:pos x="T8" y="T9"/>
                        </a:cxn>
                      </a:cxnLst>
                      <a:rect l="0" t="0" r="r" b="b"/>
                      <a:pathLst>
                        <a:path w="207" h="601">
                          <a:moveTo>
                            <a:pt x="0" y="0"/>
                          </a:moveTo>
                          <a:cubicBezTo>
                            <a:pt x="17" y="6"/>
                            <a:pt x="33" y="14"/>
                            <a:pt x="49" y="25"/>
                          </a:cubicBezTo>
                          <a:cubicBezTo>
                            <a:pt x="55" y="22"/>
                            <a:pt x="61" y="19"/>
                            <a:pt x="67" y="16"/>
                          </a:cubicBezTo>
                          <a:cubicBezTo>
                            <a:pt x="207" y="601"/>
                            <a:pt x="207" y="601"/>
                            <a:pt x="207" y="601"/>
                          </a:cubicBezTo>
                          <a:lnTo>
                            <a:pt x="0" y="0"/>
                          </a:lnTo>
                          <a:close/>
                        </a:path>
                      </a:pathLst>
                    </a:custGeom>
                    <a:gradFill>
                      <a:gsLst>
                        <a:gs pos="0">
                          <a:srgbClr val="FFFCDB">
                            <a:lumMod val="56000"/>
                            <a:lumOff val="44000"/>
                          </a:srgbClr>
                        </a:gs>
                        <a:gs pos="86000">
                          <a:srgbClr val="F0DDA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75" name="Freeform 11"/>
                    <p:cNvSpPr>
                      <a:spLocks/>
                    </p:cNvSpPr>
                    <p:nvPr/>
                  </p:nvSpPr>
                  <p:spPr bwMode="auto">
                    <a:xfrm>
                      <a:off x="1938339" y="2557829"/>
                      <a:ext cx="1285875" cy="2309813"/>
                    </a:xfrm>
                    <a:custGeom>
                      <a:avLst/>
                      <a:gdLst>
                        <a:gd name="T0" fmla="*/ 277 w 342"/>
                        <a:gd name="T1" fmla="*/ 0 h 613"/>
                        <a:gd name="T2" fmla="*/ 342 w 342"/>
                        <a:gd name="T3" fmla="*/ 10 h 613"/>
                        <a:gd name="T4" fmla="*/ 0 w 342"/>
                        <a:gd name="T5" fmla="*/ 613 h 613"/>
                        <a:gd name="T6" fmla="*/ 140 w 342"/>
                        <a:gd name="T7" fmla="*/ 28 h 613"/>
                        <a:gd name="T8" fmla="*/ 158 w 342"/>
                        <a:gd name="T9" fmla="*/ 37 h 613"/>
                        <a:gd name="T10" fmla="*/ 277 w 342"/>
                        <a:gd name="T11" fmla="*/ 0 h 613"/>
                      </a:gdLst>
                      <a:ahLst/>
                      <a:cxnLst>
                        <a:cxn ang="0">
                          <a:pos x="T0" y="T1"/>
                        </a:cxn>
                        <a:cxn ang="0">
                          <a:pos x="T2" y="T3"/>
                        </a:cxn>
                        <a:cxn ang="0">
                          <a:pos x="T4" y="T5"/>
                        </a:cxn>
                        <a:cxn ang="0">
                          <a:pos x="T6" y="T7"/>
                        </a:cxn>
                        <a:cxn ang="0">
                          <a:pos x="T8" y="T9"/>
                        </a:cxn>
                        <a:cxn ang="0">
                          <a:pos x="T10" y="T11"/>
                        </a:cxn>
                      </a:cxnLst>
                      <a:rect l="0" t="0" r="r" b="b"/>
                      <a:pathLst>
                        <a:path w="342" h="613">
                          <a:moveTo>
                            <a:pt x="277" y="0"/>
                          </a:moveTo>
                          <a:cubicBezTo>
                            <a:pt x="299" y="0"/>
                            <a:pt x="321" y="3"/>
                            <a:pt x="342" y="10"/>
                          </a:cubicBezTo>
                          <a:cubicBezTo>
                            <a:pt x="0" y="613"/>
                            <a:pt x="0" y="613"/>
                            <a:pt x="0" y="613"/>
                          </a:cubicBezTo>
                          <a:cubicBezTo>
                            <a:pt x="140" y="28"/>
                            <a:pt x="140" y="28"/>
                            <a:pt x="140" y="28"/>
                          </a:cubicBezTo>
                          <a:cubicBezTo>
                            <a:pt x="146" y="31"/>
                            <a:pt x="152" y="34"/>
                            <a:pt x="158" y="37"/>
                          </a:cubicBezTo>
                          <a:cubicBezTo>
                            <a:pt x="194" y="13"/>
                            <a:pt x="234" y="0"/>
                            <a:pt x="277" y="0"/>
                          </a:cubicBezTo>
                          <a:close/>
                        </a:path>
                      </a:pathLst>
                    </a:custGeom>
                    <a:gradFill flip="none" rotWithShape="1">
                      <a:gsLst>
                        <a:gs pos="0">
                          <a:srgbClr val="D7BF7D">
                            <a:lumMod val="67000"/>
                          </a:srgbClr>
                        </a:gs>
                        <a:gs pos="100000">
                          <a:srgbClr val="F0DDA6"/>
                        </a:gs>
                      </a:gsLst>
                      <a:lin ang="54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67" name="组合 66"/>
                  <p:cNvGrpSpPr/>
                  <p:nvPr/>
                </p:nvGrpSpPr>
                <p:grpSpPr>
                  <a:xfrm>
                    <a:off x="1572786" y="4210418"/>
                    <a:ext cx="766763" cy="661987"/>
                    <a:chOff x="5972176" y="3408363"/>
                    <a:chExt cx="766763" cy="661987"/>
                  </a:xfrm>
                </p:grpSpPr>
                <p:sp>
                  <p:nvSpPr>
                    <p:cNvPr id="68" name="Freeform 12"/>
                    <p:cNvSpPr>
                      <a:spLocks/>
                    </p:cNvSpPr>
                    <p:nvPr/>
                  </p:nvSpPr>
                  <p:spPr bwMode="auto">
                    <a:xfrm>
                      <a:off x="5972176" y="3408363"/>
                      <a:ext cx="766763" cy="652463"/>
                    </a:xfrm>
                    <a:custGeom>
                      <a:avLst/>
                      <a:gdLst>
                        <a:gd name="T0" fmla="*/ 204 w 204"/>
                        <a:gd name="T1" fmla="*/ 21 h 173"/>
                        <a:gd name="T2" fmla="*/ 102 w 204"/>
                        <a:gd name="T3" fmla="*/ 173 h 173"/>
                        <a:gd name="T4" fmla="*/ 0 w 204"/>
                        <a:gd name="T5" fmla="*/ 21 h 173"/>
                        <a:gd name="T6" fmla="*/ 102 w 204"/>
                        <a:gd name="T7" fmla="*/ 0 h 173"/>
                        <a:gd name="T8" fmla="*/ 204 w 204"/>
                        <a:gd name="T9" fmla="*/ 21 h 173"/>
                      </a:gdLst>
                      <a:ahLst/>
                      <a:cxnLst>
                        <a:cxn ang="0">
                          <a:pos x="T0" y="T1"/>
                        </a:cxn>
                        <a:cxn ang="0">
                          <a:pos x="T2" y="T3"/>
                        </a:cxn>
                        <a:cxn ang="0">
                          <a:pos x="T4" y="T5"/>
                        </a:cxn>
                        <a:cxn ang="0">
                          <a:pos x="T6" y="T7"/>
                        </a:cxn>
                        <a:cxn ang="0">
                          <a:pos x="T8" y="T9"/>
                        </a:cxn>
                      </a:cxnLst>
                      <a:rect l="0" t="0" r="r" b="b"/>
                      <a:pathLst>
                        <a:path w="204" h="173">
                          <a:moveTo>
                            <a:pt x="204" y="21"/>
                          </a:moveTo>
                          <a:cubicBezTo>
                            <a:pt x="102" y="173"/>
                            <a:pt x="102" y="173"/>
                            <a:pt x="102" y="173"/>
                          </a:cubicBezTo>
                          <a:cubicBezTo>
                            <a:pt x="0" y="21"/>
                            <a:pt x="0" y="21"/>
                            <a:pt x="0" y="21"/>
                          </a:cubicBezTo>
                          <a:cubicBezTo>
                            <a:pt x="31" y="7"/>
                            <a:pt x="66" y="0"/>
                            <a:pt x="102" y="0"/>
                          </a:cubicBezTo>
                          <a:cubicBezTo>
                            <a:pt x="138" y="0"/>
                            <a:pt x="173" y="7"/>
                            <a:pt x="204" y="21"/>
                          </a:cubicBezTo>
                          <a:close/>
                        </a:path>
                      </a:pathLst>
                    </a:custGeom>
                    <a:solidFill>
                      <a:srgbClr val="312F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69" name="Freeform 13"/>
                    <p:cNvSpPr>
                      <a:spLocks/>
                    </p:cNvSpPr>
                    <p:nvPr/>
                  </p:nvSpPr>
                  <p:spPr bwMode="auto">
                    <a:xfrm>
                      <a:off x="6077744" y="3413126"/>
                      <a:ext cx="277813" cy="647700"/>
                    </a:xfrm>
                    <a:custGeom>
                      <a:avLst/>
                      <a:gdLst>
                        <a:gd name="T0" fmla="*/ 49 w 74"/>
                        <a:gd name="T1" fmla="*/ 0 h 172"/>
                        <a:gd name="T2" fmla="*/ 74 w 74"/>
                        <a:gd name="T3" fmla="*/ 172 h 172"/>
                        <a:gd name="T4" fmla="*/ 0 w 74"/>
                        <a:gd name="T5" fmla="*/ 9 h 172"/>
                        <a:gd name="T6" fmla="*/ 49 w 74"/>
                        <a:gd name="T7" fmla="*/ 0 h 172"/>
                      </a:gdLst>
                      <a:ahLst/>
                      <a:cxnLst>
                        <a:cxn ang="0">
                          <a:pos x="T0" y="T1"/>
                        </a:cxn>
                        <a:cxn ang="0">
                          <a:pos x="T2" y="T3"/>
                        </a:cxn>
                        <a:cxn ang="0">
                          <a:pos x="T4" y="T5"/>
                        </a:cxn>
                        <a:cxn ang="0">
                          <a:pos x="T6" y="T7"/>
                        </a:cxn>
                      </a:cxnLst>
                      <a:rect l="0" t="0" r="r" b="b"/>
                      <a:pathLst>
                        <a:path w="74" h="172">
                          <a:moveTo>
                            <a:pt x="49" y="0"/>
                          </a:moveTo>
                          <a:cubicBezTo>
                            <a:pt x="74" y="172"/>
                            <a:pt x="74" y="172"/>
                            <a:pt x="74" y="172"/>
                          </a:cubicBezTo>
                          <a:cubicBezTo>
                            <a:pt x="0" y="9"/>
                            <a:pt x="0" y="9"/>
                            <a:pt x="0" y="9"/>
                          </a:cubicBezTo>
                          <a:cubicBezTo>
                            <a:pt x="16" y="5"/>
                            <a:pt x="32" y="2"/>
                            <a:pt x="49" y="0"/>
                          </a:cubicBezTo>
                          <a:close/>
                        </a:path>
                      </a:pathLst>
                    </a:custGeom>
                    <a:gradFill>
                      <a:gsLst>
                        <a:gs pos="0">
                          <a:srgbClr val="727171"/>
                        </a:gs>
                        <a:gs pos="86000">
                          <a:srgbClr val="C9CACA">
                            <a:lumMod val="18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70" name="Freeform 14"/>
                    <p:cNvSpPr>
                      <a:spLocks/>
                    </p:cNvSpPr>
                    <p:nvPr/>
                  </p:nvSpPr>
                  <p:spPr bwMode="auto">
                    <a:xfrm>
                      <a:off x="6138069" y="3413125"/>
                      <a:ext cx="217488" cy="642938"/>
                    </a:xfrm>
                    <a:custGeom>
                      <a:avLst/>
                      <a:gdLst>
                        <a:gd name="T0" fmla="*/ 17 w 58"/>
                        <a:gd name="T1" fmla="*/ 0 h 171"/>
                        <a:gd name="T2" fmla="*/ 58 w 58"/>
                        <a:gd name="T3" fmla="*/ 171 h 171"/>
                        <a:gd name="T4" fmla="*/ 0 w 58"/>
                        <a:gd name="T5" fmla="*/ 4 h 171"/>
                        <a:gd name="T6" fmla="*/ 17 w 58"/>
                        <a:gd name="T7" fmla="*/ 0 h 171"/>
                      </a:gdLst>
                      <a:ahLst/>
                      <a:cxnLst>
                        <a:cxn ang="0">
                          <a:pos x="T0" y="T1"/>
                        </a:cxn>
                        <a:cxn ang="0">
                          <a:pos x="T2" y="T3"/>
                        </a:cxn>
                        <a:cxn ang="0">
                          <a:pos x="T4" y="T5"/>
                        </a:cxn>
                        <a:cxn ang="0">
                          <a:pos x="T6" y="T7"/>
                        </a:cxn>
                      </a:cxnLst>
                      <a:rect l="0" t="0" r="r" b="b"/>
                      <a:pathLst>
                        <a:path w="58" h="171">
                          <a:moveTo>
                            <a:pt x="17" y="0"/>
                          </a:moveTo>
                          <a:cubicBezTo>
                            <a:pt x="58" y="171"/>
                            <a:pt x="58" y="171"/>
                            <a:pt x="58" y="171"/>
                          </a:cubicBezTo>
                          <a:cubicBezTo>
                            <a:pt x="0" y="4"/>
                            <a:pt x="0" y="4"/>
                            <a:pt x="0" y="4"/>
                          </a:cubicBezTo>
                          <a:cubicBezTo>
                            <a:pt x="6" y="2"/>
                            <a:pt x="11" y="1"/>
                            <a:pt x="17" y="0"/>
                          </a:cubicBezTo>
                          <a:close/>
                        </a:path>
                      </a:pathLst>
                    </a:custGeom>
                    <a:gradFill>
                      <a:gsLst>
                        <a:gs pos="0">
                          <a:srgbClr val="C9CACA"/>
                        </a:gs>
                        <a:gs pos="86000">
                          <a:srgbClr val="C9CACA">
                            <a:lumMod val="53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71" name="Freeform 15"/>
                    <p:cNvSpPr>
                      <a:spLocks/>
                    </p:cNvSpPr>
                    <p:nvPr/>
                  </p:nvSpPr>
                  <p:spPr bwMode="auto">
                    <a:xfrm>
                      <a:off x="6355557" y="3429000"/>
                      <a:ext cx="338138" cy="641350"/>
                    </a:xfrm>
                    <a:custGeom>
                      <a:avLst/>
                      <a:gdLst>
                        <a:gd name="T0" fmla="*/ 90 w 90"/>
                        <a:gd name="T1" fmla="*/ 12 h 170"/>
                        <a:gd name="T2" fmla="*/ 0 w 90"/>
                        <a:gd name="T3" fmla="*/ 170 h 170"/>
                        <a:gd name="T4" fmla="*/ 41 w 90"/>
                        <a:gd name="T5" fmla="*/ 0 h 170"/>
                        <a:gd name="T6" fmla="*/ 90 w 90"/>
                        <a:gd name="T7" fmla="*/ 12 h 170"/>
                      </a:gdLst>
                      <a:ahLst/>
                      <a:cxnLst>
                        <a:cxn ang="0">
                          <a:pos x="T0" y="T1"/>
                        </a:cxn>
                        <a:cxn ang="0">
                          <a:pos x="T2" y="T3"/>
                        </a:cxn>
                        <a:cxn ang="0">
                          <a:pos x="T4" y="T5"/>
                        </a:cxn>
                        <a:cxn ang="0">
                          <a:pos x="T6" y="T7"/>
                        </a:cxn>
                      </a:cxnLst>
                      <a:rect l="0" t="0" r="r" b="b"/>
                      <a:pathLst>
                        <a:path w="90" h="170">
                          <a:moveTo>
                            <a:pt x="90" y="12"/>
                          </a:moveTo>
                          <a:cubicBezTo>
                            <a:pt x="0" y="170"/>
                            <a:pt x="0" y="170"/>
                            <a:pt x="0" y="170"/>
                          </a:cubicBezTo>
                          <a:cubicBezTo>
                            <a:pt x="41" y="0"/>
                            <a:pt x="41" y="0"/>
                            <a:pt x="41" y="0"/>
                          </a:cubicBezTo>
                          <a:cubicBezTo>
                            <a:pt x="58" y="3"/>
                            <a:pt x="74" y="7"/>
                            <a:pt x="90" y="12"/>
                          </a:cubicBezTo>
                          <a:close/>
                        </a:path>
                      </a:pathLst>
                    </a:custGeom>
                    <a:solidFill>
                      <a:srgbClr val="000000">
                        <a:alpha val="49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grpSp>
            </p:grpSp>
            <p:grpSp>
              <p:nvGrpSpPr>
                <p:cNvPr id="63" name="组合 62"/>
                <p:cNvGrpSpPr/>
                <p:nvPr/>
              </p:nvGrpSpPr>
              <p:grpSpPr>
                <a:xfrm>
                  <a:off x="5267912" y="4456196"/>
                  <a:ext cx="575632" cy="144000"/>
                  <a:chOff x="2615013" y="3846488"/>
                  <a:chExt cx="824434" cy="180000"/>
                </a:xfrm>
              </p:grpSpPr>
              <p:sp>
                <p:nvSpPr>
                  <p:cNvPr id="64" name="椭圆 63"/>
                  <p:cNvSpPr/>
                  <p:nvPr/>
                </p:nvSpPr>
                <p:spPr>
                  <a:xfrm>
                    <a:off x="2615013" y="3846488"/>
                    <a:ext cx="824434" cy="180000"/>
                  </a:xfrm>
                  <a:prstGeom prst="ellipse">
                    <a:avLst/>
                  </a:prstGeom>
                  <a:solidFill>
                    <a:srgbClr val="F0DD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65" name="椭圆 64"/>
                  <p:cNvSpPr/>
                  <p:nvPr/>
                </p:nvSpPr>
                <p:spPr>
                  <a:xfrm>
                    <a:off x="2835905" y="3879158"/>
                    <a:ext cx="382650" cy="83545"/>
                  </a:xfrm>
                  <a:prstGeom prst="ellipse">
                    <a:avLst/>
                  </a:prstGeom>
                  <a:solidFill>
                    <a:srgbClr val="A99D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cs typeface="Arial" panose="020B0604020202020204" pitchFamily="34" charset="0"/>
                      <a:sym typeface="Arial" panose="020B0604020202020204" pitchFamily="34" charset="0"/>
                    </a:endParaRPr>
                  </a:p>
                </p:txBody>
              </p:sp>
            </p:grpSp>
          </p:grpSp>
          <p:grpSp>
            <p:nvGrpSpPr>
              <p:cNvPr id="25" name="组合 24"/>
              <p:cNvGrpSpPr/>
              <p:nvPr/>
            </p:nvGrpSpPr>
            <p:grpSpPr>
              <a:xfrm>
                <a:off x="5509449" y="3086149"/>
                <a:ext cx="814350" cy="1779532"/>
                <a:chOff x="5267655" y="3200298"/>
                <a:chExt cx="576789" cy="1227092"/>
              </a:xfrm>
            </p:grpSpPr>
            <p:sp>
              <p:nvSpPr>
                <p:cNvPr id="49" name="矩形 48"/>
                <p:cNvSpPr/>
                <p:nvPr/>
              </p:nvSpPr>
              <p:spPr>
                <a:xfrm flipV="1">
                  <a:off x="5267655" y="3272298"/>
                  <a:ext cx="175950" cy="1080000"/>
                </a:xfrm>
                <a:prstGeom prst="rect">
                  <a:avLst/>
                </a:prstGeom>
                <a:solidFill>
                  <a:srgbClr val="FFCD69"/>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50" name="矩形 49"/>
                <p:cNvSpPr/>
                <p:nvPr/>
              </p:nvSpPr>
              <p:spPr>
                <a:xfrm flipV="1">
                  <a:off x="5443453" y="3272298"/>
                  <a:ext cx="224035" cy="1080000"/>
                </a:xfrm>
                <a:prstGeom prst="rect">
                  <a:avLst/>
                </a:prstGeom>
                <a:solidFill>
                  <a:srgbClr val="FFC757"/>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51" name="矩形 50"/>
                <p:cNvSpPr/>
                <p:nvPr/>
              </p:nvSpPr>
              <p:spPr>
                <a:xfrm flipV="1">
                  <a:off x="5667337" y="3272298"/>
                  <a:ext cx="175950" cy="1080000"/>
                </a:xfrm>
                <a:prstGeom prst="rect">
                  <a:avLst/>
                </a:prstGeom>
                <a:solidFill>
                  <a:srgbClr val="FFBE3F"/>
                </a:solidFill>
                <a:ln>
                  <a:noFill/>
                </a:ln>
              </p:spPr>
              <p:txBody>
                <a:bodyPr vert="horz" wrap="square" lIns="91440" tIns="45720" rIns="91440" bIns="45720" numCol="1" anchor="t" anchorCtr="0" compatLnSpc="1">
                  <a:prstTxWarp prst="textNoShape">
                    <a:avLst/>
                  </a:prstTxWarp>
                  <a:noAutofit/>
                </a:bodyPr>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grpSp>
              <p:nvGrpSpPr>
                <p:cNvPr id="52" name="组合 51"/>
                <p:cNvGrpSpPr/>
                <p:nvPr/>
              </p:nvGrpSpPr>
              <p:grpSpPr>
                <a:xfrm>
                  <a:off x="5268812" y="3200298"/>
                  <a:ext cx="575632" cy="144000"/>
                  <a:chOff x="2615013" y="3962398"/>
                  <a:chExt cx="824434" cy="180000"/>
                </a:xfrm>
              </p:grpSpPr>
              <p:sp>
                <p:nvSpPr>
                  <p:cNvPr id="57" name="椭圆 56"/>
                  <p:cNvSpPr/>
                  <p:nvPr/>
                </p:nvSpPr>
                <p:spPr>
                  <a:xfrm>
                    <a:off x="2615013" y="3962398"/>
                    <a:ext cx="824434" cy="180000"/>
                  </a:xfrm>
                  <a:prstGeom prst="ellipse">
                    <a:avLst/>
                  </a:prstGeom>
                  <a:solidFill>
                    <a:srgbClr val="F0DD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58" name="椭圆 57"/>
                  <p:cNvSpPr/>
                  <p:nvPr/>
                </p:nvSpPr>
                <p:spPr>
                  <a:xfrm>
                    <a:off x="2835905" y="3995066"/>
                    <a:ext cx="382650" cy="83545"/>
                  </a:xfrm>
                  <a:prstGeom prst="ellipse">
                    <a:avLst/>
                  </a:prstGeom>
                  <a:solidFill>
                    <a:srgbClr val="A99D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53" name="组合 52"/>
                <p:cNvGrpSpPr/>
                <p:nvPr/>
              </p:nvGrpSpPr>
              <p:grpSpPr>
                <a:xfrm rot="16200000">
                  <a:off x="5482662" y="4069162"/>
                  <a:ext cx="144000" cy="572456"/>
                  <a:chOff x="5084397" y="3507435"/>
                  <a:chExt cx="144000" cy="819886"/>
                </a:xfrm>
              </p:grpSpPr>
              <p:sp>
                <p:nvSpPr>
                  <p:cNvPr id="54" name="任意多边形 53"/>
                  <p:cNvSpPr/>
                  <p:nvPr/>
                </p:nvSpPr>
                <p:spPr>
                  <a:xfrm rot="5400000" flipV="1">
                    <a:off x="5030505" y="3566984"/>
                    <a:ext cx="251784" cy="132685"/>
                  </a:xfrm>
                  <a:custGeom>
                    <a:avLst/>
                    <a:gdLst>
                      <a:gd name="connsiteX0" fmla="*/ 0 w 251783"/>
                      <a:gd name="connsiteY0" fmla="*/ 66342 h 132685"/>
                      <a:gd name="connsiteX1" fmla="*/ 0 w 251783"/>
                      <a:gd name="connsiteY1" fmla="*/ 66344 h 132685"/>
                      <a:gd name="connsiteX2" fmla="*/ 8374 w 251783"/>
                      <a:gd name="connsiteY2" fmla="*/ 80853 h 132685"/>
                      <a:gd name="connsiteX3" fmla="*/ 251763 w 251783"/>
                      <a:gd name="connsiteY3" fmla="*/ 132685 h 132685"/>
                      <a:gd name="connsiteX4" fmla="*/ 251783 w 251783"/>
                      <a:gd name="connsiteY4" fmla="*/ 132685 h 132685"/>
                      <a:gd name="connsiteX5" fmla="*/ 251783 w 251783"/>
                      <a:gd name="connsiteY5" fmla="*/ 0 h 132685"/>
                      <a:gd name="connsiteX6" fmla="*/ 251763 w 251783"/>
                      <a:gd name="connsiteY6" fmla="*/ 1 h 132685"/>
                      <a:gd name="connsiteX7" fmla="*/ 8374 w 251783"/>
                      <a:gd name="connsiteY7" fmla="*/ 51832 h 13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783" h="132685">
                        <a:moveTo>
                          <a:pt x="0" y="66342"/>
                        </a:moveTo>
                        <a:lnTo>
                          <a:pt x="0" y="66344"/>
                        </a:lnTo>
                        <a:lnTo>
                          <a:pt x="8374" y="80853"/>
                        </a:lnTo>
                        <a:cubicBezTo>
                          <a:pt x="35830" y="104289"/>
                          <a:pt x="128471" y="123576"/>
                          <a:pt x="251763" y="132685"/>
                        </a:cubicBezTo>
                        <a:lnTo>
                          <a:pt x="251783" y="132685"/>
                        </a:lnTo>
                        <a:lnTo>
                          <a:pt x="251783" y="0"/>
                        </a:lnTo>
                        <a:lnTo>
                          <a:pt x="251763" y="1"/>
                        </a:lnTo>
                        <a:cubicBezTo>
                          <a:pt x="128471" y="9109"/>
                          <a:pt x="35830" y="28397"/>
                          <a:pt x="8374" y="51832"/>
                        </a:cubicBezTo>
                        <a:close/>
                      </a:path>
                    </a:pathLst>
                  </a:custGeom>
                  <a:solidFill>
                    <a:srgbClr val="FFBE3F"/>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55" name="任意多边形 54"/>
                  <p:cNvSpPr/>
                  <p:nvPr/>
                </p:nvSpPr>
                <p:spPr>
                  <a:xfrm rot="5400000" flipV="1">
                    <a:off x="4995962" y="3843108"/>
                    <a:ext cx="320869" cy="144000"/>
                  </a:xfrm>
                  <a:custGeom>
                    <a:avLst/>
                    <a:gdLst>
                      <a:gd name="connsiteX0" fmla="*/ 0 w 320868"/>
                      <a:gd name="connsiteY0" fmla="*/ 5658 h 144000"/>
                      <a:gd name="connsiteX1" fmla="*/ 0 w 320868"/>
                      <a:gd name="connsiteY1" fmla="*/ 138343 h 144000"/>
                      <a:gd name="connsiteX2" fmla="*/ 160434 w 320868"/>
                      <a:gd name="connsiteY2" fmla="*/ 144000 h 144000"/>
                      <a:gd name="connsiteX3" fmla="*/ 320868 w 320868"/>
                      <a:gd name="connsiteY3" fmla="*/ 138343 h 144000"/>
                      <a:gd name="connsiteX4" fmla="*/ 320868 w 320868"/>
                      <a:gd name="connsiteY4" fmla="*/ 5658 h 144000"/>
                      <a:gd name="connsiteX5" fmla="*/ 160434 w 320868"/>
                      <a:gd name="connsiteY5" fmla="*/ 0 h 1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868" h="144000">
                        <a:moveTo>
                          <a:pt x="0" y="5658"/>
                        </a:moveTo>
                        <a:lnTo>
                          <a:pt x="0" y="138343"/>
                        </a:lnTo>
                        <a:lnTo>
                          <a:pt x="160434" y="144000"/>
                        </a:lnTo>
                        <a:lnTo>
                          <a:pt x="320868" y="138343"/>
                        </a:lnTo>
                        <a:lnTo>
                          <a:pt x="320868" y="5658"/>
                        </a:lnTo>
                        <a:lnTo>
                          <a:pt x="160434" y="0"/>
                        </a:lnTo>
                        <a:close/>
                      </a:path>
                    </a:pathLst>
                  </a:custGeom>
                  <a:solidFill>
                    <a:srgbClr val="FFBE3F"/>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56" name="任意多边形 55"/>
                  <p:cNvSpPr/>
                  <p:nvPr/>
                </p:nvSpPr>
                <p:spPr>
                  <a:xfrm rot="5400000" flipV="1">
                    <a:off x="5030506" y="4135086"/>
                    <a:ext cx="251784" cy="132685"/>
                  </a:xfrm>
                  <a:custGeom>
                    <a:avLst/>
                    <a:gdLst>
                      <a:gd name="connsiteX0" fmla="*/ 0 w 251783"/>
                      <a:gd name="connsiteY0" fmla="*/ 0 h 132685"/>
                      <a:gd name="connsiteX1" fmla="*/ 0 w 251783"/>
                      <a:gd name="connsiteY1" fmla="*/ 132685 h 132685"/>
                      <a:gd name="connsiteX2" fmla="*/ 20 w 251783"/>
                      <a:gd name="connsiteY2" fmla="*/ 132685 h 132685"/>
                      <a:gd name="connsiteX3" fmla="*/ 243409 w 251783"/>
                      <a:gd name="connsiteY3" fmla="*/ 80853 h 132685"/>
                      <a:gd name="connsiteX4" fmla="*/ 251783 w 251783"/>
                      <a:gd name="connsiteY4" fmla="*/ 66344 h 132685"/>
                      <a:gd name="connsiteX5" fmla="*/ 251783 w 251783"/>
                      <a:gd name="connsiteY5" fmla="*/ 66342 h 132685"/>
                      <a:gd name="connsiteX6" fmla="*/ 243409 w 251783"/>
                      <a:gd name="connsiteY6" fmla="*/ 51832 h 132685"/>
                      <a:gd name="connsiteX7" fmla="*/ 20 w 251783"/>
                      <a:gd name="connsiteY7" fmla="*/ 1 h 13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783" h="132685">
                        <a:moveTo>
                          <a:pt x="0" y="0"/>
                        </a:moveTo>
                        <a:lnTo>
                          <a:pt x="0" y="132685"/>
                        </a:lnTo>
                        <a:lnTo>
                          <a:pt x="20" y="132685"/>
                        </a:lnTo>
                        <a:cubicBezTo>
                          <a:pt x="123312" y="123576"/>
                          <a:pt x="215953" y="104289"/>
                          <a:pt x="243409" y="80853"/>
                        </a:cubicBezTo>
                        <a:lnTo>
                          <a:pt x="251783" y="66344"/>
                        </a:lnTo>
                        <a:lnTo>
                          <a:pt x="251783" y="66342"/>
                        </a:lnTo>
                        <a:lnTo>
                          <a:pt x="243409" y="51832"/>
                        </a:lnTo>
                        <a:cubicBezTo>
                          <a:pt x="215953" y="28397"/>
                          <a:pt x="123312" y="9109"/>
                          <a:pt x="20" y="1"/>
                        </a:cubicBezTo>
                        <a:close/>
                      </a:path>
                    </a:pathLst>
                  </a:custGeom>
                  <a:solidFill>
                    <a:srgbClr val="FFBE3F"/>
                  </a:solidFill>
                  <a:ln>
                    <a:noFill/>
                  </a:ln>
                </p:spPr>
                <p:txBody>
                  <a:bodyPr vert="horz" wrap="square" lIns="91440" tIns="45720" rIns="91440" bIns="45720" numCol="1" anchor="t" anchorCtr="0" compatLnSpc="1">
                    <a:prstTxWarp prst="textNoShape">
                      <a:avLst/>
                    </a:prstTxWarp>
                    <a:noAutofit/>
                  </a:bodyPr>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grpSp>
          </p:grpSp>
          <p:grpSp>
            <p:nvGrpSpPr>
              <p:cNvPr id="26" name="组合 25"/>
              <p:cNvGrpSpPr/>
              <p:nvPr/>
            </p:nvGrpSpPr>
            <p:grpSpPr>
              <a:xfrm flipH="1">
                <a:off x="5510124" y="1544588"/>
                <a:ext cx="813003" cy="1778563"/>
                <a:chOff x="5269419" y="1825742"/>
                <a:chExt cx="575835" cy="1226424"/>
              </a:xfrm>
            </p:grpSpPr>
            <p:sp>
              <p:nvSpPr>
                <p:cNvPr id="39" name="矩形 38"/>
                <p:cNvSpPr/>
                <p:nvPr/>
              </p:nvSpPr>
              <p:spPr>
                <a:xfrm flipH="1" flipV="1">
                  <a:off x="5669304" y="1897742"/>
                  <a:ext cx="175950" cy="1080000"/>
                </a:xfrm>
                <a:prstGeom prst="rect">
                  <a:avLst/>
                </a:prstGeom>
                <a:solidFill>
                  <a:srgbClr val="EA6254"/>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40" name="矩形 39"/>
                <p:cNvSpPr/>
                <p:nvPr/>
              </p:nvSpPr>
              <p:spPr>
                <a:xfrm flipH="1" flipV="1">
                  <a:off x="5445421" y="1897743"/>
                  <a:ext cx="224035" cy="1080000"/>
                </a:xfrm>
                <a:prstGeom prst="rect">
                  <a:avLst/>
                </a:prstGeom>
                <a:solidFill>
                  <a:srgbClr val="E64A3A"/>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41" name="矩形 40"/>
                <p:cNvSpPr/>
                <p:nvPr/>
              </p:nvSpPr>
              <p:spPr>
                <a:xfrm flipH="1" flipV="1">
                  <a:off x="5269622" y="1897742"/>
                  <a:ext cx="175950" cy="1080000"/>
                </a:xfrm>
                <a:prstGeom prst="rect">
                  <a:avLst/>
                </a:prstGeom>
                <a:solidFill>
                  <a:srgbClr val="E1301D"/>
                </a:solidFill>
                <a:ln>
                  <a:noFill/>
                </a:ln>
              </p:spPr>
              <p:txBody>
                <a:bodyPr vert="horz" wrap="square" lIns="91440" tIns="45720" rIns="91440" bIns="45720" numCol="1" anchor="t" anchorCtr="0" compatLnSpc="1">
                  <a:prstTxWarp prst="textNoShape">
                    <a:avLst/>
                  </a:prstTxWarp>
                  <a:noAutofit/>
                </a:bodyPr>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grpSp>
              <p:nvGrpSpPr>
                <p:cNvPr id="42" name="组合 41"/>
                <p:cNvGrpSpPr/>
                <p:nvPr/>
              </p:nvGrpSpPr>
              <p:grpSpPr>
                <a:xfrm flipH="1">
                  <a:off x="5269419" y="1825742"/>
                  <a:ext cx="575632" cy="144000"/>
                  <a:chOff x="2615013" y="3962398"/>
                  <a:chExt cx="824434" cy="180000"/>
                </a:xfrm>
              </p:grpSpPr>
              <p:sp>
                <p:nvSpPr>
                  <p:cNvPr id="47" name="椭圆 46"/>
                  <p:cNvSpPr/>
                  <p:nvPr/>
                </p:nvSpPr>
                <p:spPr>
                  <a:xfrm>
                    <a:off x="2615013" y="3962398"/>
                    <a:ext cx="824434" cy="180000"/>
                  </a:xfrm>
                  <a:prstGeom prst="ellipse">
                    <a:avLst/>
                  </a:prstGeom>
                  <a:solidFill>
                    <a:srgbClr val="F0DD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48" name="椭圆 47"/>
                  <p:cNvSpPr/>
                  <p:nvPr/>
                </p:nvSpPr>
                <p:spPr>
                  <a:xfrm>
                    <a:off x="2835905" y="3995066"/>
                    <a:ext cx="382650" cy="83545"/>
                  </a:xfrm>
                  <a:prstGeom prst="ellipse">
                    <a:avLst/>
                  </a:prstGeom>
                  <a:solidFill>
                    <a:srgbClr val="A99D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43" name="组合 42"/>
                <p:cNvGrpSpPr/>
                <p:nvPr/>
              </p:nvGrpSpPr>
              <p:grpSpPr>
                <a:xfrm rot="5400000" flipH="1">
                  <a:off x="5485277" y="2694731"/>
                  <a:ext cx="144000" cy="570869"/>
                  <a:chOff x="5897341" y="274559"/>
                  <a:chExt cx="144000" cy="817611"/>
                </a:xfrm>
              </p:grpSpPr>
              <p:sp>
                <p:nvSpPr>
                  <p:cNvPr id="44" name="任意多边形 43"/>
                  <p:cNvSpPr/>
                  <p:nvPr/>
                </p:nvSpPr>
                <p:spPr>
                  <a:xfrm rot="5400000" flipV="1">
                    <a:off x="5843449" y="334108"/>
                    <a:ext cx="251783" cy="132685"/>
                  </a:xfrm>
                  <a:custGeom>
                    <a:avLst/>
                    <a:gdLst>
                      <a:gd name="connsiteX0" fmla="*/ 0 w 251783"/>
                      <a:gd name="connsiteY0" fmla="*/ 66342 h 132685"/>
                      <a:gd name="connsiteX1" fmla="*/ 0 w 251783"/>
                      <a:gd name="connsiteY1" fmla="*/ 66344 h 132685"/>
                      <a:gd name="connsiteX2" fmla="*/ 8374 w 251783"/>
                      <a:gd name="connsiteY2" fmla="*/ 80853 h 132685"/>
                      <a:gd name="connsiteX3" fmla="*/ 251763 w 251783"/>
                      <a:gd name="connsiteY3" fmla="*/ 132685 h 132685"/>
                      <a:gd name="connsiteX4" fmla="*/ 251783 w 251783"/>
                      <a:gd name="connsiteY4" fmla="*/ 132685 h 132685"/>
                      <a:gd name="connsiteX5" fmla="*/ 251783 w 251783"/>
                      <a:gd name="connsiteY5" fmla="*/ 0 h 132685"/>
                      <a:gd name="connsiteX6" fmla="*/ 251763 w 251783"/>
                      <a:gd name="connsiteY6" fmla="*/ 1 h 132685"/>
                      <a:gd name="connsiteX7" fmla="*/ 8374 w 251783"/>
                      <a:gd name="connsiteY7" fmla="*/ 51832 h 13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783" h="132685">
                        <a:moveTo>
                          <a:pt x="0" y="66342"/>
                        </a:moveTo>
                        <a:lnTo>
                          <a:pt x="0" y="66344"/>
                        </a:lnTo>
                        <a:lnTo>
                          <a:pt x="8374" y="80853"/>
                        </a:lnTo>
                        <a:cubicBezTo>
                          <a:pt x="35830" y="104289"/>
                          <a:pt x="128471" y="123576"/>
                          <a:pt x="251763" y="132685"/>
                        </a:cubicBezTo>
                        <a:lnTo>
                          <a:pt x="251783" y="132685"/>
                        </a:lnTo>
                        <a:lnTo>
                          <a:pt x="251783" y="0"/>
                        </a:lnTo>
                        <a:lnTo>
                          <a:pt x="251763" y="1"/>
                        </a:lnTo>
                        <a:cubicBezTo>
                          <a:pt x="128471" y="9109"/>
                          <a:pt x="35830" y="28397"/>
                          <a:pt x="8374" y="51832"/>
                        </a:cubicBezTo>
                        <a:close/>
                      </a:path>
                    </a:pathLst>
                  </a:custGeom>
                  <a:solidFill>
                    <a:srgbClr val="E1301D"/>
                  </a:solidFill>
                  <a:ln>
                    <a:noFill/>
                  </a:ln>
                </p:spPr>
                <p:txBody>
                  <a:bodyPr vert="horz" wrap="square" lIns="91440" tIns="45720" rIns="91440" bIns="45720" numCol="1" anchor="t" anchorCtr="0" compatLnSpc="1">
                    <a:prstTxWarp prst="textNoShape">
                      <a:avLst/>
                    </a:prstTxWarp>
                    <a:noAutofit/>
                  </a:bodyPr>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45" name="任意多边形 44"/>
                  <p:cNvSpPr/>
                  <p:nvPr/>
                </p:nvSpPr>
                <p:spPr>
                  <a:xfrm rot="5400000" flipV="1">
                    <a:off x="5808907" y="607953"/>
                    <a:ext cx="320868" cy="144000"/>
                  </a:xfrm>
                  <a:custGeom>
                    <a:avLst/>
                    <a:gdLst>
                      <a:gd name="connsiteX0" fmla="*/ 0 w 320868"/>
                      <a:gd name="connsiteY0" fmla="*/ 5658 h 144000"/>
                      <a:gd name="connsiteX1" fmla="*/ 0 w 320868"/>
                      <a:gd name="connsiteY1" fmla="*/ 138343 h 144000"/>
                      <a:gd name="connsiteX2" fmla="*/ 160434 w 320868"/>
                      <a:gd name="connsiteY2" fmla="*/ 144000 h 144000"/>
                      <a:gd name="connsiteX3" fmla="*/ 320868 w 320868"/>
                      <a:gd name="connsiteY3" fmla="*/ 138343 h 144000"/>
                      <a:gd name="connsiteX4" fmla="*/ 320868 w 320868"/>
                      <a:gd name="connsiteY4" fmla="*/ 5658 h 144000"/>
                      <a:gd name="connsiteX5" fmla="*/ 160434 w 320868"/>
                      <a:gd name="connsiteY5" fmla="*/ 0 h 1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868" h="144000">
                        <a:moveTo>
                          <a:pt x="0" y="5658"/>
                        </a:moveTo>
                        <a:lnTo>
                          <a:pt x="0" y="138343"/>
                        </a:lnTo>
                        <a:lnTo>
                          <a:pt x="160434" y="144000"/>
                        </a:lnTo>
                        <a:lnTo>
                          <a:pt x="320868" y="138343"/>
                        </a:lnTo>
                        <a:lnTo>
                          <a:pt x="320868" y="5658"/>
                        </a:lnTo>
                        <a:lnTo>
                          <a:pt x="160434" y="0"/>
                        </a:lnTo>
                        <a:close/>
                      </a:path>
                    </a:pathLst>
                  </a:custGeom>
                  <a:solidFill>
                    <a:srgbClr val="E1301D"/>
                  </a:solidFill>
                  <a:ln>
                    <a:noFill/>
                  </a:ln>
                </p:spPr>
                <p:txBody>
                  <a:bodyPr vert="horz" wrap="square" lIns="91440" tIns="45720" rIns="91440" bIns="45720" numCol="1" anchor="t" anchorCtr="0" compatLnSpc="1">
                    <a:prstTxWarp prst="textNoShape">
                      <a:avLst/>
                    </a:prstTxWarp>
                    <a:noAutofit/>
                  </a:bodyPr>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46" name="任意多边形 45"/>
                  <p:cNvSpPr/>
                  <p:nvPr/>
                </p:nvSpPr>
                <p:spPr>
                  <a:xfrm rot="5400000" flipV="1">
                    <a:off x="5843449" y="899936"/>
                    <a:ext cx="251783" cy="132685"/>
                  </a:xfrm>
                  <a:custGeom>
                    <a:avLst/>
                    <a:gdLst>
                      <a:gd name="connsiteX0" fmla="*/ 0 w 251783"/>
                      <a:gd name="connsiteY0" fmla="*/ 0 h 132685"/>
                      <a:gd name="connsiteX1" fmla="*/ 0 w 251783"/>
                      <a:gd name="connsiteY1" fmla="*/ 132685 h 132685"/>
                      <a:gd name="connsiteX2" fmla="*/ 20 w 251783"/>
                      <a:gd name="connsiteY2" fmla="*/ 132685 h 132685"/>
                      <a:gd name="connsiteX3" fmla="*/ 243409 w 251783"/>
                      <a:gd name="connsiteY3" fmla="*/ 80853 h 132685"/>
                      <a:gd name="connsiteX4" fmla="*/ 251783 w 251783"/>
                      <a:gd name="connsiteY4" fmla="*/ 66344 h 132685"/>
                      <a:gd name="connsiteX5" fmla="*/ 251783 w 251783"/>
                      <a:gd name="connsiteY5" fmla="*/ 66342 h 132685"/>
                      <a:gd name="connsiteX6" fmla="*/ 243409 w 251783"/>
                      <a:gd name="connsiteY6" fmla="*/ 51832 h 132685"/>
                      <a:gd name="connsiteX7" fmla="*/ 20 w 251783"/>
                      <a:gd name="connsiteY7" fmla="*/ 1 h 13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783" h="132685">
                        <a:moveTo>
                          <a:pt x="0" y="0"/>
                        </a:moveTo>
                        <a:lnTo>
                          <a:pt x="0" y="132685"/>
                        </a:lnTo>
                        <a:lnTo>
                          <a:pt x="20" y="132685"/>
                        </a:lnTo>
                        <a:cubicBezTo>
                          <a:pt x="123312" y="123576"/>
                          <a:pt x="215953" y="104289"/>
                          <a:pt x="243409" y="80853"/>
                        </a:cubicBezTo>
                        <a:lnTo>
                          <a:pt x="251783" y="66344"/>
                        </a:lnTo>
                        <a:lnTo>
                          <a:pt x="251783" y="66342"/>
                        </a:lnTo>
                        <a:lnTo>
                          <a:pt x="243409" y="51832"/>
                        </a:lnTo>
                        <a:cubicBezTo>
                          <a:pt x="215953" y="28397"/>
                          <a:pt x="123312" y="9109"/>
                          <a:pt x="20" y="1"/>
                        </a:cubicBezTo>
                        <a:close/>
                      </a:path>
                    </a:pathLst>
                  </a:custGeom>
                  <a:solidFill>
                    <a:srgbClr val="E1301D"/>
                  </a:solidFill>
                  <a:ln>
                    <a:noFill/>
                  </a:ln>
                </p:spPr>
                <p:txBody>
                  <a:bodyPr vert="horz" wrap="square" lIns="91440" tIns="45720" rIns="91440" bIns="45720" numCol="1" anchor="t" anchorCtr="0" compatLnSpc="1">
                    <a:prstTxWarp prst="textNoShape">
                      <a:avLst/>
                    </a:prstTxWarp>
                    <a:noAutofit/>
                  </a:bodyPr>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grpSp>
          </p:grpSp>
          <p:grpSp>
            <p:nvGrpSpPr>
              <p:cNvPr id="27" name="组合 26"/>
              <p:cNvGrpSpPr/>
              <p:nvPr/>
            </p:nvGrpSpPr>
            <p:grpSpPr>
              <a:xfrm flipH="1">
                <a:off x="5508880" y="-26083"/>
                <a:ext cx="815495" cy="1786949"/>
                <a:chOff x="5262018" y="556300"/>
                <a:chExt cx="577600" cy="1232207"/>
              </a:xfrm>
            </p:grpSpPr>
            <p:grpSp>
              <p:nvGrpSpPr>
                <p:cNvPr id="28" name="组合 27"/>
                <p:cNvGrpSpPr/>
                <p:nvPr/>
              </p:nvGrpSpPr>
              <p:grpSpPr>
                <a:xfrm>
                  <a:off x="5263730" y="556300"/>
                  <a:ext cx="575888" cy="1152000"/>
                  <a:chOff x="5263730" y="556300"/>
                  <a:chExt cx="575888" cy="1152000"/>
                </a:xfrm>
              </p:grpSpPr>
              <p:sp>
                <p:nvSpPr>
                  <p:cNvPr id="33" name="矩形 32"/>
                  <p:cNvSpPr/>
                  <p:nvPr/>
                </p:nvSpPr>
                <p:spPr>
                  <a:xfrm flipH="1" flipV="1">
                    <a:off x="5663412" y="628300"/>
                    <a:ext cx="175950" cy="1080000"/>
                  </a:xfrm>
                  <a:prstGeom prst="rect">
                    <a:avLst/>
                  </a:prstGeom>
                  <a:solidFill>
                    <a:srgbClr val="22AEB8"/>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34" name="矩形 33"/>
                  <p:cNvSpPr/>
                  <p:nvPr/>
                </p:nvSpPr>
                <p:spPr>
                  <a:xfrm flipH="1" flipV="1">
                    <a:off x="5439529" y="628300"/>
                    <a:ext cx="224035" cy="1080000"/>
                  </a:xfrm>
                  <a:prstGeom prst="rect">
                    <a:avLst/>
                  </a:prstGeom>
                  <a:solidFill>
                    <a:srgbClr val="28B2BF"/>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35" name="矩形 34"/>
                  <p:cNvSpPr/>
                  <p:nvPr/>
                </p:nvSpPr>
                <p:spPr>
                  <a:xfrm flipH="1" flipV="1">
                    <a:off x="5263730" y="628300"/>
                    <a:ext cx="175950" cy="1080000"/>
                  </a:xfrm>
                  <a:prstGeom prst="rect">
                    <a:avLst/>
                  </a:prstGeom>
                  <a:solidFill>
                    <a:srgbClr val="208D98"/>
                  </a:solidFill>
                  <a:ln>
                    <a:noFill/>
                  </a:ln>
                </p:spPr>
                <p:txBody>
                  <a:bodyPr vert="horz" wrap="square" lIns="91440" tIns="45720" rIns="91440" bIns="45720" numCol="1" anchor="t" anchorCtr="0" compatLnSpc="1">
                    <a:prstTxWarp prst="textNoShape">
                      <a:avLst/>
                    </a:prstTxWarp>
                    <a:noAutofit/>
                  </a:bodyPr>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grpSp>
                <p:nvGrpSpPr>
                  <p:cNvPr id="36" name="组合 35"/>
                  <p:cNvGrpSpPr/>
                  <p:nvPr/>
                </p:nvGrpSpPr>
                <p:grpSpPr>
                  <a:xfrm flipH="1">
                    <a:off x="5263986" y="556300"/>
                    <a:ext cx="575632" cy="144000"/>
                    <a:chOff x="2615013" y="3962398"/>
                    <a:chExt cx="824434" cy="180000"/>
                  </a:xfrm>
                </p:grpSpPr>
                <p:sp>
                  <p:nvSpPr>
                    <p:cNvPr id="37" name="椭圆 36"/>
                    <p:cNvSpPr/>
                    <p:nvPr/>
                  </p:nvSpPr>
                  <p:spPr>
                    <a:xfrm>
                      <a:off x="2615013" y="3962398"/>
                      <a:ext cx="824434" cy="180000"/>
                    </a:xfrm>
                    <a:prstGeom prst="ellipse">
                      <a:avLst/>
                    </a:prstGeom>
                    <a:solidFill>
                      <a:srgbClr val="F0DD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38" name="椭圆 37"/>
                    <p:cNvSpPr/>
                    <p:nvPr/>
                  </p:nvSpPr>
                  <p:spPr>
                    <a:xfrm>
                      <a:off x="2835905" y="3995066"/>
                      <a:ext cx="382650" cy="83545"/>
                    </a:xfrm>
                    <a:prstGeom prst="ellipse">
                      <a:avLst/>
                    </a:prstGeom>
                    <a:solidFill>
                      <a:srgbClr val="A99D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cs typeface="Arial" panose="020B0604020202020204" pitchFamily="34" charset="0"/>
                        <a:sym typeface="Arial" panose="020B0604020202020204" pitchFamily="34" charset="0"/>
                      </a:endParaRPr>
                    </a:p>
                  </p:txBody>
                </p:sp>
              </p:grpSp>
            </p:grpSp>
            <p:grpSp>
              <p:nvGrpSpPr>
                <p:cNvPr id="29" name="组合 28"/>
                <p:cNvGrpSpPr/>
                <p:nvPr/>
              </p:nvGrpSpPr>
              <p:grpSpPr>
                <a:xfrm rot="5400000" flipH="1">
                  <a:off x="5477834" y="1428691"/>
                  <a:ext cx="144000" cy="575632"/>
                  <a:chOff x="5527571" y="2362662"/>
                  <a:chExt cx="144000" cy="824433"/>
                </a:xfrm>
              </p:grpSpPr>
              <p:sp>
                <p:nvSpPr>
                  <p:cNvPr id="30" name="任意多边形 29"/>
                  <p:cNvSpPr/>
                  <p:nvPr/>
                </p:nvSpPr>
                <p:spPr>
                  <a:xfrm rot="5400000" flipV="1">
                    <a:off x="5473679" y="2422211"/>
                    <a:ext cx="251783" cy="132685"/>
                  </a:xfrm>
                  <a:custGeom>
                    <a:avLst/>
                    <a:gdLst>
                      <a:gd name="connsiteX0" fmla="*/ 0 w 251783"/>
                      <a:gd name="connsiteY0" fmla="*/ 66342 h 132685"/>
                      <a:gd name="connsiteX1" fmla="*/ 0 w 251783"/>
                      <a:gd name="connsiteY1" fmla="*/ 66344 h 132685"/>
                      <a:gd name="connsiteX2" fmla="*/ 8374 w 251783"/>
                      <a:gd name="connsiteY2" fmla="*/ 80853 h 132685"/>
                      <a:gd name="connsiteX3" fmla="*/ 251763 w 251783"/>
                      <a:gd name="connsiteY3" fmla="*/ 132685 h 132685"/>
                      <a:gd name="connsiteX4" fmla="*/ 251783 w 251783"/>
                      <a:gd name="connsiteY4" fmla="*/ 132685 h 132685"/>
                      <a:gd name="connsiteX5" fmla="*/ 251783 w 251783"/>
                      <a:gd name="connsiteY5" fmla="*/ 0 h 132685"/>
                      <a:gd name="connsiteX6" fmla="*/ 251763 w 251783"/>
                      <a:gd name="connsiteY6" fmla="*/ 1 h 132685"/>
                      <a:gd name="connsiteX7" fmla="*/ 8374 w 251783"/>
                      <a:gd name="connsiteY7" fmla="*/ 51832 h 13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783" h="132685">
                        <a:moveTo>
                          <a:pt x="0" y="66342"/>
                        </a:moveTo>
                        <a:lnTo>
                          <a:pt x="0" y="66344"/>
                        </a:lnTo>
                        <a:lnTo>
                          <a:pt x="8374" y="80853"/>
                        </a:lnTo>
                        <a:cubicBezTo>
                          <a:pt x="35830" y="104289"/>
                          <a:pt x="128471" y="123576"/>
                          <a:pt x="251763" y="132685"/>
                        </a:cubicBezTo>
                        <a:lnTo>
                          <a:pt x="251783" y="132685"/>
                        </a:lnTo>
                        <a:lnTo>
                          <a:pt x="251783" y="0"/>
                        </a:lnTo>
                        <a:lnTo>
                          <a:pt x="251763" y="1"/>
                        </a:lnTo>
                        <a:cubicBezTo>
                          <a:pt x="128471" y="9109"/>
                          <a:pt x="35830" y="28397"/>
                          <a:pt x="8374" y="51832"/>
                        </a:cubicBezTo>
                        <a:close/>
                      </a:path>
                    </a:pathLst>
                  </a:custGeom>
                  <a:solidFill>
                    <a:srgbClr val="2399A5"/>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31" name="任意多边形 30"/>
                  <p:cNvSpPr/>
                  <p:nvPr/>
                </p:nvSpPr>
                <p:spPr>
                  <a:xfrm rot="5400000" flipV="1">
                    <a:off x="5439137" y="2702878"/>
                    <a:ext cx="320868" cy="144000"/>
                  </a:xfrm>
                  <a:custGeom>
                    <a:avLst/>
                    <a:gdLst>
                      <a:gd name="connsiteX0" fmla="*/ 0 w 320868"/>
                      <a:gd name="connsiteY0" fmla="*/ 5658 h 144000"/>
                      <a:gd name="connsiteX1" fmla="*/ 0 w 320868"/>
                      <a:gd name="connsiteY1" fmla="*/ 138343 h 144000"/>
                      <a:gd name="connsiteX2" fmla="*/ 160434 w 320868"/>
                      <a:gd name="connsiteY2" fmla="*/ 144000 h 144000"/>
                      <a:gd name="connsiteX3" fmla="*/ 320868 w 320868"/>
                      <a:gd name="connsiteY3" fmla="*/ 138343 h 144000"/>
                      <a:gd name="connsiteX4" fmla="*/ 320868 w 320868"/>
                      <a:gd name="connsiteY4" fmla="*/ 5658 h 144000"/>
                      <a:gd name="connsiteX5" fmla="*/ 160434 w 320868"/>
                      <a:gd name="connsiteY5" fmla="*/ 0 h 1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868" h="144000">
                        <a:moveTo>
                          <a:pt x="0" y="5658"/>
                        </a:moveTo>
                        <a:lnTo>
                          <a:pt x="0" y="138343"/>
                        </a:lnTo>
                        <a:lnTo>
                          <a:pt x="160434" y="144000"/>
                        </a:lnTo>
                        <a:lnTo>
                          <a:pt x="320868" y="138343"/>
                        </a:lnTo>
                        <a:lnTo>
                          <a:pt x="320868" y="5658"/>
                        </a:lnTo>
                        <a:lnTo>
                          <a:pt x="160434" y="0"/>
                        </a:lnTo>
                        <a:close/>
                      </a:path>
                    </a:pathLst>
                  </a:custGeom>
                  <a:solidFill>
                    <a:srgbClr val="2399A5"/>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32" name="任意多边形 31"/>
                  <p:cNvSpPr/>
                  <p:nvPr/>
                </p:nvSpPr>
                <p:spPr>
                  <a:xfrm rot="5400000" flipV="1">
                    <a:off x="5473679" y="2994861"/>
                    <a:ext cx="251783" cy="132685"/>
                  </a:xfrm>
                  <a:custGeom>
                    <a:avLst/>
                    <a:gdLst>
                      <a:gd name="connsiteX0" fmla="*/ 0 w 251783"/>
                      <a:gd name="connsiteY0" fmla="*/ 0 h 132685"/>
                      <a:gd name="connsiteX1" fmla="*/ 0 w 251783"/>
                      <a:gd name="connsiteY1" fmla="*/ 132685 h 132685"/>
                      <a:gd name="connsiteX2" fmla="*/ 20 w 251783"/>
                      <a:gd name="connsiteY2" fmla="*/ 132685 h 132685"/>
                      <a:gd name="connsiteX3" fmla="*/ 243409 w 251783"/>
                      <a:gd name="connsiteY3" fmla="*/ 80853 h 132685"/>
                      <a:gd name="connsiteX4" fmla="*/ 251783 w 251783"/>
                      <a:gd name="connsiteY4" fmla="*/ 66344 h 132685"/>
                      <a:gd name="connsiteX5" fmla="*/ 251783 w 251783"/>
                      <a:gd name="connsiteY5" fmla="*/ 66342 h 132685"/>
                      <a:gd name="connsiteX6" fmla="*/ 243409 w 251783"/>
                      <a:gd name="connsiteY6" fmla="*/ 51832 h 132685"/>
                      <a:gd name="connsiteX7" fmla="*/ 20 w 251783"/>
                      <a:gd name="connsiteY7" fmla="*/ 1 h 13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783" h="132685">
                        <a:moveTo>
                          <a:pt x="0" y="0"/>
                        </a:moveTo>
                        <a:lnTo>
                          <a:pt x="0" y="132685"/>
                        </a:lnTo>
                        <a:lnTo>
                          <a:pt x="20" y="132685"/>
                        </a:lnTo>
                        <a:cubicBezTo>
                          <a:pt x="123312" y="123576"/>
                          <a:pt x="215953" y="104289"/>
                          <a:pt x="243409" y="80853"/>
                        </a:cubicBezTo>
                        <a:lnTo>
                          <a:pt x="251783" y="66344"/>
                        </a:lnTo>
                        <a:lnTo>
                          <a:pt x="251783" y="66342"/>
                        </a:lnTo>
                        <a:lnTo>
                          <a:pt x="243409" y="51832"/>
                        </a:lnTo>
                        <a:cubicBezTo>
                          <a:pt x="215953" y="28397"/>
                          <a:pt x="123312" y="9109"/>
                          <a:pt x="20" y="1"/>
                        </a:cubicBezTo>
                        <a:close/>
                      </a:path>
                    </a:pathLst>
                  </a:custGeom>
                  <a:solidFill>
                    <a:srgbClr val="2399A5"/>
                  </a:solidFill>
                  <a:ln>
                    <a:noFill/>
                  </a:ln>
                </p:spPr>
                <p:txBody>
                  <a:bodyPr vert="horz" wrap="square" lIns="91440" tIns="45720" rIns="91440" bIns="45720" numCol="1" anchor="t" anchorCtr="0" compatLnSpc="1">
                    <a:prstTxWarp prst="textNoShape">
                      <a:avLst/>
                    </a:prstTxWarp>
                    <a:noAutofit/>
                  </a:bodyPr>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grpSp>
          </p:grpSp>
        </p:grpSp>
      </p:grpSp>
      <p:sp>
        <p:nvSpPr>
          <p:cNvPr id="84" name="椭圆 83"/>
          <p:cNvSpPr/>
          <p:nvPr/>
        </p:nvSpPr>
        <p:spPr>
          <a:xfrm>
            <a:off x="2840738" y="6049280"/>
            <a:ext cx="1512887" cy="255829"/>
          </a:xfrm>
          <a:prstGeom prst="ellipse">
            <a:avLst/>
          </a:prstGeom>
          <a:gradFill flip="none" rotWithShape="1">
            <a:gsLst>
              <a:gs pos="0">
                <a:srgbClr val="727171"/>
              </a:gs>
              <a:gs pos="100000">
                <a:srgbClr val="C0B7A8">
                  <a:alpha val="0"/>
                </a:srgbClr>
              </a:gs>
            </a:gsLst>
            <a:path path="shape">
              <a:fillToRect l="50000" t="50000" r="50000" b="50000"/>
            </a:path>
            <a:tileRect/>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90" name="TextBox 89"/>
          <p:cNvSpPr txBox="1"/>
          <p:nvPr/>
        </p:nvSpPr>
        <p:spPr>
          <a:xfrm>
            <a:off x="4366777" y="2153227"/>
            <a:ext cx="1881177" cy="523220"/>
          </a:xfrm>
          <a:prstGeom prst="rect">
            <a:avLst/>
          </a:prstGeom>
          <a:noFill/>
        </p:spPr>
        <p:txBody>
          <a:bodyPr wrap="square" rtlCol="0">
            <a:spAutoFit/>
          </a:bodyPr>
          <a:lstStyle/>
          <a:p>
            <a:r>
              <a:rPr lang="en-US" altLang="zh-CN" sz="2800" b="1" dirty="0" err="1">
                <a:solidFill>
                  <a:schemeClr val="bg1"/>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Khái</a:t>
            </a:r>
            <a:r>
              <a:rPr lang="en-US" altLang="zh-CN" sz="2800" b="1" dirty="0">
                <a:solidFill>
                  <a:schemeClr val="bg1"/>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800" b="1" dirty="0" err="1">
                <a:solidFill>
                  <a:schemeClr val="bg1"/>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niệm</a:t>
            </a:r>
            <a:endParaRPr lang="zh-CN"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91" name="TextBox 90"/>
          <p:cNvSpPr txBox="1"/>
          <p:nvPr/>
        </p:nvSpPr>
        <p:spPr>
          <a:xfrm>
            <a:off x="3311013" y="3898884"/>
            <a:ext cx="2012619" cy="523220"/>
          </a:xfrm>
          <a:prstGeom prst="rect">
            <a:avLst/>
          </a:prstGeom>
          <a:noFill/>
        </p:spPr>
        <p:txBody>
          <a:bodyPr wrap="square" rtlCol="0">
            <a:spAutoFit/>
          </a:bodyPr>
          <a:lstStyle/>
          <a:p>
            <a:r>
              <a:rPr lang="en-US" altLang="zh-CN" sz="2800" b="1" dirty="0" err="1">
                <a:solidFill>
                  <a:schemeClr val="bg1"/>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Vị</a:t>
            </a:r>
            <a:r>
              <a:rPr lang="en-US" altLang="zh-CN" sz="2800" b="1" dirty="0">
                <a:solidFill>
                  <a:schemeClr val="bg1"/>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800" b="1" dirty="0" err="1">
                <a:solidFill>
                  <a:schemeClr val="bg1"/>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trí</a:t>
            </a:r>
            <a:r>
              <a:rPr lang="en-US" altLang="zh-CN" sz="2800" b="1" dirty="0">
                <a:solidFill>
                  <a:schemeClr val="bg1"/>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endParaRPr lang="zh-CN"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92" name="TextBox 91"/>
          <p:cNvSpPr txBox="1"/>
          <p:nvPr/>
        </p:nvSpPr>
        <p:spPr>
          <a:xfrm>
            <a:off x="6178065" y="3429000"/>
            <a:ext cx="1742446" cy="523220"/>
          </a:xfrm>
          <a:prstGeom prst="rect">
            <a:avLst/>
          </a:prstGeom>
          <a:noFill/>
        </p:spPr>
        <p:txBody>
          <a:bodyPr wrap="square" rtlCol="0">
            <a:spAutoFit/>
          </a:bodyPr>
          <a:lstStyle/>
          <a:p>
            <a:r>
              <a:rPr lang="en-US" altLang="zh-CN" sz="2800" b="1" dirty="0" err="1">
                <a:solidFill>
                  <a:schemeClr val="bg1"/>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Tác</a:t>
            </a:r>
            <a:r>
              <a:rPr lang="en-US" altLang="zh-CN" sz="2800" b="1" dirty="0">
                <a:solidFill>
                  <a:schemeClr val="bg1"/>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800" b="1" dirty="0" err="1">
                <a:solidFill>
                  <a:schemeClr val="bg1"/>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dụng</a:t>
            </a:r>
            <a:endParaRPr lang="zh-CN"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93" name="TextBox 92"/>
          <p:cNvSpPr txBox="1"/>
          <p:nvPr/>
        </p:nvSpPr>
        <p:spPr>
          <a:xfrm>
            <a:off x="4960414" y="5137793"/>
            <a:ext cx="1250930" cy="523220"/>
          </a:xfrm>
          <a:prstGeom prst="rect">
            <a:avLst/>
          </a:prstGeom>
          <a:noFill/>
        </p:spPr>
        <p:txBody>
          <a:bodyPr wrap="square" rtlCol="0">
            <a:spAutoFit/>
          </a:bodyPr>
          <a:lstStyle/>
          <a:p>
            <a:r>
              <a:rPr lang="en-US" altLang="zh-CN" sz="2800" b="1" dirty="0" err="1">
                <a:solidFill>
                  <a:schemeClr val="bg1"/>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Ví</a:t>
            </a:r>
            <a:r>
              <a:rPr lang="en-US" altLang="zh-CN" sz="2800" b="1" dirty="0">
                <a:solidFill>
                  <a:schemeClr val="bg1"/>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800" b="1" dirty="0" err="1">
                <a:solidFill>
                  <a:schemeClr val="bg1"/>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dụ</a:t>
            </a:r>
            <a:endParaRPr lang="zh-CN"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94" name="TextBox 93"/>
          <p:cNvSpPr txBox="1"/>
          <p:nvPr/>
        </p:nvSpPr>
        <p:spPr>
          <a:xfrm>
            <a:off x="200443" y="1492058"/>
            <a:ext cx="3683575" cy="1200329"/>
          </a:xfrm>
          <a:prstGeom prst="rect">
            <a:avLst/>
          </a:prstGeom>
          <a:noFill/>
        </p:spPr>
        <p:txBody>
          <a:bodyPr wrap="square" rtlCol="0">
            <a:spAutoFit/>
          </a:bodyPr>
          <a:lstStyle/>
          <a:p>
            <a:pPr algn="just"/>
            <a:r>
              <a:rPr lang="en-US" altLang="zh-CN" sz="24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Là</a:t>
            </a:r>
            <a:r>
              <a:rPr lang="en-US" altLang="zh-CN"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BPTT </a:t>
            </a:r>
            <a:r>
              <a:rPr lang="en-US" altLang="zh-CN" sz="24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ngữ</a:t>
            </a:r>
            <a:r>
              <a:rPr lang="en-US" altLang="zh-CN"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âm</a:t>
            </a:r>
            <a:r>
              <a:rPr lang="en-US" altLang="zh-CN"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sử</a:t>
            </a:r>
            <a:r>
              <a:rPr lang="en-US" altLang="zh-CN"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dụng</a:t>
            </a:r>
            <a:r>
              <a:rPr lang="en-US" altLang="zh-CN"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những</a:t>
            </a:r>
            <a:r>
              <a:rPr lang="en-US" altLang="zh-CN"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âm</a:t>
            </a:r>
            <a:r>
              <a:rPr lang="en-US" altLang="zh-CN"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tiết</a:t>
            </a:r>
            <a:r>
              <a:rPr lang="en-US" altLang="zh-CN"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có</a:t>
            </a:r>
            <a:r>
              <a:rPr lang="en-US" altLang="zh-CN"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vần</a:t>
            </a:r>
            <a:r>
              <a:rPr lang="en-US" altLang="zh-CN"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giống</a:t>
            </a:r>
            <a:r>
              <a:rPr lang="en-US" altLang="zh-CN"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nhau</a:t>
            </a:r>
            <a:endParaRPr lang="zh-CN" altLang="en-US"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95" name="TextBox 94"/>
          <p:cNvSpPr txBox="1"/>
          <p:nvPr/>
        </p:nvSpPr>
        <p:spPr>
          <a:xfrm>
            <a:off x="8192055" y="2242076"/>
            <a:ext cx="3853448" cy="2308324"/>
          </a:xfrm>
          <a:prstGeom prst="rect">
            <a:avLst/>
          </a:prstGeom>
          <a:noFill/>
        </p:spPr>
        <p:txBody>
          <a:bodyPr wrap="square" rtlCol="0">
            <a:spAutoFit/>
          </a:bodyPr>
          <a:lstStyle/>
          <a:p>
            <a:pPr algn="just"/>
            <a:r>
              <a:rPr lang="en-US" altLang="zh-CN" sz="24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Tạo</a:t>
            </a:r>
            <a:r>
              <a:rPr lang="en-US" altLang="zh-CN"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tính</a:t>
            </a:r>
            <a:r>
              <a:rPr lang="en-US" altLang="zh-CN"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liên</a:t>
            </a:r>
            <a:r>
              <a:rPr lang="en-US" altLang="zh-CN"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kết</a:t>
            </a:r>
            <a:r>
              <a:rPr lang="en-US" altLang="zh-CN"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tạo</a:t>
            </a:r>
            <a:r>
              <a:rPr lang="en-US" altLang="zh-CN"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sự</a:t>
            </a:r>
            <a:r>
              <a:rPr lang="en-US" altLang="zh-CN"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trùng</a:t>
            </a:r>
            <a:r>
              <a:rPr lang="en-US" altLang="zh-CN"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điệp</a:t>
            </a:r>
            <a:r>
              <a:rPr lang="en-US" altLang="zh-CN"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về</a:t>
            </a:r>
            <a:r>
              <a:rPr lang="en-US" altLang="zh-CN"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âm</a:t>
            </a:r>
            <a:r>
              <a:rPr lang="en-US" altLang="zh-CN"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hưởng</a:t>
            </a:r>
            <a:r>
              <a:rPr lang="en-US" altLang="zh-CN"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tăng</a:t>
            </a:r>
            <a:r>
              <a:rPr lang="en-US" altLang="zh-CN"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tính</a:t>
            </a:r>
            <a:r>
              <a:rPr lang="en-US" altLang="zh-CN"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nhạc</a:t>
            </a:r>
            <a:r>
              <a:rPr lang="en-US" altLang="zh-CN"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để</a:t>
            </a:r>
            <a:r>
              <a:rPr lang="en-US" altLang="zh-CN"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biểu</a:t>
            </a:r>
            <a:r>
              <a:rPr lang="en-US" altLang="zh-CN"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đạt</a:t>
            </a:r>
            <a:r>
              <a:rPr lang="en-US" altLang="zh-CN"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cảm</a:t>
            </a:r>
            <a:r>
              <a:rPr lang="en-US" altLang="zh-CN"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xúc</a:t>
            </a:r>
            <a:r>
              <a:rPr lang="en-US" altLang="zh-CN"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của</a:t>
            </a:r>
            <a:r>
              <a:rPr lang="en-US" altLang="zh-CN"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người</a:t>
            </a:r>
            <a:r>
              <a:rPr lang="en-US" altLang="zh-CN"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viết</a:t>
            </a:r>
            <a:r>
              <a:rPr lang="en-US" altLang="zh-CN"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nói</a:t>
            </a:r>
            <a:r>
              <a:rPr lang="en-US" altLang="zh-CN"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gây</a:t>
            </a:r>
            <a:r>
              <a:rPr lang="en-US" altLang="zh-CN"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ấn</a:t>
            </a:r>
            <a:r>
              <a:rPr lang="en-US" altLang="zh-CN"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tượng</a:t>
            </a:r>
            <a:r>
              <a:rPr lang="en-US" altLang="zh-CN"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thẩm</a:t>
            </a:r>
            <a:r>
              <a:rPr lang="en-US" altLang="zh-CN"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mĩ</a:t>
            </a:r>
            <a:r>
              <a:rPr lang="en-US" altLang="zh-CN"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cho</a:t>
            </a:r>
            <a:r>
              <a:rPr lang="en-US" altLang="zh-CN"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người</a:t>
            </a:r>
            <a:r>
              <a:rPr lang="en-US" altLang="zh-CN"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đọc</a:t>
            </a:r>
            <a:r>
              <a:rPr lang="en-US" altLang="zh-CN"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nghe</a:t>
            </a:r>
            <a:endParaRPr lang="zh-CN" altLang="en-US"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96" name="TextBox 95"/>
          <p:cNvSpPr txBox="1"/>
          <p:nvPr/>
        </p:nvSpPr>
        <p:spPr>
          <a:xfrm>
            <a:off x="249266" y="3514208"/>
            <a:ext cx="2271271" cy="2677656"/>
          </a:xfrm>
          <a:prstGeom prst="rect">
            <a:avLst/>
          </a:prstGeom>
          <a:noFill/>
        </p:spPr>
        <p:txBody>
          <a:bodyPr wrap="square" rtlCol="0">
            <a:spAutoFit/>
          </a:bodyPr>
          <a:lstStyle/>
          <a:p>
            <a:pPr algn="just"/>
            <a:r>
              <a:rPr lang="en-US" sz="2400" b="1" dirty="0" err="1">
                <a:latin typeface="Times New Roman" panose="02020603050405020304" pitchFamily="18" charset="0"/>
                <a:cs typeface="Times New Roman" panose="02020603050405020304" pitchFamily="18" charset="0"/>
              </a:rPr>
              <a:t>Xuất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hiện</a:t>
            </a:r>
            <a:r>
              <a:rPr lang="en-US" sz="2400" b="1" dirty="0">
                <a:latin typeface="Times New Roman" panose="02020603050405020304" pitchFamily="18" charset="0"/>
                <a:cs typeface="Times New Roman" panose="02020603050405020304" pitchFamily="18" charset="0"/>
              </a:rPr>
              <a:t> ở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âm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gieo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vần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vần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vần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lưng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hoặc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những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vị</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âm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đóng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vai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trò</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gieo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vần</a:t>
            </a:r>
            <a:endParaRPr lang="en-US" sz="2400" b="1" dirty="0">
              <a:latin typeface="Times New Roman" panose="02020603050405020304" pitchFamily="18" charset="0"/>
              <a:cs typeface="Times New Roman" panose="02020603050405020304" pitchFamily="18" charset="0"/>
            </a:endParaRPr>
          </a:p>
        </p:txBody>
      </p:sp>
      <p:sp>
        <p:nvSpPr>
          <p:cNvPr id="97" name="TextBox 96"/>
          <p:cNvSpPr txBox="1"/>
          <p:nvPr/>
        </p:nvSpPr>
        <p:spPr>
          <a:xfrm>
            <a:off x="6537148" y="5013176"/>
            <a:ext cx="5519936" cy="830997"/>
          </a:xfrm>
          <a:prstGeom prst="rect">
            <a:avLst/>
          </a:prstGeom>
          <a:noFill/>
        </p:spPr>
        <p:txBody>
          <a:bodyPr wrap="square" rtlCol="0">
            <a:spAutoFit/>
          </a:bodyPr>
          <a:lstStyle/>
          <a:p>
            <a:pPr algn="ctr"/>
            <a:r>
              <a:rPr lang="en-US" altLang="zh-CN" sz="2400" b="1"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Lá</a:t>
            </a:r>
            <a:r>
              <a:rPr lang="en-US" altLang="zh-CN" sz="2400" b="1"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bàng</a:t>
            </a:r>
            <a:r>
              <a:rPr lang="en-US" altLang="zh-CN" sz="2400" b="1"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đang</a:t>
            </a:r>
            <a:r>
              <a:rPr lang="en-US" altLang="zh-CN" sz="2400" b="1"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đỏ</a:t>
            </a:r>
            <a:r>
              <a:rPr lang="en-US" altLang="zh-CN" sz="2400" b="1"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ngọn</a:t>
            </a:r>
            <a:r>
              <a:rPr lang="en-US" altLang="zh-CN" sz="2400" b="1"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cây</a:t>
            </a:r>
            <a:endParaRPr lang="en-US" altLang="zh-CN" sz="2400" b="1"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a:p>
            <a:pPr algn="ctr"/>
            <a:r>
              <a:rPr lang="en-US" altLang="zh-CN" sz="2400" b="1"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Sếu</a:t>
            </a:r>
            <a:r>
              <a:rPr lang="en-US" altLang="zh-CN" sz="2400" b="1"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giang</a:t>
            </a:r>
            <a:r>
              <a:rPr lang="en-US" altLang="zh-CN" sz="2400" b="1"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mang</a:t>
            </a:r>
            <a:r>
              <a:rPr lang="en-US" altLang="zh-CN" sz="2400" b="1"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lạnh</a:t>
            </a:r>
            <a:r>
              <a:rPr lang="en-US" altLang="zh-CN" sz="2400" b="1"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đang</a:t>
            </a:r>
            <a:r>
              <a:rPr lang="en-US" altLang="zh-CN" sz="2400" b="1"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bay </a:t>
            </a:r>
            <a:r>
              <a:rPr lang="en-US" altLang="zh-CN" sz="2400" b="1"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ngang</a:t>
            </a:r>
            <a:r>
              <a:rPr lang="en-US" altLang="zh-CN" sz="2400" b="1"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trời</a:t>
            </a:r>
            <a:r>
              <a:rPr lang="en-US" altLang="zh-CN" sz="2400" b="1"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a:t>
            </a:r>
            <a:endParaRPr lang="zh-CN" altLang="en-US" sz="2400" b="1"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98" name="TextBox 97">
            <a:extLst>
              <a:ext uri="{FF2B5EF4-FFF2-40B4-BE49-F238E27FC236}">
                <a16:creationId xmlns:a16="http://schemas.microsoft.com/office/drawing/2014/main" xmlns="" id="{BA672AF5-0C05-4CDC-9F9A-1FEEDF42D7E2}"/>
              </a:ext>
            </a:extLst>
          </p:cNvPr>
          <p:cNvSpPr txBox="1"/>
          <p:nvPr/>
        </p:nvSpPr>
        <p:spPr>
          <a:xfrm>
            <a:off x="576431" y="242846"/>
            <a:ext cx="10513125" cy="701154"/>
          </a:xfrm>
          <a:prstGeom prst="rect">
            <a:avLst/>
          </a:prstGeom>
          <a:noFill/>
        </p:spPr>
        <p:txBody>
          <a:bodyPr wrap="square" rtlCol="0">
            <a:spAutoFit/>
          </a:bodyPr>
          <a:lstStyle/>
          <a:p>
            <a:pPr algn="ctr">
              <a:lnSpc>
                <a:spcPct val="120000"/>
              </a:lnSpc>
            </a:pPr>
            <a:r>
              <a:rPr lang="en-US" altLang="zh-CN" sz="3600" b="1" dirty="0" err="1">
                <a:ln w="19050">
                  <a:solidFill>
                    <a:schemeClr val="bg1">
                      <a:lumMod val="95000"/>
                    </a:schemeClr>
                  </a:solidFill>
                </a:ln>
                <a:solidFill>
                  <a:srgbClr val="E1301D"/>
                </a:solidFill>
                <a:effectLst>
                  <a:outerShdw blurRad="38100" dist="38100" dir="2700000" algn="tl">
                    <a:srgbClr val="000000">
                      <a:alpha val="43137"/>
                    </a:srgbClr>
                  </a:outerShdw>
                </a:effectLst>
                <a:latin typeface="#9Slide03 AllRoundGothic" panose="020B0703020202020104" pitchFamily="34" charset="0"/>
                <a:cs typeface="Arial" panose="020B0604020202020204" pitchFamily="34" charset="0"/>
                <a:sym typeface="Arial" panose="020B0604020202020204" pitchFamily="34" charset="0"/>
              </a:rPr>
              <a:t>Biện</a:t>
            </a:r>
            <a:r>
              <a:rPr lang="en-US" altLang="zh-CN" sz="3600" b="1" dirty="0">
                <a:ln w="19050">
                  <a:solidFill>
                    <a:schemeClr val="bg1">
                      <a:lumMod val="95000"/>
                    </a:schemeClr>
                  </a:solidFill>
                </a:ln>
                <a:solidFill>
                  <a:srgbClr val="E1301D"/>
                </a:solidFill>
                <a:effectLst>
                  <a:outerShdw blurRad="38100" dist="38100" dir="2700000" algn="tl">
                    <a:srgbClr val="000000">
                      <a:alpha val="43137"/>
                    </a:srgbClr>
                  </a:outerShdw>
                </a:effectLst>
                <a:latin typeface="#9Slide03 AllRoundGothic" panose="020B0703020202020104" pitchFamily="34" charset="0"/>
                <a:cs typeface="Arial" panose="020B0604020202020204" pitchFamily="34" charset="0"/>
                <a:sym typeface="Arial" panose="020B0604020202020204" pitchFamily="34" charset="0"/>
              </a:rPr>
              <a:t> </a:t>
            </a:r>
            <a:r>
              <a:rPr lang="en-US" altLang="zh-CN" sz="3600" b="1" dirty="0" err="1">
                <a:ln w="19050">
                  <a:solidFill>
                    <a:schemeClr val="bg1">
                      <a:lumMod val="95000"/>
                    </a:schemeClr>
                  </a:solidFill>
                </a:ln>
                <a:solidFill>
                  <a:srgbClr val="E1301D"/>
                </a:solidFill>
                <a:effectLst>
                  <a:outerShdw blurRad="38100" dist="38100" dir="2700000" algn="tl">
                    <a:srgbClr val="000000">
                      <a:alpha val="43137"/>
                    </a:srgbClr>
                  </a:outerShdw>
                </a:effectLst>
                <a:latin typeface="#9Slide03 AllRoundGothic" panose="020B0703020202020104" pitchFamily="34" charset="0"/>
                <a:cs typeface="Arial" panose="020B0604020202020204" pitchFamily="34" charset="0"/>
                <a:sym typeface="Arial" panose="020B0604020202020204" pitchFamily="34" charset="0"/>
              </a:rPr>
              <a:t>pháp</a:t>
            </a:r>
            <a:r>
              <a:rPr lang="en-US" altLang="zh-CN" sz="3600" b="1" dirty="0">
                <a:ln w="19050">
                  <a:solidFill>
                    <a:schemeClr val="bg1">
                      <a:lumMod val="95000"/>
                    </a:schemeClr>
                  </a:solidFill>
                </a:ln>
                <a:solidFill>
                  <a:srgbClr val="E1301D"/>
                </a:solidFill>
                <a:effectLst>
                  <a:outerShdw blurRad="38100" dist="38100" dir="2700000" algn="tl">
                    <a:srgbClr val="000000">
                      <a:alpha val="43137"/>
                    </a:srgbClr>
                  </a:outerShdw>
                </a:effectLst>
                <a:latin typeface="#9Slide03 AllRoundGothic" panose="020B0703020202020104" pitchFamily="34" charset="0"/>
                <a:cs typeface="Arial" panose="020B0604020202020204" pitchFamily="34" charset="0"/>
                <a:sym typeface="Arial" panose="020B0604020202020204" pitchFamily="34" charset="0"/>
              </a:rPr>
              <a:t> </a:t>
            </a:r>
            <a:r>
              <a:rPr lang="en-US" altLang="zh-CN" sz="3600" b="1" dirty="0" err="1">
                <a:ln w="19050">
                  <a:solidFill>
                    <a:schemeClr val="bg1">
                      <a:lumMod val="95000"/>
                    </a:schemeClr>
                  </a:solidFill>
                </a:ln>
                <a:solidFill>
                  <a:srgbClr val="E1301D"/>
                </a:solidFill>
                <a:effectLst>
                  <a:outerShdw blurRad="38100" dist="38100" dir="2700000" algn="tl">
                    <a:srgbClr val="000000">
                      <a:alpha val="43137"/>
                    </a:srgbClr>
                  </a:outerShdw>
                </a:effectLst>
                <a:latin typeface="#9Slide03 AllRoundGothic" panose="020B0703020202020104" pitchFamily="34" charset="0"/>
                <a:cs typeface="Arial" panose="020B0604020202020204" pitchFamily="34" charset="0"/>
                <a:sym typeface="Arial" panose="020B0604020202020204" pitchFamily="34" charset="0"/>
              </a:rPr>
              <a:t>tu</a:t>
            </a:r>
            <a:r>
              <a:rPr lang="en-US" altLang="zh-CN" sz="3600" b="1" dirty="0">
                <a:ln w="19050">
                  <a:solidFill>
                    <a:schemeClr val="bg1">
                      <a:lumMod val="95000"/>
                    </a:schemeClr>
                  </a:solidFill>
                </a:ln>
                <a:solidFill>
                  <a:srgbClr val="E1301D"/>
                </a:solidFill>
                <a:effectLst>
                  <a:outerShdw blurRad="38100" dist="38100" dir="2700000" algn="tl">
                    <a:srgbClr val="000000">
                      <a:alpha val="43137"/>
                    </a:srgbClr>
                  </a:outerShdw>
                </a:effectLst>
                <a:latin typeface="#9Slide03 AllRoundGothic" panose="020B0703020202020104" pitchFamily="34" charset="0"/>
                <a:cs typeface="Arial" panose="020B0604020202020204" pitchFamily="34" charset="0"/>
                <a:sym typeface="Arial" panose="020B0604020202020204" pitchFamily="34" charset="0"/>
              </a:rPr>
              <a:t> </a:t>
            </a:r>
            <a:r>
              <a:rPr lang="en-US" altLang="zh-CN" sz="3600" b="1" dirty="0" err="1">
                <a:ln w="19050">
                  <a:solidFill>
                    <a:schemeClr val="bg1">
                      <a:lumMod val="95000"/>
                    </a:schemeClr>
                  </a:solidFill>
                </a:ln>
                <a:solidFill>
                  <a:srgbClr val="E1301D"/>
                </a:solidFill>
                <a:effectLst>
                  <a:outerShdw blurRad="38100" dist="38100" dir="2700000" algn="tl">
                    <a:srgbClr val="000000">
                      <a:alpha val="43137"/>
                    </a:srgbClr>
                  </a:outerShdw>
                </a:effectLst>
                <a:latin typeface="#9Slide03 AllRoundGothic" panose="020B0703020202020104" pitchFamily="34" charset="0"/>
                <a:cs typeface="Arial" panose="020B0604020202020204" pitchFamily="34" charset="0"/>
                <a:sym typeface="Arial" panose="020B0604020202020204" pitchFamily="34" charset="0"/>
              </a:rPr>
              <a:t>từ</a:t>
            </a:r>
            <a:r>
              <a:rPr lang="en-US" altLang="zh-CN" sz="3600" b="1" dirty="0">
                <a:ln w="19050">
                  <a:solidFill>
                    <a:schemeClr val="bg1">
                      <a:lumMod val="95000"/>
                    </a:schemeClr>
                  </a:solidFill>
                </a:ln>
                <a:solidFill>
                  <a:srgbClr val="E1301D"/>
                </a:solidFill>
                <a:effectLst>
                  <a:outerShdw blurRad="38100" dist="38100" dir="2700000" algn="tl">
                    <a:srgbClr val="000000">
                      <a:alpha val="43137"/>
                    </a:srgbClr>
                  </a:outerShdw>
                </a:effectLst>
                <a:latin typeface="#9Slide03 AllRoundGothic" panose="020B0703020202020104" pitchFamily="34" charset="0"/>
                <a:cs typeface="Arial" panose="020B0604020202020204" pitchFamily="34" charset="0"/>
                <a:sym typeface="Arial" panose="020B0604020202020204" pitchFamily="34" charset="0"/>
              </a:rPr>
              <a:t> </a:t>
            </a:r>
            <a:r>
              <a:rPr lang="en-US" altLang="zh-CN" sz="3600" b="1" dirty="0" err="1">
                <a:ln w="19050">
                  <a:solidFill>
                    <a:schemeClr val="bg1">
                      <a:lumMod val="95000"/>
                    </a:schemeClr>
                  </a:solidFill>
                </a:ln>
                <a:solidFill>
                  <a:srgbClr val="E1301D"/>
                </a:solidFill>
                <a:effectLst>
                  <a:outerShdw blurRad="38100" dist="38100" dir="2700000" algn="tl">
                    <a:srgbClr val="000000">
                      <a:alpha val="43137"/>
                    </a:srgbClr>
                  </a:outerShdw>
                </a:effectLst>
                <a:latin typeface="#9Slide03 AllRoundGothic" panose="020B0703020202020104" pitchFamily="34" charset="0"/>
                <a:cs typeface="Arial" panose="020B0604020202020204" pitchFamily="34" charset="0"/>
                <a:sym typeface="Arial" panose="020B0604020202020204" pitchFamily="34" charset="0"/>
              </a:rPr>
              <a:t>điệp</a:t>
            </a:r>
            <a:r>
              <a:rPr lang="en-US" altLang="zh-CN" sz="3600" b="1" dirty="0">
                <a:ln w="19050">
                  <a:solidFill>
                    <a:schemeClr val="bg1">
                      <a:lumMod val="95000"/>
                    </a:schemeClr>
                  </a:solidFill>
                </a:ln>
                <a:solidFill>
                  <a:srgbClr val="E1301D"/>
                </a:solidFill>
                <a:effectLst>
                  <a:outerShdw blurRad="38100" dist="38100" dir="2700000" algn="tl">
                    <a:srgbClr val="000000">
                      <a:alpha val="43137"/>
                    </a:srgbClr>
                  </a:outerShdw>
                </a:effectLst>
                <a:latin typeface="#9Slide03 AllRoundGothic" panose="020B0703020202020104" pitchFamily="34" charset="0"/>
                <a:cs typeface="Arial" panose="020B0604020202020204" pitchFamily="34" charset="0"/>
                <a:sym typeface="Arial" panose="020B0604020202020204" pitchFamily="34" charset="0"/>
              </a:rPr>
              <a:t> </a:t>
            </a:r>
            <a:r>
              <a:rPr lang="en-US" altLang="zh-CN" sz="3600" b="1" dirty="0" err="1">
                <a:ln w="19050">
                  <a:solidFill>
                    <a:schemeClr val="bg1">
                      <a:lumMod val="95000"/>
                    </a:schemeClr>
                  </a:solidFill>
                </a:ln>
                <a:solidFill>
                  <a:srgbClr val="E1301D"/>
                </a:solidFill>
                <a:effectLst>
                  <a:outerShdw blurRad="38100" dist="38100" dir="2700000" algn="tl">
                    <a:srgbClr val="000000">
                      <a:alpha val="43137"/>
                    </a:srgbClr>
                  </a:outerShdw>
                </a:effectLst>
                <a:latin typeface="#9Slide03 AllRoundGothic" panose="020B0703020202020104" pitchFamily="34" charset="0"/>
                <a:cs typeface="Arial" panose="020B0604020202020204" pitchFamily="34" charset="0"/>
                <a:sym typeface="Arial" panose="020B0604020202020204" pitchFamily="34" charset="0"/>
              </a:rPr>
              <a:t>vần</a:t>
            </a:r>
            <a:endParaRPr lang="zh-CN" altLang="en-US" sz="3600" b="1" dirty="0">
              <a:ln w="19050">
                <a:solidFill>
                  <a:schemeClr val="bg1">
                    <a:lumMod val="95000"/>
                  </a:schemeClr>
                </a:solidFill>
              </a:ln>
              <a:solidFill>
                <a:srgbClr val="1C8BA0"/>
              </a:solidFill>
              <a:effectLst>
                <a:outerShdw blurRad="38100" dist="38100" dir="2700000" algn="tl">
                  <a:srgbClr val="000000">
                    <a:alpha val="43137"/>
                  </a:srgbClr>
                </a:outerShdw>
              </a:effectLst>
              <a:latin typeface="#9Slide03 AllRoundGothic" panose="020B07030202020201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327847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down)">
                                      <p:cBhvr>
                                        <p:cTn id="7" dur="580">
                                          <p:stCondLst>
                                            <p:cond delay="0"/>
                                          </p:stCondLst>
                                        </p:cTn>
                                        <p:tgtEl>
                                          <p:spTgt spid="98"/>
                                        </p:tgtEl>
                                      </p:cBhvr>
                                    </p:animEffect>
                                    <p:anim calcmode="lin" valueType="num">
                                      <p:cBhvr>
                                        <p:cTn id="8" dur="1822" tmFilter="0,0; 0.14,0.36; 0.43,0.73; 0.71,0.91; 1.0,1.0">
                                          <p:stCondLst>
                                            <p:cond delay="0"/>
                                          </p:stCondLst>
                                        </p:cTn>
                                        <p:tgtEl>
                                          <p:spTgt spid="9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8"/>
                                        </p:tgtEl>
                                        <p:attrNameLst>
                                          <p:attrName>ppt_y</p:attrName>
                                        </p:attrNameLst>
                                      </p:cBhvr>
                                      <p:tavLst>
                                        <p:tav tm="0" fmla="#ppt_y-sin(pi*$)/81">
                                          <p:val>
                                            <p:fltVal val="0"/>
                                          </p:val>
                                        </p:tav>
                                        <p:tav tm="100000">
                                          <p:val>
                                            <p:fltVal val="1"/>
                                          </p:val>
                                        </p:tav>
                                      </p:tavLst>
                                    </p:anim>
                                    <p:animScale>
                                      <p:cBhvr>
                                        <p:cTn id="13" dur="26">
                                          <p:stCondLst>
                                            <p:cond delay="650"/>
                                          </p:stCondLst>
                                        </p:cTn>
                                        <p:tgtEl>
                                          <p:spTgt spid="98"/>
                                        </p:tgtEl>
                                      </p:cBhvr>
                                      <p:to x="100000" y="60000"/>
                                    </p:animScale>
                                    <p:animScale>
                                      <p:cBhvr>
                                        <p:cTn id="14" dur="166" decel="50000">
                                          <p:stCondLst>
                                            <p:cond delay="676"/>
                                          </p:stCondLst>
                                        </p:cTn>
                                        <p:tgtEl>
                                          <p:spTgt spid="98"/>
                                        </p:tgtEl>
                                      </p:cBhvr>
                                      <p:to x="100000" y="100000"/>
                                    </p:animScale>
                                    <p:animScale>
                                      <p:cBhvr>
                                        <p:cTn id="15" dur="26">
                                          <p:stCondLst>
                                            <p:cond delay="1312"/>
                                          </p:stCondLst>
                                        </p:cTn>
                                        <p:tgtEl>
                                          <p:spTgt spid="98"/>
                                        </p:tgtEl>
                                      </p:cBhvr>
                                      <p:to x="100000" y="80000"/>
                                    </p:animScale>
                                    <p:animScale>
                                      <p:cBhvr>
                                        <p:cTn id="16" dur="166" decel="50000">
                                          <p:stCondLst>
                                            <p:cond delay="1338"/>
                                          </p:stCondLst>
                                        </p:cTn>
                                        <p:tgtEl>
                                          <p:spTgt spid="98"/>
                                        </p:tgtEl>
                                      </p:cBhvr>
                                      <p:to x="100000" y="100000"/>
                                    </p:animScale>
                                    <p:animScale>
                                      <p:cBhvr>
                                        <p:cTn id="17" dur="26">
                                          <p:stCondLst>
                                            <p:cond delay="1642"/>
                                          </p:stCondLst>
                                        </p:cTn>
                                        <p:tgtEl>
                                          <p:spTgt spid="98"/>
                                        </p:tgtEl>
                                      </p:cBhvr>
                                      <p:to x="100000" y="90000"/>
                                    </p:animScale>
                                    <p:animScale>
                                      <p:cBhvr>
                                        <p:cTn id="18" dur="166" decel="50000">
                                          <p:stCondLst>
                                            <p:cond delay="1668"/>
                                          </p:stCondLst>
                                        </p:cTn>
                                        <p:tgtEl>
                                          <p:spTgt spid="98"/>
                                        </p:tgtEl>
                                      </p:cBhvr>
                                      <p:to x="100000" y="100000"/>
                                    </p:animScale>
                                    <p:animScale>
                                      <p:cBhvr>
                                        <p:cTn id="19" dur="26">
                                          <p:stCondLst>
                                            <p:cond delay="1808"/>
                                          </p:stCondLst>
                                        </p:cTn>
                                        <p:tgtEl>
                                          <p:spTgt spid="98"/>
                                        </p:tgtEl>
                                      </p:cBhvr>
                                      <p:to x="100000" y="95000"/>
                                    </p:animScale>
                                    <p:animScale>
                                      <p:cBhvr>
                                        <p:cTn id="20" dur="166" decel="50000">
                                          <p:stCondLst>
                                            <p:cond delay="1834"/>
                                          </p:stCondLst>
                                        </p:cTn>
                                        <p:tgtEl>
                                          <p:spTgt spid="9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90"/>
                                        </p:tgtEl>
                                        <p:attrNameLst>
                                          <p:attrName>style.visibility</p:attrName>
                                        </p:attrNameLst>
                                      </p:cBhvr>
                                      <p:to>
                                        <p:strVal val="visible"/>
                                      </p:to>
                                    </p:set>
                                    <p:animEffect transition="in" filter="randombar(horizontal)">
                                      <p:cBhvr>
                                        <p:cTn id="30" dur="500"/>
                                        <p:tgtEl>
                                          <p:spTgt spid="90"/>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94"/>
                                        </p:tgtEl>
                                        <p:attrNameLst>
                                          <p:attrName>style.visibility</p:attrName>
                                        </p:attrNameLst>
                                      </p:cBhvr>
                                      <p:to>
                                        <p:strVal val="visible"/>
                                      </p:to>
                                    </p:set>
                                    <p:animEffect transition="in" filter="randombar(horizontal)">
                                      <p:cBhvr>
                                        <p:cTn id="33" dur="500"/>
                                        <p:tgtEl>
                                          <p:spTgt spid="94"/>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randombar(horizontal)">
                                      <p:cBhvr>
                                        <p:cTn id="38" dur="500"/>
                                        <p:tgtEl>
                                          <p:spTgt spid="92"/>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95"/>
                                        </p:tgtEl>
                                        <p:attrNameLst>
                                          <p:attrName>style.visibility</p:attrName>
                                        </p:attrNameLst>
                                      </p:cBhvr>
                                      <p:to>
                                        <p:strVal val="visible"/>
                                      </p:to>
                                    </p:set>
                                    <p:animEffect transition="in" filter="randombar(horizontal)">
                                      <p:cBhvr>
                                        <p:cTn id="41" dur="500"/>
                                        <p:tgtEl>
                                          <p:spTgt spid="95"/>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91"/>
                                        </p:tgtEl>
                                        <p:attrNameLst>
                                          <p:attrName>style.visibility</p:attrName>
                                        </p:attrNameLst>
                                      </p:cBhvr>
                                      <p:to>
                                        <p:strVal val="visible"/>
                                      </p:to>
                                    </p:set>
                                    <p:animEffect transition="in" filter="randombar(horizontal)">
                                      <p:cBhvr>
                                        <p:cTn id="46" dur="500"/>
                                        <p:tgtEl>
                                          <p:spTgt spid="91"/>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96"/>
                                        </p:tgtEl>
                                        <p:attrNameLst>
                                          <p:attrName>style.visibility</p:attrName>
                                        </p:attrNameLst>
                                      </p:cBhvr>
                                      <p:to>
                                        <p:strVal val="visible"/>
                                      </p:to>
                                    </p:set>
                                    <p:animEffect transition="in" filter="randombar(horizontal)">
                                      <p:cBhvr>
                                        <p:cTn id="49" dur="500"/>
                                        <p:tgtEl>
                                          <p:spTgt spid="96"/>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93"/>
                                        </p:tgtEl>
                                        <p:attrNameLst>
                                          <p:attrName>style.visibility</p:attrName>
                                        </p:attrNameLst>
                                      </p:cBhvr>
                                      <p:to>
                                        <p:strVal val="visible"/>
                                      </p:to>
                                    </p:set>
                                    <p:animEffect transition="in" filter="randombar(horizontal)">
                                      <p:cBhvr>
                                        <p:cTn id="54" dur="500"/>
                                        <p:tgtEl>
                                          <p:spTgt spid="93"/>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97"/>
                                        </p:tgtEl>
                                        <p:attrNameLst>
                                          <p:attrName>style.visibility</p:attrName>
                                        </p:attrNameLst>
                                      </p:cBhvr>
                                      <p:to>
                                        <p:strVal val="visible"/>
                                      </p:to>
                                    </p:set>
                                    <p:animEffect transition="in" filter="randombar(horizontal)">
                                      <p:cBhvr>
                                        <p:cTn id="57"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91" grpId="0"/>
      <p:bldP spid="92" grpId="0"/>
      <p:bldP spid="93" grpId="0"/>
      <p:bldP spid="94" grpId="0"/>
      <p:bldP spid="95" grpId="0"/>
      <p:bldP spid="96" grpId="0"/>
      <p:bldP spid="97" grpId="0"/>
      <p:bldP spid="9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725B812C-E3F9-4F59-895B-A67D6B6970FF}"/>
              </a:ext>
            </a:extLst>
          </p:cNvPr>
          <p:cNvSpPr txBox="1"/>
          <p:nvPr/>
        </p:nvSpPr>
        <p:spPr>
          <a:xfrm>
            <a:off x="6960096" y="2276872"/>
            <a:ext cx="4292291" cy="3970318"/>
          </a:xfrm>
          <a:prstGeom prst="rect">
            <a:avLst/>
          </a:prstGeom>
          <a:noFill/>
        </p:spPr>
        <p:txBody>
          <a:bodyPr wrap="square" rtlCol="0">
            <a:spAutoFit/>
          </a:bodyPr>
          <a:lstStyle/>
          <a:p>
            <a:pPr algn="just"/>
            <a:r>
              <a:rPr lang="en-US" sz="3600" b="1" dirty="0" err="1">
                <a:latin typeface="Times New Roman" panose="02020603050405020304" pitchFamily="18" charset="0"/>
                <a:cs typeface="Times New Roman" panose="02020603050405020304" pitchFamily="18" charset="0"/>
              </a:rPr>
              <a:t>Tìm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các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câu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thơ</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dụng</a:t>
            </a:r>
            <a:r>
              <a:rPr lang="en-US" sz="3600" b="1" dirty="0">
                <a:latin typeface="Times New Roman" panose="02020603050405020304" pitchFamily="18" charset="0"/>
                <a:cs typeface="Times New Roman" panose="02020603050405020304" pitchFamily="18" charset="0"/>
              </a:rPr>
              <a:t> BPTT </a:t>
            </a:r>
            <a:r>
              <a:rPr lang="en-US" sz="3600" b="1" dirty="0" err="1">
                <a:latin typeface="Times New Roman" panose="02020603050405020304" pitchFamily="18" charset="0"/>
                <a:cs typeface="Times New Roman" panose="02020603050405020304" pitchFamily="18" charset="0"/>
              </a:rPr>
              <a:t>điệp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thanh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theo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từng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nhóm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âm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tiết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trong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bài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Tiếng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đàn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mưa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nêu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tác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dụng</a:t>
            </a:r>
            <a:endParaRPr lang="en-US" sz="3600" b="1" dirty="0">
              <a:latin typeface="Times New Roman" panose="02020603050405020304" pitchFamily="18" charset="0"/>
              <a:cs typeface="Times New Roman" panose="02020603050405020304" pitchFamily="18" charset="0"/>
            </a:endParaRPr>
          </a:p>
        </p:txBody>
      </p:sp>
      <p:pic>
        <p:nvPicPr>
          <p:cNvPr id="2052" name="Picture 4" descr="Hình ảnh Tỳ Bà Hành PNG, Vector, PSD, và biểu tượng để tải về miễn phí |  pngtree">
            <a:extLst>
              <a:ext uri="{FF2B5EF4-FFF2-40B4-BE49-F238E27FC236}">
                <a16:creationId xmlns:a16="http://schemas.microsoft.com/office/drawing/2014/main" xmlns="" id="{7984CA28-59A4-416F-B673-70101EA39E8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667" b="98611" l="1667" r="90000">
                        <a14:foregroundMark x1="18056" y1="7222" x2="18056" y2="7222"/>
                        <a14:foregroundMark x1="39444" y1="23056" x2="38611" y2="32500"/>
                        <a14:foregroundMark x1="36111" y1="23333" x2="44167" y2="26389"/>
                        <a14:foregroundMark x1="44167" y1="26389" x2="44167" y2="28056"/>
                        <a14:foregroundMark x1="41667" y1="22778" x2="44167" y2="26944"/>
                        <a14:foregroundMark x1="37500" y1="21389" x2="37500" y2="21389"/>
                        <a14:foregroundMark x1="39167" y1="21944" x2="39167" y2="21944"/>
                        <a14:foregroundMark x1="1667" y1="48611" x2="5712" y2="56251"/>
                        <a14:foregroundMark x1="4880" y1="63854" x2="8333" y2="69167"/>
                        <a14:foregroundMark x1="16111" y1="87500" x2="51944" y2="98611"/>
                        <a14:foregroundMark x1="62500" y1="57500" x2="62500" y2="57500"/>
                        <a14:foregroundMark x1="8611" y1="68333" x2="12500" y2="72500"/>
                        <a14:backgroundMark x1="5000" y1="56944" x2="12778" y2="62222"/>
                      </a14:backgroundRemoval>
                    </a14:imgEffect>
                  </a14:imgLayer>
                </a14:imgProps>
              </a:ext>
              <a:ext uri="{28A0092B-C50C-407E-A947-70E740481C1C}">
                <a14:useLocalDpi xmlns:a14="http://schemas.microsoft.com/office/drawing/2010/main" val="0"/>
              </a:ext>
            </a:extLst>
          </a:blip>
          <a:srcRect/>
          <a:stretch>
            <a:fillRect/>
          </a:stretch>
        </p:blipFill>
        <p:spPr bwMode="auto">
          <a:xfrm>
            <a:off x="-11494" y="1104264"/>
            <a:ext cx="5753735" cy="575373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xmlns="" id="{860E6164-5498-4D6F-8E65-DA8997E13D6D}"/>
              </a:ext>
            </a:extLst>
          </p:cNvPr>
          <p:cNvSpPr txBox="1"/>
          <p:nvPr/>
        </p:nvSpPr>
        <p:spPr>
          <a:xfrm>
            <a:off x="6449760" y="836712"/>
            <a:ext cx="5312961" cy="904030"/>
          </a:xfrm>
          <a:prstGeom prst="rect">
            <a:avLst/>
          </a:prstGeom>
          <a:noFill/>
        </p:spPr>
        <p:txBody>
          <a:bodyPr wrap="square" rtlCol="0">
            <a:spAutoFit/>
          </a:bodyPr>
          <a:lstStyle/>
          <a:p>
            <a:pPr algn="ctr">
              <a:lnSpc>
                <a:spcPct val="120000"/>
              </a:lnSpc>
            </a:pPr>
            <a:r>
              <a:rPr lang="en-US" altLang="zh-CN" sz="4800" b="1" dirty="0" err="1">
                <a:ln w="19050">
                  <a:solidFill>
                    <a:schemeClr val="bg1">
                      <a:lumMod val="95000"/>
                    </a:schemeClr>
                  </a:solidFill>
                </a:ln>
                <a:solidFill>
                  <a:srgbClr val="E1301D"/>
                </a:solidFill>
                <a:effectLst>
                  <a:outerShdw blurRad="38100" dist="38100" dir="2700000" algn="tl">
                    <a:srgbClr val="000000">
                      <a:alpha val="43137"/>
                    </a:srgbClr>
                  </a:outerShdw>
                </a:effectLst>
                <a:latin typeface="#9Slide03 AllRoundGothic" panose="020B0703020202020104" pitchFamily="34" charset="0"/>
                <a:cs typeface="Arial" panose="020B0604020202020204" pitchFamily="34" charset="0"/>
                <a:sym typeface="Arial" panose="020B0604020202020204" pitchFamily="34" charset="0"/>
              </a:rPr>
              <a:t>Bài</a:t>
            </a:r>
            <a:r>
              <a:rPr lang="en-US" altLang="zh-CN" sz="4800" b="1" dirty="0">
                <a:ln w="19050">
                  <a:solidFill>
                    <a:schemeClr val="bg1">
                      <a:lumMod val="95000"/>
                    </a:schemeClr>
                  </a:solidFill>
                </a:ln>
                <a:solidFill>
                  <a:srgbClr val="E1301D"/>
                </a:solidFill>
                <a:effectLst>
                  <a:outerShdw blurRad="38100" dist="38100" dir="2700000" algn="tl">
                    <a:srgbClr val="000000">
                      <a:alpha val="43137"/>
                    </a:srgbClr>
                  </a:outerShdw>
                </a:effectLst>
                <a:latin typeface="#9Slide03 AllRoundGothic" panose="020B0703020202020104" pitchFamily="34" charset="0"/>
                <a:cs typeface="Arial" panose="020B0604020202020204" pitchFamily="34" charset="0"/>
                <a:sym typeface="Arial" panose="020B0604020202020204" pitchFamily="34" charset="0"/>
              </a:rPr>
              <a:t> </a:t>
            </a:r>
            <a:r>
              <a:rPr lang="en-US" altLang="zh-CN" sz="4800" b="1" dirty="0" err="1">
                <a:ln w="19050">
                  <a:solidFill>
                    <a:schemeClr val="bg1">
                      <a:lumMod val="95000"/>
                    </a:schemeClr>
                  </a:solidFill>
                </a:ln>
                <a:solidFill>
                  <a:srgbClr val="E1301D"/>
                </a:solidFill>
                <a:effectLst>
                  <a:outerShdw blurRad="38100" dist="38100" dir="2700000" algn="tl">
                    <a:srgbClr val="000000">
                      <a:alpha val="43137"/>
                    </a:srgbClr>
                  </a:outerShdw>
                </a:effectLst>
                <a:latin typeface="#9Slide03 AllRoundGothic" panose="020B0703020202020104" pitchFamily="34" charset="0"/>
                <a:cs typeface="Arial" panose="020B0604020202020204" pitchFamily="34" charset="0"/>
                <a:sym typeface="Arial" panose="020B0604020202020204" pitchFamily="34" charset="0"/>
              </a:rPr>
              <a:t>tập</a:t>
            </a:r>
            <a:r>
              <a:rPr lang="en-US" altLang="zh-CN" sz="4800" b="1" dirty="0">
                <a:ln w="19050">
                  <a:solidFill>
                    <a:schemeClr val="bg1">
                      <a:lumMod val="95000"/>
                    </a:schemeClr>
                  </a:solidFill>
                </a:ln>
                <a:solidFill>
                  <a:srgbClr val="E1301D"/>
                </a:solidFill>
                <a:effectLst>
                  <a:outerShdw blurRad="38100" dist="38100" dir="2700000" algn="tl">
                    <a:srgbClr val="000000">
                      <a:alpha val="43137"/>
                    </a:srgbClr>
                  </a:outerShdw>
                </a:effectLst>
                <a:latin typeface="#9Slide03 AllRoundGothic" panose="020B0703020202020104" pitchFamily="34" charset="0"/>
                <a:cs typeface="Arial" panose="020B0604020202020204" pitchFamily="34" charset="0"/>
                <a:sym typeface="Arial" panose="020B0604020202020204" pitchFamily="34" charset="0"/>
              </a:rPr>
              <a:t> </a:t>
            </a:r>
            <a:r>
              <a:rPr lang="en-US" altLang="zh-CN" sz="4800" b="1" dirty="0" err="1">
                <a:ln w="19050">
                  <a:solidFill>
                    <a:schemeClr val="bg1">
                      <a:lumMod val="95000"/>
                    </a:schemeClr>
                  </a:solidFill>
                </a:ln>
                <a:solidFill>
                  <a:srgbClr val="E1301D"/>
                </a:solidFill>
                <a:effectLst>
                  <a:outerShdw blurRad="38100" dist="38100" dir="2700000" algn="tl">
                    <a:srgbClr val="000000">
                      <a:alpha val="43137"/>
                    </a:srgbClr>
                  </a:outerShdw>
                </a:effectLst>
                <a:latin typeface="#9Slide03 AllRoundGothic" panose="020B0703020202020104" pitchFamily="34" charset="0"/>
                <a:cs typeface="Arial" panose="020B0604020202020204" pitchFamily="34" charset="0"/>
                <a:sym typeface="Arial" panose="020B0604020202020204" pitchFamily="34" charset="0"/>
              </a:rPr>
              <a:t>nhanh</a:t>
            </a:r>
            <a:endParaRPr lang="zh-CN" altLang="en-US" sz="4800" b="1" dirty="0">
              <a:ln w="19050">
                <a:solidFill>
                  <a:schemeClr val="bg1">
                    <a:lumMod val="95000"/>
                  </a:schemeClr>
                </a:solidFill>
              </a:ln>
              <a:solidFill>
                <a:srgbClr val="1C8BA0"/>
              </a:solidFill>
              <a:effectLst>
                <a:outerShdw blurRad="38100" dist="38100" dir="2700000" algn="tl">
                  <a:srgbClr val="000000">
                    <a:alpha val="43137"/>
                  </a:srgbClr>
                </a:outerShdw>
              </a:effectLst>
              <a:latin typeface="#9Slide03 AllRoundGothic" panose="020B0703020202020104" pitchFamily="34" charset="0"/>
              <a:cs typeface="Arial" panose="020B0604020202020204" pitchFamily="34" charset="0"/>
              <a:sym typeface="Arial" panose="020B0604020202020204" pitchFamily="34" charset="0"/>
            </a:endParaRPr>
          </a:p>
        </p:txBody>
      </p:sp>
      <p:pic>
        <p:nvPicPr>
          <p:cNvPr id="9" name="Picture 8">
            <a:extLst>
              <a:ext uri="{FF2B5EF4-FFF2-40B4-BE49-F238E27FC236}">
                <a16:creationId xmlns:a16="http://schemas.microsoft.com/office/drawing/2014/main" xmlns="" id="{1F276713-B0A0-4398-8344-8D47345A1D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9656" y="213995"/>
            <a:ext cx="3284984" cy="3284984"/>
          </a:xfrm>
          <a:prstGeom prst="rect">
            <a:avLst/>
          </a:prstGeom>
        </p:spPr>
      </p:pic>
    </p:spTree>
    <p:extLst>
      <p:ext uri="{BB962C8B-B14F-4D97-AF65-F5344CB8AC3E}">
        <p14:creationId xmlns:p14="http://schemas.microsoft.com/office/powerpoint/2010/main" val="3944626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randombar(horizontal)">
                                      <p:cBhvr>
                                        <p:cTn id="10" dur="500"/>
                                        <p:tgtEl>
                                          <p:spTgt spid="205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80">
                                          <p:stCondLst>
                                            <p:cond delay="0"/>
                                          </p:stCondLst>
                                        </p:cTn>
                                        <p:tgtEl>
                                          <p:spTgt spid="10"/>
                                        </p:tgtEl>
                                      </p:cBhvr>
                                    </p:animEffect>
                                    <p:anim calcmode="lin" valueType="num">
                                      <p:cBhvr>
                                        <p:cTn id="1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1" dur="26">
                                          <p:stCondLst>
                                            <p:cond delay="650"/>
                                          </p:stCondLst>
                                        </p:cTn>
                                        <p:tgtEl>
                                          <p:spTgt spid="10"/>
                                        </p:tgtEl>
                                      </p:cBhvr>
                                      <p:to x="100000" y="60000"/>
                                    </p:animScale>
                                    <p:animScale>
                                      <p:cBhvr>
                                        <p:cTn id="22" dur="166" decel="50000">
                                          <p:stCondLst>
                                            <p:cond delay="676"/>
                                          </p:stCondLst>
                                        </p:cTn>
                                        <p:tgtEl>
                                          <p:spTgt spid="10"/>
                                        </p:tgtEl>
                                      </p:cBhvr>
                                      <p:to x="100000" y="100000"/>
                                    </p:animScale>
                                    <p:animScale>
                                      <p:cBhvr>
                                        <p:cTn id="23" dur="26">
                                          <p:stCondLst>
                                            <p:cond delay="1312"/>
                                          </p:stCondLst>
                                        </p:cTn>
                                        <p:tgtEl>
                                          <p:spTgt spid="10"/>
                                        </p:tgtEl>
                                      </p:cBhvr>
                                      <p:to x="100000" y="80000"/>
                                    </p:animScale>
                                    <p:animScale>
                                      <p:cBhvr>
                                        <p:cTn id="24" dur="166" decel="50000">
                                          <p:stCondLst>
                                            <p:cond delay="1338"/>
                                          </p:stCondLst>
                                        </p:cTn>
                                        <p:tgtEl>
                                          <p:spTgt spid="10"/>
                                        </p:tgtEl>
                                      </p:cBhvr>
                                      <p:to x="100000" y="100000"/>
                                    </p:animScale>
                                    <p:animScale>
                                      <p:cBhvr>
                                        <p:cTn id="25" dur="26">
                                          <p:stCondLst>
                                            <p:cond delay="1642"/>
                                          </p:stCondLst>
                                        </p:cTn>
                                        <p:tgtEl>
                                          <p:spTgt spid="10"/>
                                        </p:tgtEl>
                                      </p:cBhvr>
                                      <p:to x="100000" y="90000"/>
                                    </p:animScale>
                                    <p:animScale>
                                      <p:cBhvr>
                                        <p:cTn id="26" dur="166" decel="50000">
                                          <p:stCondLst>
                                            <p:cond delay="1668"/>
                                          </p:stCondLst>
                                        </p:cTn>
                                        <p:tgtEl>
                                          <p:spTgt spid="10"/>
                                        </p:tgtEl>
                                      </p:cBhvr>
                                      <p:to x="100000" y="100000"/>
                                    </p:animScale>
                                    <p:animScale>
                                      <p:cBhvr>
                                        <p:cTn id="27" dur="26">
                                          <p:stCondLst>
                                            <p:cond delay="1808"/>
                                          </p:stCondLst>
                                        </p:cTn>
                                        <p:tgtEl>
                                          <p:spTgt spid="10"/>
                                        </p:tgtEl>
                                      </p:cBhvr>
                                      <p:to x="100000" y="95000"/>
                                    </p:animScale>
                                    <p:animScale>
                                      <p:cBhvr>
                                        <p:cTn id="28" dur="166" decel="50000">
                                          <p:stCondLst>
                                            <p:cond delay="1834"/>
                                          </p:stCondLst>
                                        </p:cTn>
                                        <p:tgtEl>
                                          <p:spTgt spid="10"/>
                                        </p:tgtEl>
                                      </p:cBhvr>
                                      <p:to x="100000" y="100000"/>
                                    </p:animScale>
                                  </p:childTnLst>
                                </p:cTn>
                              </p:par>
                              <p:par>
                                <p:cTn id="29" presetID="26"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80">
                                          <p:stCondLst>
                                            <p:cond delay="0"/>
                                          </p:stCondLst>
                                        </p:cTn>
                                        <p:tgtEl>
                                          <p:spTgt spid="7"/>
                                        </p:tgtEl>
                                      </p:cBhvr>
                                    </p:animEffect>
                                    <p:anim calcmode="lin" valueType="num">
                                      <p:cBhvr>
                                        <p:cTn id="3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7" dur="26">
                                          <p:stCondLst>
                                            <p:cond delay="650"/>
                                          </p:stCondLst>
                                        </p:cTn>
                                        <p:tgtEl>
                                          <p:spTgt spid="7"/>
                                        </p:tgtEl>
                                      </p:cBhvr>
                                      <p:to x="100000" y="60000"/>
                                    </p:animScale>
                                    <p:animScale>
                                      <p:cBhvr>
                                        <p:cTn id="38" dur="166" decel="50000">
                                          <p:stCondLst>
                                            <p:cond delay="676"/>
                                          </p:stCondLst>
                                        </p:cTn>
                                        <p:tgtEl>
                                          <p:spTgt spid="7"/>
                                        </p:tgtEl>
                                      </p:cBhvr>
                                      <p:to x="100000" y="100000"/>
                                    </p:animScale>
                                    <p:animScale>
                                      <p:cBhvr>
                                        <p:cTn id="39" dur="26">
                                          <p:stCondLst>
                                            <p:cond delay="1312"/>
                                          </p:stCondLst>
                                        </p:cTn>
                                        <p:tgtEl>
                                          <p:spTgt spid="7"/>
                                        </p:tgtEl>
                                      </p:cBhvr>
                                      <p:to x="100000" y="80000"/>
                                    </p:animScale>
                                    <p:animScale>
                                      <p:cBhvr>
                                        <p:cTn id="40" dur="166" decel="50000">
                                          <p:stCondLst>
                                            <p:cond delay="1338"/>
                                          </p:stCondLst>
                                        </p:cTn>
                                        <p:tgtEl>
                                          <p:spTgt spid="7"/>
                                        </p:tgtEl>
                                      </p:cBhvr>
                                      <p:to x="100000" y="100000"/>
                                    </p:animScale>
                                    <p:animScale>
                                      <p:cBhvr>
                                        <p:cTn id="41" dur="26">
                                          <p:stCondLst>
                                            <p:cond delay="1642"/>
                                          </p:stCondLst>
                                        </p:cTn>
                                        <p:tgtEl>
                                          <p:spTgt spid="7"/>
                                        </p:tgtEl>
                                      </p:cBhvr>
                                      <p:to x="100000" y="90000"/>
                                    </p:animScale>
                                    <p:animScale>
                                      <p:cBhvr>
                                        <p:cTn id="42" dur="166" decel="50000">
                                          <p:stCondLst>
                                            <p:cond delay="1668"/>
                                          </p:stCondLst>
                                        </p:cTn>
                                        <p:tgtEl>
                                          <p:spTgt spid="7"/>
                                        </p:tgtEl>
                                      </p:cBhvr>
                                      <p:to x="100000" y="100000"/>
                                    </p:animScale>
                                    <p:animScale>
                                      <p:cBhvr>
                                        <p:cTn id="43" dur="26">
                                          <p:stCondLst>
                                            <p:cond delay="1808"/>
                                          </p:stCondLst>
                                        </p:cTn>
                                        <p:tgtEl>
                                          <p:spTgt spid="7"/>
                                        </p:tgtEl>
                                      </p:cBhvr>
                                      <p:to x="100000" y="95000"/>
                                    </p:animScale>
                                    <p:animScale>
                                      <p:cBhvr>
                                        <p:cTn id="44"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0F5D9AE5-1CBD-4E53-BC01-17FA6F7EF831}"/>
              </a:ext>
            </a:extLst>
          </p:cNvPr>
          <p:cNvSpPr txBox="1"/>
          <p:nvPr/>
        </p:nvSpPr>
        <p:spPr>
          <a:xfrm>
            <a:off x="8832304" y="1680727"/>
            <a:ext cx="2880320" cy="3785652"/>
          </a:xfrm>
          <a:prstGeom prst="rect">
            <a:avLst/>
          </a:prstGeom>
          <a:noFill/>
        </p:spPr>
        <p:txBody>
          <a:bodyPr wrap="square">
            <a:spAutoFit/>
          </a:bodyPr>
          <a:lstStyle/>
          <a:p>
            <a:pPr algn="just"/>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T</a:t>
            </a:r>
            <a:r>
              <a:rPr lang="en-US" sz="2400" b="1" dirty="0" err="1">
                <a:latin typeface="Times New Roman" panose="02020603050405020304" pitchFamily="18" charset="0"/>
                <a:cs typeface="Times New Roman" panose="02020603050405020304" pitchFamily="18" charset="0"/>
              </a:rPr>
              <a:t>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tính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giúp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người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đọc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cảm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nhận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được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đang</a:t>
            </a:r>
            <a:r>
              <a:rPr lang="en-US" sz="2400" b="1" dirty="0">
                <a:latin typeface="Times New Roman" panose="02020603050405020304" pitchFamily="18" charset="0"/>
                <a:cs typeface="Times New Roman" panose="02020603050405020304" pitchFamily="18" charset="0"/>
              </a:rPr>
              <a:t> ở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1 </a:t>
            </a:r>
            <a:r>
              <a:rPr lang="en-US" sz="2400" b="1" dirty="0" err="1">
                <a:latin typeface="Times New Roman" panose="02020603050405020304" pitchFamily="18" charset="0"/>
                <a:cs typeface="Times New Roman" panose="02020603050405020304" pitchFamily="18" charset="0"/>
              </a:rPr>
              <a:t>trạng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thái</a:t>
            </a:r>
            <a:r>
              <a:rPr lang="en-US" sz="2400" b="1" dirty="0">
                <a:latin typeface="Times New Roman" panose="02020603050405020304" pitchFamily="18" charset="0"/>
                <a:cs typeface="Times New Roman" panose="02020603050405020304" pitchFamily="18" charset="0"/>
              </a:rPr>
              <a:t>, 1 xu </a:t>
            </a:r>
            <a:r>
              <a:rPr lang="en-US" sz="2400" b="1" dirty="0" err="1">
                <a:latin typeface="Times New Roman" panose="02020603050405020304" pitchFamily="18" charset="0"/>
                <a:cs typeface="Times New Roman" panose="02020603050405020304" pitchFamily="18" charset="0"/>
              </a:rPr>
              <a:t>thế</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thay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đổi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những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giọt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mưa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đang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mau</a:t>
            </a:r>
            <a:r>
              <a:rPr lang="en-US" sz="2400" b="1" dirty="0">
                <a:latin typeface="Times New Roman" panose="02020603050405020304" pitchFamily="18" charset="0"/>
                <a:cs typeface="Times New Roman" panose="02020603050405020304" pitchFamily="18" charset="0"/>
              </a:rPr>
              <a:t> ở </a:t>
            </a:r>
            <a:r>
              <a:rPr lang="en-US" sz="2400" b="1" dirty="0" err="1">
                <a:latin typeface="Times New Roman" panose="02020603050405020304" pitchFamily="18" charset="0"/>
                <a:cs typeface="Times New Roman" panose="02020603050405020304" pitchFamily="18" charset="0"/>
              </a:rPr>
              <a:t>khắp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chốn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bóng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chiều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buông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xuống</a:t>
            </a:r>
            <a:r>
              <a:rPr lang="en-US" sz="2400" b="1" dirty="0">
                <a:latin typeface="Times New Roman" panose="02020603050405020304" pitchFamily="18" charset="0"/>
                <a:cs typeface="Times New Roman" panose="02020603050405020304" pitchFamily="18" charset="0"/>
              </a:rPr>
              <a:t>).</a:t>
            </a:r>
          </a:p>
        </p:txBody>
      </p:sp>
      <p:sp>
        <p:nvSpPr>
          <p:cNvPr id="4" name="圆角矩形 13">
            <a:extLst>
              <a:ext uri="{FF2B5EF4-FFF2-40B4-BE49-F238E27FC236}">
                <a16:creationId xmlns:a16="http://schemas.microsoft.com/office/drawing/2014/main" xmlns="" id="{7341A026-AE25-42ED-B7AA-F0CBCA0AB4DF}"/>
              </a:ext>
            </a:extLst>
          </p:cNvPr>
          <p:cNvSpPr/>
          <p:nvPr/>
        </p:nvSpPr>
        <p:spPr>
          <a:xfrm>
            <a:off x="767408" y="764704"/>
            <a:ext cx="6624736" cy="86409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u="sng" dirty="0" err="1">
                <a:solidFill>
                  <a:schemeClr val="tx1"/>
                </a:solidFill>
                <a:latin typeface="Times New Roman" panose="02020603050405020304" pitchFamily="18" charset="0"/>
                <a:cs typeface="Times New Roman" panose="02020603050405020304" pitchFamily="18" charset="0"/>
              </a:rPr>
              <a:t>Mưa</a:t>
            </a:r>
            <a:r>
              <a:rPr lang="en-US" sz="2400" b="1" i="1" u="sng" dirty="0">
                <a:solidFill>
                  <a:schemeClr val="tx1"/>
                </a:solidFill>
                <a:latin typeface="Times New Roman" panose="02020603050405020304" pitchFamily="18" charset="0"/>
                <a:cs typeface="Times New Roman" panose="02020603050405020304" pitchFamily="18" charset="0"/>
              </a:rPr>
              <a:t> </a:t>
            </a:r>
            <a:r>
              <a:rPr lang="en-US" sz="2400" b="1" i="1" u="sng" dirty="0" err="1">
                <a:solidFill>
                  <a:schemeClr val="tx1"/>
                </a:solidFill>
                <a:latin typeface="Times New Roman" panose="02020603050405020304" pitchFamily="18" charset="0"/>
                <a:cs typeface="Times New Roman" panose="02020603050405020304" pitchFamily="18" charset="0"/>
              </a:rPr>
              <a:t>hoa</a:t>
            </a:r>
            <a:r>
              <a:rPr lang="en-US" sz="2400" b="1" i="1" u="sng" dirty="0">
                <a:solidFill>
                  <a:schemeClr val="tx1"/>
                </a:solidFill>
                <a:latin typeface="Times New Roman" panose="02020603050405020304" pitchFamily="18" charset="0"/>
                <a:cs typeface="Times New Roman" panose="02020603050405020304" pitchFamily="18" charset="0"/>
              </a:rPr>
              <a:t> </a:t>
            </a:r>
            <a:r>
              <a:rPr lang="en-US" sz="2400" b="1" i="1" u="sng" dirty="0" err="1">
                <a:solidFill>
                  <a:schemeClr val="tx1"/>
                </a:solidFill>
                <a:latin typeface="Times New Roman" panose="02020603050405020304" pitchFamily="18" charset="0"/>
                <a:cs typeface="Times New Roman" panose="02020603050405020304" pitchFamily="18" charset="0"/>
              </a:rPr>
              <a:t>rụng</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mưa</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u="sng" dirty="0" err="1">
                <a:solidFill>
                  <a:schemeClr val="tx1"/>
                </a:solidFill>
                <a:latin typeface="Times New Roman" panose="02020603050405020304" pitchFamily="18" charset="0"/>
                <a:cs typeface="Times New Roman" panose="02020603050405020304" pitchFamily="18" charset="0"/>
              </a:rPr>
              <a:t>hoa</a:t>
            </a:r>
            <a:r>
              <a:rPr lang="en-US" sz="2400" b="1" i="1" u="sng" dirty="0">
                <a:solidFill>
                  <a:schemeClr val="tx1"/>
                </a:solidFill>
                <a:latin typeface="Times New Roman" panose="02020603050405020304" pitchFamily="18" charset="0"/>
                <a:cs typeface="Times New Roman" panose="02020603050405020304" pitchFamily="18" charset="0"/>
              </a:rPr>
              <a:t> </a:t>
            </a:r>
            <a:r>
              <a:rPr lang="en-US" sz="2400" b="1" i="1" u="sng" dirty="0" err="1">
                <a:solidFill>
                  <a:schemeClr val="tx1"/>
                </a:solidFill>
                <a:latin typeface="Times New Roman" panose="02020603050405020304" pitchFamily="18" charset="0"/>
                <a:cs typeface="Times New Roman" panose="02020603050405020304" pitchFamily="18" charset="0"/>
              </a:rPr>
              <a:t>xuân</a:t>
            </a:r>
            <a:r>
              <a:rPr lang="en-US" sz="2400" b="1" i="1" u="sng" dirty="0">
                <a:solidFill>
                  <a:schemeClr val="tx1"/>
                </a:solidFill>
                <a:latin typeface="Times New Roman" panose="02020603050405020304" pitchFamily="18" charset="0"/>
                <a:cs typeface="Times New Roman" panose="02020603050405020304" pitchFamily="18" charset="0"/>
              </a:rPr>
              <a:t> </a:t>
            </a:r>
            <a:r>
              <a:rPr lang="en-US" sz="2400" b="1" i="1" u="sng" dirty="0" err="1">
                <a:solidFill>
                  <a:schemeClr val="tx1"/>
                </a:solidFill>
                <a:latin typeface="Times New Roman" panose="02020603050405020304" pitchFamily="18" charset="0"/>
                <a:cs typeface="Times New Roman" panose="02020603050405020304" pitchFamily="18" charset="0"/>
              </a:rPr>
              <a:t>rụng</a:t>
            </a:r>
            <a:r>
              <a:rPr lang="en-US" sz="2400" b="1" u="sng" dirty="0">
                <a:solidFill>
                  <a:schemeClr val="tx1"/>
                </a:solidFill>
                <a:latin typeface="Times New Roman" panose="02020603050405020304" pitchFamily="18" charset="0"/>
                <a:cs typeface="Times New Roman" panose="02020603050405020304" pitchFamily="18" charset="0"/>
              </a:rPr>
              <a:t> </a:t>
            </a:r>
            <a:r>
              <a:rPr lang="en-US" sz="2400" b="1" dirty="0">
                <a:solidFill>
                  <a:schemeClr val="tx1"/>
                </a:solidFill>
                <a:latin typeface="Times New Roman" panose="02020603050405020304" pitchFamily="18" charset="0"/>
                <a:cs typeface="Times New Roman" panose="02020603050405020304" pitchFamily="18" charset="0"/>
              </a:rPr>
              <a:t>(B-B-T) </a:t>
            </a:r>
          </a:p>
        </p:txBody>
      </p:sp>
      <p:sp>
        <p:nvSpPr>
          <p:cNvPr id="5" name="圆角矩形 13">
            <a:extLst>
              <a:ext uri="{FF2B5EF4-FFF2-40B4-BE49-F238E27FC236}">
                <a16:creationId xmlns:a16="http://schemas.microsoft.com/office/drawing/2014/main" xmlns="" id="{ACB79B96-7624-409D-8862-E78F2A2EA4DD}"/>
              </a:ext>
            </a:extLst>
          </p:cNvPr>
          <p:cNvSpPr/>
          <p:nvPr/>
        </p:nvSpPr>
        <p:spPr>
          <a:xfrm>
            <a:off x="767408" y="1916832"/>
            <a:ext cx="6624736" cy="86409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u="sng" dirty="0" err="1">
                <a:solidFill>
                  <a:schemeClr val="tx1"/>
                </a:solidFill>
                <a:latin typeface="Times New Roman" panose="02020603050405020304" pitchFamily="18" charset="0"/>
                <a:cs typeface="Times New Roman" panose="02020603050405020304" pitchFamily="18" charset="0"/>
              </a:rPr>
              <a:t>Mưa</a:t>
            </a:r>
            <a:r>
              <a:rPr lang="en-US" sz="2400" b="1" i="1" u="sng" dirty="0">
                <a:solidFill>
                  <a:schemeClr val="tx1"/>
                </a:solidFill>
                <a:latin typeface="Times New Roman" panose="02020603050405020304" pitchFamily="18" charset="0"/>
                <a:cs typeface="Times New Roman" panose="02020603050405020304" pitchFamily="18" charset="0"/>
              </a:rPr>
              <a:t> </a:t>
            </a:r>
            <a:r>
              <a:rPr lang="en-US" sz="2400" b="1" i="1" u="sng" dirty="0" err="1">
                <a:solidFill>
                  <a:schemeClr val="tx1"/>
                </a:solidFill>
                <a:latin typeface="Times New Roman" panose="02020603050405020304" pitchFamily="18" charset="0"/>
                <a:cs typeface="Times New Roman" panose="02020603050405020304" pitchFamily="18" charset="0"/>
              </a:rPr>
              <a:t>xuống</a:t>
            </a:r>
            <a:r>
              <a:rPr lang="en-US" sz="2400" b="1" i="1" u="sng" dirty="0">
                <a:solidFill>
                  <a:schemeClr val="tx1"/>
                </a:solidFill>
                <a:latin typeface="Times New Roman" panose="02020603050405020304" pitchFamily="18" charset="0"/>
                <a:cs typeface="Times New Roman" panose="02020603050405020304" pitchFamily="18" charset="0"/>
              </a:rPr>
              <a:t> </a:t>
            </a:r>
            <a:r>
              <a:rPr lang="en-US" sz="2400" b="1" i="1" u="sng" dirty="0" err="1">
                <a:solidFill>
                  <a:schemeClr val="tx1"/>
                </a:solidFill>
                <a:latin typeface="Times New Roman" panose="02020603050405020304" pitchFamily="18" charset="0"/>
                <a:cs typeface="Times New Roman" panose="02020603050405020304" pitchFamily="18" charset="0"/>
              </a:rPr>
              <a:t>lầu</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u="sng" dirty="0" err="1">
                <a:solidFill>
                  <a:schemeClr val="tx1"/>
                </a:solidFill>
                <a:latin typeface="Times New Roman" panose="02020603050405020304" pitchFamily="18" charset="0"/>
                <a:cs typeface="Times New Roman" panose="02020603050405020304" pitchFamily="18" charset="0"/>
              </a:rPr>
              <a:t>mưa</a:t>
            </a:r>
            <a:r>
              <a:rPr lang="en-US" sz="2400" b="1" i="1" u="sng" dirty="0">
                <a:solidFill>
                  <a:schemeClr val="tx1"/>
                </a:solidFill>
                <a:latin typeface="Times New Roman" panose="02020603050405020304" pitchFamily="18" charset="0"/>
                <a:cs typeface="Times New Roman" panose="02020603050405020304" pitchFamily="18" charset="0"/>
              </a:rPr>
              <a:t> </a:t>
            </a:r>
            <a:r>
              <a:rPr lang="en-US" sz="2400" b="1" i="1" u="sng" dirty="0" err="1">
                <a:solidFill>
                  <a:schemeClr val="tx1"/>
                </a:solidFill>
                <a:latin typeface="Times New Roman" panose="02020603050405020304" pitchFamily="18" charset="0"/>
                <a:cs typeface="Times New Roman" panose="02020603050405020304" pitchFamily="18" charset="0"/>
              </a:rPr>
              <a:t>xuống</a:t>
            </a:r>
            <a:r>
              <a:rPr lang="en-US" sz="2400" b="1" i="1" u="sng" dirty="0">
                <a:solidFill>
                  <a:schemeClr val="tx1"/>
                </a:solidFill>
                <a:latin typeface="Times New Roman" panose="02020603050405020304" pitchFamily="18" charset="0"/>
                <a:cs typeface="Times New Roman" panose="02020603050405020304" pitchFamily="18" charset="0"/>
              </a:rPr>
              <a:t> </a:t>
            </a:r>
            <a:r>
              <a:rPr lang="en-US" sz="2400" b="1" i="1" u="sng" dirty="0" err="1">
                <a:solidFill>
                  <a:schemeClr val="tx1"/>
                </a:solidFill>
                <a:latin typeface="Times New Roman" panose="02020603050405020304" pitchFamily="18" charset="0"/>
                <a:cs typeface="Times New Roman" panose="02020603050405020304" pitchFamily="18" charset="0"/>
              </a:rPr>
              <a:t>thềm</a:t>
            </a:r>
            <a:r>
              <a:rPr lang="en-US" sz="2400" b="1" i="1" u="sng"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lan</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dirty="0">
                <a:solidFill>
                  <a:schemeClr val="tx1"/>
                </a:solidFill>
                <a:latin typeface="Times New Roman" panose="02020603050405020304" pitchFamily="18" charset="0"/>
                <a:cs typeface="Times New Roman" panose="02020603050405020304" pitchFamily="18" charset="0"/>
              </a:rPr>
              <a:t>(B-T-B)</a:t>
            </a:r>
          </a:p>
        </p:txBody>
      </p:sp>
      <p:sp>
        <p:nvSpPr>
          <p:cNvPr id="7" name="圆角矩形 13">
            <a:extLst>
              <a:ext uri="{FF2B5EF4-FFF2-40B4-BE49-F238E27FC236}">
                <a16:creationId xmlns:a16="http://schemas.microsoft.com/office/drawing/2014/main" xmlns="" id="{1FB860AC-6DE4-46C9-8BF7-E69C6C09C076}"/>
              </a:ext>
            </a:extLst>
          </p:cNvPr>
          <p:cNvSpPr/>
          <p:nvPr/>
        </p:nvSpPr>
        <p:spPr>
          <a:xfrm>
            <a:off x="767408" y="3068960"/>
            <a:ext cx="6624736" cy="86409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u="sng" dirty="0" err="1">
                <a:solidFill>
                  <a:schemeClr val="tx1"/>
                </a:solidFill>
                <a:latin typeface="Times New Roman" panose="02020603050405020304" pitchFamily="18" charset="0"/>
                <a:cs typeface="Times New Roman" panose="02020603050405020304" pitchFamily="18" charset="0"/>
              </a:rPr>
              <a:t>Lầu</a:t>
            </a:r>
            <a:r>
              <a:rPr lang="en-US" sz="2400" b="1" i="1" u="sng" dirty="0">
                <a:solidFill>
                  <a:schemeClr val="tx1"/>
                </a:solidFill>
                <a:latin typeface="Times New Roman" panose="02020603050405020304" pitchFamily="18" charset="0"/>
                <a:cs typeface="Times New Roman" panose="02020603050405020304" pitchFamily="18" charset="0"/>
              </a:rPr>
              <a:t> </a:t>
            </a:r>
            <a:r>
              <a:rPr lang="en-US" sz="2400" b="1" i="1" u="sng" dirty="0" err="1">
                <a:solidFill>
                  <a:schemeClr val="tx1"/>
                </a:solidFill>
                <a:latin typeface="Times New Roman" panose="02020603050405020304" pitchFamily="18" charset="0"/>
                <a:cs typeface="Times New Roman" panose="02020603050405020304" pitchFamily="18" charset="0"/>
              </a:rPr>
              <a:t>mưa</a:t>
            </a:r>
            <a:r>
              <a:rPr lang="en-US" sz="2400" b="1" i="1" u="sng" dirty="0">
                <a:solidFill>
                  <a:schemeClr val="tx1"/>
                </a:solidFill>
                <a:latin typeface="Times New Roman" panose="02020603050405020304" pitchFamily="18" charset="0"/>
                <a:cs typeface="Times New Roman" panose="02020603050405020304" pitchFamily="18" charset="0"/>
              </a:rPr>
              <a:t> </a:t>
            </a:r>
            <a:r>
              <a:rPr lang="en-US" sz="2400" b="1" i="1" u="sng" dirty="0" err="1">
                <a:solidFill>
                  <a:schemeClr val="tx1"/>
                </a:solidFill>
                <a:latin typeface="Times New Roman" panose="02020603050405020304" pitchFamily="18" charset="0"/>
                <a:cs typeface="Times New Roman" panose="02020603050405020304" pitchFamily="18" charset="0"/>
              </a:rPr>
              <a:t>xuống</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thềm</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u="sng" dirty="0" err="1">
                <a:solidFill>
                  <a:schemeClr val="tx1"/>
                </a:solidFill>
                <a:latin typeface="Times New Roman" panose="02020603050405020304" pitchFamily="18" charset="0"/>
                <a:cs typeface="Times New Roman" panose="02020603050405020304" pitchFamily="18" charset="0"/>
              </a:rPr>
              <a:t>lan</a:t>
            </a:r>
            <a:r>
              <a:rPr lang="en-US" sz="2400" b="1" i="1" u="sng" dirty="0">
                <a:solidFill>
                  <a:schemeClr val="tx1"/>
                </a:solidFill>
                <a:latin typeface="Times New Roman" panose="02020603050405020304" pitchFamily="18" charset="0"/>
                <a:cs typeface="Times New Roman" panose="02020603050405020304" pitchFamily="18" charset="0"/>
              </a:rPr>
              <a:t> </a:t>
            </a:r>
            <a:r>
              <a:rPr lang="en-US" sz="2400" b="1" i="1" u="sng" dirty="0" err="1">
                <a:solidFill>
                  <a:schemeClr val="tx1"/>
                </a:solidFill>
                <a:latin typeface="Times New Roman" panose="02020603050405020304" pitchFamily="18" charset="0"/>
                <a:cs typeface="Times New Roman" panose="02020603050405020304" pitchFamily="18" charset="0"/>
              </a:rPr>
              <a:t>mưa</a:t>
            </a:r>
            <a:r>
              <a:rPr lang="en-US" sz="2400" b="1" i="1" u="sng" dirty="0">
                <a:solidFill>
                  <a:schemeClr val="tx1"/>
                </a:solidFill>
                <a:latin typeface="Times New Roman" panose="02020603050405020304" pitchFamily="18" charset="0"/>
                <a:cs typeface="Times New Roman" panose="02020603050405020304" pitchFamily="18" charset="0"/>
              </a:rPr>
              <a:t> </a:t>
            </a:r>
            <a:r>
              <a:rPr lang="en-US" sz="2400" b="1" i="1" u="sng" dirty="0" err="1">
                <a:solidFill>
                  <a:schemeClr val="tx1"/>
                </a:solidFill>
                <a:latin typeface="Times New Roman" panose="02020603050405020304" pitchFamily="18" charset="0"/>
                <a:cs typeface="Times New Roman" panose="02020603050405020304" pitchFamily="18" charset="0"/>
              </a:rPr>
              <a:t>xuống</a:t>
            </a:r>
            <a:r>
              <a:rPr lang="en-US" sz="2400" b="1" i="1" u="sng" dirty="0">
                <a:solidFill>
                  <a:schemeClr val="tx1"/>
                </a:solidFill>
                <a:latin typeface="Times New Roman" panose="02020603050405020304" pitchFamily="18" charset="0"/>
                <a:cs typeface="Times New Roman" panose="02020603050405020304" pitchFamily="18" charset="0"/>
              </a:rPr>
              <a:t> </a:t>
            </a:r>
            <a:r>
              <a:rPr lang="en-US" sz="2400" b="1" dirty="0">
                <a:solidFill>
                  <a:schemeClr val="tx1"/>
                </a:solidFill>
                <a:latin typeface="Times New Roman" panose="02020603050405020304" pitchFamily="18" charset="0"/>
                <a:cs typeface="Times New Roman" panose="02020603050405020304" pitchFamily="18" charset="0"/>
              </a:rPr>
              <a:t>(B-B-T)</a:t>
            </a:r>
          </a:p>
        </p:txBody>
      </p:sp>
      <p:sp>
        <p:nvSpPr>
          <p:cNvPr id="8" name="圆角矩形 13">
            <a:extLst>
              <a:ext uri="{FF2B5EF4-FFF2-40B4-BE49-F238E27FC236}">
                <a16:creationId xmlns:a16="http://schemas.microsoft.com/office/drawing/2014/main" xmlns="" id="{8F116C54-514D-4037-8AA4-6DC558971152}"/>
              </a:ext>
            </a:extLst>
          </p:cNvPr>
          <p:cNvSpPr/>
          <p:nvPr/>
        </p:nvSpPr>
        <p:spPr>
          <a:xfrm>
            <a:off x="767408" y="4221088"/>
            <a:ext cx="6624736" cy="86409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u="sng" dirty="0" err="1">
                <a:solidFill>
                  <a:schemeClr val="tx1"/>
                </a:solidFill>
                <a:latin typeface="Times New Roman" panose="02020603050405020304" pitchFamily="18" charset="0"/>
                <a:cs typeface="Times New Roman" panose="02020603050405020304" pitchFamily="18" charset="0"/>
              </a:rPr>
              <a:t>Đầm</a:t>
            </a:r>
            <a:r>
              <a:rPr lang="en-US" sz="2400" b="1" i="1" u="sng" dirty="0">
                <a:solidFill>
                  <a:schemeClr val="tx1"/>
                </a:solidFill>
                <a:latin typeface="Times New Roman" panose="02020603050405020304" pitchFamily="18" charset="0"/>
                <a:cs typeface="Times New Roman" panose="02020603050405020304" pitchFamily="18" charset="0"/>
              </a:rPr>
              <a:t> </a:t>
            </a:r>
            <a:r>
              <a:rPr lang="en-US" sz="2400" b="1" i="1" u="sng" dirty="0" err="1">
                <a:solidFill>
                  <a:schemeClr val="tx1"/>
                </a:solidFill>
                <a:latin typeface="Times New Roman" panose="02020603050405020304" pitchFamily="18" charset="0"/>
                <a:cs typeface="Times New Roman" panose="02020603050405020304" pitchFamily="18" charset="0"/>
              </a:rPr>
              <a:t>mưa</a:t>
            </a:r>
            <a:r>
              <a:rPr lang="en-US" sz="2400" b="1" i="1" u="sng" dirty="0">
                <a:solidFill>
                  <a:schemeClr val="tx1"/>
                </a:solidFill>
                <a:latin typeface="Times New Roman" panose="02020603050405020304" pitchFamily="18" charset="0"/>
                <a:cs typeface="Times New Roman" panose="02020603050405020304" pitchFamily="18" charset="0"/>
              </a:rPr>
              <a:t> </a:t>
            </a:r>
            <a:r>
              <a:rPr lang="en-US" sz="2400" b="1" i="1" u="sng" dirty="0" err="1">
                <a:solidFill>
                  <a:schemeClr val="tx1"/>
                </a:solidFill>
                <a:latin typeface="Times New Roman" panose="02020603050405020304" pitchFamily="18" charset="0"/>
                <a:cs typeface="Times New Roman" panose="02020603050405020304" pitchFamily="18" charset="0"/>
              </a:rPr>
              <a:t>xuống</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nẻo</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u="sng" dirty="0" err="1">
                <a:solidFill>
                  <a:schemeClr val="tx1"/>
                </a:solidFill>
                <a:latin typeface="Times New Roman" panose="02020603050405020304" pitchFamily="18" charset="0"/>
                <a:cs typeface="Times New Roman" panose="02020603050405020304" pitchFamily="18" charset="0"/>
              </a:rPr>
              <a:t>đồi</a:t>
            </a:r>
            <a:r>
              <a:rPr lang="en-US" sz="2400" b="1" i="1" u="sng" dirty="0">
                <a:solidFill>
                  <a:schemeClr val="tx1"/>
                </a:solidFill>
                <a:latin typeface="Times New Roman" panose="02020603050405020304" pitchFamily="18" charset="0"/>
                <a:cs typeface="Times New Roman" panose="02020603050405020304" pitchFamily="18" charset="0"/>
              </a:rPr>
              <a:t> </a:t>
            </a:r>
            <a:r>
              <a:rPr lang="en-US" sz="2400" b="1" i="1" u="sng" dirty="0" err="1">
                <a:solidFill>
                  <a:schemeClr val="tx1"/>
                </a:solidFill>
                <a:latin typeface="Times New Roman" panose="02020603050405020304" pitchFamily="18" charset="0"/>
                <a:cs typeface="Times New Roman" panose="02020603050405020304" pitchFamily="18" charset="0"/>
              </a:rPr>
              <a:t>mưa</a:t>
            </a:r>
            <a:r>
              <a:rPr lang="en-US" sz="2400" b="1" i="1" u="sng" dirty="0">
                <a:solidFill>
                  <a:schemeClr val="tx1"/>
                </a:solidFill>
                <a:latin typeface="Times New Roman" panose="02020603050405020304" pitchFamily="18" charset="0"/>
                <a:cs typeface="Times New Roman" panose="02020603050405020304" pitchFamily="18" charset="0"/>
              </a:rPr>
              <a:t> </a:t>
            </a:r>
            <a:r>
              <a:rPr lang="en-US" sz="2400" b="1" i="1" u="sng" dirty="0" err="1">
                <a:solidFill>
                  <a:schemeClr val="tx1"/>
                </a:solidFill>
                <a:latin typeface="Times New Roman" panose="02020603050405020304" pitchFamily="18" charset="0"/>
                <a:cs typeface="Times New Roman" panose="02020603050405020304" pitchFamily="18" charset="0"/>
              </a:rPr>
              <a:t>xuống</a:t>
            </a:r>
            <a:r>
              <a:rPr lang="en-US" sz="2400" b="1" i="1" u="sng" dirty="0">
                <a:solidFill>
                  <a:schemeClr val="tx1"/>
                </a:solidFill>
                <a:latin typeface="Times New Roman" panose="02020603050405020304" pitchFamily="18" charset="0"/>
                <a:cs typeface="Times New Roman" panose="02020603050405020304" pitchFamily="18" charset="0"/>
              </a:rPr>
              <a:t> </a:t>
            </a:r>
            <a:r>
              <a:rPr lang="en-US" sz="2400" b="1" dirty="0">
                <a:solidFill>
                  <a:schemeClr val="tx1"/>
                </a:solidFill>
                <a:latin typeface="Times New Roman" panose="02020603050405020304" pitchFamily="18" charset="0"/>
                <a:cs typeface="Times New Roman" panose="02020603050405020304" pitchFamily="18" charset="0"/>
              </a:rPr>
              <a:t>(B-B-T)</a:t>
            </a:r>
          </a:p>
        </p:txBody>
      </p:sp>
      <p:sp>
        <p:nvSpPr>
          <p:cNvPr id="9" name="圆角矩形 13">
            <a:extLst>
              <a:ext uri="{FF2B5EF4-FFF2-40B4-BE49-F238E27FC236}">
                <a16:creationId xmlns:a16="http://schemas.microsoft.com/office/drawing/2014/main" xmlns="" id="{BD8D70FD-4376-41ED-B8EB-2D2F2FDB5FAE}"/>
              </a:ext>
            </a:extLst>
          </p:cNvPr>
          <p:cNvSpPr/>
          <p:nvPr/>
        </p:nvSpPr>
        <p:spPr>
          <a:xfrm>
            <a:off x="767408" y="5373216"/>
            <a:ext cx="6624736" cy="86409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u="sng" dirty="0" err="1">
                <a:solidFill>
                  <a:schemeClr val="tx1"/>
                </a:solidFill>
                <a:latin typeface="Times New Roman" panose="02020603050405020304" pitchFamily="18" charset="0"/>
                <a:cs typeface="Times New Roman" panose="02020603050405020304" pitchFamily="18" charset="0"/>
              </a:rPr>
              <a:t>Bóng</a:t>
            </a:r>
            <a:r>
              <a:rPr lang="en-US" sz="2400" b="1" i="1" u="sng" dirty="0">
                <a:solidFill>
                  <a:schemeClr val="tx1"/>
                </a:solidFill>
                <a:latin typeface="Times New Roman" panose="02020603050405020304" pitchFamily="18" charset="0"/>
                <a:cs typeface="Times New Roman" panose="02020603050405020304" pitchFamily="18" charset="0"/>
              </a:rPr>
              <a:t> </a:t>
            </a:r>
            <a:r>
              <a:rPr lang="en-US" sz="2400" b="1" i="1" u="sng" dirty="0" err="1">
                <a:solidFill>
                  <a:schemeClr val="tx1"/>
                </a:solidFill>
                <a:latin typeface="Times New Roman" panose="02020603050405020304" pitchFamily="18" charset="0"/>
                <a:cs typeface="Times New Roman" panose="02020603050405020304" pitchFamily="18" charset="0"/>
              </a:rPr>
              <a:t>dương</a:t>
            </a:r>
            <a:r>
              <a:rPr lang="en-US" sz="2400" b="1" i="1" u="sng" dirty="0">
                <a:solidFill>
                  <a:schemeClr val="tx1"/>
                </a:solidFill>
                <a:latin typeface="Times New Roman" panose="02020603050405020304" pitchFamily="18" charset="0"/>
                <a:cs typeface="Times New Roman" panose="02020603050405020304" pitchFamily="18" charset="0"/>
              </a:rPr>
              <a:t> </a:t>
            </a:r>
            <a:r>
              <a:rPr lang="en-US" sz="2400" b="1" i="1" u="sng" dirty="0" err="1">
                <a:solidFill>
                  <a:schemeClr val="tx1"/>
                </a:solidFill>
                <a:latin typeface="Times New Roman" panose="02020603050405020304" pitchFamily="18" charset="0"/>
                <a:cs typeface="Times New Roman" panose="02020603050405020304" pitchFamily="18" charset="0"/>
              </a:rPr>
              <a:t>tà</a:t>
            </a:r>
            <a:r>
              <a:rPr lang="en-US" sz="2400" b="1" i="1" u="sng" dirty="0">
                <a:solidFill>
                  <a:schemeClr val="tx1"/>
                </a:solidFill>
                <a:latin typeface="Times New Roman" panose="02020603050405020304" pitchFamily="18" charset="0"/>
                <a:cs typeface="Times New Roman" panose="02020603050405020304" pitchFamily="18" charset="0"/>
              </a:rPr>
              <a:t> </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rụng</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u="sng" dirty="0" err="1">
                <a:solidFill>
                  <a:schemeClr val="tx1"/>
                </a:solidFill>
                <a:latin typeface="Times New Roman" panose="02020603050405020304" pitchFamily="18" charset="0"/>
                <a:cs typeface="Times New Roman" panose="02020603050405020304" pitchFamily="18" charset="0"/>
              </a:rPr>
              <a:t>bóng</a:t>
            </a:r>
            <a:r>
              <a:rPr lang="en-US" sz="2400" b="1" i="1" u="sng" dirty="0">
                <a:solidFill>
                  <a:schemeClr val="tx1"/>
                </a:solidFill>
                <a:latin typeface="Times New Roman" panose="02020603050405020304" pitchFamily="18" charset="0"/>
                <a:cs typeface="Times New Roman" panose="02020603050405020304" pitchFamily="18" charset="0"/>
              </a:rPr>
              <a:t> </a:t>
            </a:r>
            <a:r>
              <a:rPr lang="en-US" sz="2400" b="1" i="1" u="sng" dirty="0" err="1">
                <a:solidFill>
                  <a:schemeClr val="tx1"/>
                </a:solidFill>
                <a:latin typeface="Times New Roman" panose="02020603050405020304" pitchFamily="18" charset="0"/>
                <a:cs typeface="Times New Roman" panose="02020603050405020304" pitchFamily="18" charset="0"/>
              </a:rPr>
              <a:t>tà</a:t>
            </a:r>
            <a:r>
              <a:rPr lang="en-US" sz="2400" b="1" i="1" u="sng" dirty="0">
                <a:solidFill>
                  <a:schemeClr val="tx1"/>
                </a:solidFill>
                <a:latin typeface="Times New Roman" panose="02020603050405020304" pitchFamily="18" charset="0"/>
                <a:cs typeface="Times New Roman" panose="02020603050405020304" pitchFamily="18" charset="0"/>
              </a:rPr>
              <a:t> </a:t>
            </a:r>
            <a:r>
              <a:rPr lang="en-US" sz="2400" b="1" i="1" u="sng" dirty="0" err="1">
                <a:solidFill>
                  <a:schemeClr val="tx1"/>
                </a:solidFill>
                <a:latin typeface="Times New Roman" panose="02020603050405020304" pitchFamily="18" charset="0"/>
                <a:cs typeface="Times New Roman" panose="02020603050405020304" pitchFamily="18" charset="0"/>
              </a:rPr>
              <a:t>dương</a:t>
            </a:r>
            <a:r>
              <a:rPr lang="en-US" sz="2400" b="1" i="1" u="sng" dirty="0">
                <a:solidFill>
                  <a:schemeClr val="tx1"/>
                </a:solidFill>
                <a:latin typeface="Times New Roman" panose="02020603050405020304" pitchFamily="18" charset="0"/>
                <a:cs typeface="Times New Roman" panose="02020603050405020304" pitchFamily="18" charset="0"/>
              </a:rPr>
              <a:t> </a:t>
            </a:r>
            <a:r>
              <a:rPr lang="en-US" sz="2400" b="1" dirty="0">
                <a:solidFill>
                  <a:schemeClr val="tx1"/>
                </a:solidFill>
                <a:latin typeface="Times New Roman" panose="02020603050405020304" pitchFamily="18" charset="0"/>
                <a:cs typeface="Times New Roman" panose="02020603050405020304" pitchFamily="18" charset="0"/>
              </a:rPr>
              <a:t>(T-B-B) </a:t>
            </a:r>
          </a:p>
        </p:txBody>
      </p:sp>
      <p:sp>
        <p:nvSpPr>
          <p:cNvPr id="2" name="Right Brace 1">
            <a:extLst>
              <a:ext uri="{FF2B5EF4-FFF2-40B4-BE49-F238E27FC236}">
                <a16:creationId xmlns:a16="http://schemas.microsoft.com/office/drawing/2014/main" xmlns="" id="{A3E704C5-D8B5-4E39-B89D-3101187DCEBF}"/>
              </a:ext>
            </a:extLst>
          </p:cNvPr>
          <p:cNvSpPr/>
          <p:nvPr/>
        </p:nvSpPr>
        <p:spPr>
          <a:xfrm>
            <a:off x="7824192" y="1196752"/>
            <a:ext cx="720080" cy="4680520"/>
          </a:xfrm>
          <a:prstGeom prst="rightBrace">
            <a:avLst>
              <a:gd name="adj1" fmla="val 116139"/>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230208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randombar(horizontal)">
                                      <p:cBhvr>
                                        <p:cTn id="32" dur="500"/>
                                        <p:tgtEl>
                                          <p:spTgt spid="6"/>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randombar(horizontal)">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P spid="5" grpId="0" animBg="1"/>
      <p:bldP spid="7" grpId="0" animBg="1"/>
      <p:bldP spid="8" grpId="0" animBg="1"/>
      <p:bldP spid="9" grpId="0" animBg="1"/>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6"/>
          <p:cNvSpPr/>
          <p:nvPr/>
        </p:nvSpPr>
        <p:spPr>
          <a:xfrm rot="18900000">
            <a:off x="2737570" y="2993510"/>
            <a:ext cx="314113" cy="314113"/>
          </a:xfrm>
          <a:prstGeom prst="roundRect">
            <a:avLst/>
          </a:prstGeom>
          <a:noFill/>
          <a:ln w="38100">
            <a:solidFill>
              <a:srgbClr val="E1301D"/>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3" name="圆角矩形 22"/>
          <p:cNvSpPr/>
          <p:nvPr/>
        </p:nvSpPr>
        <p:spPr>
          <a:xfrm rot="18900000">
            <a:off x="2713991" y="1893394"/>
            <a:ext cx="256664" cy="256664"/>
          </a:xfrm>
          <a:prstGeom prst="roundRect">
            <a:avLst/>
          </a:prstGeom>
          <a:noFill/>
          <a:ln w="38100">
            <a:solidFill>
              <a:srgbClr val="FFBE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8" name="圆角矩形 7"/>
          <p:cNvSpPr/>
          <p:nvPr/>
        </p:nvSpPr>
        <p:spPr>
          <a:xfrm>
            <a:off x="393757" y="2475148"/>
            <a:ext cx="674154" cy="674154"/>
          </a:xfrm>
          <a:prstGeom prst="roundRect">
            <a:avLst/>
          </a:prstGeom>
          <a:noFill/>
          <a:ln w="76200">
            <a:solidFill>
              <a:srgbClr val="E1301D"/>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 name="圆角矩形 10"/>
          <p:cNvSpPr/>
          <p:nvPr/>
        </p:nvSpPr>
        <p:spPr>
          <a:xfrm>
            <a:off x="1650625" y="1304703"/>
            <a:ext cx="412928" cy="412928"/>
          </a:xfrm>
          <a:prstGeom prst="roundRect">
            <a:avLst/>
          </a:prstGeom>
          <a:noFill/>
          <a:ln w="38100">
            <a:solidFill>
              <a:srgbClr val="E1301D"/>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 name="圆角矩形 1"/>
          <p:cNvSpPr/>
          <p:nvPr/>
        </p:nvSpPr>
        <p:spPr>
          <a:xfrm>
            <a:off x="2793139" y="3714964"/>
            <a:ext cx="1008112" cy="1008112"/>
          </a:xfrm>
          <a:prstGeom prst="roundRect">
            <a:avLst/>
          </a:prstGeom>
          <a:noFill/>
          <a:ln w="127000">
            <a:solidFill>
              <a:srgbClr val="8BAA45"/>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 name="圆角矩形 2"/>
          <p:cNvSpPr/>
          <p:nvPr/>
        </p:nvSpPr>
        <p:spPr>
          <a:xfrm>
            <a:off x="3639379" y="496939"/>
            <a:ext cx="864139" cy="864139"/>
          </a:xfrm>
          <a:prstGeom prst="roundRect">
            <a:avLst/>
          </a:prstGeom>
          <a:noFill/>
          <a:ln w="127000">
            <a:solidFill>
              <a:srgbClr val="1C8CA1"/>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 name="圆角矩形 3"/>
          <p:cNvSpPr/>
          <p:nvPr/>
        </p:nvSpPr>
        <p:spPr>
          <a:xfrm>
            <a:off x="3610787" y="2887787"/>
            <a:ext cx="1152128" cy="1152128"/>
          </a:xfrm>
          <a:prstGeom prst="roundRect">
            <a:avLst/>
          </a:prstGeom>
          <a:noFill/>
          <a:ln w="127000">
            <a:solidFill>
              <a:srgbClr val="8BAA45"/>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 name="圆角矩形 4"/>
          <p:cNvSpPr/>
          <p:nvPr/>
        </p:nvSpPr>
        <p:spPr>
          <a:xfrm>
            <a:off x="1127448" y="696099"/>
            <a:ext cx="864096" cy="847436"/>
          </a:xfrm>
          <a:prstGeom prst="roundRect">
            <a:avLst/>
          </a:prstGeom>
          <a:noFill/>
          <a:ln w="76200">
            <a:solidFill>
              <a:srgbClr val="8BAA45"/>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 name="圆角矩形 5"/>
          <p:cNvSpPr/>
          <p:nvPr/>
        </p:nvSpPr>
        <p:spPr>
          <a:xfrm>
            <a:off x="-261639" y="2141146"/>
            <a:ext cx="864139" cy="864139"/>
          </a:xfrm>
          <a:prstGeom prst="roundRect">
            <a:avLst/>
          </a:prstGeom>
          <a:noFill/>
          <a:ln w="127000">
            <a:solidFill>
              <a:srgbClr val="1C8CA1"/>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7" name="圆角矩形 6"/>
          <p:cNvSpPr/>
          <p:nvPr/>
        </p:nvSpPr>
        <p:spPr>
          <a:xfrm>
            <a:off x="1755617" y="5234127"/>
            <a:ext cx="1008112" cy="1008112"/>
          </a:xfrm>
          <a:prstGeom prst="roundRect">
            <a:avLst/>
          </a:prstGeom>
          <a:noFill/>
          <a:ln w="127000">
            <a:solidFill>
              <a:srgbClr val="E1301D"/>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 name="圆角矩形 8"/>
          <p:cNvSpPr/>
          <p:nvPr/>
        </p:nvSpPr>
        <p:spPr>
          <a:xfrm>
            <a:off x="1333065" y="6159246"/>
            <a:ext cx="276550" cy="276550"/>
          </a:xfrm>
          <a:prstGeom prst="roundRect">
            <a:avLst/>
          </a:prstGeom>
          <a:noFill/>
          <a:ln w="38100">
            <a:solidFill>
              <a:srgbClr val="FFBE3F"/>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 name="圆角矩形 9"/>
          <p:cNvSpPr/>
          <p:nvPr/>
        </p:nvSpPr>
        <p:spPr>
          <a:xfrm>
            <a:off x="1695942" y="3486814"/>
            <a:ext cx="553101" cy="553101"/>
          </a:xfrm>
          <a:prstGeom prst="roundRect">
            <a:avLst/>
          </a:prstGeom>
          <a:noFill/>
          <a:ln w="76200">
            <a:solidFill>
              <a:srgbClr val="E1301D"/>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2" name="圆角矩形 11"/>
          <p:cNvSpPr/>
          <p:nvPr/>
        </p:nvSpPr>
        <p:spPr>
          <a:xfrm>
            <a:off x="2268094" y="1623873"/>
            <a:ext cx="515538" cy="515538"/>
          </a:xfrm>
          <a:prstGeom prst="roundRect">
            <a:avLst/>
          </a:prstGeom>
          <a:noFill/>
          <a:ln w="57150">
            <a:solidFill>
              <a:srgbClr val="8BAA45"/>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3" name="圆角矩形 12"/>
          <p:cNvSpPr/>
          <p:nvPr/>
        </p:nvSpPr>
        <p:spPr>
          <a:xfrm>
            <a:off x="3432662" y="1140529"/>
            <a:ext cx="515538" cy="515538"/>
          </a:xfrm>
          <a:prstGeom prst="roundRect">
            <a:avLst/>
          </a:prstGeom>
          <a:noFill/>
          <a:ln w="57150">
            <a:solidFill>
              <a:srgbClr val="FFBE3F"/>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4" name="圆角矩形 13"/>
          <p:cNvSpPr/>
          <p:nvPr/>
        </p:nvSpPr>
        <p:spPr>
          <a:xfrm>
            <a:off x="4454045" y="4762146"/>
            <a:ext cx="360040" cy="360040"/>
          </a:xfrm>
          <a:prstGeom prst="roundRect">
            <a:avLst/>
          </a:prstGeom>
          <a:noFill/>
          <a:ln w="38100">
            <a:solidFill>
              <a:srgbClr val="8BAA45"/>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5" name="圆角矩形 14"/>
          <p:cNvSpPr/>
          <p:nvPr/>
        </p:nvSpPr>
        <p:spPr>
          <a:xfrm>
            <a:off x="4653458" y="5019915"/>
            <a:ext cx="360040" cy="360040"/>
          </a:xfrm>
          <a:prstGeom prst="roundRect">
            <a:avLst/>
          </a:prstGeom>
          <a:noFill/>
          <a:ln w="38100">
            <a:solidFill>
              <a:srgbClr val="FFBE3F"/>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 name="圆角矩形 15"/>
          <p:cNvSpPr/>
          <p:nvPr/>
        </p:nvSpPr>
        <p:spPr>
          <a:xfrm>
            <a:off x="2472896" y="5918699"/>
            <a:ext cx="517097" cy="517097"/>
          </a:xfrm>
          <a:prstGeom prst="roundRect">
            <a:avLst/>
          </a:prstGeom>
          <a:noFill/>
          <a:ln w="57150">
            <a:solidFill>
              <a:srgbClr val="1C8CA1"/>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8" name="圆角矩形 17"/>
          <p:cNvSpPr/>
          <p:nvPr/>
        </p:nvSpPr>
        <p:spPr>
          <a:xfrm>
            <a:off x="695443" y="4403596"/>
            <a:ext cx="456403" cy="456403"/>
          </a:xfrm>
          <a:prstGeom prst="roundRect">
            <a:avLst/>
          </a:prstGeom>
          <a:noFill/>
          <a:ln w="76200">
            <a:solidFill>
              <a:srgbClr val="E1301D"/>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9" name="圆角矩形 18"/>
          <p:cNvSpPr/>
          <p:nvPr/>
        </p:nvSpPr>
        <p:spPr>
          <a:xfrm>
            <a:off x="441790" y="4166283"/>
            <a:ext cx="456403" cy="456403"/>
          </a:xfrm>
          <a:prstGeom prst="roundRect">
            <a:avLst/>
          </a:prstGeom>
          <a:noFill/>
          <a:ln w="57150">
            <a:solidFill>
              <a:srgbClr val="FFBE3F"/>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0" name="圆角矩形 19"/>
          <p:cNvSpPr/>
          <p:nvPr/>
        </p:nvSpPr>
        <p:spPr>
          <a:xfrm>
            <a:off x="994070" y="3154428"/>
            <a:ext cx="266245" cy="266245"/>
          </a:xfrm>
          <a:prstGeom prst="roundRect">
            <a:avLst/>
          </a:prstGeom>
          <a:noFill/>
          <a:ln w="38100">
            <a:solidFill>
              <a:srgbClr val="1C8CA1"/>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1" name="圆角矩形 20"/>
          <p:cNvSpPr/>
          <p:nvPr/>
        </p:nvSpPr>
        <p:spPr>
          <a:xfrm rot="18900000">
            <a:off x="1808774" y="1970456"/>
            <a:ext cx="256664" cy="256664"/>
          </a:xfrm>
          <a:prstGeom prst="roundRect">
            <a:avLst/>
          </a:prstGeom>
          <a:noFill/>
          <a:ln w="38100">
            <a:solidFill>
              <a:srgbClr val="E1301D"/>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 name="圆角矩形 21"/>
          <p:cNvSpPr/>
          <p:nvPr/>
        </p:nvSpPr>
        <p:spPr>
          <a:xfrm rot="18900000">
            <a:off x="2351014" y="1051257"/>
            <a:ext cx="256664" cy="256664"/>
          </a:xfrm>
          <a:prstGeom prst="roundRect">
            <a:avLst/>
          </a:prstGeom>
          <a:noFill/>
          <a:ln w="38100">
            <a:solidFill>
              <a:srgbClr val="8BAA45"/>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4" name="圆角矩形 23"/>
          <p:cNvSpPr/>
          <p:nvPr/>
        </p:nvSpPr>
        <p:spPr>
          <a:xfrm rot="18900000">
            <a:off x="4420964" y="2151944"/>
            <a:ext cx="256664" cy="256664"/>
          </a:xfrm>
          <a:prstGeom prst="roundRect">
            <a:avLst/>
          </a:prstGeom>
          <a:noFill/>
          <a:ln w="38100">
            <a:solidFill>
              <a:srgbClr val="1C8CA1"/>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5" name="圆角矩形 24"/>
          <p:cNvSpPr/>
          <p:nvPr/>
        </p:nvSpPr>
        <p:spPr>
          <a:xfrm rot="18900000">
            <a:off x="520360" y="5457548"/>
            <a:ext cx="256664" cy="256664"/>
          </a:xfrm>
          <a:prstGeom prst="roundRect">
            <a:avLst/>
          </a:prstGeom>
          <a:noFill/>
          <a:ln w="38100">
            <a:solidFill>
              <a:srgbClr val="1C8CA1"/>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6" name="TextBox 25"/>
          <p:cNvSpPr txBox="1"/>
          <p:nvPr/>
        </p:nvSpPr>
        <p:spPr>
          <a:xfrm>
            <a:off x="5654025" y="2495602"/>
            <a:ext cx="6130607" cy="1309974"/>
          </a:xfrm>
          <a:prstGeom prst="rect">
            <a:avLst/>
          </a:prstGeom>
          <a:noFill/>
        </p:spPr>
        <p:txBody>
          <a:bodyPr wrap="square" rtlCol="0">
            <a:spAutoFit/>
          </a:bodyPr>
          <a:lstStyle/>
          <a:p>
            <a:pPr algn="ctr">
              <a:lnSpc>
                <a:spcPct val="120000"/>
              </a:lnSpc>
            </a:pPr>
            <a:r>
              <a:rPr lang="en-US" altLang="zh-CN" sz="7200" b="1" dirty="0">
                <a:ln w="19050">
                  <a:solidFill>
                    <a:schemeClr val="bg1">
                      <a:lumMod val="95000"/>
                    </a:schemeClr>
                  </a:solidFill>
                </a:ln>
                <a:solidFill>
                  <a:srgbClr val="E1301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pitchFamily="34" charset="0"/>
              </a:rPr>
              <a:t>II. </a:t>
            </a:r>
            <a:r>
              <a:rPr lang="en-US" altLang="zh-CN" sz="7200" b="1" dirty="0" err="1">
                <a:ln w="19050">
                  <a:solidFill>
                    <a:schemeClr val="bg1">
                      <a:lumMod val="95000"/>
                    </a:schemeClr>
                  </a:solidFill>
                </a:ln>
                <a:solidFill>
                  <a:srgbClr val="E1301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pitchFamily="34" charset="0"/>
              </a:rPr>
              <a:t>Luyện</a:t>
            </a:r>
            <a:r>
              <a:rPr lang="en-US" altLang="zh-CN" sz="7200" b="1" dirty="0">
                <a:ln w="19050">
                  <a:solidFill>
                    <a:schemeClr val="bg1">
                      <a:lumMod val="95000"/>
                    </a:schemeClr>
                  </a:solidFill>
                </a:ln>
                <a:solidFill>
                  <a:srgbClr val="E1301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pitchFamily="34" charset="0"/>
              </a:rPr>
              <a:t> </a:t>
            </a:r>
            <a:r>
              <a:rPr lang="en-US" altLang="zh-CN" sz="7200" b="1" dirty="0" err="1">
                <a:ln w="19050">
                  <a:solidFill>
                    <a:schemeClr val="bg1">
                      <a:lumMod val="95000"/>
                    </a:schemeClr>
                  </a:solidFill>
                </a:ln>
                <a:solidFill>
                  <a:srgbClr val="E1301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pitchFamily="34" charset="0"/>
              </a:rPr>
              <a:t>tập</a:t>
            </a:r>
            <a:endParaRPr lang="zh-CN" altLang="en-US" sz="7200" b="1" dirty="0">
              <a:ln w="19050">
                <a:solidFill>
                  <a:schemeClr val="bg1">
                    <a:lumMod val="95000"/>
                  </a:schemeClr>
                </a:solidFill>
              </a:ln>
              <a:solidFill>
                <a:srgbClr val="1C8B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pitchFamily="34" charset="0"/>
            </a:endParaRPr>
          </a:p>
        </p:txBody>
      </p:sp>
    </p:spTree>
    <p:extLst>
      <p:ext uri="{BB962C8B-B14F-4D97-AF65-F5344CB8AC3E}">
        <p14:creationId xmlns:p14="http://schemas.microsoft.com/office/powerpoint/2010/main" val="905370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80">
                                          <p:stCondLst>
                                            <p:cond delay="0"/>
                                          </p:stCondLst>
                                        </p:cTn>
                                        <p:tgtEl>
                                          <p:spTgt spid="17"/>
                                        </p:tgtEl>
                                      </p:cBhvr>
                                    </p:animEffect>
                                    <p:anim calcmode="lin" valueType="num">
                                      <p:cBhvr>
                                        <p:cTn id="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3" dur="26">
                                          <p:stCondLst>
                                            <p:cond delay="650"/>
                                          </p:stCondLst>
                                        </p:cTn>
                                        <p:tgtEl>
                                          <p:spTgt spid="17"/>
                                        </p:tgtEl>
                                      </p:cBhvr>
                                      <p:to x="100000" y="60000"/>
                                    </p:animScale>
                                    <p:animScale>
                                      <p:cBhvr>
                                        <p:cTn id="14" dur="166" decel="50000">
                                          <p:stCondLst>
                                            <p:cond delay="676"/>
                                          </p:stCondLst>
                                        </p:cTn>
                                        <p:tgtEl>
                                          <p:spTgt spid="17"/>
                                        </p:tgtEl>
                                      </p:cBhvr>
                                      <p:to x="100000" y="100000"/>
                                    </p:animScale>
                                    <p:animScale>
                                      <p:cBhvr>
                                        <p:cTn id="15" dur="26">
                                          <p:stCondLst>
                                            <p:cond delay="1312"/>
                                          </p:stCondLst>
                                        </p:cTn>
                                        <p:tgtEl>
                                          <p:spTgt spid="17"/>
                                        </p:tgtEl>
                                      </p:cBhvr>
                                      <p:to x="100000" y="80000"/>
                                    </p:animScale>
                                    <p:animScale>
                                      <p:cBhvr>
                                        <p:cTn id="16" dur="166" decel="50000">
                                          <p:stCondLst>
                                            <p:cond delay="1338"/>
                                          </p:stCondLst>
                                        </p:cTn>
                                        <p:tgtEl>
                                          <p:spTgt spid="17"/>
                                        </p:tgtEl>
                                      </p:cBhvr>
                                      <p:to x="100000" y="100000"/>
                                    </p:animScale>
                                    <p:animScale>
                                      <p:cBhvr>
                                        <p:cTn id="17" dur="26">
                                          <p:stCondLst>
                                            <p:cond delay="1642"/>
                                          </p:stCondLst>
                                        </p:cTn>
                                        <p:tgtEl>
                                          <p:spTgt spid="17"/>
                                        </p:tgtEl>
                                      </p:cBhvr>
                                      <p:to x="100000" y="90000"/>
                                    </p:animScale>
                                    <p:animScale>
                                      <p:cBhvr>
                                        <p:cTn id="18" dur="166" decel="50000">
                                          <p:stCondLst>
                                            <p:cond delay="1668"/>
                                          </p:stCondLst>
                                        </p:cTn>
                                        <p:tgtEl>
                                          <p:spTgt spid="17"/>
                                        </p:tgtEl>
                                      </p:cBhvr>
                                      <p:to x="100000" y="100000"/>
                                    </p:animScale>
                                    <p:animScale>
                                      <p:cBhvr>
                                        <p:cTn id="19" dur="26">
                                          <p:stCondLst>
                                            <p:cond delay="1808"/>
                                          </p:stCondLst>
                                        </p:cTn>
                                        <p:tgtEl>
                                          <p:spTgt spid="17"/>
                                        </p:tgtEl>
                                      </p:cBhvr>
                                      <p:to x="100000" y="95000"/>
                                    </p:animScale>
                                    <p:animScale>
                                      <p:cBhvr>
                                        <p:cTn id="20" dur="166" decel="50000">
                                          <p:stCondLst>
                                            <p:cond delay="1834"/>
                                          </p:stCondLst>
                                        </p:cTn>
                                        <p:tgtEl>
                                          <p:spTgt spid="1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80">
                                          <p:stCondLst>
                                            <p:cond delay="0"/>
                                          </p:stCondLst>
                                        </p:cTn>
                                        <p:tgtEl>
                                          <p:spTgt spid="23"/>
                                        </p:tgtEl>
                                      </p:cBhvr>
                                    </p:animEffect>
                                    <p:anim calcmode="lin" valueType="num">
                                      <p:cBhvr>
                                        <p:cTn id="24"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29" dur="26">
                                          <p:stCondLst>
                                            <p:cond delay="650"/>
                                          </p:stCondLst>
                                        </p:cTn>
                                        <p:tgtEl>
                                          <p:spTgt spid="23"/>
                                        </p:tgtEl>
                                      </p:cBhvr>
                                      <p:to x="100000" y="60000"/>
                                    </p:animScale>
                                    <p:animScale>
                                      <p:cBhvr>
                                        <p:cTn id="30" dur="166" decel="50000">
                                          <p:stCondLst>
                                            <p:cond delay="676"/>
                                          </p:stCondLst>
                                        </p:cTn>
                                        <p:tgtEl>
                                          <p:spTgt spid="23"/>
                                        </p:tgtEl>
                                      </p:cBhvr>
                                      <p:to x="100000" y="100000"/>
                                    </p:animScale>
                                    <p:animScale>
                                      <p:cBhvr>
                                        <p:cTn id="31" dur="26">
                                          <p:stCondLst>
                                            <p:cond delay="1312"/>
                                          </p:stCondLst>
                                        </p:cTn>
                                        <p:tgtEl>
                                          <p:spTgt spid="23"/>
                                        </p:tgtEl>
                                      </p:cBhvr>
                                      <p:to x="100000" y="80000"/>
                                    </p:animScale>
                                    <p:animScale>
                                      <p:cBhvr>
                                        <p:cTn id="32" dur="166" decel="50000">
                                          <p:stCondLst>
                                            <p:cond delay="1338"/>
                                          </p:stCondLst>
                                        </p:cTn>
                                        <p:tgtEl>
                                          <p:spTgt spid="23"/>
                                        </p:tgtEl>
                                      </p:cBhvr>
                                      <p:to x="100000" y="100000"/>
                                    </p:animScale>
                                    <p:animScale>
                                      <p:cBhvr>
                                        <p:cTn id="33" dur="26">
                                          <p:stCondLst>
                                            <p:cond delay="1642"/>
                                          </p:stCondLst>
                                        </p:cTn>
                                        <p:tgtEl>
                                          <p:spTgt spid="23"/>
                                        </p:tgtEl>
                                      </p:cBhvr>
                                      <p:to x="100000" y="90000"/>
                                    </p:animScale>
                                    <p:animScale>
                                      <p:cBhvr>
                                        <p:cTn id="34" dur="166" decel="50000">
                                          <p:stCondLst>
                                            <p:cond delay="1668"/>
                                          </p:stCondLst>
                                        </p:cTn>
                                        <p:tgtEl>
                                          <p:spTgt spid="23"/>
                                        </p:tgtEl>
                                      </p:cBhvr>
                                      <p:to x="100000" y="100000"/>
                                    </p:animScale>
                                    <p:animScale>
                                      <p:cBhvr>
                                        <p:cTn id="35" dur="26">
                                          <p:stCondLst>
                                            <p:cond delay="1808"/>
                                          </p:stCondLst>
                                        </p:cTn>
                                        <p:tgtEl>
                                          <p:spTgt spid="23"/>
                                        </p:tgtEl>
                                      </p:cBhvr>
                                      <p:to x="100000" y="95000"/>
                                    </p:animScale>
                                    <p:animScale>
                                      <p:cBhvr>
                                        <p:cTn id="36" dur="166" decel="50000">
                                          <p:stCondLst>
                                            <p:cond delay="1834"/>
                                          </p:stCondLst>
                                        </p:cTn>
                                        <p:tgtEl>
                                          <p:spTgt spid="23"/>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80">
                                          <p:stCondLst>
                                            <p:cond delay="0"/>
                                          </p:stCondLst>
                                        </p:cTn>
                                        <p:tgtEl>
                                          <p:spTgt spid="8"/>
                                        </p:tgtEl>
                                      </p:cBhvr>
                                    </p:animEffect>
                                    <p:anim calcmode="lin" valueType="num">
                                      <p:cBhvr>
                                        <p:cTn id="4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5" dur="26">
                                          <p:stCondLst>
                                            <p:cond delay="650"/>
                                          </p:stCondLst>
                                        </p:cTn>
                                        <p:tgtEl>
                                          <p:spTgt spid="8"/>
                                        </p:tgtEl>
                                      </p:cBhvr>
                                      <p:to x="100000" y="60000"/>
                                    </p:animScale>
                                    <p:animScale>
                                      <p:cBhvr>
                                        <p:cTn id="46" dur="166" decel="50000">
                                          <p:stCondLst>
                                            <p:cond delay="676"/>
                                          </p:stCondLst>
                                        </p:cTn>
                                        <p:tgtEl>
                                          <p:spTgt spid="8"/>
                                        </p:tgtEl>
                                      </p:cBhvr>
                                      <p:to x="100000" y="100000"/>
                                    </p:animScale>
                                    <p:animScale>
                                      <p:cBhvr>
                                        <p:cTn id="47" dur="26">
                                          <p:stCondLst>
                                            <p:cond delay="1312"/>
                                          </p:stCondLst>
                                        </p:cTn>
                                        <p:tgtEl>
                                          <p:spTgt spid="8"/>
                                        </p:tgtEl>
                                      </p:cBhvr>
                                      <p:to x="100000" y="80000"/>
                                    </p:animScale>
                                    <p:animScale>
                                      <p:cBhvr>
                                        <p:cTn id="48" dur="166" decel="50000">
                                          <p:stCondLst>
                                            <p:cond delay="1338"/>
                                          </p:stCondLst>
                                        </p:cTn>
                                        <p:tgtEl>
                                          <p:spTgt spid="8"/>
                                        </p:tgtEl>
                                      </p:cBhvr>
                                      <p:to x="100000" y="100000"/>
                                    </p:animScale>
                                    <p:animScale>
                                      <p:cBhvr>
                                        <p:cTn id="49" dur="26">
                                          <p:stCondLst>
                                            <p:cond delay="1642"/>
                                          </p:stCondLst>
                                        </p:cTn>
                                        <p:tgtEl>
                                          <p:spTgt spid="8"/>
                                        </p:tgtEl>
                                      </p:cBhvr>
                                      <p:to x="100000" y="90000"/>
                                    </p:animScale>
                                    <p:animScale>
                                      <p:cBhvr>
                                        <p:cTn id="50" dur="166" decel="50000">
                                          <p:stCondLst>
                                            <p:cond delay="1668"/>
                                          </p:stCondLst>
                                        </p:cTn>
                                        <p:tgtEl>
                                          <p:spTgt spid="8"/>
                                        </p:tgtEl>
                                      </p:cBhvr>
                                      <p:to x="100000" y="100000"/>
                                    </p:animScale>
                                    <p:animScale>
                                      <p:cBhvr>
                                        <p:cTn id="51" dur="26">
                                          <p:stCondLst>
                                            <p:cond delay="1808"/>
                                          </p:stCondLst>
                                        </p:cTn>
                                        <p:tgtEl>
                                          <p:spTgt spid="8"/>
                                        </p:tgtEl>
                                      </p:cBhvr>
                                      <p:to x="100000" y="95000"/>
                                    </p:animScale>
                                    <p:animScale>
                                      <p:cBhvr>
                                        <p:cTn id="52" dur="166" decel="50000">
                                          <p:stCondLst>
                                            <p:cond delay="1834"/>
                                          </p:stCondLst>
                                        </p:cTn>
                                        <p:tgtEl>
                                          <p:spTgt spid="8"/>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down)">
                                      <p:cBhvr>
                                        <p:cTn id="55" dur="580">
                                          <p:stCondLst>
                                            <p:cond delay="0"/>
                                          </p:stCondLst>
                                        </p:cTn>
                                        <p:tgtEl>
                                          <p:spTgt spid="11"/>
                                        </p:tgtEl>
                                      </p:cBhvr>
                                    </p:animEffect>
                                    <p:anim calcmode="lin" valueType="num">
                                      <p:cBhvr>
                                        <p:cTn id="5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1" dur="26">
                                          <p:stCondLst>
                                            <p:cond delay="650"/>
                                          </p:stCondLst>
                                        </p:cTn>
                                        <p:tgtEl>
                                          <p:spTgt spid="11"/>
                                        </p:tgtEl>
                                      </p:cBhvr>
                                      <p:to x="100000" y="60000"/>
                                    </p:animScale>
                                    <p:animScale>
                                      <p:cBhvr>
                                        <p:cTn id="62" dur="166" decel="50000">
                                          <p:stCondLst>
                                            <p:cond delay="676"/>
                                          </p:stCondLst>
                                        </p:cTn>
                                        <p:tgtEl>
                                          <p:spTgt spid="11"/>
                                        </p:tgtEl>
                                      </p:cBhvr>
                                      <p:to x="100000" y="100000"/>
                                    </p:animScale>
                                    <p:animScale>
                                      <p:cBhvr>
                                        <p:cTn id="63" dur="26">
                                          <p:stCondLst>
                                            <p:cond delay="1312"/>
                                          </p:stCondLst>
                                        </p:cTn>
                                        <p:tgtEl>
                                          <p:spTgt spid="11"/>
                                        </p:tgtEl>
                                      </p:cBhvr>
                                      <p:to x="100000" y="80000"/>
                                    </p:animScale>
                                    <p:animScale>
                                      <p:cBhvr>
                                        <p:cTn id="64" dur="166" decel="50000">
                                          <p:stCondLst>
                                            <p:cond delay="1338"/>
                                          </p:stCondLst>
                                        </p:cTn>
                                        <p:tgtEl>
                                          <p:spTgt spid="11"/>
                                        </p:tgtEl>
                                      </p:cBhvr>
                                      <p:to x="100000" y="100000"/>
                                    </p:animScale>
                                    <p:animScale>
                                      <p:cBhvr>
                                        <p:cTn id="65" dur="26">
                                          <p:stCondLst>
                                            <p:cond delay="1642"/>
                                          </p:stCondLst>
                                        </p:cTn>
                                        <p:tgtEl>
                                          <p:spTgt spid="11"/>
                                        </p:tgtEl>
                                      </p:cBhvr>
                                      <p:to x="100000" y="90000"/>
                                    </p:animScale>
                                    <p:animScale>
                                      <p:cBhvr>
                                        <p:cTn id="66" dur="166" decel="50000">
                                          <p:stCondLst>
                                            <p:cond delay="1668"/>
                                          </p:stCondLst>
                                        </p:cTn>
                                        <p:tgtEl>
                                          <p:spTgt spid="11"/>
                                        </p:tgtEl>
                                      </p:cBhvr>
                                      <p:to x="100000" y="100000"/>
                                    </p:animScale>
                                    <p:animScale>
                                      <p:cBhvr>
                                        <p:cTn id="67" dur="26">
                                          <p:stCondLst>
                                            <p:cond delay="1808"/>
                                          </p:stCondLst>
                                        </p:cTn>
                                        <p:tgtEl>
                                          <p:spTgt spid="11"/>
                                        </p:tgtEl>
                                      </p:cBhvr>
                                      <p:to x="100000" y="95000"/>
                                    </p:animScale>
                                    <p:animScale>
                                      <p:cBhvr>
                                        <p:cTn id="68" dur="166" decel="50000">
                                          <p:stCondLst>
                                            <p:cond delay="1834"/>
                                          </p:stCondLst>
                                        </p:cTn>
                                        <p:tgtEl>
                                          <p:spTgt spid="11"/>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2"/>
                                        </p:tgtEl>
                                        <p:attrNameLst>
                                          <p:attrName>style.visibility</p:attrName>
                                        </p:attrNameLst>
                                      </p:cBhvr>
                                      <p:to>
                                        <p:strVal val="visible"/>
                                      </p:to>
                                    </p:set>
                                    <p:animEffect transition="in" filter="wipe(down)">
                                      <p:cBhvr>
                                        <p:cTn id="71" dur="580">
                                          <p:stCondLst>
                                            <p:cond delay="0"/>
                                          </p:stCondLst>
                                        </p:cTn>
                                        <p:tgtEl>
                                          <p:spTgt spid="2"/>
                                        </p:tgtEl>
                                      </p:cBhvr>
                                    </p:animEffect>
                                    <p:anim calcmode="lin" valueType="num">
                                      <p:cBhvr>
                                        <p:cTn id="7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77" dur="26">
                                          <p:stCondLst>
                                            <p:cond delay="650"/>
                                          </p:stCondLst>
                                        </p:cTn>
                                        <p:tgtEl>
                                          <p:spTgt spid="2"/>
                                        </p:tgtEl>
                                      </p:cBhvr>
                                      <p:to x="100000" y="60000"/>
                                    </p:animScale>
                                    <p:animScale>
                                      <p:cBhvr>
                                        <p:cTn id="78" dur="166" decel="50000">
                                          <p:stCondLst>
                                            <p:cond delay="676"/>
                                          </p:stCondLst>
                                        </p:cTn>
                                        <p:tgtEl>
                                          <p:spTgt spid="2"/>
                                        </p:tgtEl>
                                      </p:cBhvr>
                                      <p:to x="100000" y="100000"/>
                                    </p:animScale>
                                    <p:animScale>
                                      <p:cBhvr>
                                        <p:cTn id="79" dur="26">
                                          <p:stCondLst>
                                            <p:cond delay="1312"/>
                                          </p:stCondLst>
                                        </p:cTn>
                                        <p:tgtEl>
                                          <p:spTgt spid="2"/>
                                        </p:tgtEl>
                                      </p:cBhvr>
                                      <p:to x="100000" y="80000"/>
                                    </p:animScale>
                                    <p:animScale>
                                      <p:cBhvr>
                                        <p:cTn id="80" dur="166" decel="50000">
                                          <p:stCondLst>
                                            <p:cond delay="1338"/>
                                          </p:stCondLst>
                                        </p:cTn>
                                        <p:tgtEl>
                                          <p:spTgt spid="2"/>
                                        </p:tgtEl>
                                      </p:cBhvr>
                                      <p:to x="100000" y="100000"/>
                                    </p:animScale>
                                    <p:animScale>
                                      <p:cBhvr>
                                        <p:cTn id="81" dur="26">
                                          <p:stCondLst>
                                            <p:cond delay="1642"/>
                                          </p:stCondLst>
                                        </p:cTn>
                                        <p:tgtEl>
                                          <p:spTgt spid="2"/>
                                        </p:tgtEl>
                                      </p:cBhvr>
                                      <p:to x="100000" y="90000"/>
                                    </p:animScale>
                                    <p:animScale>
                                      <p:cBhvr>
                                        <p:cTn id="82" dur="166" decel="50000">
                                          <p:stCondLst>
                                            <p:cond delay="1668"/>
                                          </p:stCondLst>
                                        </p:cTn>
                                        <p:tgtEl>
                                          <p:spTgt spid="2"/>
                                        </p:tgtEl>
                                      </p:cBhvr>
                                      <p:to x="100000" y="100000"/>
                                    </p:animScale>
                                    <p:animScale>
                                      <p:cBhvr>
                                        <p:cTn id="83" dur="26">
                                          <p:stCondLst>
                                            <p:cond delay="1808"/>
                                          </p:stCondLst>
                                        </p:cTn>
                                        <p:tgtEl>
                                          <p:spTgt spid="2"/>
                                        </p:tgtEl>
                                      </p:cBhvr>
                                      <p:to x="100000" y="95000"/>
                                    </p:animScale>
                                    <p:animScale>
                                      <p:cBhvr>
                                        <p:cTn id="84" dur="166" decel="50000">
                                          <p:stCondLst>
                                            <p:cond delay="1834"/>
                                          </p:stCondLst>
                                        </p:cTn>
                                        <p:tgtEl>
                                          <p:spTgt spid="2"/>
                                        </p:tgtEl>
                                      </p:cBhvr>
                                      <p:to x="100000" y="100000"/>
                                    </p:animScale>
                                  </p:childTnLst>
                                </p:cTn>
                              </p:par>
                              <p:par>
                                <p:cTn id="85" presetID="26" presetClass="entr" presetSubtype="0" fill="hold" grpId="0" nodeType="with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wipe(down)">
                                      <p:cBhvr>
                                        <p:cTn id="87" dur="580">
                                          <p:stCondLst>
                                            <p:cond delay="0"/>
                                          </p:stCondLst>
                                        </p:cTn>
                                        <p:tgtEl>
                                          <p:spTgt spid="3"/>
                                        </p:tgtEl>
                                      </p:cBhvr>
                                    </p:animEffect>
                                    <p:anim calcmode="lin" valueType="num">
                                      <p:cBhvr>
                                        <p:cTn id="8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93" dur="26">
                                          <p:stCondLst>
                                            <p:cond delay="650"/>
                                          </p:stCondLst>
                                        </p:cTn>
                                        <p:tgtEl>
                                          <p:spTgt spid="3"/>
                                        </p:tgtEl>
                                      </p:cBhvr>
                                      <p:to x="100000" y="60000"/>
                                    </p:animScale>
                                    <p:animScale>
                                      <p:cBhvr>
                                        <p:cTn id="94" dur="166" decel="50000">
                                          <p:stCondLst>
                                            <p:cond delay="676"/>
                                          </p:stCondLst>
                                        </p:cTn>
                                        <p:tgtEl>
                                          <p:spTgt spid="3"/>
                                        </p:tgtEl>
                                      </p:cBhvr>
                                      <p:to x="100000" y="100000"/>
                                    </p:animScale>
                                    <p:animScale>
                                      <p:cBhvr>
                                        <p:cTn id="95" dur="26">
                                          <p:stCondLst>
                                            <p:cond delay="1312"/>
                                          </p:stCondLst>
                                        </p:cTn>
                                        <p:tgtEl>
                                          <p:spTgt spid="3"/>
                                        </p:tgtEl>
                                      </p:cBhvr>
                                      <p:to x="100000" y="80000"/>
                                    </p:animScale>
                                    <p:animScale>
                                      <p:cBhvr>
                                        <p:cTn id="96" dur="166" decel="50000">
                                          <p:stCondLst>
                                            <p:cond delay="1338"/>
                                          </p:stCondLst>
                                        </p:cTn>
                                        <p:tgtEl>
                                          <p:spTgt spid="3"/>
                                        </p:tgtEl>
                                      </p:cBhvr>
                                      <p:to x="100000" y="100000"/>
                                    </p:animScale>
                                    <p:animScale>
                                      <p:cBhvr>
                                        <p:cTn id="97" dur="26">
                                          <p:stCondLst>
                                            <p:cond delay="1642"/>
                                          </p:stCondLst>
                                        </p:cTn>
                                        <p:tgtEl>
                                          <p:spTgt spid="3"/>
                                        </p:tgtEl>
                                      </p:cBhvr>
                                      <p:to x="100000" y="90000"/>
                                    </p:animScale>
                                    <p:animScale>
                                      <p:cBhvr>
                                        <p:cTn id="98" dur="166" decel="50000">
                                          <p:stCondLst>
                                            <p:cond delay="1668"/>
                                          </p:stCondLst>
                                        </p:cTn>
                                        <p:tgtEl>
                                          <p:spTgt spid="3"/>
                                        </p:tgtEl>
                                      </p:cBhvr>
                                      <p:to x="100000" y="100000"/>
                                    </p:animScale>
                                    <p:animScale>
                                      <p:cBhvr>
                                        <p:cTn id="99" dur="26">
                                          <p:stCondLst>
                                            <p:cond delay="1808"/>
                                          </p:stCondLst>
                                        </p:cTn>
                                        <p:tgtEl>
                                          <p:spTgt spid="3"/>
                                        </p:tgtEl>
                                      </p:cBhvr>
                                      <p:to x="100000" y="95000"/>
                                    </p:animScale>
                                    <p:animScale>
                                      <p:cBhvr>
                                        <p:cTn id="100" dur="166" decel="50000">
                                          <p:stCondLst>
                                            <p:cond delay="1834"/>
                                          </p:stCondLst>
                                        </p:cTn>
                                        <p:tgtEl>
                                          <p:spTgt spid="3"/>
                                        </p:tgtEl>
                                      </p:cBhvr>
                                      <p:to x="100000" y="100000"/>
                                    </p:animScale>
                                  </p:childTnLst>
                                </p:cTn>
                              </p:par>
                              <p:par>
                                <p:cTn id="101" presetID="26" presetClass="entr" presetSubtype="0" fill="hold" grpId="0" nodeType="withEffect">
                                  <p:stCondLst>
                                    <p:cond delay="0"/>
                                  </p:stCondLst>
                                  <p:childTnLst>
                                    <p:set>
                                      <p:cBhvr>
                                        <p:cTn id="102" dur="1" fill="hold">
                                          <p:stCondLst>
                                            <p:cond delay="0"/>
                                          </p:stCondLst>
                                        </p:cTn>
                                        <p:tgtEl>
                                          <p:spTgt spid="4"/>
                                        </p:tgtEl>
                                        <p:attrNameLst>
                                          <p:attrName>style.visibility</p:attrName>
                                        </p:attrNameLst>
                                      </p:cBhvr>
                                      <p:to>
                                        <p:strVal val="visible"/>
                                      </p:to>
                                    </p:set>
                                    <p:animEffect transition="in" filter="wipe(down)">
                                      <p:cBhvr>
                                        <p:cTn id="103" dur="580">
                                          <p:stCondLst>
                                            <p:cond delay="0"/>
                                          </p:stCondLst>
                                        </p:cTn>
                                        <p:tgtEl>
                                          <p:spTgt spid="4"/>
                                        </p:tgtEl>
                                      </p:cBhvr>
                                    </p:animEffect>
                                    <p:anim calcmode="lin" valueType="num">
                                      <p:cBhvr>
                                        <p:cTn id="10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09" dur="26">
                                          <p:stCondLst>
                                            <p:cond delay="650"/>
                                          </p:stCondLst>
                                        </p:cTn>
                                        <p:tgtEl>
                                          <p:spTgt spid="4"/>
                                        </p:tgtEl>
                                      </p:cBhvr>
                                      <p:to x="100000" y="60000"/>
                                    </p:animScale>
                                    <p:animScale>
                                      <p:cBhvr>
                                        <p:cTn id="110" dur="166" decel="50000">
                                          <p:stCondLst>
                                            <p:cond delay="676"/>
                                          </p:stCondLst>
                                        </p:cTn>
                                        <p:tgtEl>
                                          <p:spTgt spid="4"/>
                                        </p:tgtEl>
                                      </p:cBhvr>
                                      <p:to x="100000" y="100000"/>
                                    </p:animScale>
                                    <p:animScale>
                                      <p:cBhvr>
                                        <p:cTn id="111" dur="26">
                                          <p:stCondLst>
                                            <p:cond delay="1312"/>
                                          </p:stCondLst>
                                        </p:cTn>
                                        <p:tgtEl>
                                          <p:spTgt spid="4"/>
                                        </p:tgtEl>
                                      </p:cBhvr>
                                      <p:to x="100000" y="80000"/>
                                    </p:animScale>
                                    <p:animScale>
                                      <p:cBhvr>
                                        <p:cTn id="112" dur="166" decel="50000">
                                          <p:stCondLst>
                                            <p:cond delay="1338"/>
                                          </p:stCondLst>
                                        </p:cTn>
                                        <p:tgtEl>
                                          <p:spTgt spid="4"/>
                                        </p:tgtEl>
                                      </p:cBhvr>
                                      <p:to x="100000" y="100000"/>
                                    </p:animScale>
                                    <p:animScale>
                                      <p:cBhvr>
                                        <p:cTn id="113" dur="26">
                                          <p:stCondLst>
                                            <p:cond delay="1642"/>
                                          </p:stCondLst>
                                        </p:cTn>
                                        <p:tgtEl>
                                          <p:spTgt spid="4"/>
                                        </p:tgtEl>
                                      </p:cBhvr>
                                      <p:to x="100000" y="90000"/>
                                    </p:animScale>
                                    <p:animScale>
                                      <p:cBhvr>
                                        <p:cTn id="114" dur="166" decel="50000">
                                          <p:stCondLst>
                                            <p:cond delay="1668"/>
                                          </p:stCondLst>
                                        </p:cTn>
                                        <p:tgtEl>
                                          <p:spTgt spid="4"/>
                                        </p:tgtEl>
                                      </p:cBhvr>
                                      <p:to x="100000" y="100000"/>
                                    </p:animScale>
                                    <p:animScale>
                                      <p:cBhvr>
                                        <p:cTn id="115" dur="26">
                                          <p:stCondLst>
                                            <p:cond delay="1808"/>
                                          </p:stCondLst>
                                        </p:cTn>
                                        <p:tgtEl>
                                          <p:spTgt spid="4"/>
                                        </p:tgtEl>
                                      </p:cBhvr>
                                      <p:to x="100000" y="95000"/>
                                    </p:animScale>
                                    <p:animScale>
                                      <p:cBhvr>
                                        <p:cTn id="116" dur="166" decel="50000">
                                          <p:stCondLst>
                                            <p:cond delay="1834"/>
                                          </p:stCondLst>
                                        </p:cTn>
                                        <p:tgtEl>
                                          <p:spTgt spid="4"/>
                                        </p:tgtEl>
                                      </p:cBhvr>
                                      <p:to x="100000" y="100000"/>
                                    </p:animScale>
                                  </p:childTnLst>
                                </p:cTn>
                              </p:par>
                              <p:par>
                                <p:cTn id="117" presetID="26" presetClass="entr" presetSubtype="0" fill="hold" grpId="0" nodeType="withEffect">
                                  <p:stCondLst>
                                    <p:cond delay="0"/>
                                  </p:stCondLst>
                                  <p:childTnLst>
                                    <p:set>
                                      <p:cBhvr>
                                        <p:cTn id="118" dur="1" fill="hold">
                                          <p:stCondLst>
                                            <p:cond delay="0"/>
                                          </p:stCondLst>
                                        </p:cTn>
                                        <p:tgtEl>
                                          <p:spTgt spid="5"/>
                                        </p:tgtEl>
                                        <p:attrNameLst>
                                          <p:attrName>style.visibility</p:attrName>
                                        </p:attrNameLst>
                                      </p:cBhvr>
                                      <p:to>
                                        <p:strVal val="visible"/>
                                      </p:to>
                                    </p:set>
                                    <p:animEffect transition="in" filter="wipe(down)">
                                      <p:cBhvr>
                                        <p:cTn id="119" dur="580">
                                          <p:stCondLst>
                                            <p:cond delay="0"/>
                                          </p:stCondLst>
                                        </p:cTn>
                                        <p:tgtEl>
                                          <p:spTgt spid="5"/>
                                        </p:tgtEl>
                                      </p:cBhvr>
                                    </p:animEffect>
                                    <p:anim calcmode="lin" valueType="num">
                                      <p:cBhvr>
                                        <p:cTn id="12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25" dur="26">
                                          <p:stCondLst>
                                            <p:cond delay="650"/>
                                          </p:stCondLst>
                                        </p:cTn>
                                        <p:tgtEl>
                                          <p:spTgt spid="5"/>
                                        </p:tgtEl>
                                      </p:cBhvr>
                                      <p:to x="100000" y="60000"/>
                                    </p:animScale>
                                    <p:animScale>
                                      <p:cBhvr>
                                        <p:cTn id="126" dur="166" decel="50000">
                                          <p:stCondLst>
                                            <p:cond delay="676"/>
                                          </p:stCondLst>
                                        </p:cTn>
                                        <p:tgtEl>
                                          <p:spTgt spid="5"/>
                                        </p:tgtEl>
                                      </p:cBhvr>
                                      <p:to x="100000" y="100000"/>
                                    </p:animScale>
                                    <p:animScale>
                                      <p:cBhvr>
                                        <p:cTn id="127" dur="26">
                                          <p:stCondLst>
                                            <p:cond delay="1312"/>
                                          </p:stCondLst>
                                        </p:cTn>
                                        <p:tgtEl>
                                          <p:spTgt spid="5"/>
                                        </p:tgtEl>
                                      </p:cBhvr>
                                      <p:to x="100000" y="80000"/>
                                    </p:animScale>
                                    <p:animScale>
                                      <p:cBhvr>
                                        <p:cTn id="128" dur="166" decel="50000">
                                          <p:stCondLst>
                                            <p:cond delay="1338"/>
                                          </p:stCondLst>
                                        </p:cTn>
                                        <p:tgtEl>
                                          <p:spTgt spid="5"/>
                                        </p:tgtEl>
                                      </p:cBhvr>
                                      <p:to x="100000" y="100000"/>
                                    </p:animScale>
                                    <p:animScale>
                                      <p:cBhvr>
                                        <p:cTn id="129" dur="26">
                                          <p:stCondLst>
                                            <p:cond delay="1642"/>
                                          </p:stCondLst>
                                        </p:cTn>
                                        <p:tgtEl>
                                          <p:spTgt spid="5"/>
                                        </p:tgtEl>
                                      </p:cBhvr>
                                      <p:to x="100000" y="90000"/>
                                    </p:animScale>
                                    <p:animScale>
                                      <p:cBhvr>
                                        <p:cTn id="130" dur="166" decel="50000">
                                          <p:stCondLst>
                                            <p:cond delay="1668"/>
                                          </p:stCondLst>
                                        </p:cTn>
                                        <p:tgtEl>
                                          <p:spTgt spid="5"/>
                                        </p:tgtEl>
                                      </p:cBhvr>
                                      <p:to x="100000" y="100000"/>
                                    </p:animScale>
                                    <p:animScale>
                                      <p:cBhvr>
                                        <p:cTn id="131" dur="26">
                                          <p:stCondLst>
                                            <p:cond delay="1808"/>
                                          </p:stCondLst>
                                        </p:cTn>
                                        <p:tgtEl>
                                          <p:spTgt spid="5"/>
                                        </p:tgtEl>
                                      </p:cBhvr>
                                      <p:to x="100000" y="95000"/>
                                    </p:animScale>
                                    <p:animScale>
                                      <p:cBhvr>
                                        <p:cTn id="132" dur="166" decel="50000">
                                          <p:stCondLst>
                                            <p:cond delay="1834"/>
                                          </p:stCondLst>
                                        </p:cTn>
                                        <p:tgtEl>
                                          <p:spTgt spid="5"/>
                                        </p:tgtEl>
                                      </p:cBhvr>
                                      <p:to x="100000" y="100000"/>
                                    </p:animScale>
                                  </p:childTnLst>
                                </p:cTn>
                              </p:par>
                              <p:par>
                                <p:cTn id="133" presetID="26" presetClass="entr" presetSubtype="0" fill="hold" grpId="0" nodeType="withEffect">
                                  <p:stCondLst>
                                    <p:cond delay="0"/>
                                  </p:stCondLst>
                                  <p:childTnLst>
                                    <p:set>
                                      <p:cBhvr>
                                        <p:cTn id="134" dur="1" fill="hold">
                                          <p:stCondLst>
                                            <p:cond delay="0"/>
                                          </p:stCondLst>
                                        </p:cTn>
                                        <p:tgtEl>
                                          <p:spTgt spid="6"/>
                                        </p:tgtEl>
                                        <p:attrNameLst>
                                          <p:attrName>style.visibility</p:attrName>
                                        </p:attrNameLst>
                                      </p:cBhvr>
                                      <p:to>
                                        <p:strVal val="visible"/>
                                      </p:to>
                                    </p:set>
                                    <p:animEffect transition="in" filter="wipe(down)">
                                      <p:cBhvr>
                                        <p:cTn id="135" dur="580">
                                          <p:stCondLst>
                                            <p:cond delay="0"/>
                                          </p:stCondLst>
                                        </p:cTn>
                                        <p:tgtEl>
                                          <p:spTgt spid="6"/>
                                        </p:tgtEl>
                                      </p:cBhvr>
                                    </p:animEffect>
                                    <p:anim calcmode="lin" valueType="num">
                                      <p:cBhvr>
                                        <p:cTn id="13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41" dur="26">
                                          <p:stCondLst>
                                            <p:cond delay="650"/>
                                          </p:stCondLst>
                                        </p:cTn>
                                        <p:tgtEl>
                                          <p:spTgt spid="6"/>
                                        </p:tgtEl>
                                      </p:cBhvr>
                                      <p:to x="100000" y="60000"/>
                                    </p:animScale>
                                    <p:animScale>
                                      <p:cBhvr>
                                        <p:cTn id="142" dur="166" decel="50000">
                                          <p:stCondLst>
                                            <p:cond delay="676"/>
                                          </p:stCondLst>
                                        </p:cTn>
                                        <p:tgtEl>
                                          <p:spTgt spid="6"/>
                                        </p:tgtEl>
                                      </p:cBhvr>
                                      <p:to x="100000" y="100000"/>
                                    </p:animScale>
                                    <p:animScale>
                                      <p:cBhvr>
                                        <p:cTn id="143" dur="26">
                                          <p:stCondLst>
                                            <p:cond delay="1312"/>
                                          </p:stCondLst>
                                        </p:cTn>
                                        <p:tgtEl>
                                          <p:spTgt spid="6"/>
                                        </p:tgtEl>
                                      </p:cBhvr>
                                      <p:to x="100000" y="80000"/>
                                    </p:animScale>
                                    <p:animScale>
                                      <p:cBhvr>
                                        <p:cTn id="144" dur="166" decel="50000">
                                          <p:stCondLst>
                                            <p:cond delay="1338"/>
                                          </p:stCondLst>
                                        </p:cTn>
                                        <p:tgtEl>
                                          <p:spTgt spid="6"/>
                                        </p:tgtEl>
                                      </p:cBhvr>
                                      <p:to x="100000" y="100000"/>
                                    </p:animScale>
                                    <p:animScale>
                                      <p:cBhvr>
                                        <p:cTn id="145" dur="26">
                                          <p:stCondLst>
                                            <p:cond delay="1642"/>
                                          </p:stCondLst>
                                        </p:cTn>
                                        <p:tgtEl>
                                          <p:spTgt spid="6"/>
                                        </p:tgtEl>
                                      </p:cBhvr>
                                      <p:to x="100000" y="90000"/>
                                    </p:animScale>
                                    <p:animScale>
                                      <p:cBhvr>
                                        <p:cTn id="146" dur="166" decel="50000">
                                          <p:stCondLst>
                                            <p:cond delay="1668"/>
                                          </p:stCondLst>
                                        </p:cTn>
                                        <p:tgtEl>
                                          <p:spTgt spid="6"/>
                                        </p:tgtEl>
                                      </p:cBhvr>
                                      <p:to x="100000" y="100000"/>
                                    </p:animScale>
                                    <p:animScale>
                                      <p:cBhvr>
                                        <p:cTn id="147" dur="26">
                                          <p:stCondLst>
                                            <p:cond delay="1808"/>
                                          </p:stCondLst>
                                        </p:cTn>
                                        <p:tgtEl>
                                          <p:spTgt spid="6"/>
                                        </p:tgtEl>
                                      </p:cBhvr>
                                      <p:to x="100000" y="95000"/>
                                    </p:animScale>
                                    <p:animScale>
                                      <p:cBhvr>
                                        <p:cTn id="148" dur="166" decel="50000">
                                          <p:stCondLst>
                                            <p:cond delay="1834"/>
                                          </p:stCondLst>
                                        </p:cTn>
                                        <p:tgtEl>
                                          <p:spTgt spid="6"/>
                                        </p:tgtEl>
                                      </p:cBhvr>
                                      <p:to x="100000" y="100000"/>
                                    </p:animScale>
                                  </p:childTnLst>
                                </p:cTn>
                              </p:par>
                              <p:par>
                                <p:cTn id="149" presetID="26" presetClass="entr" presetSubtype="0" fill="hold" grpId="0" nodeType="withEffect">
                                  <p:stCondLst>
                                    <p:cond delay="0"/>
                                  </p:stCondLst>
                                  <p:childTnLst>
                                    <p:set>
                                      <p:cBhvr>
                                        <p:cTn id="150" dur="1" fill="hold">
                                          <p:stCondLst>
                                            <p:cond delay="0"/>
                                          </p:stCondLst>
                                        </p:cTn>
                                        <p:tgtEl>
                                          <p:spTgt spid="7"/>
                                        </p:tgtEl>
                                        <p:attrNameLst>
                                          <p:attrName>style.visibility</p:attrName>
                                        </p:attrNameLst>
                                      </p:cBhvr>
                                      <p:to>
                                        <p:strVal val="visible"/>
                                      </p:to>
                                    </p:set>
                                    <p:animEffect transition="in" filter="wipe(down)">
                                      <p:cBhvr>
                                        <p:cTn id="151" dur="580">
                                          <p:stCondLst>
                                            <p:cond delay="0"/>
                                          </p:stCondLst>
                                        </p:cTn>
                                        <p:tgtEl>
                                          <p:spTgt spid="7"/>
                                        </p:tgtEl>
                                      </p:cBhvr>
                                    </p:animEffect>
                                    <p:anim calcmode="lin" valueType="num">
                                      <p:cBhvr>
                                        <p:cTn id="15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57" dur="26">
                                          <p:stCondLst>
                                            <p:cond delay="650"/>
                                          </p:stCondLst>
                                        </p:cTn>
                                        <p:tgtEl>
                                          <p:spTgt spid="7"/>
                                        </p:tgtEl>
                                      </p:cBhvr>
                                      <p:to x="100000" y="60000"/>
                                    </p:animScale>
                                    <p:animScale>
                                      <p:cBhvr>
                                        <p:cTn id="158" dur="166" decel="50000">
                                          <p:stCondLst>
                                            <p:cond delay="676"/>
                                          </p:stCondLst>
                                        </p:cTn>
                                        <p:tgtEl>
                                          <p:spTgt spid="7"/>
                                        </p:tgtEl>
                                      </p:cBhvr>
                                      <p:to x="100000" y="100000"/>
                                    </p:animScale>
                                    <p:animScale>
                                      <p:cBhvr>
                                        <p:cTn id="159" dur="26">
                                          <p:stCondLst>
                                            <p:cond delay="1312"/>
                                          </p:stCondLst>
                                        </p:cTn>
                                        <p:tgtEl>
                                          <p:spTgt spid="7"/>
                                        </p:tgtEl>
                                      </p:cBhvr>
                                      <p:to x="100000" y="80000"/>
                                    </p:animScale>
                                    <p:animScale>
                                      <p:cBhvr>
                                        <p:cTn id="160" dur="166" decel="50000">
                                          <p:stCondLst>
                                            <p:cond delay="1338"/>
                                          </p:stCondLst>
                                        </p:cTn>
                                        <p:tgtEl>
                                          <p:spTgt spid="7"/>
                                        </p:tgtEl>
                                      </p:cBhvr>
                                      <p:to x="100000" y="100000"/>
                                    </p:animScale>
                                    <p:animScale>
                                      <p:cBhvr>
                                        <p:cTn id="161" dur="26">
                                          <p:stCondLst>
                                            <p:cond delay="1642"/>
                                          </p:stCondLst>
                                        </p:cTn>
                                        <p:tgtEl>
                                          <p:spTgt spid="7"/>
                                        </p:tgtEl>
                                      </p:cBhvr>
                                      <p:to x="100000" y="90000"/>
                                    </p:animScale>
                                    <p:animScale>
                                      <p:cBhvr>
                                        <p:cTn id="162" dur="166" decel="50000">
                                          <p:stCondLst>
                                            <p:cond delay="1668"/>
                                          </p:stCondLst>
                                        </p:cTn>
                                        <p:tgtEl>
                                          <p:spTgt spid="7"/>
                                        </p:tgtEl>
                                      </p:cBhvr>
                                      <p:to x="100000" y="100000"/>
                                    </p:animScale>
                                    <p:animScale>
                                      <p:cBhvr>
                                        <p:cTn id="163" dur="26">
                                          <p:stCondLst>
                                            <p:cond delay="1808"/>
                                          </p:stCondLst>
                                        </p:cTn>
                                        <p:tgtEl>
                                          <p:spTgt spid="7"/>
                                        </p:tgtEl>
                                      </p:cBhvr>
                                      <p:to x="100000" y="95000"/>
                                    </p:animScale>
                                    <p:animScale>
                                      <p:cBhvr>
                                        <p:cTn id="164" dur="166" decel="50000">
                                          <p:stCondLst>
                                            <p:cond delay="1834"/>
                                          </p:stCondLst>
                                        </p:cTn>
                                        <p:tgtEl>
                                          <p:spTgt spid="7"/>
                                        </p:tgtEl>
                                      </p:cBhvr>
                                      <p:to x="100000" y="100000"/>
                                    </p:animScale>
                                  </p:childTnLst>
                                </p:cTn>
                              </p:par>
                              <p:par>
                                <p:cTn id="165" presetID="26" presetClass="entr" presetSubtype="0" fill="hold" grpId="0" nodeType="withEffect">
                                  <p:stCondLst>
                                    <p:cond delay="0"/>
                                  </p:stCondLst>
                                  <p:childTnLst>
                                    <p:set>
                                      <p:cBhvr>
                                        <p:cTn id="166" dur="1" fill="hold">
                                          <p:stCondLst>
                                            <p:cond delay="0"/>
                                          </p:stCondLst>
                                        </p:cTn>
                                        <p:tgtEl>
                                          <p:spTgt spid="9"/>
                                        </p:tgtEl>
                                        <p:attrNameLst>
                                          <p:attrName>style.visibility</p:attrName>
                                        </p:attrNameLst>
                                      </p:cBhvr>
                                      <p:to>
                                        <p:strVal val="visible"/>
                                      </p:to>
                                    </p:set>
                                    <p:animEffect transition="in" filter="wipe(down)">
                                      <p:cBhvr>
                                        <p:cTn id="167" dur="580">
                                          <p:stCondLst>
                                            <p:cond delay="0"/>
                                          </p:stCondLst>
                                        </p:cTn>
                                        <p:tgtEl>
                                          <p:spTgt spid="9"/>
                                        </p:tgtEl>
                                      </p:cBhvr>
                                    </p:animEffect>
                                    <p:anim calcmode="lin" valueType="num">
                                      <p:cBhvr>
                                        <p:cTn id="16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73" dur="26">
                                          <p:stCondLst>
                                            <p:cond delay="650"/>
                                          </p:stCondLst>
                                        </p:cTn>
                                        <p:tgtEl>
                                          <p:spTgt spid="9"/>
                                        </p:tgtEl>
                                      </p:cBhvr>
                                      <p:to x="100000" y="60000"/>
                                    </p:animScale>
                                    <p:animScale>
                                      <p:cBhvr>
                                        <p:cTn id="174" dur="166" decel="50000">
                                          <p:stCondLst>
                                            <p:cond delay="676"/>
                                          </p:stCondLst>
                                        </p:cTn>
                                        <p:tgtEl>
                                          <p:spTgt spid="9"/>
                                        </p:tgtEl>
                                      </p:cBhvr>
                                      <p:to x="100000" y="100000"/>
                                    </p:animScale>
                                    <p:animScale>
                                      <p:cBhvr>
                                        <p:cTn id="175" dur="26">
                                          <p:stCondLst>
                                            <p:cond delay="1312"/>
                                          </p:stCondLst>
                                        </p:cTn>
                                        <p:tgtEl>
                                          <p:spTgt spid="9"/>
                                        </p:tgtEl>
                                      </p:cBhvr>
                                      <p:to x="100000" y="80000"/>
                                    </p:animScale>
                                    <p:animScale>
                                      <p:cBhvr>
                                        <p:cTn id="176" dur="166" decel="50000">
                                          <p:stCondLst>
                                            <p:cond delay="1338"/>
                                          </p:stCondLst>
                                        </p:cTn>
                                        <p:tgtEl>
                                          <p:spTgt spid="9"/>
                                        </p:tgtEl>
                                      </p:cBhvr>
                                      <p:to x="100000" y="100000"/>
                                    </p:animScale>
                                    <p:animScale>
                                      <p:cBhvr>
                                        <p:cTn id="177" dur="26">
                                          <p:stCondLst>
                                            <p:cond delay="1642"/>
                                          </p:stCondLst>
                                        </p:cTn>
                                        <p:tgtEl>
                                          <p:spTgt spid="9"/>
                                        </p:tgtEl>
                                      </p:cBhvr>
                                      <p:to x="100000" y="90000"/>
                                    </p:animScale>
                                    <p:animScale>
                                      <p:cBhvr>
                                        <p:cTn id="178" dur="166" decel="50000">
                                          <p:stCondLst>
                                            <p:cond delay="1668"/>
                                          </p:stCondLst>
                                        </p:cTn>
                                        <p:tgtEl>
                                          <p:spTgt spid="9"/>
                                        </p:tgtEl>
                                      </p:cBhvr>
                                      <p:to x="100000" y="100000"/>
                                    </p:animScale>
                                    <p:animScale>
                                      <p:cBhvr>
                                        <p:cTn id="179" dur="26">
                                          <p:stCondLst>
                                            <p:cond delay="1808"/>
                                          </p:stCondLst>
                                        </p:cTn>
                                        <p:tgtEl>
                                          <p:spTgt spid="9"/>
                                        </p:tgtEl>
                                      </p:cBhvr>
                                      <p:to x="100000" y="95000"/>
                                    </p:animScale>
                                    <p:animScale>
                                      <p:cBhvr>
                                        <p:cTn id="180" dur="166" decel="50000">
                                          <p:stCondLst>
                                            <p:cond delay="1834"/>
                                          </p:stCondLst>
                                        </p:cTn>
                                        <p:tgtEl>
                                          <p:spTgt spid="9"/>
                                        </p:tgtEl>
                                      </p:cBhvr>
                                      <p:to x="100000" y="100000"/>
                                    </p:animScale>
                                  </p:childTnLst>
                                </p:cTn>
                              </p:par>
                              <p:par>
                                <p:cTn id="181" presetID="26" presetClass="entr" presetSubtype="0" fill="hold" grpId="0" nodeType="withEffect">
                                  <p:stCondLst>
                                    <p:cond delay="0"/>
                                  </p:stCondLst>
                                  <p:childTnLst>
                                    <p:set>
                                      <p:cBhvr>
                                        <p:cTn id="182" dur="1" fill="hold">
                                          <p:stCondLst>
                                            <p:cond delay="0"/>
                                          </p:stCondLst>
                                        </p:cTn>
                                        <p:tgtEl>
                                          <p:spTgt spid="10"/>
                                        </p:tgtEl>
                                        <p:attrNameLst>
                                          <p:attrName>style.visibility</p:attrName>
                                        </p:attrNameLst>
                                      </p:cBhvr>
                                      <p:to>
                                        <p:strVal val="visible"/>
                                      </p:to>
                                    </p:set>
                                    <p:animEffect transition="in" filter="wipe(down)">
                                      <p:cBhvr>
                                        <p:cTn id="183" dur="580">
                                          <p:stCondLst>
                                            <p:cond delay="0"/>
                                          </p:stCondLst>
                                        </p:cTn>
                                        <p:tgtEl>
                                          <p:spTgt spid="10"/>
                                        </p:tgtEl>
                                      </p:cBhvr>
                                    </p:animEffect>
                                    <p:anim calcmode="lin" valueType="num">
                                      <p:cBhvr>
                                        <p:cTn id="18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89" dur="26">
                                          <p:stCondLst>
                                            <p:cond delay="650"/>
                                          </p:stCondLst>
                                        </p:cTn>
                                        <p:tgtEl>
                                          <p:spTgt spid="10"/>
                                        </p:tgtEl>
                                      </p:cBhvr>
                                      <p:to x="100000" y="60000"/>
                                    </p:animScale>
                                    <p:animScale>
                                      <p:cBhvr>
                                        <p:cTn id="190" dur="166" decel="50000">
                                          <p:stCondLst>
                                            <p:cond delay="676"/>
                                          </p:stCondLst>
                                        </p:cTn>
                                        <p:tgtEl>
                                          <p:spTgt spid="10"/>
                                        </p:tgtEl>
                                      </p:cBhvr>
                                      <p:to x="100000" y="100000"/>
                                    </p:animScale>
                                    <p:animScale>
                                      <p:cBhvr>
                                        <p:cTn id="191" dur="26">
                                          <p:stCondLst>
                                            <p:cond delay="1312"/>
                                          </p:stCondLst>
                                        </p:cTn>
                                        <p:tgtEl>
                                          <p:spTgt spid="10"/>
                                        </p:tgtEl>
                                      </p:cBhvr>
                                      <p:to x="100000" y="80000"/>
                                    </p:animScale>
                                    <p:animScale>
                                      <p:cBhvr>
                                        <p:cTn id="192" dur="166" decel="50000">
                                          <p:stCondLst>
                                            <p:cond delay="1338"/>
                                          </p:stCondLst>
                                        </p:cTn>
                                        <p:tgtEl>
                                          <p:spTgt spid="10"/>
                                        </p:tgtEl>
                                      </p:cBhvr>
                                      <p:to x="100000" y="100000"/>
                                    </p:animScale>
                                    <p:animScale>
                                      <p:cBhvr>
                                        <p:cTn id="193" dur="26">
                                          <p:stCondLst>
                                            <p:cond delay="1642"/>
                                          </p:stCondLst>
                                        </p:cTn>
                                        <p:tgtEl>
                                          <p:spTgt spid="10"/>
                                        </p:tgtEl>
                                      </p:cBhvr>
                                      <p:to x="100000" y="90000"/>
                                    </p:animScale>
                                    <p:animScale>
                                      <p:cBhvr>
                                        <p:cTn id="194" dur="166" decel="50000">
                                          <p:stCondLst>
                                            <p:cond delay="1668"/>
                                          </p:stCondLst>
                                        </p:cTn>
                                        <p:tgtEl>
                                          <p:spTgt spid="10"/>
                                        </p:tgtEl>
                                      </p:cBhvr>
                                      <p:to x="100000" y="100000"/>
                                    </p:animScale>
                                    <p:animScale>
                                      <p:cBhvr>
                                        <p:cTn id="195" dur="26">
                                          <p:stCondLst>
                                            <p:cond delay="1808"/>
                                          </p:stCondLst>
                                        </p:cTn>
                                        <p:tgtEl>
                                          <p:spTgt spid="10"/>
                                        </p:tgtEl>
                                      </p:cBhvr>
                                      <p:to x="100000" y="95000"/>
                                    </p:animScale>
                                    <p:animScale>
                                      <p:cBhvr>
                                        <p:cTn id="196" dur="166" decel="50000">
                                          <p:stCondLst>
                                            <p:cond delay="1834"/>
                                          </p:stCondLst>
                                        </p:cTn>
                                        <p:tgtEl>
                                          <p:spTgt spid="10"/>
                                        </p:tgtEl>
                                      </p:cBhvr>
                                      <p:to x="100000" y="100000"/>
                                    </p:animScale>
                                  </p:childTnLst>
                                </p:cTn>
                              </p:par>
                              <p:par>
                                <p:cTn id="197" presetID="26" presetClass="entr" presetSubtype="0" fill="hold" grpId="0" nodeType="withEffect">
                                  <p:stCondLst>
                                    <p:cond delay="0"/>
                                  </p:stCondLst>
                                  <p:childTnLst>
                                    <p:set>
                                      <p:cBhvr>
                                        <p:cTn id="198" dur="1" fill="hold">
                                          <p:stCondLst>
                                            <p:cond delay="0"/>
                                          </p:stCondLst>
                                        </p:cTn>
                                        <p:tgtEl>
                                          <p:spTgt spid="12"/>
                                        </p:tgtEl>
                                        <p:attrNameLst>
                                          <p:attrName>style.visibility</p:attrName>
                                        </p:attrNameLst>
                                      </p:cBhvr>
                                      <p:to>
                                        <p:strVal val="visible"/>
                                      </p:to>
                                    </p:set>
                                    <p:animEffect transition="in" filter="wipe(down)">
                                      <p:cBhvr>
                                        <p:cTn id="199" dur="580">
                                          <p:stCondLst>
                                            <p:cond delay="0"/>
                                          </p:stCondLst>
                                        </p:cTn>
                                        <p:tgtEl>
                                          <p:spTgt spid="12"/>
                                        </p:tgtEl>
                                      </p:cBhvr>
                                    </p:animEffect>
                                    <p:anim calcmode="lin" valueType="num">
                                      <p:cBhvr>
                                        <p:cTn id="20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05" dur="26">
                                          <p:stCondLst>
                                            <p:cond delay="650"/>
                                          </p:stCondLst>
                                        </p:cTn>
                                        <p:tgtEl>
                                          <p:spTgt spid="12"/>
                                        </p:tgtEl>
                                      </p:cBhvr>
                                      <p:to x="100000" y="60000"/>
                                    </p:animScale>
                                    <p:animScale>
                                      <p:cBhvr>
                                        <p:cTn id="206" dur="166" decel="50000">
                                          <p:stCondLst>
                                            <p:cond delay="676"/>
                                          </p:stCondLst>
                                        </p:cTn>
                                        <p:tgtEl>
                                          <p:spTgt spid="12"/>
                                        </p:tgtEl>
                                      </p:cBhvr>
                                      <p:to x="100000" y="100000"/>
                                    </p:animScale>
                                    <p:animScale>
                                      <p:cBhvr>
                                        <p:cTn id="207" dur="26">
                                          <p:stCondLst>
                                            <p:cond delay="1312"/>
                                          </p:stCondLst>
                                        </p:cTn>
                                        <p:tgtEl>
                                          <p:spTgt spid="12"/>
                                        </p:tgtEl>
                                      </p:cBhvr>
                                      <p:to x="100000" y="80000"/>
                                    </p:animScale>
                                    <p:animScale>
                                      <p:cBhvr>
                                        <p:cTn id="208" dur="166" decel="50000">
                                          <p:stCondLst>
                                            <p:cond delay="1338"/>
                                          </p:stCondLst>
                                        </p:cTn>
                                        <p:tgtEl>
                                          <p:spTgt spid="12"/>
                                        </p:tgtEl>
                                      </p:cBhvr>
                                      <p:to x="100000" y="100000"/>
                                    </p:animScale>
                                    <p:animScale>
                                      <p:cBhvr>
                                        <p:cTn id="209" dur="26">
                                          <p:stCondLst>
                                            <p:cond delay="1642"/>
                                          </p:stCondLst>
                                        </p:cTn>
                                        <p:tgtEl>
                                          <p:spTgt spid="12"/>
                                        </p:tgtEl>
                                      </p:cBhvr>
                                      <p:to x="100000" y="90000"/>
                                    </p:animScale>
                                    <p:animScale>
                                      <p:cBhvr>
                                        <p:cTn id="210" dur="166" decel="50000">
                                          <p:stCondLst>
                                            <p:cond delay="1668"/>
                                          </p:stCondLst>
                                        </p:cTn>
                                        <p:tgtEl>
                                          <p:spTgt spid="12"/>
                                        </p:tgtEl>
                                      </p:cBhvr>
                                      <p:to x="100000" y="100000"/>
                                    </p:animScale>
                                    <p:animScale>
                                      <p:cBhvr>
                                        <p:cTn id="211" dur="26">
                                          <p:stCondLst>
                                            <p:cond delay="1808"/>
                                          </p:stCondLst>
                                        </p:cTn>
                                        <p:tgtEl>
                                          <p:spTgt spid="12"/>
                                        </p:tgtEl>
                                      </p:cBhvr>
                                      <p:to x="100000" y="95000"/>
                                    </p:animScale>
                                    <p:animScale>
                                      <p:cBhvr>
                                        <p:cTn id="212" dur="166" decel="50000">
                                          <p:stCondLst>
                                            <p:cond delay="1834"/>
                                          </p:stCondLst>
                                        </p:cTn>
                                        <p:tgtEl>
                                          <p:spTgt spid="12"/>
                                        </p:tgtEl>
                                      </p:cBhvr>
                                      <p:to x="100000" y="100000"/>
                                    </p:animScale>
                                  </p:childTnLst>
                                </p:cTn>
                              </p:par>
                              <p:par>
                                <p:cTn id="213" presetID="26" presetClass="entr" presetSubtype="0" fill="hold" grpId="0" nodeType="withEffect">
                                  <p:stCondLst>
                                    <p:cond delay="0"/>
                                  </p:stCondLst>
                                  <p:childTnLst>
                                    <p:set>
                                      <p:cBhvr>
                                        <p:cTn id="214" dur="1" fill="hold">
                                          <p:stCondLst>
                                            <p:cond delay="0"/>
                                          </p:stCondLst>
                                        </p:cTn>
                                        <p:tgtEl>
                                          <p:spTgt spid="13"/>
                                        </p:tgtEl>
                                        <p:attrNameLst>
                                          <p:attrName>style.visibility</p:attrName>
                                        </p:attrNameLst>
                                      </p:cBhvr>
                                      <p:to>
                                        <p:strVal val="visible"/>
                                      </p:to>
                                    </p:set>
                                    <p:animEffect transition="in" filter="wipe(down)">
                                      <p:cBhvr>
                                        <p:cTn id="215" dur="580">
                                          <p:stCondLst>
                                            <p:cond delay="0"/>
                                          </p:stCondLst>
                                        </p:cTn>
                                        <p:tgtEl>
                                          <p:spTgt spid="13"/>
                                        </p:tgtEl>
                                      </p:cBhvr>
                                    </p:animEffect>
                                    <p:anim calcmode="lin" valueType="num">
                                      <p:cBhvr>
                                        <p:cTn id="21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21" dur="26">
                                          <p:stCondLst>
                                            <p:cond delay="650"/>
                                          </p:stCondLst>
                                        </p:cTn>
                                        <p:tgtEl>
                                          <p:spTgt spid="13"/>
                                        </p:tgtEl>
                                      </p:cBhvr>
                                      <p:to x="100000" y="60000"/>
                                    </p:animScale>
                                    <p:animScale>
                                      <p:cBhvr>
                                        <p:cTn id="222" dur="166" decel="50000">
                                          <p:stCondLst>
                                            <p:cond delay="676"/>
                                          </p:stCondLst>
                                        </p:cTn>
                                        <p:tgtEl>
                                          <p:spTgt spid="13"/>
                                        </p:tgtEl>
                                      </p:cBhvr>
                                      <p:to x="100000" y="100000"/>
                                    </p:animScale>
                                    <p:animScale>
                                      <p:cBhvr>
                                        <p:cTn id="223" dur="26">
                                          <p:stCondLst>
                                            <p:cond delay="1312"/>
                                          </p:stCondLst>
                                        </p:cTn>
                                        <p:tgtEl>
                                          <p:spTgt spid="13"/>
                                        </p:tgtEl>
                                      </p:cBhvr>
                                      <p:to x="100000" y="80000"/>
                                    </p:animScale>
                                    <p:animScale>
                                      <p:cBhvr>
                                        <p:cTn id="224" dur="166" decel="50000">
                                          <p:stCondLst>
                                            <p:cond delay="1338"/>
                                          </p:stCondLst>
                                        </p:cTn>
                                        <p:tgtEl>
                                          <p:spTgt spid="13"/>
                                        </p:tgtEl>
                                      </p:cBhvr>
                                      <p:to x="100000" y="100000"/>
                                    </p:animScale>
                                    <p:animScale>
                                      <p:cBhvr>
                                        <p:cTn id="225" dur="26">
                                          <p:stCondLst>
                                            <p:cond delay="1642"/>
                                          </p:stCondLst>
                                        </p:cTn>
                                        <p:tgtEl>
                                          <p:spTgt spid="13"/>
                                        </p:tgtEl>
                                      </p:cBhvr>
                                      <p:to x="100000" y="90000"/>
                                    </p:animScale>
                                    <p:animScale>
                                      <p:cBhvr>
                                        <p:cTn id="226" dur="166" decel="50000">
                                          <p:stCondLst>
                                            <p:cond delay="1668"/>
                                          </p:stCondLst>
                                        </p:cTn>
                                        <p:tgtEl>
                                          <p:spTgt spid="13"/>
                                        </p:tgtEl>
                                      </p:cBhvr>
                                      <p:to x="100000" y="100000"/>
                                    </p:animScale>
                                    <p:animScale>
                                      <p:cBhvr>
                                        <p:cTn id="227" dur="26">
                                          <p:stCondLst>
                                            <p:cond delay="1808"/>
                                          </p:stCondLst>
                                        </p:cTn>
                                        <p:tgtEl>
                                          <p:spTgt spid="13"/>
                                        </p:tgtEl>
                                      </p:cBhvr>
                                      <p:to x="100000" y="95000"/>
                                    </p:animScale>
                                    <p:animScale>
                                      <p:cBhvr>
                                        <p:cTn id="228" dur="166" decel="50000">
                                          <p:stCondLst>
                                            <p:cond delay="1834"/>
                                          </p:stCondLst>
                                        </p:cTn>
                                        <p:tgtEl>
                                          <p:spTgt spid="13"/>
                                        </p:tgtEl>
                                      </p:cBhvr>
                                      <p:to x="100000" y="100000"/>
                                    </p:animScale>
                                  </p:childTnLst>
                                </p:cTn>
                              </p:par>
                              <p:par>
                                <p:cTn id="229" presetID="26" presetClass="entr" presetSubtype="0" fill="hold" grpId="0" nodeType="withEffect">
                                  <p:stCondLst>
                                    <p:cond delay="0"/>
                                  </p:stCondLst>
                                  <p:childTnLst>
                                    <p:set>
                                      <p:cBhvr>
                                        <p:cTn id="230" dur="1" fill="hold">
                                          <p:stCondLst>
                                            <p:cond delay="0"/>
                                          </p:stCondLst>
                                        </p:cTn>
                                        <p:tgtEl>
                                          <p:spTgt spid="14"/>
                                        </p:tgtEl>
                                        <p:attrNameLst>
                                          <p:attrName>style.visibility</p:attrName>
                                        </p:attrNameLst>
                                      </p:cBhvr>
                                      <p:to>
                                        <p:strVal val="visible"/>
                                      </p:to>
                                    </p:set>
                                    <p:animEffect transition="in" filter="wipe(down)">
                                      <p:cBhvr>
                                        <p:cTn id="231" dur="580">
                                          <p:stCondLst>
                                            <p:cond delay="0"/>
                                          </p:stCondLst>
                                        </p:cTn>
                                        <p:tgtEl>
                                          <p:spTgt spid="14"/>
                                        </p:tgtEl>
                                      </p:cBhvr>
                                    </p:animEffect>
                                    <p:anim calcmode="lin" valueType="num">
                                      <p:cBhvr>
                                        <p:cTn id="232"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237" dur="26">
                                          <p:stCondLst>
                                            <p:cond delay="650"/>
                                          </p:stCondLst>
                                        </p:cTn>
                                        <p:tgtEl>
                                          <p:spTgt spid="14"/>
                                        </p:tgtEl>
                                      </p:cBhvr>
                                      <p:to x="100000" y="60000"/>
                                    </p:animScale>
                                    <p:animScale>
                                      <p:cBhvr>
                                        <p:cTn id="238" dur="166" decel="50000">
                                          <p:stCondLst>
                                            <p:cond delay="676"/>
                                          </p:stCondLst>
                                        </p:cTn>
                                        <p:tgtEl>
                                          <p:spTgt spid="14"/>
                                        </p:tgtEl>
                                      </p:cBhvr>
                                      <p:to x="100000" y="100000"/>
                                    </p:animScale>
                                    <p:animScale>
                                      <p:cBhvr>
                                        <p:cTn id="239" dur="26">
                                          <p:stCondLst>
                                            <p:cond delay="1312"/>
                                          </p:stCondLst>
                                        </p:cTn>
                                        <p:tgtEl>
                                          <p:spTgt spid="14"/>
                                        </p:tgtEl>
                                      </p:cBhvr>
                                      <p:to x="100000" y="80000"/>
                                    </p:animScale>
                                    <p:animScale>
                                      <p:cBhvr>
                                        <p:cTn id="240" dur="166" decel="50000">
                                          <p:stCondLst>
                                            <p:cond delay="1338"/>
                                          </p:stCondLst>
                                        </p:cTn>
                                        <p:tgtEl>
                                          <p:spTgt spid="14"/>
                                        </p:tgtEl>
                                      </p:cBhvr>
                                      <p:to x="100000" y="100000"/>
                                    </p:animScale>
                                    <p:animScale>
                                      <p:cBhvr>
                                        <p:cTn id="241" dur="26">
                                          <p:stCondLst>
                                            <p:cond delay="1642"/>
                                          </p:stCondLst>
                                        </p:cTn>
                                        <p:tgtEl>
                                          <p:spTgt spid="14"/>
                                        </p:tgtEl>
                                      </p:cBhvr>
                                      <p:to x="100000" y="90000"/>
                                    </p:animScale>
                                    <p:animScale>
                                      <p:cBhvr>
                                        <p:cTn id="242" dur="166" decel="50000">
                                          <p:stCondLst>
                                            <p:cond delay="1668"/>
                                          </p:stCondLst>
                                        </p:cTn>
                                        <p:tgtEl>
                                          <p:spTgt spid="14"/>
                                        </p:tgtEl>
                                      </p:cBhvr>
                                      <p:to x="100000" y="100000"/>
                                    </p:animScale>
                                    <p:animScale>
                                      <p:cBhvr>
                                        <p:cTn id="243" dur="26">
                                          <p:stCondLst>
                                            <p:cond delay="1808"/>
                                          </p:stCondLst>
                                        </p:cTn>
                                        <p:tgtEl>
                                          <p:spTgt spid="14"/>
                                        </p:tgtEl>
                                      </p:cBhvr>
                                      <p:to x="100000" y="95000"/>
                                    </p:animScale>
                                    <p:animScale>
                                      <p:cBhvr>
                                        <p:cTn id="244" dur="166" decel="50000">
                                          <p:stCondLst>
                                            <p:cond delay="1834"/>
                                          </p:stCondLst>
                                        </p:cTn>
                                        <p:tgtEl>
                                          <p:spTgt spid="14"/>
                                        </p:tgtEl>
                                      </p:cBhvr>
                                      <p:to x="100000" y="100000"/>
                                    </p:animScale>
                                  </p:childTnLst>
                                </p:cTn>
                              </p:par>
                              <p:par>
                                <p:cTn id="245" presetID="26" presetClass="entr" presetSubtype="0" fill="hold" grpId="0" nodeType="withEffect">
                                  <p:stCondLst>
                                    <p:cond delay="0"/>
                                  </p:stCondLst>
                                  <p:childTnLst>
                                    <p:set>
                                      <p:cBhvr>
                                        <p:cTn id="246" dur="1" fill="hold">
                                          <p:stCondLst>
                                            <p:cond delay="0"/>
                                          </p:stCondLst>
                                        </p:cTn>
                                        <p:tgtEl>
                                          <p:spTgt spid="15"/>
                                        </p:tgtEl>
                                        <p:attrNameLst>
                                          <p:attrName>style.visibility</p:attrName>
                                        </p:attrNameLst>
                                      </p:cBhvr>
                                      <p:to>
                                        <p:strVal val="visible"/>
                                      </p:to>
                                    </p:set>
                                    <p:animEffect transition="in" filter="wipe(down)">
                                      <p:cBhvr>
                                        <p:cTn id="247" dur="580">
                                          <p:stCondLst>
                                            <p:cond delay="0"/>
                                          </p:stCondLst>
                                        </p:cTn>
                                        <p:tgtEl>
                                          <p:spTgt spid="15"/>
                                        </p:tgtEl>
                                      </p:cBhvr>
                                    </p:animEffect>
                                    <p:anim calcmode="lin" valueType="num">
                                      <p:cBhvr>
                                        <p:cTn id="24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53" dur="26">
                                          <p:stCondLst>
                                            <p:cond delay="650"/>
                                          </p:stCondLst>
                                        </p:cTn>
                                        <p:tgtEl>
                                          <p:spTgt spid="15"/>
                                        </p:tgtEl>
                                      </p:cBhvr>
                                      <p:to x="100000" y="60000"/>
                                    </p:animScale>
                                    <p:animScale>
                                      <p:cBhvr>
                                        <p:cTn id="254" dur="166" decel="50000">
                                          <p:stCondLst>
                                            <p:cond delay="676"/>
                                          </p:stCondLst>
                                        </p:cTn>
                                        <p:tgtEl>
                                          <p:spTgt spid="15"/>
                                        </p:tgtEl>
                                      </p:cBhvr>
                                      <p:to x="100000" y="100000"/>
                                    </p:animScale>
                                    <p:animScale>
                                      <p:cBhvr>
                                        <p:cTn id="255" dur="26">
                                          <p:stCondLst>
                                            <p:cond delay="1312"/>
                                          </p:stCondLst>
                                        </p:cTn>
                                        <p:tgtEl>
                                          <p:spTgt spid="15"/>
                                        </p:tgtEl>
                                      </p:cBhvr>
                                      <p:to x="100000" y="80000"/>
                                    </p:animScale>
                                    <p:animScale>
                                      <p:cBhvr>
                                        <p:cTn id="256" dur="166" decel="50000">
                                          <p:stCondLst>
                                            <p:cond delay="1338"/>
                                          </p:stCondLst>
                                        </p:cTn>
                                        <p:tgtEl>
                                          <p:spTgt spid="15"/>
                                        </p:tgtEl>
                                      </p:cBhvr>
                                      <p:to x="100000" y="100000"/>
                                    </p:animScale>
                                    <p:animScale>
                                      <p:cBhvr>
                                        <p:cTn id="257" dur="26">
                                          <p:stCondLst>
                                            <p:cond delay="1642"/>
                                          </p:stCondLst>
                                        </p:cTn>
                                        <p:tgtEl>
                                          <p:spTgt spid="15"/>
                                        </p:tgtEl>
                                      </p:cBhvr>
                                      <p:to x="100000" y="90000"/>
                                    </p:animScale>
                                    <p:animScale>
                                      <p:cBhvr>
                                        <p:cTn id="258" dur="166" decel="50000">
                                          <p:stCondLst>
                                            <p:cond delay="1668"/>
                                          </p:stCondLst>
                                        </p:cTn>
                                        <p:tgtEl>
                                          <p:spTgt spid="15"/>
                                        </p:tgtEl>
                                      </p:cBhvr>
                                      <p:to x="100000" y="100000"/>
                                    </p:animScale>
                                    <p:animScale>
                                      <p:cBhvr>
                                        <p:cTn id="259" dur="26">
                                          <p:stCondLst>
                                            <p:cond delay="1808"/>
                                          </p:stCondLst>
                                        </p:cTn>
                                        <p:tgtEl>
                                          <p:spTgt spid="15"/>
                                        </p:tgtEl>
                                      </p:cBhvr>
                                      <p:to x="100000" y="95000"/>
                                    </p:animScale>
                                    <p:animScale>
                                      <p:cBhvr>
                                        <p:cTn id="260" dur="166" decel="50000">
                                          <p:stCondLst>
                                            <p:cond delay="1834"/>
                                          </p:stCondLst>
                                        </p:cTn>
                                        <p:tgtEl>
                                          <p:spTgt spid="15"/>
                                        </p:tgtEl>
                                      </p:cBhvr>
                                      <p:to x="100000" y="100000"/>
                                    </p:animScale>
                                  </p:childTnLst>
                                </p:cTn>
                              </p:par>
                              <p:par>
                                <p:cTn id="261" presetID="26" presetClass="entr" presetSubtype="0" fill="hold" grpId="0" nodeType="withEffect">
                                  <p:stCondLst>
                                    <p:cond delay="0"/>
                                  </p:stCondLst>
                                  <p:childTnLst>
                                    <p:set>
                                      <p:cBhvr>
                                        <p:cTn id="262" dur="1" fill="hold">
                                          <p:stCondLst>
                                            <p:cond delay="0"/>
                                          </p:stCondLst>
                                        </p:cTn>
                                        <p:tgtEl>
                                          <p:spTgt spid="16"/>
                                        </p:tgtEl>
                                        <p:attrNameLst>
                                          <p:attrName>style.visibility</p:attrName>
                                        </p:attrNameLst>
                                      </p:cBhvr>
                                      <p:to>
                                        <p:strVal val="visible"/>
                                      </p:to>
                                    </p:set>
                                    <p:animEffect transition="in" filter="wipe(down)">
                                      <p:cBhvr>
                                        <p:cTn id="263" dur="580">
                                          <p:stCondLst>
                                            <p:cond delay="0"/>
                                          </p:stCondLst>
                                        </p:cTn>
                                        <p:tgtEl>
                                          <p:spTgt spid="16"/>
                                        </p:tgtEl>
                                      </p:cBhvr>
                                    </p:animEffect>
                                    <p:anim calcmode="lin" valueType="num">
                                      <p:cBhvr>
                                        <p:cTn id="264"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69" dur="26">
                                          <p:stCondLst>
                                            <p:cond delay="650"/>
                                          </p:stCondLst>
                                        </p:cTn>
                                        <p:tgtEl>
                                          <p:spTgt spid="16"/>
                                        </p:tgtEl>
                                      </p:cBhvr>
                                      <p:to x="100000" y="60000"/>
                                    </p:animScale>
                                    <p:animScale>
                                      <p:cBhvr>
                                        <p:cTn id="270" dur="166" decel="50000">
                                          <p:stCondLst>
                                            <p:cond delay="676"/>
                                          </p:stCondLst>
                                        </p:cTn>
                                        <p:tgtEl>
                                          <p:spTgt spid="16"/>
                                        </p:tgtEl>
                                      </p:cBhvr>
                                      <p:to x="100000" y="100000"/>
                                    </p:animScale>
                                    <p:animScale>
                                      <p:cBhvr>
                                        <p:cTn id="271" dur="26">
                                          <p:stCondLst>
                                            <p:cond delay="1312"/>
                                          </p:stCondLst>
                                        </p:cTn>
                                        <p:tgtEl>
                                          <p:spTgt spid="16"/>
                                        </p:tgtEl>
                                      </p:cBhvr>
                                      <p:to x="100000" y="80000"/>
                                    </p:animScale>
                                    <p:animScale>
                                      <p:cBhvr>
                                        <p:cTn id="272" dur="166" decel="50000">
                                          <p:stCondLst>
                                            <p:cond delay="1338"/>
                                          </p:stCondLst>
                                        </p:cTn>
                                        <p:tgtEl>
                                          <p:spTgt spid="16"/>
                                        </p:tgtEl>
                                      </p:cBhvr>
                                      <p:to x="100000" y="100000"/>
                                    </p:animScale>
                                    <p:animScale>
                                      <p:cBhvr>
                                        <p:cTn id="273" dur="26">
                                          <p:stCondLst>
                                            <p:cond delay="1642"/>
                                          </p:stCondLst>
                                        </p:cTn>
                                        <p:tgtEl>
                                          <p:spTgt spid="16"/>
                                        </p:tgtEl>
                                      </p:cBhvr>
                                      <p:to x="100000" y="90000"/>
                                    </p:animScale>
                                    <p:animScale>
                                      <p:cBhvr>
                                        <p:cTn id="274" dur="166" decel="50000">
                                          <p:stCondLst>
                                            <p:cond delay="1668"/>
                                          </p:stCondLst>
                                        </p:cTn>
                                        <p:tgtEl>
                                          <p:spTgt spid="16"/>
                                        </p:tgtEl>
                                      </p:cBhvr>
                                      <p:to x="100000" y="100000"/>
                                    </p:animScale>
                                    <p:animScale>
                                      <p:cBhvr>
                                        <p:cTn id="275" dur="26">
                                          <p:stCondLst>
                                            <p:cond delay="1808"/>
                                          </p:stCondLst>
                                        </p:cTn>
                                        <p:tgtEl>
                                          <p:spTgt spid="16"/>
                                        </p:tgtEl>
                                      </p:cBhvr>
                                      <p:to x="100000" y="95000"/>
                                    </p:animScale>
                                    <p:animScale>
                                      <p:cBhvr>
                                        <p:cTn id="276" dur="166" decel="50000">
                                          <p:stCondLst>
                                            <p:cond delay="1834"/>
                                          </p:stCondLst>
                                        </p:cTn>
                                        <p:tgtEl>
                                          <p:spTgt spid="16"/>
                                        </p:tgtEl>
                                      </p:cBhvr>
                                      <p:to x="100000" y="100000"/>
                                    </p:animScale>
                                  </p:childTnLst>
                                </p:cTn>
                              </p:par>
                              <p:par>
                                <p:cTn id="277" presetID="26" presetClass="entr" presetSubtype="0" fill="hold" grpId="0" nodeType="withEffect">
                                  <p:stCondLst>
                                    <p:cond delay="0"/>
                                  </p:stCondLst>
                                  <p:childTnLst>
                                    <p:set>
                                      <p:cBhvr>
                                        <p:cTn id="278" dur="1" fill="hold">
                                          <p:stCondLst>
                                            <p:cond delay="0"/>
                                          </p:stCondLst>
                                        </p:cTn>
                                        <p:tgtEl>
                                          <p:spTgt spid="18"/>
                                        </p:tgtEl>
                                        <p:attrNameLst>
                                          <p:attrName>style.visibility</p:attrName>
                                        </p:attrNameLst>
                                      </p:cBhvr>
                                      <p:to>
                                        <p:strVal val="visible"/>
                                      </p:to>
                                    </p:set>
                                    <p:animEffect transition="in" filter="wipe(down)">
                                      <p:cBhvr>
                                        <p:cTn id="279" dur="580">
                                          <p:stCondLst>
                                            <p:cond delay="0"/>
                                          </p:stCondLst>
                                        </p:cTn>
                                        <p:tgtEl>
                                          <p:spTgt spid="18"/>
                                        </p:tgtEl>
                                      </p:cBhvr>
                                    </p:animEffect>
                                    <p:anim calcmode="lin" valueType="num">
                                      <p:cBhvr>
                                        <p:cTn id="280"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281"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282"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283"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284"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285" dur="26">
                                          <p:stCondLst>
                                            <p:cond delay="650"/>
                                          </p:stCondLst>
                                        </p:cTn>
                                        <p:tgtEl>
                                          <p:spTgt spid="18"/>
                                        </p:tgtEl>
                                      </p:cBhvr>
                                      <p:to x="100000" y="60000"/>
                                    </p:animScale>
                                    <p:animScale>
                                      <p:cBhvr>
                                        <p:cTn id="286" dur="166" decel="50000">
                                          <p:stCondLst>
                                            <p:cond delay="676"/>
                                          </p:stCondLst>
                                        </p:cTn>
                                        <p:tgtEl>
                                          <p:spTgt spid="18"/>
                                        </p:tgtEl>
                                      </p:cBhvr>
                                      <p:to x="100000" y="100000"/>
                                    </p:animScale>
                                    <p:animScale>
                                      <p:cBhvr>
                                        <p:cTn id="287" dur="26">
                                          <p:stCondLst>
                                            <p:cond delay="1312"/>
                                          </p:stCondLst>
                                        </p:cTn>
                                        <p:tgtEl>
                                          <p:spTgt spid="18"/>
                                        </p:tgtEl>
                                      </p:cBhvr>
                                      <p:to x="100000" y="80000"/>
                                    </p:animScale>
                                    <p:animScale>
                                      <p:cBhvr>
                                        <p:cTn id="288" dur="166" decel="50000">
                                          <p:stCondLst>
                                            <p:cond delay="1338"/>
                                          </p:stCondLst>
                                        </p:cTn>
                                        <p:tgtEl>
                                          <p:spTgt spid="18"/>
                                        </p:tgtEl>
                                      </p:cBhvr>
                                      <p:to x="100000" y="100000"/>
                                    </p:animScale>
                                    <p:animScale>
                                      <p:cBhvr>
                                        <p:cTn id="289" dur="26">
                                          <p:stCondLst>
                                            <p:cond delay="1642"/>
                                          </p:stCondLst>
                                        </p:cTn>
                                        <p:tgtEl>
                                          <p:spTgt spid="18"/>
                                        </p:tgtEl>
                                      </p:cBhvr>
                                      <p:to x="100000" y="90000"/>
                                    </p:animScale>
                                    <p:animScale>
                                      <p:cBhvr>
                                        <p:cTn id="290" dur="166" decel="50000">
                                          <p:stCondLst>
                                            <p:cond delay="1668"/>
                                          </p:stCondLst>
                                        </p:cTn>
                                        <p:tgtEl>
                                          <p:spTgt spid="18"/>
                                        </p:tgtEl>
                                      </p:cBhvr>
                                      <p:to x="100000" y="100000"/>
                                    </p:animScale>
                                    <p:animScale>
                                      <p:cBhvr>
                                        <p:cTn id="291" dur="26">
                                          <p:stCondLst>
                                            <p:cond delay="1808"/>
                                          </p:stCondLst>
                                        </p:cTn>
                                        <p:tgtEl>
                                          <p:spTgt spid="18"/>
                                        </p:tgtEl>
                                      </p:cBhvr>
                                      <p:to x="100000" y="95000"/>
                                    </p:animScale>
                                    <p:animScale>
                                      <p:cBhvr>
                                        <p:cTn id="292" dur="166" decel="50000">
                                          <p:stCondLst>
                                            <p:cond delay="1834"/>
                                          </p:stCondLst>
                                        </p:cTn>
                                        <p:tgtEl>
                                          <p:spTgt spid="18"/>
                                        </p:tgtEl>
                                      </p:cBhvr>
                                      <p:to x="100000" y="100000"/>
                                    </p:animScale>
                                  </p:childTnLst>
                                </p:cTn>
                              </p:par>
                              <p:par>
                                <p:cTn id="293" presetID="26" presetClass="entr" presetSubtype="0" fill="hold" grpId="0" nodeType="withEffect">
                                  <p:stCondLst>
                                    <p:cond delay="0"/>
                                  </p:stCondLst>
                                  <p:childTnLst>
                                    <p:set>
                                      <p:cBhvr>
                                        <p:cTn id="294" dur="1" fill="hold">
                                          <p:stCondLst>
                                            <p:cond delay="0"/>
                                          </p:stCondLst>
                                        </p:cTn>
                                        <p:tgtEl>
                                          <p:spTgt spid="19"/>
                                        </p:tgtEl>
                                        <p:attrNameLst>
                                          <p:attrName>style.visibility</p:attrName>
                                        </p:attrNameLst>
                                      </p:cBhvr>
                                      <p:to>
                                        <p:strVal val="visible"/>
                                      </p:to>
                                    </p:set>
                                    <p:animEffect transition="in" filter="wipe(down)">
                                      <p:cBhvr>
                                        <p:cTn id="295" dur="580">
                                          <p:stCondLst>
                                            <p:cond delay="0"/>
                                          </p:stCondLst>
                                        </p:cTn>
                                        <p:tgtEl>
                                          <p:spTgt spid="19"/>
                                        </p:tgtEl>
                                      </p:cBhvr>
                                    </p:animEffect>
                                    <p:anim calcmode="lin" valueType="num">
                                      <p:cBhvr>
                                        <p:cTn id="296"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297"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298"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299"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300"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301" dur="26">
                                          <p:stCondLst>
                                            <p:cond delay="650"/>
                                          </p:stCondLst>
                                        </p:cTn>
                                        <p:tgtEl>
                                          <p:spTgt spid="19"/>
                                        </p:tgtEl>
                                      </p:cBhvr>
                                      <p:to x="100000" y="60000"/>
                                    </p:animScale>
                                    <p:animScale>
                                      <p:cBhvr>
                                        <p:cTn id="302" dur="166" decel="50000">
                                          <p:stCondLst>
                                            <p:cond delay="676"/>
                                          </p:stCondLst>
                                        </p:cTn>
                                        <p:tgtEl>
                                          <p:spTgt spid="19"/>
                                        </p:tgtEl>
                                      </p:cBhvr>
                                      <p:to x="100000" y="100000"/>
                                    </p:animScale>
                                    <p:animScale>
                                      <p:cBhvr>
                                        <p:cTn id="303" dur="26">
                                          <p:stCondLst>
                                            <p:cond delay="1312"/>
                                          </p:stCondLst>
                                        </p:cTn>
                                        <p:tgtEl>
                                          <p:spTgt spid="19"/>
                                        </p:tgtEl>
                                      </p:cBhvr>
                                      <p:to x="100000" y="80000"/>
                                    </p:animScale>
                                    <p:animScale>
                                      <p:cBhvr>
                                        <p:cTn id="304" dur="166" decel="50000">
                                          <p:stCondLst>
                                            <p:cond delay="1338"/>
                                          </p:stCondLst>
                                        </p:cTn>
                                        <p:tgtEl>
                                          <p:spTgt spid="19"/>
                                        </p:tgtEl>
                                      </p:cBhvr>
                                      <p:to x="100000" y="100000"/>
                                    </p:animScale>
                                    <p:animScale>
                                      <p:cBhvr>
                                        <p:cTn id="305" dur="26">
                                          <p:stCondLst>
                                            <p:cond delay="1642"/>
                                          </p:stCondLst>
                                        </p:cTn>
                                        <p:tgtEl>
                                          <p:spTgt spid="19"/>
                                        </p:tgtEl>
                                      </p:cBhvr>
                                      <p:to x="100000" y="90000"/>
                                    </p:animScale>
                                    <p:animScale>
                                      <p:cBhvr>
                                        <p:cTn id="306" dur="166" decel="50000">
                                          <p:stCondLst>
                                            <p:cond delay="1668"/>
                                          </p:stCondLst>
                                        </p:cTn>
                                        <p:tgtEl>
                                          <p:spTgt spid="19"/>
                                        </p:tgtEl>
                                      </p:cBhvr>
                                      <p:to x="100000" y="100000"/>
                                    </p:animScale>
                                    <p:animScale>
                                      <p:cBhvr>
                                        <p:cTn id="307" dur="26">
                                          <p:stCondLst>
                                            <p:cond delay="1808"/>
                                          </p:stCondLst>
                                        </p:cTn>
                                        <p:tgtEl>
                                          <p:spTgt spid="19"/>
                                        </p:tgtEl>
                                      </p:cBhvr>
                                      <p:to x="100000" y="95000"/>
                                    </p:animScale>
                                    <p:animScale>
                                      <p:cBhvr>
                                        <p:cTn id="308" dur="166" decel="50000">
                                          <p:stCondLst>
                                            <p:cond delay="1834"/>
                                          </p:stCondLst>
                                        </p:cTn>
                                        <p:tgtEl>
                                          <p:spTgt spid="19"/>
                                        </p:tgtEl>
                                      </p:cBhvr>
                                      <p:to x="100000" y="100000"/>
                                    </p:animScale>
                                  </p:childTnLst>
                                </p:cTn>
                              </p:par>
                              <p:par>
                                <p:cTn id="309" presetID="26" presetClass="entr" presetSubtype="0" fill="hold" grpId="0" nodeType="withEffect">
                                  <p:stCondLst>
                                    <p:cond delay="0"/>
                                  </p:stCondLst>
                                  <p:childTnLst>
                                    <p:set>
                                      <p:cBhvr>
                                        <p:cTn id="310" dur="1" fill="hold">
                                          <p:stCondLst>
                                            <p:cond delay="0"/>
                                          </p:stCondLst>
                                        </p:cTn>
                                        <p:tgtEl>
                                          <p:spTgt spid="20"/>
                                        </p:tgtEl>
                                        <p:attrNameLst>
                                          <p:attrName>style.visibility</p:attrName>
                                        </p:attrNameLst>
                                      </p:cBhvr>
                                      <p:to>
                                        <p:strVal val="visible"/>
                                      </p:to>
                                    </p:set>
                                    <p:animEffect transition="in" filter="wipe(down)">
                                      <p:cBhvr>
                                        <p:cTn id="311" dur="580">
                                          <p:stCondLst>
                                            <p:cond delay="0"/>
                                          </p:stCondLst>
                                        </p:cTn>
                                        <p:tgtEl>
                                          <p:spTgt spid="20"/>
                                        </p:tgtEl>
                                      </p:cBhvr>
                                    </p:animEffect>
                                    <p:anim calcmode="lin" valueType="num">
                                      <p:cBhvr>
                                        <p:cTn id="312"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313"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314"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315"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316"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317" dur="26">
                                          <p:stCondLst>
                                            <p:cond delay="650"/>
                                          </p:stCondLst>
                                        </p:cTn>
                                        <p:tgtEl>
                                          <p:spTgt spid="20"/>
                                        </p:tgtEl>
                                      </p:cBhvr>
                                      <p:to x="100000" y="60000"/>
                                    </p:animScale>
                                    <p:animScale>
                                      <p:cBhvr>
                                        <p:cTn id="318" dur="166" decel="50000">
                                          <p:stCondLst>
                                            <p:cond delay="676"/>
                                          </p:stCondLst>
                                        </p:cTn>
                                        <p:tgtEl>
                                          <p:spTgt spid="20"/>
                                        </p:tgtEl>
                                      </p:cBhvr>
                                      <p:to x="100000" y="100000"/>
                                    </p:animScale>
                                    <p:animScale>
                                      <p:cBhvr>
                                        <p:cTn id="319" dur="26">
                                          <p:stCondLst>
                                            <p:cond delay="1312"/>
                                          </p:stCondLst>
                                        </p:cTn>
                                        <p:tgtEl>
                                          <p:spTgt spid="20"/>
                                        </p:tgtEl>
                                      </p:cBhvr>
                                      <p:to x="100000" y="80000"/>
                                    </p:animScale>
                                    <p:animScale>
                                      <p:cBhvr>
                                        <p:cTn id="320" dur="166" decel="50000">
                                          <p:stCondLst>
                                            <p:cond delay="1338"/>
                                          </p:stCondLst>
                                        </p:cTn>
                                        <p:tgtEl>
                                          <p:spTgt spid="20"/>
                                        </p:tgtEl>
                                      </p:cBhvr>
                                      <p:to x="100000" y="100000"/>
                                    </p:animScale>
                                    <p:animScale>
                                      <p:cBhvr>
                                        <p:cTn id="321" dur="26">
                                          <p:stCondLst>
                                            <p:cond delay="1642"/>
                                          </p:stCondLst>
                                        </p:cTn>
                                        <p:tgtEl>
                                          <p:spTgt spid="20"/>
                                        </p:tgtEl>
                                      </p:cBhvr>
                                      <p:to x="100000" y="90000"/>
                                    </p:animScale>
                                    <p:animScale>
                                      <p:cBhvr>
                                        <p:cTn id="322" dur="166" decel="50000">
                                          <p:stCondLst>
                                            <p:cond delay="1668"/>
                                          </p:stCondLst>
                                        </p:cTn>
                                        <p:tgtEl>
                                          <p:spTgt spid="20"/>
                                        </p:tgtEl>
                                      </p:cBhvr>
                                      <p:to x="100000" y="100000"/>
                                    </p:animScale>
                                    <p:animScale>
                                      <p:cBhvr>
                                        <p:cTn id="323" dur="26">
                                          <p:stCondLst>
                                            <p:cond delay="1808"/>
                                          </p:stCondLst>
                                        </p:cTn>
                                        <p:tgtEl>
                                          <p:spTgt spid="20"/>
                                        </p:tgtEl>
                                      </p:cBhvr>
                                      <p:to x="100000" y="95000"/>
                                    </p:animScale>
                                    <p:animScale>
                                      <p:cBhvr>
                                        <p:cTn id="324" dur="166" decel="50000">
                                          <p:stCondLst>
                                            <p:cond delay="1834"/>
                                          </p:stCondLst>
                                        </p:cTn>
                                        <p:tgtEl>
                                          <p:spTgt spid="20"/>
                                        </p:tgtEl>
                                      </p:cBhvr>
                                      <p:to x="100000" y="100000"/>
                                    </p:animScale>
                                  </p:childTnLst>
                                </p:cTn>
                              </p:par>
                              <p:par>
                                <p:cTn id="325" presetID="26" presetClass="entr" presetSubtype="0" fill="hold" grpId="0" nodeType="withEffect">
                                  <p:stCondLst>
                                    <p:cond delay="0"/>
                                  </p:stCondLst>
                                  <p:childTnLst>
                                    <p:set>
                                      <p:cBhvr>
                                        <p:cTn id="326" dur="1" fill="hold">
                                          <p:stCondLst>
                                            <p:cond delay="0"/>
                                          </p:stCondLst>
                                        </p:cTn>
                                        <p:tgtEl>
                                          <p:spTgt spid="21"/>
                                        </p:tgtEl>
                                        <p:attrNameLst>
                                          <p:attrName>style.visibility</p:attrName>
                                        </p:attrNameLst>
                                      </p:cBhvr>
                                      <p:to>
                                        <p:strVal val="visible"/>
                                      </p:to>
                                    </p:set>
                                    <p:animEffect transition="in" filter="wipe(down)">
                                      <p:cBhvr>
                                        <p:cTn id="327" dur="580">
                                          <p:stCondLst>
                                            <p:cond delay="0"/>
                                          </p:stCondLst>
                                        </p:cTn>
                                        <p:tgtEl>
                                          <p:spTgt spid="21"/>
                                        </p:tgtEl>
                                      </p:cBhvr>
                                    </p:animEffect>
                                    <p:anim calcmode="lin" valueType="num">
                                      <p:cBhvr>
                                        <p:cTn id="32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32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33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33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33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333" dur="26">
                                          <p:stCondLst>
                                            <p:cond delay="650"/>
                                          </p:stCondLst>
                                        </p:cTn>
                                        <p:tgtEl>
                                          <p:spTgt spid="21"/>
                                        </p:tgtEl>
                                      </p:cBhvr>
                                      <p:to x="100000" y="60000"/>
                                    </p:animScale>
                                    <p:animScale>
                                      <p:cBhvr>
                                        <p:cTn id="334" dur="166" decel="50000">
                                          <p:stCondLst>
                                            <p:cond delay="676"/>
                                          </p:stCondLst>
                                        </p:cTn>
                                        <p:tgtEl>
                                          <p:spTgt spid="21"/>
                                        </p:tgtEl>
                                      </p:cBhvr>
                                      <p:to x="100000" y="100000"/>
                                    </p:animScale>
                                    <p:animScale>
                                      <p:cBhvr>
                                        <p:cTn id="335" dur="26">
                                          <p:stCondLst>
                                            <p:cond delay="1312"/>
                                          </p:stCondLst>
                                        </p:cTn>
                                        <p:tgtEl>
                                          <p:spTgt spid="21"/>
                                        </p:tgtEl>
                                      </p:cBhvr>
                                      <p:to x="100000" y="80000"/>
                                    </p:animScale>
                                    <p:animScale>
                                      <p:cBhvr>
                                        <p:cTn id="336" dur="166" decel="50000">
                                          <p:stCondLst>
                                            <p:cond delay="1338"/>
                                          </p:stCondLst>
                                        </p:cTn>
                                        <p:tgtEl>
                                          <p:spTgt spid="21"/>
                                        </p:tgtEl>
                                      </p:cBhvr>
                                      <p:to x="100000" y="100000"/>
                                    </p:animScale>
                                    <p:animScale>
                                      <p:cBhvr>
                                        <p:cTn id="337" dur="26">
                                          <p:stCondLst>
                                            <p:cond delay="1642"/>
                                          </p:stCondLst>
                                        </p:cTn>
                                        <p:tgtEl>
                                          <p:spTgt spid="21"/>
                                        </p:tgtEl>
                                      </p:cBhvr>
                                      <p:to x="100000" y="90000"/>
                                    </p:animScale>
                                    <p:animScale>
                                      <p:cBhvr>
                                        <p:cTn id="338" dur="166" decel="50000">
                                          <p:stCondLst>
                                            <p:cond delay="1668"/>
                                          </p:stCondLst>
                                        </p:cTn>
                                        <p:tgtEl>
                                          <p:spTgt spid="21"/>
                                        </p:tgtEl>
                                      </p:cBhvr>
                                      <p:to x="100000" y="100000"/>
                                    </p:animScale>
                                    <p:animScale>
                                      <p:cBhvr>
                                        <p:cTn id="339" dur="26">
                                          <p:stCondLst>
                                            <p:cond delay="1808"/>
                                          </p:stCondLst>
                                        </p:cTn>
                                        <p:tgtEl>
                                          <p:spTgt spid="21"/>
                                        </p:tgtEl>
                                      </p:cBhvr>
                                      <p:to x="100000" y="95000"/>
                                    </p:animScale>
                                    <p:animScale>
                                      <p:cBhvr>
                                        <p:cTn id="340" dur="166" decel="50000">
                                          <p:stCondLst>
                                            <p:cond delay="1834"/>
                                          </p:stCondLst>
                                        </p:cTn>
                                        <p:tgtEl>
                                          <p:spTgt spid="21"/>
                                        </p:tgtEl>
                                      </p:cBhvr>
                                      <p:to x="100000" y="100000"/>
                                    </p:animScale>
                                  </p:childTnLst>
                                </p:cTn>
                              </p:par>
                              <p:par>
                                <p:cTn id="341" presetID="26" presetClass="entr" presetSubtype="0" fill="hold" grpId="0" nodeType="withEffect">
                                  <p:stCondLst>
                                    <p:cond delay="0"/>
                                  </p:stCondLst>
                                  <p:childTnLst>
                                    <p:set>
                                      <p:cBhvr>
                                        <p:cTn id="342" dur="1" fill="hold">
                                          <p:stCondLst>
                                            <p:cond delay="0"/>
                                          </p:stCondLst>
                                        </p:cTn>
                                        <p:tgtEl>
                                          <p:spTgt spid="22"/>
                                        </p:tgtEl>
                                        <p:attrNameLst>
                                          <p:attrName>style.visibility</p:attrName>
                                        </p:attrNameLst>
                                      </p:cBhvr>
                                      <p:to>
                                        <p:strVal val="visible"/>
                                      </p:to>
                                    </p:set>
                                    <p:animEffect transition="in" filter="wipe(down)">
                                      <p:cBhvr>
                                        <p:cTn id="343" dur="580">
                                          <p:stCondLst>
                                            <p:cond delay="0"/>
                                          </p:stCondLst>
                                        </p:cTn>
                                        <p:tgtEl>
                                          <p:spTgt spid="22"/>
                                        </p:tgtEl>
                                      </p:cBhvr>
                                    </p:animEffect>
                                    <p:anim calcmode="lin" valueType="num">
                                      <p:cBhvr>
                                        <p:cTn id="3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3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3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3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3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349" dur="26">
                                          <p:stCondLst>
                                            <p:cond delay="650"/>
                                          </p:stCondLst>
                                        </p:cTn>
                                        <p:tgtEl>
                                          <p:spTgt spid="22"/>
                                        </p:tgtEl>
                                      </p:cBhvr>
                                      <p:to x="100000" y="60000"/>
                                    </p:animScale>
                                    <p:animScale>
                                      <p:cBhvr>
                                        <p:cTn id="350" dur="166" decel="50000">
                                          <p:stCondLst>
                                            <p:cond delay="676"/>
                                          </p:stCondLst>
                                        </p:cTn>
                                        <p:tgtEl>
                                          <p:spTgt spid="22"/>
                                        </p:tgtEl>
                                      </p:cBhvr>
                                      <p:to x="100000" y="100000"/>
                                    </p:animScale>
                                    <p:animScale>
                                      <p:cBhvr>
                                        <p:cTn id="351" dur="26">
                                          <p:stCondLst>
                                            <p:cond delay="1312"/>
                                          </p:stCondLst>
                                        </p:cTn>
                                        <p:tgtEl>
                                          <p:spTgt spid="22"/>
                                        </p:tgtEl>
                                      </p:cBhvr>
                                      <p:to x="100000" y="80000"/>
                                    </p:animScale>
                                    <p:animScale>
                                      <p:cBhvr>
                                        <p:cTn id="352" dur="166" decel="50000">
                                          <p:stCondLst>
                                            <p:cond delay="1338"/>
                                          </p:stCondLst>
                                        </p:cTn>
                                        <p:tgtEl>
                                          <p:spTgt spid="22"/>
                                        </p:tgtEl>
                                      </p:cBhvr>
                                      <p:to x="100000" y="100000"/>
                                    </p:animScale>
                                    <p:animScale>
                                      <p:cBhvr>
                                        <p:cTn id="353" dur="26">
                                          <p:stCondLst>
                                            <p:cond delay="1642"/>
                                          </p:stCondLst>
                                        </p:cTn>
                                        <p:tgtEl>
                                          <p:spTgt spid="22"/>
                                        </p:tgtEl>
                                      </p:cBhvr>
                                      <p:to x="100000" y="90000"/>
                                    </p:animScale>
                                    <p:animScale>
                                      <p:cBhvr>
                                        <p:cTn id="354" dur="166" decel="50000">
                                          <p:stCondLst>
                                            <p:cond delay="1668"/>
                                          </p:stCondLst>
                                        </p:cTn>
                                        <p:tgtEl>
                                          <p:spTgt spid="22"/>
                                        </p:tgtEl>
                                      </p:cBhvr>
                                      <p:to x="100000" y="100000"/>
                                    </p:animScale>
                                    <p:animScale>
                                      <p:cBhvr>
                                        <p:cTn id="355" dur="26">
                                          <p:stCondLst>
                                            <p:cond delay="1808"/>
                                          </p:stCondLst>
                                        </p:cTn>
                                        <p:tgtEl>
                                          <p:spTgt spid="22"/>
                                        </p:tgtEl>
                                      </p:cBhvr>
                                      <p:to x="100000" y="95000"/>
                                    </p:animScale>
                                    <p:animScale>
                                      <p:cBhvr>
                                        <p:cTn id="356" dur="166" decel="50000">
                                          <p:stCondLst>
                                            <p:cond delay="1834"/>
                                          </p:stCondLst>
                                        </p:cTn>
                                        <p:tgtEl>
                                          <p:spTgt spid="22"/>
                                        </p:tgtEl>
                                      </p:cBhvr>
                                      <p:to x="100000" y="100000"/>
                                    </p:animScale>
                                  </p:childTnLst>
                                </p:cTn>
                              </p:par>
                              <p:par>
                                <p:cTn id="357" presetID="26" presetClass="entr" presetSubtype="0" fill="hold" grpId="0" nodeType="withEffect">
                                  <p:stCondLst>
                                    <p:cond delay="0"/>
                                  </p:stCondLst>
                                  <p:childTnLst>
                                    <p:set>
                                      <p:cBhvr>
                                        <p:cTn id="358" dur="1" fill="hold">
                                          <p:stCondLst>
                                            <p:cond delay="0"/>
                                          </p:stCondLst>
                                        </p:cTn>
                                        <p:tgtEl>
                                          <p:spTgt spid="24"/>
                                        </p:tgtEl>
                                        <p:attrNameLst>
                                          <p:attrName>style.visibility</p:attrName>
                                        </p:attrNameLst>
                                      </p:cBhvr>
                                      <p:to>
                                        <p:strVal val="visible"/>
                                      </p:to>
                                    </p:set>
                                    <p:animEffect transition="in" filter="wipe(down)">
                                      <p:cBhvr>
                                        <p:cTn id="359" dur="580">
                                          <p:stCondLst>
                                            <p:cond delay="0"/>
                                          </p:stCondLst>
                                        </p:cTn>
                                        <p:tgtEl>
                                          <p:spTgt spid="24"/>
                                        </p:tgtEl>
                                      </p:cBhvr>
                                    </p:animEffect>
                                    <p:anim calcmode="lin" valueType="num">
                                      <p:cBhvr>
                                        <p:cTn id="360"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361"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362"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363"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364"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365" dur="26">
                                          <p:stCondLst>
                                            <p:cond delay="650"/>
                                          </p:stCondLst>
                                        </p:cTn>
                                        <p:tgtEl>
                                          <p:spTgt spid="24"/>
                                        </p:tgtEl>
                                      </p:cBhvr>
                                      <p:to x="100000" y="60000"/>
                                    </p:animScale>
                                    <p:animScale>
                                      <p:cBhvr>
                                        <p:cTn id="366" dur="166" decel="50000">
                                          <p:stCondLst>
                                            <p:cond delay="676"/>
                                          </p:stCondLst>
                                        </p:cTn>
                                        <p:tgtEl>
                                          <p:spTgt spid="24"/>
                                        </p:tgtEl>
                                      </p:cBhvr>
                                      <p:to x="100000" y="100000"/>
                                    </p:animScale>
                                    <p:animScale>
                                      <p:cBhvr>
                                        <p:cTn id="367" dur="26">
                                          <p:stCondLst>
                                            <p:cond delay="1312"/>
                                          </p:stCondLst>
                                        </p:cTn>
                                        <p:tgtEl>
                                          <p:spTgt spid="24"/>
                                        </p:tgtEl>
                                      </p:cBhvr>
                                      <p:to x="100000" y="80000"/>
                                    </p:animScale>
                                    <p:animScale>
                                      <p:cBhvr>
                                        <p:cTn id="368" dur="166" decel="50000">
                                          <p:stCondLst>
                                            <p:cond delay="1338"/>
                                          </p:stCondLst>
                                        </p:cTn>
                                        <p:tgtEl>
                                          <p:spTgt spid="24"/>
                                        </p:tgtEl>
                                      </p:cBhvr>
                                      <p:to x="100000" y="100000"/>
                                    </p:animScale>
                                    <p:animScale>
                                      <p:cBhvr>
                                        <p:cTn id="369" dur="26">
                                          <p:stCondLst>
                                            <p:cond delay="1642"/>
                                          </p:stCondLst>
                                        </p:cTn>
                                        <p:tgtEl>
                                          <p:spTgt spid="24"/>
                                        </p:tgtEl>
                                      </p:cBhvr>
                                      <p:to x="100000" y="90000"/>
                                    </p:animScale>
                                    <p:animScale>
                                      <p:cBhvr>
                                        <p:cTn id="370" dur="166" decel="50000">
                                          <p:stCondLst>
                                            <p:cond delay="1668"/>
                                          </p:stCondLst>
                                        </p:cTn>
                                        <p:tgtEl>
                                          <p:spTgt spid="24"/>
                                        </p:tgtEl>
                                      </p:cBhvr>
                                      <p:to x="100000" y="100000"/>
                                    </p:animScale>
                                    <p:animScale>
                                      <p:cBhvr>
                                        <p:cTn id="371" dur="26">
                                          <p:stCondLst>
                                            <p:cond delay="1808"/>
                                          </p:stCondLst>
                                        </p:cTn>
                                        <p:tgtEl>
                                          <p:spTgt spid="24"/>
                                        </p:tgtEl>
                                      </p:cBhvr>
                                      <p:to x="100000" y="95000"/>
                                    </p:animScale>
                                    <p:animScale>
                                      <p:cBhvr>
                                        <p:cTn id="372" dur="166" decel="50000">
                                          <p:stCondLst>
                                            <p:cond delay="1834"/>
                                          </p:stCondLst>
                                        </p:cTn>
                                        <p:tgtEl>
                                          <p:spTgt spid="24"/>
                                        </p:tgtEl>
                                      </p:cBhvr>
                                      <p:to x="100000" y="100000"/>
                                    </p:animScale>
                                  </p:childTnLst>
                                </p:cTn>
                              </p:par>
                              <p:par>
                                <p:cTn id="373" presetID="26" presetClass="entr" presetSubtype="0" fill="hold" grpId="0" nodeType="withEffect">
                                  <p:stCondLst>
                                    <p:cond delay="0"/>
                                  </p:stCondLst>
                                  <p:childTnLst>
                                    <p:set>
                                      <p:cBhvr>
                                        <p:cTn id="374" dur="1" fill="hold">
                                          <p:stCondLst>
                                            <p:cond delay="0"/>
                                          </p:stCondLst>
                                        </p:cTn>
                                        <p:tgtEl>
                                          <p:spTgt spid="25"/>
                                        </p:tgtEl>
                                        <p:attrNameLst>
                                          <p:attrName>style.visibility</p:attrName>
                                        </p:attrNameLst>
                                      </p:cBhvr>
                                      <p:to>
                                        <p:strVal val="visible"/>
                                      </p:to>
                                    </p:set>
                                    <p:animEffect transition="in" filter="wipe(down)">
                                      <p:cBhvr>
                                        <p:cTn id="375" dur="580">
                                          <p:stCondLst>
                                            <p:cond delay="0"/>
                                          </p:stCondLst>
                                        </p:cTn>
                                        <p:tgtEl>
                                          <p:spTgt spid="25"/>
                                        </p:tgtEl>
                                      </p:cBhvr>
                                    </p:animEffect>
                                    <p:anim calcmode="lin" valueType="num">
                                      <p:cBhvr>
                                        <p:cTn id="376"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377"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378"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379"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380"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381" dur="26">
                                          <p:stCondLst>
                                            <p:cond delay="650"/>
                                          </p:stCondLst>
                                        </p:cTn>
                                        <p:tgtEl>
                                          <p:spTgt spid="25"/>
                                        </p:tgtEl>
                                      </p:cBhvr>
                                      <p:to x="100000" y="60000"/>
                                    </p:animScale>
                                    <p:animScale>
                                      <p:cBhvr>
                                        <p:cTn id="382" dur="166" decel="50000">
                                          <p:stCondLst>
                                            <p:cond delay="676"/>
                                          </p:stCondLst>
                                        </p:cTn>
                                        <p:tgtEl>
                                          <p:spTgt spid="25"/>
                                        </p:tgtEl>
                                      </p:cBhvr>
                                      <p:to x="100000" y="100000"/>
                                    </p:animScale>
                                    <p:animScale>
                                      <p:cBhvr>
                                        <p:cTn id="383" dur="26">
                                          <p:stCondLst>
                                            <p:cond delay="1312"/>
                                          </p:stCondLst>
                                        </p:cTn>
                                        <p:tgtEl>
                                          <p:spTgt spid="25"/>
                                        </p:tgtEl>
                                      </p:cBhvr>
                                      <p:to x="100000" y="80000"/>
                                    </p:animScale>
                                    <p:animScale>
                                      <p:cBhvr>
                                        <p:cTn id="384" dur="166" decel="50000">
                                          <p:stCondLst>
                                            <p:cond delay="1338"/>
                                          </p:stCondLst>
                                        </p:cTn>
                                        <p:tgtEl>
                                          <p:spTgt spid="25"/>
                                        </p:tgtEl>
                                      </p:cBhvr>
                                      <p:to x="100000" y="100000"/>
                                    </p:animScale>
                                    <p:animScale>
                                      <p:cBhvr>
                                        <p:cTn id="385" dur="26">
                                          <p:stCondLst>
                                            <p:cond delay="1642"/>
                                          </p:stCondLst>
                                        </p:cTn>
                                        <p:tgtEl>
                                          <p:spTgt spid="25"/>
                                        </p:tgtEl>
                                      </p:cBhvr>
                                      <p:to x="100000" y="90000"/>
                                    </p:animScale>
                                    <p:animScale>
                                      <p:cBhvr>
                                        <p:cTn id="386" dur="166" decel="50000">
                                          <p:stCondLst>
                                            <p:cond delay="1668"/>
                                          </p:stCondLst>
                                        </p:cTn>
                                        <p:tgtEl>
                                          <p:spTgt spid="25"/>
                                        </p:tgtEl>
                                      </p:cBhvr>
                                      <p:to x="100000" y="100000"/>
                                    </p:animScale>
                                    <p:animScale>
                                      <p:cBhvr>
                                        <p:cTn id="387" dur="26">
                                          <p:stCondLst>
                                            <p:cond delay="1808"/>
                                          </p:stCondLst>
                                        </p:cTn>
                                        <p:tgtEl>
                                          <p:spTgt spid="25"/>
                                        </p:tgtEl>
                                      </p:cBhvr>
                                      <p:to x="100000" y="95000"/>
                                    </p:animScale>
                                    <p:animScale>
                                      <p:cBhvr>
                                        <p:cTn id="388" dur="166" decel="50000">
                                          <p:stCondLst>
                                            <p:cond delay="1834"/>
                                          </p:stCondLst>
                                        </p:cTn>
                                        <p:tgtEl>
                                          <p:spTgt spid="25"/>
                                        </p:tgtEl>
                                      </p:cBhvr>
                                      <p:to x="100000" y="100000"/>
                                    </p:animScale>
                                  </p:childTnLst>
                                </p:cTn>
                              </p:par>
                            </p:childTnLst>
                          </p:cTn>
                        </p:par>
                      </p:childTnLst>
                    </p:cTn>
                  </p:par>
                  <p:par>
                    <p:cTn id="389" fill="hold">
                      <p:stCondLst>
                        <p:cond delay="indefinite"/>
                      </p:stCondLst>
                      <p:childTnLst>
                        <p:par>
                          <p:cTn id="390" fill="hold">
                            <p:stCondLst>
                              <p:cond delay="0"/>
                            </p:stCondLst>
                            <p:childTnLst>
                              <p:par>
                                <p:cTn id="391" presetID="26" presetClass="entr" presetSubtype="0" fill="hold" grpId="0" nodeType="clickEffect">
                                  <p:stCondLst>
                                    <p:cond delay="0"/>
                                  </p:stCondLst>
                                  <p:childTnLst>
                                    <p:set>
                                      <p:cBhvr>
                                        <p:cTn id="392" dur="1" fill="hold">
                                          <p:stCondLst>
                                            <p:cond delay="0"/>
                                          </p:stCondLst>
                                        </p:cTn>
                                        <p:tgtEl>
                                          <p:spTgt spid="26"/>
                                        </p:tgtEl>
                                        <p:attrNameLst>
                                          <p:attrName>style.visibility</p:attrName>
                                        </p:attrNameLst>
                                      </p:cBhvr>
                                      <p:to>
                                        <p:strVal val="visible"/>
                                      </p:to>
                                    </p:set>
                                    <p:animEffect transition="in" filter="wipe(down)">
                                      <p:cBhvr>
                                        <p:cTn id="393" dur="580">
                                          <p:stCondLst>
                                            <p:cond delay="0"/>
                                          </p:stCondLst>
                                        </p:cTn>
                                        <p:tgtEl>
                                          <p:spTgt spid="26"/>
                                        </p:tgtEl>
                                      </p:cBhvr>
                                    </p:animEffect>
                                    <p:anim calcmode="lin" valueType="num">
                                      <p:cBhvr>
                                        <p:cTn id="394"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395"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396"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397"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398"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399" dur="26">
                                          <p:stCondLst>
                                            <p:cond delay="650"/>
                                          </p:stCondLst>
                                        </p:cTn>
                                        <p:tgtEl>
                                          <p:spTgt spid="26"/>
                                        </p:tgtEl>
                                      </p:cBhvr>
                                      <p:to x="100000" y="60000"/>
                                    </p:animScale>
                                    <p:animScale>
                                      <p:cBhvr>
                                        <p:cTn id="400" dur="166" decel="50000">
                                          <p:stCondLst>
                                            <p:cond delay="676"/>
                                          </p:stCondLst>
                                        </p:cTn>
                                        <p:tgtEl>
                                          <p:spTgt spid="26"/>
                                        </p:tgtEl>
                                      </p:cBhvr>
                                      <p:to x="100000" y="100000"/>
                                    </p:animScale>
                                    <p:animScale>
                                      <p:cBhvr>
                                        <p:cTn id="401" dur="26">
                                          <p:stCondLst>
                                            <p:cond delay="1312"/>
                                          </p:stCondLst>
                                        </p:cTn>
                                        <p:tgtEl>
                                          <p:spTgt spid="26"/>
                                        </p:tgtEl>
                                      </p:cBhvr>
                                      <p:to x="100000" y="80000"/>
                                    </p:animScale>
                                    <p:animScale>
                                      <p:cBhvr>
                                        <p:cTn id="402" dur="166" decel="50000">
                                          <p:stCondLst>
                                            <p:cond delay="1338"/>
                                          </p:stCondLst>
                                        </p:cTn>
                                        <p:tgtEl>
                                          <p:spTgt spid="26"/>
                                        </p:tgtEl>
                                      </p:cBhvr>
                                      <p:to x="100000" y="100000"/>
                                    </p:animScale>
                                    <p:animScale>
                                      <p:cBhvr>
                                        <p:cTn id="403" dur="26">
                                          <p:stCondLst>
                                            <p:cond delay="1642"/>
                                          </p:stCondLst>
                                        </p:cTn>
                                        <p:tgtEl>
                                          <p:spTgt spid="26"/>
                                        </p:tgtEl>
                                      </p:cBhvr>
                                      <p:to x="100000" y="90000"/>
                                    </p:animScale>
                                    <p:animScale>
                                      <p:cBhvr>
                                        <p:cTn id="404" dur="166" decel="50000">
                                          <p:stCondLst>
                                            <p:cond delay="1668"/>
                                          </p:stCondLst>
                                        </p:cTn>
                                        <p:tgtEl>
                                          <p:spTgt spid="26"/>
                                        </p:tgtEl>
                                      </p:cBhvr>
                                      <p:to x="100000" y="100000"/>
                                    </p:animScale>
                                    <p:animScale>
                                      <p:cBhvr>
                                        <p:cTn id="405" dur="26">
                                          <p:stCondLst>
                                            <p:cond delay="1808"/>
                                          </p:stCondLst>
                                        </p:cTn>
                                        <p:tgtEl>
                                          <p:spTgt spid="26"/>
                                        </p:tgtEl>
                                      </p:cBhvr>
                                      <p:to x="100000" y="95000"/>
                                    </p:animScale>
                                    <p:animScale>
                                      <p:cBhvr>
                                        <p:cTn id="406" dur="166" decel="50000">
                                          <p:stCondLst>
                                            <p:cond delay="1834"/>
                                          </p:stCondLst>
                                        </p:cTn>
                                        <p:tgtEl>
                                          <p:spTgt spid="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3" grpId="0" animBg="1"/>
      <p:bldP spid="8" grpId="0" animBg="1"/>
      <p:bldP spid="11" grpId="0" animBg="1"/>
      <p:bldP spid="2" grpId="0" animBg="1"/>
      <p:bldP spid="3" grpId="0" animBg="1"/>
      <p:bldP spid="4" grpId="0" animBg="1"/>
      <p:bldP spid="5" grpId="0" animBg="1"/>
      <p:bldP spid="6" grpId="0" animBg="1"/>
      <p:bldP spid="7" grpId="0" animBg="1"/>
      <p:bldP spid="9" grpId="0" animBg="1"/>
      <p:bldP spid="10" grpId="0" animBg="1"/>
      <p:bldP spid="12" grpId="0" animBg="1"/>
      <p:bldP spid="13" grpId="0" animBg="1"/>
      <p:bldP spid="14" grpId="0" animBg="1"/>
      <p:bldP spid="15" grpId="0" animBg="1"/>
      <p:bldP spid="16" grpId="0" animBg="1"/>
      <p:bldP spid="18" grpId="0" animBg="1"/>
      <p:bldP spid="19" grpId="0" animBg="1"/>
      <p:bldP spid="20" grpId="0" animBg="1"/>
      <p:bldP spid="21" grpId="0" animBg="1"/>
      <p:bldP spid="22" grpId="0" animBg="1"/>
      <p:bldP spid="24" grpId="0" animBg="1"/>
      <p:bldP spid="25" grpId="0" animBg="1"/>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240704" y="27743"/>
            <a:ext cx="11999055" cy="6559905"/>
          </a:xfrm>
          <a:custGeom>
            <a:avLst/>
            <a:gdLst/>
            <a:ahLst/>
            <a:cxnLst/>
            <a:rect l="l" t="t" r="r" b="b"/>
            <a:pathLst>
              <a:path w="17998582" h="9839857">
                <a:moveTo>
                  <a:pt x="17998582" y="0"/>
                </a:moveTo>
                <a:lnTo>
                  <a:pt x="0" y="0"/>
                </a:lnTo>
                <a:lnTo>
                  <a:pt x="0" y="9839858"/>
                </a:lnTo>
                <a:lnTo>
                  <a:pt x="17998582" y="9839858"/>
                </a:lnTo>
                <a:lnTo>
                  <a:pt x="17998582" y="0"/>
                </a:lnTo>
                <a:close/>
              </a:path>
            </a:pathLst>
          </a:custGeom>
          <a:blipFill>
            <a:blip r:embed="rId3"/>
            <a:stretch>
              <a:fillRect t="-1954" b="-1954"/>
            </a:stretch>
          </a:blipFill>
        </p:spPr>
        <p:txBody>
          <a:bodyPr/>
          <a:lstStyle/>
          <a:p>
            <a:endParaRPr lang="en-GB" sz="1200"/>
          </a:p>
        </p:txBody>
      </p:sp>
      <p:sp>
        <p:nvSpPr>
          <p:cNvPr id="3" name="Freeform 3"/>
          <p:cNvSpPr/>
          <p:nvPr/>
        </p:nvSpPr>
        <p:spPr>
          <a:xfrm rot="-3867918">
            <a:off x="-1768333" y="3692728"/>
            <a:ext cx="5778932" cy="4958945"/>
          </a:xfrm>
          <a:custGeom>
            <a:avLst/>
            <a:gdLst/>
            <a:ahLst/>
            <a:cxnLst/>
            <a:rect l="l" t="t" r="r" b="b"/>
            <a:pathLst>
              <a:path w="8668398" h="7438417">
                <a:moveTo>
                  <a:pt x="0" y="0"/>
                </a:moveTo>
                <a:lnTo>
                  <a:pt x="8668398" y="0"/>
                </a:lnTo>
                <a:lnTo>
                  <a:pt x="8668398" y="7438418"/>
                </a:lnTo>
                <a:lnTo>
                  <a:pt x="0" y="7438418"/>
                </a:lnTo>
                <a:lnTo>
                  <a:pt x="0" y="0"/>
                </a:lnTo>
                <a:close/>
              </a:path>
            </a:pathLst>
          </a:custGeom>
          <a:blipFill>
            <a:blip r:embed="rId4"/>
            <a:stretch>
              <a:fillRect/>
            </a:stretch>
          </a:blipFill>
        </p:spPr>
        <p:txBody>
          <a:bodyPr/>
          <a:lstStyle/>
          <a:p>
            <a:endParaRPr lang="en-GB" sz="1200"/>
          </a:p>
        </p:txBody>
      </p:sp>
      <p:sp>
        <p:nvSpPr>
          <p:cNvPr id="4" name="Freeform 4"/>
          <p:cNvSpPr/>
          <p:nvPr/>
        </p:nvSpPr>
        <p:spPr>
          <a:xfrm rot="6016666" flipH="1">
            <a:off x="9313088" y="-1392431"/>
            <a:ext cx="4000333" cy="3217065"/>
          </a:xfrm>
          <a:custGeom>
            <a:avLst/>
            <a:gdLst/>
            <a:ahLst/>
            <a:cxnLst/>
            <a:rect l="l" t="t" r="r" b="b"/>
            <a:pathLst>
              <a:path w="6000500" h="4825598">
                <a:moveTo>
                  <a:pt x="6000500" y="0"/>
                </a:moveTo>
                <a:lnTo>
                  <a:pt x="0" y="0"/>
                </a:lnTo>
                <a:lnTo>
                  <a:pt x="0" y="4825598"/>
                </a:lnTo>
                <a:lnTo>
                  <a:pt x="6000500" y="4825598"/>
                </a:lnTo>
                <a:lnTo>
                  <a:pt x="6000500" y="0"/>
                </a:lnTo>
                <a:close/>
              </a:path>
            </a:pathLst>
          </a:custGeom>
          <a:blipFill>
            <a:blip r:embed="rId5"/>
            <a:stretch>
              <a:fillRect/>
            </a:stretch>
          </a:blipFill>
        </p:spPr>
        <p:txBody>
          <a:bodyPr/>
          <a:lstStyle/>
          <a:p>
            <a:endParaRPr lang="en-GB" sz="1200"/>
          </a:p>
        </p:txBody>
      </p:sp>
      <p:sp>
        <p:nvSpPr>
          <p:cNvPr id="5" name="Freeform 5"/>
          <p:cNvSpPr/>
          <p:nvPr/>
        </p:nvSpPr>
        <p:spPr>
          <a:xfrm rot="6016666" flipH="1">
            <a:off x="9506034" y="5393822"/>
            <a:ext cx="4000333" cy="3217065"/>
          </a:xfrm>
          <a:custGeom>
            <a:avLst/>
            <a:gdLst/>
            <a:ahLst/>
            <a:cxnLst/>
            <a:rect l="l" t="t" r="r" b="b"/>
            <a:pathLst>
              <a:path w="6000500" h="4825598">
                <a:moveTo>
                  <a:pt x="6000500" y="0"/>
                </a:moveTo>
                <a:lnTo>
                  <a:pt x="0" y="0"/>
                </a:lnTo>
                <a:lnTo>
                  <a:pt x="0" y="4825598"/>
                </a:lnTo>
                <a:lnTo>
                  <a:pt x="6000500" y="4825598"/>
                </a:lnTo>
                <a:lnTo>
                  <a:pt x="6000500" y="0"/>
                </a:lnTo>
                <a:close/>
              </a:path>
            </a:pathLst>
          </a:custGeom>
          <a:blipFill>
            <a:blip r:embed="rId5">
              <a:alphaModFix amt="55000"/>
            </a:blip>
            <a:stretch>
              <a:fillRect/>
            </a:stretch>
          </a:blipFill>
        </p:spPr>
        <p:txBody>
          <a:bodyPr/>
          <a:lstStyle/>
          <a:p>
            <a:endParaRPr lang="en-GB" sz="1200"/>
          </a:p>
        </p:txBody>
      </p:sp>
      <p:sp>
        <p:nvSpPr>
          <p:cNvPr id="6" name="Freeform 6"/>
          <p:cNvSpPr/>
          <p:nvPr/>
        </p:nvSpPr>
        <p:spPr>
          <a:xfrm>
            <a:off x="3644491" y="2380163"/>
            <a:ext cx="27343" cy="81952"/>
          </a:xfrm>
          <a:custGeom>
            <a:avLst/>
            <a:gdLst/>
            <a:ahLst/>
            <a:cxnLst/>
            <a:rect l="l" t="t" r="r" b="b"/>
            <a:pathLst>
              <a:path w="41015" h="122928">
                <a:moveTo>
                  <a:pt x="0" y="0"/>
                </a:moveTo>
                <a:lnTo>
                  <a:pt x="41016" y="0"/>
                </a:lnTo>
                <a:lnTo>
                  <a:pt x="41016" y="122928"/>
                </a:lnTo>
                <a:lnTo>
                  <a:pt x="0" y="12292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sz="1200"/>
          </a:p>
        </p:txBody>
      </p:sp>
      <p:sp>
        <p:nvSpPr>
          <p:cNvPr id="7" name="Freeform 7"/>
          <p:cNvSpPr/>
          <p:nvPr/>
        </p:nvSpPr>
        <p:spPr>
          <a:xfrm>
            <a:off x="3535275" y="2434772"/>
            <a:ext cx="27343" cy="27343"/>
          </a:xfrm>
          <a:custGeom>
            <a:avLst/>
            <a:gdLst/>
            <a:ahLst/>
            <a:cxnLst/>
            <a:rect l="l" t="t" r="r" b="b"/>
            <a:pathLst>
              <a:path w="41015" h="41015">
                <a:moveTo>
                  <a:pt x="0" y="0"/>
                </a:moveTo>
                <a:lnTo>
                  <a:pt x="41015" y="0"/>
                </a:lnTo>
                <a:lnTo>
                  <a:pt x="41015" y="41016"/>
                </a:lnTo>
                <a:lnTo>
                  <a:pt x="0" y="4101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GB" sz="1200"/>
          </a:p>
        </p:txBody>
      </p:sp>
      <p:sp>
        <p:nvSpPr>
          <p:cNvPr id="8" name="Freeform 8"/>
          <p:cNvSpPr/>
          <p:nvPr/>
        </p:nvSpPr>
        <p:spPr>
          <a:xfrm>
            <a:off x="3753748" y="2325555"/>
            <a:ext cx="28565" cy="136561"/>
          </a:xfrm>
          <a:custGeom>
            <a:avLst/>
            <a:gdLst/>
            <a:ahLst/>
            <a:cxnLst/>
            <a:rect l="l" t="t" r="r" b="b"/>
            <a:pathLst>
              <a:path w="42848" h="204841">
                <a:moveTo>
                  <a:pt x="0" y="0"/>
                </a:moveTo>
                <a:lnTo>
                  <a:pt x="42847" y="0"/>
                </a:lnTo>
                <a:lnTo>
                  <a:pt x="42847" y="204841"/>
                </a:lnTo>
                <a:lnTo>
                  <a:pt x="0" y="20484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GB" sz="1200"/>
          </a:p>
        </p:txBody>
      </p:sp>
      <p:grpSp>
        <p:nvGrpSpPr>
          <p:cNvPr id="9" name="Group 9"/>
          <p:cNvGrpSpPr/>
          <p:nvPr/>
        </p:nvGrpSpPr>
        <p:grpSpPr>
          <a:xfrm>
            <a:off x="535" y="-257348"/>
            <a:ext cx="4007233" cy="3562083"/>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4F8D99"/>
            </a:solidFill>
          </p:spPr>
          <p:txBody>
            <a:bodyPr/>
            <a:lstStyle/>
            <a:p>
              <a:endParaRPr lang="en-GB" sz="1200"/>
            </a:p>
          </p:txBody>
        </p:sp>
        <p:sp>
          <p:nvSpPr>
            <p:cNvPr id="11" name="TextBox 11"/>
            <p:cNvSpPr txBox="1"/>
            <p:nvPr/>
          </p:nvSpPr>
          <p:spPr>
            <a:xfrm>
              <a:off x="127000" y="50800"/>
              <a:ext cx="558800" cy="635000"/>
            </a:xfrm>
            <a:prstGeom prst="rect">
              <a:avLst/>
            </a:prstGeom>
          </p:spPr>
          <p:txBody>
            <a:bodyPr lIns="33867" tIns="33867" rIns="33867" bIns="33867" rtlCol="0" anchor="ctr"/>
            <a:lstStyle/>
            <a:p>
              <a:pPr algn="ctr">
                <a:lnSpc>
                  <a:spcPts val="3733"/>
                </a:lnSpc>
              </a:pPr>
              <a:r>
                <a:rPr lang="en-US" sz="2666" dirty="0" err="1">
                  <a:solidFill>
                    <a:srgbClr val="FFFFFF"/>
                  </a:solidFill>
                  <a:latin typeface="Roboto Condensed"/>
                </a:rPr>
                <a:t>Các</a:t>
              </a:r>
              <a:r>
                <a:rPr lang="en-US" sz="2666" dirty="0">
                  <a:solidFill>
                    <a:srgbClr val="FFFFFF"/>
                  </a:solidFill>
                  <a:latin typeface="Roboto Condensed"/>
                </a:rPr>
                <a:t> </a:t>
              </a:r>
              <a:r>
                <a:rPr lang="en-US" sz="2666" dirty="0" err="1">
                  <a:solidFill>
                    <a:srgbClr val="FFFFFF"/>
                  </a:solidFill>
                  <a:latin typeface="Roboto Condensed"/>
                </a:rPr>
                <a:t>bước</a:t>
              </a:r>
              <a:r>
                <a:rPr lang="en-US" sz="2666" dirty="0">
                  <a:solidFill>
                    <a:srgbClr val="FFFFFF"/>
                  </a:solidFill>
                  <a:latin typeface="Roboto Condensed"/>
                </a:rPr>
                <a:t> </a:t>
              </a:r>
              <a:r>
                <a:rPr lang="en-US" sz="2666" dirty="0" err="1">
                  <a:solidFill>
                    <a:srgbClr val="FFFFFF"/>
                  </a:solidFill>
                  <a:latin typeface="Roboto Condensed"/>
                </a:rPr>
                <a:t>phân</a:t>
              </a:r>
              <a:r>
                <a:rPr lang="en-US" sz="2666" dirty="0">
                  <a:solidFill>
                    <a:srgbClr val="FFFFFF"/>
                  </a:solidFill>
                  <a:latin typeface="Roboto Condensed"/>
                </a:rPr>
                <a:t> </a:t>
              </a:r>
              <a:r>
                <a:rPr lang="en-US" sz="2666" dirty="0" err="1">
                  <a:solidFill>
                    <a:srgbClr val="FFFFFF"/>
                  </a:solidFill>
                  <a:latin typeface="Roboto Condensed"/>
                </a:rPr>
                <a:t>tích</a:t>
              </a:r>
              <a:r>
                <a:rPr lang="en-US" sz="2666" dirty="0">
                  <a:solidFill>
                    <a:srgbClr val="FFFFFF"/>
                  </a:solidFill>
                  <a:latin typeface="Roboto Condensed"/>
                </a:rPr>
                <a:t> </a:t>
              </a:r>
              <a:r>
                <a:rPr lang="en-US" sz="2666" dirty="0" err="1">
                  <a:solidFill>
                    <a:srgbClr val="FFFFFF"/>
                  </a:solidFill>
                  <a:latin typeface="Roboto Condensed"/>
                </a:rPr>
                <a:t>tác</a:t>
              </a:r>
              <a:r>
                <a:rPr lang="en-US" sz="2666" dirty="0">
                  <a:solidFill>
                    <a:srgbClr val="FFFFFF"/>
                  </a:solidFill>
                  <a:latin typeface="Roboto Condensed"/>
                </a:rPr>
                <a:t> </a:t>
              </a:r>
              <a:r>
                <a:rPr lang="en-US" sz="2666" dirty="0" err="1">
                  <a:solidFill>
                    <a:srgbClr val="FFFFFF"/>
                  </a:solidFill>
                  <a:latin typeface="Roboto Condensed"/>
                </a:rPr>
                <a:t>dụng</a:t>
              </a:r>
              <a:r>
                <a:rPr lang="en-US" sz="2666" dirty="0">
                  <a:solidFill>
                    <a:srgbClr val="FFFFFF"/>
                  </a:solidFill>
                  <a:latin typeface="Roboto Condensed"/>
                </a:rPr>
                <a:t> </a:t>
              </a:r>
              <a:r>
                <a:rPr lang="en-US" sz="2666" dirty="0" err="1">
                  <a:solidFill>
                    <a:srgbClr val="FFFFFF"/>
                  </a:solidFill>
                  <a:latin typeface="Roboto Condensed"/>
                </a:rPr>
                <a:t>của</a:t>
              </a:r>
              <a:r>
                <a:rPr lang="en-US" sz="2666" dirty="0">
                  <a:solidFill>
                    <a:srgbClr val="FFFFFF"/>
                  </a:solidFill>
                  <a:latin typeface="Roboto Condensed"/>
                </a:rPr>
                <a:t> </a:t>
              </a:r>
              <a:r>
                <a:rPr lang="en-US" sz="2666" dirty="0" err="1">
                  <a:solidFill>
                    <a:srgbClr val="FFFFFF"/>
                  </a:solidFill>
                  <a:latin typeface="Roboto Condensed"/>
                </a:rPr>
                <a:t>biện</a:t>
              </a:r>
              <a:r>
                <a:rPr lang="en-US" sz="2666" dirty="0">
                  <a:solidFill>
                    <a:srgbClr val="FFFFFF"/>
                  </a:solidFill>
                  <a:latin typeface="Roboto Condensed"/>
                </a:rPr>
                <a:t> </a:t>
              </a:r>
              <a:r>
                <a:rPr lang="en-US" sz="2666" dirty="0" err="1">
                  <a:solidFill>
                    <a:srgbClr val="FFFFFF"/>
                  </a:solidFill>
                  <a:latin typeface="Roboto Condensed"/>
                </a:rPr>
                <a:t>pháp</a:t>
              </a:r>
              <a:r>
                <a:rPr lang="en-US" sz="2666" dirty="0">
                  <a:solidFill>
                    <a:srgbClr val="FFFFFF"/>
                  </a:solidFill>
                  <a:latin typeface="Roboto Condensed"/>
                </a:rPr>
                <a:t> </a:t>
              </a:r>
              <a:r>
                <a:rPr lang="en-US" sz="2666" dirty="0" err="1">
                  <a:solidFill>
                    <a:srgbClr val="FFFFFF"/>
                  </a:solidFill>
                  <a:latin typeface="Roboto Condensed"/>
                </a:rPr>
                <a:t>điệp</a:t>
              </a:r>
              <a:r>
                <a:rPr lang="en-US" sz="2666" dirty="0">
                  <a:solidFill>
                    <a:srgbClr val="FFFFFF"/>
                  </a:solidFill>
                  <a:latin typeface="Roboto Condensed"/>
                </a:rPr>
                <a:t> </a:t>
              </a:r>
              <a:r>
                <a:rPr lang="en-US" sz="2666" dirty="0" err="1">
                  <a:solidFill>
                    <a:srgbClr val="FFFFFF"/>
                  </a:solidFill>
                  <a:latin typeface="Roboto Condensed"/>
                </a:rPr>
                <a:t>thanh</a:t>
              </a:r>
              <a:r>
                <a:rPr lang="en-US" sz="2666" dirty="0">
                  <a:solidFill>
                    <a:srgbClr val="FFFFFF"/>
                  </a:solidFill>
                  <a:latin typeface="Roboto Condensed"/>
                </a:rPr>
                <a:t> / </a:t>
              </a:r>
              <a:r>
                <a:rPr lang="en-US" sz="2666" dirty="0" err="1">
                  <a:solidFill>
                    <a:srgbClr val="FFFFFF"/>
                  </a:solidFill>
                  <a:latin typeface="Roboto Condensed"/>
                </a:rPr>
                <a:t>điệp</a:t>
              </a:r>
              <a:r>
                <a:rPr lang="en-US" sz="2666" dirty="0">
                  <a:solidFill>
                    <a:srgbClr val="FFFFFF"/>
                  </a:solidFill>
                  <a:latin typeface="Roboto Condensed"/>
                </a:rPr>
                <a:t> </a:t>
              </a:r>
              <a:r>
                <a:rPr lang="en-US" sz="2666" dirty="0" err="1">
                  <a:solidFill>
                    <a:srgbClr val="FFFFFF"/>
                  </a:solidFill>
                  <a:latin typeface="Roboto Condensed"/>
                </a:rPr>
                <a:t>vần</a:t>
              </a:r>
              <a:r>
                <a:rPr lang="en-US" sz="2666" dirty="0">
                  <a:solidFill>
                    <a:srgbClr val="FFFFFF"/>
                  </a:solidFill>
                  <a:latin typeface="Roboto Condensed"/>
                </a:rPr>
                <a:t>:</a:t>
              </a:r>
            </a:p>
          </p:txBody>
        </p:sp>
      </p:grpSp>
      <p:grpSp>
        <p:nvGrpSpPr>
          <p:cNvPr id="12" name="Group 12"/>
          <p:cNvGrpSpPr/>
          <p:nvPr/>
        </p:nvGrpSpPr>
        <p:grpSpPr>
          <a:xfrm>
            <a:off x="3644491" y="503939"/>
            <a:ext cx="7970926" cy="1028700"/>
            <a:chOff x="0" y="0"/>
            <a:chExt cx="3149008" cy="406400"/>
          </a:xfrm>
        </p:grpSpPr>
        <p:sp>
          <p:nvSpPr>
            <p:cNvPr id="13" name="Freeform 13"/>
            <p:cNvSpPr/>
            <p:nvPr/>
          </p:nvSpPr>
          <p:spPr>
            <a:xfrm>
              <a:off x="0" y="0"/>
              <a:ext cx="3149008" cy="406400"/>
            </a:xfrm>
            <a:custGeom>
              <a:avLst/>
              <a:gdLst/>
              <a:ahLst/>
              <a:cxnLst/>
              <a:rect l="l" t="t" r="r" b="b"/>
              <a:pathLst>
                <a:path w="3149008" h="406400">
                  <a:moveTo>
                    <a:pt x="2945808" y="0"/>
                  </a:moveTo>
                  <a:cubicBezTo>
                    <a:pt x="3058032" y="0"/>
                    <a:pt x="3149008" y="90976"/>
                    <a:pt x="3149008" y="203200"/>
                  </a:cubicBezTo>
                  <a:cubicBezTo>
                    <a:pt x="3149008" y="315424"/>
                    <a:pt x="3058032" y="406400"/>
                    <a:pt x="2945808" y="406400"/>
                  </a:cubicBezTo>
                  <a:lnTo>
                    <a:pt x="203200" y="406400"/>
                  </a:lnTo>
                  <a:cubicBezTo>
                    <a:pt x="90976" y="406400"/>
                    <a:pt x="0" y="315424"/>
                    <a:pt x="0" y="203200"/>
                  </a:cubicBezTo>
                  <a:cubicBezTo>
                    <a:pt x="0" y="90976"/>
                    <a:pt x="90976" y="0"/>
                    <a:pt x="203200" y="0"/>
                  </a:cubicBezTo>
                  <a:close/>
                </a:path>
              </a:pathLst>
            </a:custGeom>
            <a:solidFill>
              <a:srgbClr val="B6D2D3"/>
            </a:solidFill>
          </p:spPr>
          <p:txBody>
            <a:bodyPr/>
            <a:lstStyle/>
            <a:p>
              <a:endParaRPr lang="en-GB" sz="1200"/>
            </a:p>
          </p:txBody>
        </p:sp>
        <p:sp>
          <p:nvSpPr>
            <p:cNvPr id="14" name="TextBox 14"/>
            <p:cNvSpPr txBox="1"/>
            <p:nvPr/>
          </p:nvSpPr>
          <p:spPr>
            <a:xfrm>
              <a:off x="0" y="-76200"/>
              <a:ext cx="3149008" cy="482600"/>
            </a:xfrm>
            <a:prstGeom prst="rect">
              <a:avLst/>
            </a:prstGeom>
          </p:spPr>
          <p:txBody>
            <a:bodyPr lIns="33867" tIns="33867" rIns="33867" bIns="33867" rtlCol="0" anchor="ctr"/>
            <a:lstStyle/>
            <a:p>
              <a:pPr algn="ctr">
                <a:lnSpc>
                  <a:spcPts val="3733"/>
                </a:lnSpc>
              </a:pPr>
              <a:r>
                <a:rPr lang="en-US" sz="2666" dirty="0" err="1">
                  <a:solidFill>
                    <a:srgbClr val="0E2A47"/>
                  </a:solidFill>
                  <a:latin typeface="Roboto Condensed Bold"/>
                </a:rPr>
                <a:t>Bước</a:t>
              </a:r>
              <a:r>
                <a:rPr lang="en-US" sz="2666" dirty="0">
                  <a:solidFill>
                    <a:srgbClr val="0E2A47"/>
                  </a:solidFill>
                  <a:latin typeface="Roboto Condensed Bold"/>
                </a:rPr>
                <a:t> 1: </a:t>
              </a:r>
              <a:r>
                <a:rPr lang="en-US" sz="2666" dirty="0" err="1">
                  <a:solidFill>
                    <a:srgbClr val="0E2A47"/>
                  </a:solidFill>
                  <a:latin typeface="Roboto Condensed"/>
                </a:rPr>
                <a:t>Nêu</a:t>
              </a:r>
              <a:r>
                <a:rPr lang="en-US" sz="2666" dirty="0">
                  <a:solidFill>
                    <a:srgbClr val="0E2A47"/>
                  </a:solidFill>
                  <a:latin typeface="Roboto Condensed"/>
                </a:rPr>
                <a:t> </a:t>
              </a:r>
              <a:r>
                <a:rPr lang="en-US" sz="2666" dirty="0" err="1">
                  <a:solidFill>
                    <a:srgbClr val="0E2A47"/>
                  </a:solidFill>
                  <a:latin typeface="Roboto Condensed"/>
                </a:rPr>
                <a:t>tên</a:t>
              </a:r>
              <a:r>
                <a:rPr lang="en-US" sz="2666" dirty="0">
                  <a:solidFill>
                    <a:srgbClr val="0E2A47"/>
                  </a:solidFill>
                  <a:latin typeface="Roboto Condensed"/>
                </a:rPr>
                <a:t> </a:t>
              </a:r>
              <a:r>
                <a:rPr lang="en-US" sz="2666" dirty="0" err="1">
                  <a:solidFill>
                    <a:srgbClr val="0E2A47"/>
                  </a:solidFill>
                  <a:latin typeface="Roboto Condensed"/>
                </a:rPr>
                <a:t>biện</a:t>
              </a:r>
              <a:r>
                <a:rPr lang="en-US" sz="2666" dirty="0">
                  <a:solidFill>
                    <a:srgbClr val="0E2A47"/>
                  </a:solidFill>
                  <a:latin typeface="Roboto Condensed"/>
                </a:rPr>
                <a:t> </a:t>
              </a:r>
              <a:r>
                <a:rPr lang="en-US" sz="2666" dirty="0" err="1">
                  <a:solidFill>
                    <a:srgbClr val="0E2A47"/>
                  </a:solidFill>
                  <a:latin typeface="Roboto Condensed"/>
                </a:rPr>
                <a:t>pháp</a:t>
              </a:r>
              <a:r>
                <a:rPr lang="en-US" sz="2666" dirty="0">
                  <a:solidFill>
                    <a:srgbClr val="0E2A47"/>
                  </a:solidFill>
                  <a:latin typeface="Roboto Condensed"/>
                </a:rPr>
                <a:t> </a:t>
              </a:r>
              <a:r>
                <a:rPr lang="en-US" sz="2666" dirty="0" err="1">
                  <a:solidFill>
                    <a:srgbClr val="0E2A47"/>
                  </a:solidFill>
                  <a:latin typeface="Roboto Condensed"/>
                </a:rPr>
                <a:t>tu</a:t>
              </a:r>
              <a:r>
                <a:rPr lang="en-US" sz="2666" dirty="0">
                  <a:solidFill>
                    <a:srgbClr val="0E2A47"/>
                  </a:solidFill>
                  <a:latin typeface="Roboto Condensed"/>
                </a:rPr>
                <a:t> </a:t>
              </a:r>
              <a:r>
                <a:rPr lang="en-US" sz="2666" dirty="0" err="1">
                  <a:solidFill>
                    <a:srgbClr val="0E2A47"/>
                  </a:solidFill>
                  <a:latin typeface="Roboto Condensed"/>
                </a:rPr>
                <a:t>từ</a:t>
              </a:r>
              <a:endParaRPr lang="en-US" sz="2666" dirty="0">
                <a:solidFill>
                  <a:srgbClr val="0E2A47"/>
                </a:solidFill>
                <a:latin typeface="Roboto Condensed"/>
              </a:endParaRPr>
            </a:p>
          </p:txBody>
        </p:sp>
      </p:grpSp>
      <p:grpSp>
        <p:nvGrpSpPr>
          <p:cNvPr id="15" name="Group 15"/>
          <p:cNvGrpSpPr/>
          <p:nvPr/>
        </p:nvGrpSpPr>
        <p:grpSpPr>
          <a:xfrm>
            <a:off x="3452473" y="1760361"/>
            <a:ext cx="8178101" cy="1221581"/>
            <a:chOff x="0" y="-203723"/>
            <a:chExt cx="3230854" cy="482600"/>
          </a:xfrm>
        </p:grpSpPr>
        <p:sp>
          <p:nvSpPr>
            <p:cNvPr id="16" name="Freeform 16"/>
            <p:cNvSpPr/>
            <p:nvPr/>
          </p:nvSpPr>
          <p:spPr>
            <a:xfrm>
              <a:off x="92648" y="-138391"/>
              <a:ext cx="3138206" cy="406400"/>
            </a:xfrm>
            <a:custGeom>
              <a:avLst/>
              <a:gdLst/>
              <a:ahLst/>
              <a:cxnLst/>
              <a:rect l="l" t="t" r="r" b="b"/>
              <a:pathLst>
                <a:path w="3138206" h="406400">
                  <a:moveTo>
                    <a:pt x="2935006" y="0"/>
                  </a:moveTo>
                  <a:cubicBezTo>
                    <a:pt x="3047230" y="0"/>
                    <a:pt x="3138206" y="90976"/>
                    <a:pt x="3138206" y="203200"/>
                  </a:cubicBezTo>
                  <a:cubicBezTo>
                    <a:pt x="3138206" y="315424"/>
                    <a:pt x="3047230" y="406400"/>
                    <a:pt x="2935006" y="406400"/>
                  </a:cubicBezTo>
                  <a:lnTo>
                    <a:pt x="203200" y="406400"/>
                  </a:lnTo>
                  <a:cubicBezTo>
                    <a:pt x="90976" y="406400"/>
                    <a:pt x="0" y="315424"/>
                    <a:pt x="0" y="203200"/>
                  </a:cubicBezTo>
                  <a:cubicBezTo>
                    <a:pt x="0" y="90976"/>
                    <a:pt x="90976" y="0"/>
                    <a:pt x="203200" y="0"/>
                  </a:cubicBezTo>
                  <a:close/>
                </a:path>
              </a:pathLst>
            </a:custGeom>
            <a:solidFill>
              <a:srgbClr val="B6D2D3"/>
            </a:solidFill>
          </p:spPr>
          <p:txBody>
            <a:bodyPr/>
            <a:lstStyle/>
            <a:p>
              <a:endParaRPr lang="en-GB" sz="1200"/>
            </a:p>
          </p:txBody>
        </p:sp>
        <p:sp>
          <p:nvSpPr>
            <p:cNvPr id="17" name="TextBox 17"/>
            <p:cNvSpPr txBox="1"/>
            <p:nvPr/>
          </p:nvSpPr>
          <p:spPr>
            <a:xfrm>
              <a:off x="0" y="-203723"/>
              <a:ext cx="3138205" cy="482600"/>
            </a:xfrm>
            <a:prstGeom prst="rect">
              <a:avLst/>
            </a:prstGeom>
          </p:spPr>
          <p:txBody>
            <a:bodyPr lIns="33867" tIns="33867" rIns="33867" bIns="33867" rtlCol="0" anchor="ctr"/>
            <a:lstStyle/>
            <a:p>
              <a:pPr algn="ctr">
                <a:lnSpc>
                  <a:spcPts val="3733"/>
                </a:lnSpc>
              </a:pPr>
              <a:r>
                <a:rPr lang="en-US" sz="2666" dirty="0" err="1">
                  <a:solidFill>
                    <a:srgbClr val="0E2A47"/>
                  </a:solidFill>
                  <a:latin typeface="Roboto Condensed Bold"/>
                </a:rPr>
                <a:t>Bước</a:t>
              </a:r>
              <a:r>
                <a:rPr lang="en-US" sz="2666" dirty="0">
                  <a:solidFill>
                    <a:srgbClr val="0E2A47"/>
                  </a:solidFill>
                  <a:latin typeface="Roboto Condensed Bold"/>
                </a:rPr>
                <a:t> 2: </a:t>
              </a:r>
              <a:r>
                <a:rPr lang="en-US" sz="2666" dirty="0" err="1">
                  <a:solidFill>
                    <a:srgbClr val="0E2A47"/>
                  </a:solidFill>
                  <a:latin typeface="Roboto Condensed"/>
                </a:rPr>
                <a:t>Chỉ</a:t>
              </a:r>
              <a:r>
                <a:rPr lang="en-US" sz="2666" dirty="0">
                  <a:solidFill>
                    <a:srgbClr val="0E2A47"/>
                  </a:solidFill>
                  <a:latin typeface="Roboto Condensed"/>
                </a:rPr>
                <a:t> </a:t>
              </a:r>
              <a:r>
                <a:rPr lang="en-US" sz="2666" dirty="0" err="1">
                  <a:solidFill>
                    <a:srgbClr val="0E2A47"/>
                  </a:solidFill>
                  <a:latin typeface="Roboto Condensed"/>
                </a:rPr>
                <a:t>rõ</a:t>
              </a:r>
              <a:r>
                <a:rPr lang="en-US" sz="2666" dirty="0">
                  <a:solidFill>
                    <a:srgbClr val="0E2A47"/>
                  </a:solidFill>
                  <a:latin typeface="Roboto Condensed"/>
                </a:rPr>
                <a:t> </a:t>
              </a:r>
              <a:r>
                <a:rPr lang="en-US" sz="2666" dirty="0" err="1">
                  <a:solidFill>
                    <a:srgbClr val="0E2A47"/>
                  </a:solidFill>
                  <a:latin typeface="Roboto Condensed"/>
                </a:rPr>
                <a:t>từ</a:t>
              </a:r>
              <a:r>
                <a:rPr lang="en-US" sz="2666" dirty="0">
                  <a:solidFill>
                    <a:srgbClr val="0E2A47"/>
                  </a:solidFill>
                  <a:latin typeface="Roboto Condensed"/>
                </a:rPr>
                <a:t> </a:t>
              </a:r>
              <a:r>
                <a:rPr lang="en-US" sz="2666" dirty="0" err="1">
                  <a:solidFill>
                    <a:srgbClr val="0E2A47"/>
                  </a:solidFill>
                  <a:latin typeface="Roboto Condensed"/>
                </a:rPr>
                <a:t>ngữ</a:t>
              </a:r>
              <a:r>
                <a:rPr lang="en-US" sz="2666" dirty="0">
                  <a:solidFill>
                    <a:srgbClr val="0E2A47"/>
                  </a:solidFill>
                  <a:latin typeface="Roboto Condensed"/>
                </a:rPr>
                <a:t> </a:t>
              </a:r>
              <a:r>
                <a:rPr lang="en-US" sz="2666" dirty="0" err="1">
                  <a:solidFill>
                    <a:srgbClr val="0E2A47"/>
                  </a:solidFill>
                  <a:latin typeface="Roboto Condensed"/>
                </a:rPr>
                <a:t>thể</a:t>
              </a:r>
              <a:r>
                <a:rPr lang="en-US" sz="2666" dirty="0">
                  <a:solidFill>
                    <a:srgbClr val="0E2A47"/>
                  </a:solidFill>
                  <a:latin typeface="Roboto Condensed"/>
                </a:rPr>
                <a:t> </a:t>
              </a:r>
              <a:r>
                <a:rPr lang="en-US" sz="2666" dirty="0" err="1">
                  <a:solidFill>
                    <a:srgbClr val="0E2A47"/>
                  </a:solidFill>
                  <a:latin typeface="Roboto Condensed"/>
                </a:rPr>
                <a:t>hiện</a:t>
              </a:r>
              <a:r>
                <a:rPr lang="en-US" sz="2666" dirty="0">
                  <a:solidFill>
                    <a:srgbClr val="0E2A47"/>
                  </a:solidFill>
                  <a:latin typeface="Roboto Condensed"/>
                </a:rPr>
                <a:t> </a:t>
              </a:r>
              <a:r>
                <a:rPr lang="en-US" sz="2666" dirty="0" err="1">
                  <a:solidFill>
                    <a:srgbClr val="0E2A47"/>
                  </a:solidFill>
                  <a:latin typeface="Roboto Condensed"/>
                </a:rPr>
                <a:t>biện</a:t>
              </a:r>
              <a:r>
                <a:rPr lang="en-US" sz="2666" dirty="0">
                  <a:solidFill>
                    <a:srgbClr val="0E2A47"/>
                  </a:solidFill>
                  <a:latin typeface="Roboto Condensed"/>
                </a:rPr>
                <a:t> </a:t>
              </a:r>
              <a:r>
                <a:rPr lang="en-US" sz="2666" dirty="0" err="1">
                  <a:solidFill>
                    <a:srgbClr val="0E2A47"/>
                  </a:solidFill>
                  <a:latin typeface="Roboto Condensed"/>
                </a:rPr>
                <a:t>pháp</a:t>
              </a:r>
              <a:endParaRPr lang="en-US" sz="2666" dirty="0">
                <a:solidFill>
                  <a:srgbClr val="0E2A47"/>
                </a:solidFill>
                <a:latin typeface="Roboto Condensed"/>
              </a:endParaRPr>
            </a:p>
          </p:txBody>
        </p:sp>
      </p:grpSp>
      <p:grpSp>
        <p:nvGrpSpPr>
          <p:cNvPr id="18" name="Group 18"/>
          <p:cNvGrpSpPr/>
          <p:nvPr/>
        </p:nvGrpSpPr>
        <p:grpSpPr>
          <a:xfrm>
            <a:off x="3452473" y="3313811"/>
            <a:ext cx="8162944" cy="3132244"/>
            <a:chOff x="0" y="-78364"/>
            <a:chExt cx="3224867" cy="1237430"/>
          </a:xfrm>
        </p:grpSpPr>
        <p:sp>
          <p:nvSpPr>
            <p:cNvPr id="19" name="Freeform 19"/>
            <p:cNvSpPr/>
            <p:nvPr/>
          </p:nvSpPr>
          <p:spPr>
            <a:xfrm>
              <a:off x="0" y="-62386"/>
              <a:ext cx="3224867" cy="1215199"/>
            </a:xfrm>
            <a:custGeom>
              <a:avLst/>
              <a:gdLst/>
              <a:ahLst/>
              <a:cxnLst/>
              <a:rect l="l" t="t" r="r" b="b"/>
              <a:pathLst>
                <a:path w="3105494" h="1152813">
                  <a:moveTo>
                    <a:pt x="2902294" y="0"/>
                  </a:moveTo>
                  <a:cubicBezTo>
                    <a:pt x="3014518" y="0"/>
                    <a:pt x="3105494" y="258066"/>
                    <a:pt x="3105494" y="576406"/>
                  </a:cubicBezTo>
                  <a:cubicBezTo>
                    <a:pt x="3105494" y="894747"/>
                    <a:pt x="3014518" y="1152813"/>
                    <a:pt x="2902294" y="1152813"/>
                  </a:cubicBezTo>
                  <a:lnTo>
                    <a:pt x="203200" y="1152813"/>
                  </a:lnTo>
                  <a:cubicBezTo>
                    <a:pt x="90976" y="1152813"/>
                    <a:pt x="0" y="894747"/>
                    <a:pt x="0" y="576406"/>
                  </a:cubicBezTo>
                  <a:cubicBezTo>
                    <a:pt x="0" y="258066"/>
                    <a:pt x="90976" y="0"/>
                    <a:pt x="203200" y="0"/>
                  </a:cubicBezTo>
                  <a:close/>
                </a:path>
              </a:pathLst>
            </a:custGeom>
            <a:solidFill>
              <a:srgbClr val="B6D2D3"/>
            </a:solidFill>
          </p:spPr>
          <p:txBody>
            <a:bodyPr/>
            <a:lstStyle/>
            <a:p>
              <a:endParaRPr lang="en-GB" sz="1200"/>
            </a:p>
          </p:txBody>
        </p:sp>
        <p:sp>
          <p:nvSpPr>
            <p:cNvPr id="20" name="TextBox 20"/>
            <p:cNvSpPr txBox="1"/>
            <p:nvPr/>
          </p:nvSpPr>
          <p:spPr>
            <a:xfrm>
              <a:off x="24990" y="-78364"/>
              <a:ext cx="3152936" cy="1237430"/>
            </a:xfrm>
            <a:prstGeom prst="rect">
              <a:avLst/>
            </a:prstGeom>
          </p:spPr>
          <p:txBody>
            <a:bodyPr lIns="118533" tIns="118533" rIns="118533" bIns="118533" rtlCol="0" anchor="ctr"/>
            <a:lstStyle/>
            <a:p>
              <a:pPr algn="ctr">
                <a:lnSpc>
                  <a:spcPts val="3386"/>
                </a:lnSpc>
              </a:pPr>
              <a:r>
                <a:rPr lang="en-US" sz="2666" dirty="0" err="1">
                  <a:solidFill>
                    <a:srgbClr val="0E2A47"/>
                  </a:solidFill>
                  <a:latin typeface="Roboto Condensed Bold"/>
                </a:rPr>
                <a:t>Bước</a:t>
              </a:r>
              <a:r>
                <a:rPr lang="en-US" sz="2666" dirty="0">
                  <a:solidFill>
                    <a:srgbClr val="0E2A47"/>
                  </a:solidFill>
                  <a:latin typeface="Roboto Condensed Bold"/>
                </a:rPr>
                <a:t> 3: </a:t>
              </a:r>
              <a:r>
                <a:rPr lang="en-US" sz="2666" dirty="0" err="1">
                  <a:solidFill>
                    <a:srgbClr val="0E2A47"/>
                  </a:solidFill>
                  <a:latin typeface="Roboto Condensed"/>
                </a:rPr>
                <a:t>Nêu</a:t>
              </a:r>
              <a:r>
                <a:rPr lang="en-US" sz="2666" dirty="0">
                  <a:solidFill>
                    <a:srgbClr val="0E2A47"/>
                  </a:solidFill>
                  <a:latin typeface="Roboto Condensed"/>
                </a:rPr>
                <a:t> </a:t>
              </a:r>
              <a:r>
                <a:rPr lang="en-US" sz="2666" dirty="0" err="1">
                  <a:solidFill>
                    <a:srgbClr val="0E2A47"/>
                  </a:solidFill>
                  <a:latin typeface="Roboto Condensed"/>
                </a:rPr>
                <a:t>tác</a:t>
              </a:r>
              <a:r>
                <a:rPr lang="en-US" sz="2666" dirty="0">
                  <a:solidFill>
                    <a:srgbClr val="0E2A47"/>
                  </a:solidFill>
                  <a:latin typeface="Roboto Condensed"/>
                </a:rPr>
                <a:t> </a:t>
              </a:r>
              <a:r>
                <a:rPr lang="en-US" sz="2666" dirty="0" err="1">
                  <a:solidFill>
                    <a:srgbClr val="0E2A47"/>
                  </a:solidFill>
                  <a:latin typeface="Roboto Condensed"/>
                </a:rPr>
                <a:t>dụng</a:t>
              </a:r>
              <a:r>
                <a:rPr lang="en-US" sz="2666" dirty="0">
                  <a:solidFill>
                    <a:srgbClr val="0E2A47"/>
                  </a:solidFill>
                  <a:latin typeface="Roboto Condensed"/>
                </a:rPr>
                <a:t>:</a:t>
              </a:r>
            </a:p>
            <a:p>
              <a:pPr algn="just">
                <a:lnSpc>
                  <a:spcPts val="3386"/>
                </a:lnSpc>
              </a:pPr>
              <a:r>
                <a:rPr lang="en-US" sz="2666" dirty="0">
                  <a:solidFill>
                    <a:srgbClr val="0E2A47"/>
                  </a:solidFill>
                  <a:latin typeface="Roboto Condensed"/>
                </a:rPr>
                <a:t>+</a:t>
              </a:r>
              <a:r>
                <a:rPr lang="en-US" sz="2666" dirty="0" err="1">
                  <a:solidFill>
                    <a:srgbClr val="0E2A47"/>
                  </a:solidFill>
                  <a:latin typeface="Roboto Condensed"/>
                </a:rPr>
                <a:t>Về</a:t>
              </a:r>
              <a:r>
                <a:rPr lang="en-US" sz="2666" dirty="0">
                  <a:solidFill>
                    <a:srgbClr val="0E2A47"/>
                  </a:solidFill>
                  <a:latin typeface="Roboto Condensed"/>
                </a:rPr>
                <a:t> </a:t>
              </a:r>
              <a:r>
                <a:rPr lang="en-US" sz="2666" dirty="0" err="1">
                  <a:solidFill>
                    <a:srgbClr val="0E2A47"/>
                  </a:solidFill>
                  <a:latin typeface="Roboto Condensed"/>
                </a:rPr>
                <a:t>nghệ</a:t>
              </a:r>
              <a:r>
                <a:rPr lang="en-US" sz="2666" dirty="0">
                  <a:solidFill>
                    <a:srgbClr val="0E2A47"/>
                  </a:solidFill>
                  <a:latin typeface="Roboto Condensed"/>
                </a:rPr>
                <a:t> </a:t>
              </a:r>
              <a:r>
                <a:rPr lang="en-US" sz="2666" dirty="0" err="1">
                  <a:solidFill>
                    <a:srgbClr val="0E2A47"/>
                  </a:solidFill>
                  <a:latin typeface="Roboto Condensed"/>
                </a:rPr>
                <a:t>thuật</a:t>
              </a:r>
              <a:r>
                <a:rPr lang="en-US" sz="2666" dirty="0">
                  <a:solidFill>
                    <a:srgbClr val="0E2A47"/>
                  </a:solidFill>
                  <a:latin typeface="Roboto Condensed"/>
                </a:rPr>
                <a:t>: </a:t>
              </a:r>
              <a:r>
                <a:rPr lang="en-US" sz="2666" dirty="0" err="1">
                  <a:solidFill>
                    <a:srgbClr val="0E2A47"/>
                  </a:solidFill>
                  <a:latin typeface="Roboto Condensed"/>
                </a:rPr>
                <a:t>tạo</a:t>
              </a:r>
              <a:r>
                <a:rPr lang="en-US" sz="2666" dirty="0">
                  <a:solidFill>
                    <a:srgbClr val="0E2A47"/>
                  </a:solidFill>
                  <a:latin typeface="Roboto Condensed"/>
                </a:rPr>
                <a:t> </a:t>
              </a:r>
              <a:r>
                <a:rPr lang="en-US" sz="2666" dirty="0" err="1">
                  <a:solidFill>
                    <a:srgbClr val="0E2A47"/>
                  </a:solidFill>
                  <a:latin typeface="Roboto Condensed"/>
                </a:rPr>
                <a:t>nên</a:t>
              </a:r>
              <a:r>
                <a:rPr lang="en-US" sz="2666" dirty="0">
                  <a:solidFill>
                    <a:srgbClr val="0E2A47"/>
                  </a:solidFill>
                  <a:latin typeface="Roboto Condensed"/>
                </a:rPr>
                <a:t> </a:t>
              </a:r>
              <a:r>
                <a:rPr lang="en-US" sz="2666" dirty="0" err="1">
                  <a:solidFill>
                    <a:srgbClr val="0E2A47"/>
                  </a:solidFill>
                  <a:latin typeface="Roboto Condensed"/>
                </a:rPr>
                <a:t>diễn</a:t>
              </a:r>
              <a:r>
                <a:rPr lang="en-US" sz="2666" dirty="0">
                  <a:solidFill>
                    <a:srgbClr val="0E2A47"/>
                  </a:solidFill>
                  <a:latin typeface="Roboto Condensed"/>
                </a:rPr>
                <a:t> </a:t>
              </a:r>
              <a:r>
                <a:rPr lang="en-US" sz="2666" dirty="0" err="1">
                  <a:solidFill>
                    <a:srgbClr val="0E2A47"/>
                  </a:solidFill>
                  <a:latin typeface="Roboto Condensed"/>
                </a:rPr>
                <a:t>đạt</a:t>
              </a:r>
              <a:r>
                <a:rPr lang="en-US" sz="2666" dirty="0">
                  <a:solidFill>
                    <a:srgbClr val="0E2A47"/>
                  </a:solidFill>
                  <a:latin typeface="Roboto Condensed"/>
                </a:rPr>
                <a:t> </a:t>
              </a:r>
              <a:r>
                <a:rPr lang="en-US" sz="2666" dirty="0" err="1">
                  <a:solidFill>
                    <a:srgbClr val="0E2A47"/>
                  </a:solidFill>
                  <a:latin typeface="Roboto Condensed"/>
                </a:rPr>
                <a:t>độc</a:t>
              </a:r>
              <a:r>
                <a:rPr lang="en-US" sz="2666" dirty="0">
                  <a:solidFill>
                    <a:srgbClr val="0E2A47"/>
                  </a:solidFill>
                  <a:latin typeface="Roboto Condensed"/>
                </a:rPr>
                <a:t> </a:t>
              </a:r>
              <a:r>
                <a:rPr lang="en-US" sz="2666" dirty="0" err="1">
                  <a:solidFill>
                    <a:srgbClr val="0E2A47"/>
                  </a:solidFill>
                  <a:latin typeface="Roboto Condensed"/>
                </a:rPr>
                <a:t>đáo</a:t>
              </a:r>
              <a:r>
                <a:rPr lang="en-US" sz="2666" dirty="0">
                  <a:solidFill>
                    <a:srgbClr val="0E2A47"/>
                  </a:solidFill>
                  <a:latin typeface="Roboto Condensed"/>
                </a:rPr>
                <a:t>, </a:t>
              </a:r>
              <a:r>
                <a:rPr lang="en-US" sz="2666" dirty="0" err="1">
                  <a:solidFill>
                    <a:srgbClr val="0E2A47"/>
                  </a:solidFill>
                  <a:latin typeface="Roboto Condensed"/>
                </a:rPr>
                <a:t>tăng</a:t>
              </a:r>
              <a:r>
                <a:rPr lang="en-US" sz="2666" dirty="0">
                  <a:solidFill>
                    <a:srgbClr val="0E2A47"/>
                  </a:solidFill>
                  <a:latin typeface="Roboto Condensed"/>
                </a:rPr>
                <a:t> </a:t>
              </a:r>
              <a:r>
                <a:rPr lang="en-US" sz="2666" dirty="0" err="1">
                  <a:solidFill>
                    <a:srgbClr val="0E2A47"/>
                  </a:solidFill>
                  <a:latin typeface="Roboto Condensed"/>
                </a:rPr>
                <a:t>nhạc</a:t>
              </a:r>
              <a:r>
                <a:rPr lang="en-US" sz="2666" dirty="0">
                  <a:solidFill>
                    <a:srgbClr val="0E2A47"/>
                  </a:solidFill>
                  <a:latin typeface="Roboto Condensed"/>
                </a:rPr>
                <a:t> </a:t>
              </a:r>
              <a:r>
                <a:rPr lang="en-US" sz="2666" dirty="0" err="1">
                  <a:solidFill>
                    <a:srgbClr val="0E2A47"/>
                  </a:solidFill>
                  <a:latin typeface="Roboto Condensed"/>
                </a:rPr>
                <a:t>tính</a:t>
              </a:r>
              <a:r>
                <a:rPr lang="en-US" sz="2666" dirty="0">
                  <a:solidFill>
                    <a:srgbClr val="0E2A47"/>
                  </a:solidFill>
                  <a:latin typeface="Roboto Condensed"/>
                </a:rPr>
                <a:t> </a:t>
              </a:r>
              <a:r>
                <a:rPr lang="en-US" sz="2666" dirty="0" err="1">
                  <a:solidFill>
                    <a:srgbClr val="0E2A47"/>
                  </a:solidFill>
                  <a:latin typeface="Roboto Condensed"/>
                </a:rPr>
                <a:t>cho</a:t>
              </a:r>
              <a:r>
                <a:rPr lang="en-US" sz="2666" dirty="0">
                  <a:solidFill>
                    <a:srgbClr val="0E2A47"/>
                  </a:solidFill>
                  <a:latin typeface="Roboto Condensed"/>
                </a:rPr>
                <a:t> </a:t>
              </a:r>
              <a:r>
                <a:rPr lang="en-US" sz="2666" dirty="0" err="1">
                  <a:solidFill>
                    <a:srgbClr val="0E2A47"/>
                  </a:solidFill>
                  <a:latin typeface="Roboto Condensed"/>
                </a:rPr>
                <a:t>câu</a:t>
              </a:r>
              <a:r>
                <a:rPr lang="en-US" sz="2666" dirty="0">
                  <a:solidFill>
                    <a:srgbClr val="0E2A47"/>
                  </a:solidFill>
                  <a:latin typeface="Roboto Condensed"/>
                </a:rPr>
                <a:t> </a:t>
              </a:r>
              <a:r>
                <a:rPr lang="en-US" sz="2666" dirty="0" err="1">
                  <a:solidFill>
                    <a:srgbClr val="0E2A47"/>
                  </a:solidFill>
                  <a:latin typeface="Roboto Condensed"/>
                </a:rPr>
                <a:t>thơ</a:t>
              </a:r>
              <a:r>
                <a:rPr lang="en-US" sz="2666" dirty="0">
                  <a:solidFill>
                    <a:srgbClr val="0E2A47"/>
                  </a:solidFill>
                  <a:latin typeface="Roboto Condensed"/>
                </a:rPr>
                <a:t> / </a:t>
              </a:r>
              <a:r>
                <a:rPr lang="en-US" sz="2666" dirty="0" err="1">
                  <a:solidFill>
                    <a:srgbClr val="0E2A47"/>
                  </a:solidFill>
                  <a:latin typeface="Roboto Condensed"/>
                </a:rPr>
                <a:t>đoạn</a:t>
              </a:r>
              <a:r>
                <a:rPr lang="en-US" sz="2666" dirty="0">
                  <a:solidFill>
                    <a:srgbClr val="0E2A47"/>
                  </a:solidFill>
                  <a:latin typeface="Roboto Condensed"/>
                </a:rPr>
                <a:t> </a:t>
              </a:r>
              <a:r>
                <a:rPr lang="en-US" sz="2666" dirty="0" err="1">
                  <a:solidFill>
                    <a:srgbClr val="0E2A47"/>
                  </a:solidFill>
                  <a:latin typeface="Roboto Condensed"/>
                </a:rPr>
                <a:t>thơ</a:t>
              </a:r>
              <a:endParaRPr lang="en-US" sz="2666" dirty="0">
                <a:solidFill>
                  <a:srgbClr val="0E2A47"/>
                </a:solidFill>
                <a:latin typeface="Roboto Condensed"/>
              </a:endParaRPr>
            </a:p>
            <a:p>
              <a:pPr algn="just">
                <a:lnSpc>
                  <a:spcPts val="3386"/>
                </a:lnSpc>
              </a:pPr>
              <a:r>
                <a:rPr lang="en-US" sz="2666" dirty="0">
                  <a:solidFill>
                    <a:srgbClr val="0E2A47"/>
                  </a:solidFill>
                  <a:latin typeface="Roboto Condensed"/>
                </a:rPr>
                <a:t>+ </a:t>
              </a:r>
              <a:r>
                <a:rPr lang="en-US" sz="2666" dirty="0" err="1">
                  <a:solidFill>
                    <a:srgbClr val="0E2A47"/>
                  </a:solidFill>
                  <a:latin typeface="Roboto Condensed"/>
                </a:rPr>
                <a:t>Về</a:t>
              </a:r>
              <a:r>
                <a:rPr lang="en-US" sz="2666" dirty="0">
                  <a:solidFill>
                    <a:srgbClr val="0E2A47"/>
                  </a:solidFill>
                  <a:latin typeface="Roboto Condensed"/>
                </a:rPr>
                <a:t> </a:t>
              </a:r>
              <a:r>
                <a:rPr lang="en-US" sz="2666" dirty="0" err="1">
                  <a:solidFill>
                    <a:srgbClr val="0E2A47"/>
                  </a:solidFill>
                  <a:latin typeface="Roboto Condensed"/>
                </a:rPr>
                <a:t>nội</a:t>
              </a:r>
              <a:r>
                <a:rPr lang="en-US" sz="2666" dirty="0">
                  <a:solidFill>
                    <a:srgbClr val="0E2A47"/>
                  </a:solidFill>
                  <a:latin typeface="Roboto Condensed"/>
                </a:rPr>
                <a:t> dung: </a:t>
              </a:r>
              <a:r>
                <a:rPr lang="en-US" sz="2666" dirty="0" err="1">
                  <a:solidFill>
                    <a:srgbClr val="0E2A47"/>
                  </a:solidFill>
                  <a:latin typeface="Roboto Condensed"/>
                </a:rPr>
                <a:t>phép</a:t>
              </a:r>
              <a:r>
                <a:rPr lang="en-US" sz="2666" dirty="0">
                  <a:solidFill>
                    <a:srgbClr val="0E2A47"/>
                  </a:solidFill>
                  <a:latin typeface="Roboto Condensed"/>
                </a:rPr>
                <a:t> </a:t>
              </a:r>
              <a:r>
                <a:rPr lang="en-US" sz="2666" dirty="0" err="1">
                  <a:solidFill>
                    <a:srgbClr val="0E2A47"/>
                  </a:solidFill>
                  <a:latin typeface="Roboto Condensed"/>
                </a:rPr>
                <a:t>điệp</a:t>
              </a:r>
              <a:r>
                <a:rPr lang="en-US" sz="2666" dirty="0">
                  <a:solidFill>
                    <a:srgbClr val="0E2A47"/>
                  </a:solidFill>
                  <a:latin typeface="Roboto Condensed"/>
                </a:rPr>
                <a:t> </a:t>
              </a:r>
              <a:r>
                <a:rPr lang="en-US" sz="2666" dirty="0" err="1">
                  <a:solidFill>
                    <a:srgbClr val="0E2A47"/>
                  </a:solidFill>
                  <a:latin typeface="Roboto Condensed"/>
                </a:rPr>
                <a:t>gợi</a:t>
              </a:r>
              <a:r>
                <a:rPr lang="en-US" sz="2666" dirty="0">
                  <a:solidFill>
                    <a:srgbClr val="0E2A47"/>
                  </a:solidFill>
                  <a:latin typeface="Roboto Condensed"/>
                </a:rPr>
                <a:t> </a:t>
              </a:r>
              <a:r>
                <a:rPr lang="en-US" sz="2666" dirty="0" err="1">
                  <a:solidFill>
                    <a:srgbClr val="0E2A47"/>
                  </a:solidFill>
                  <a:latin typeface="Roboto Condensed"/>
                </a:rPr>
                <a:t>ra</a:t>
              </a:r>
              <a:r>
                <a:rPr lang="en-US" sz="2666" dirty="0">
                  <a:solidFill>
                    <a:srgbClr val="0E2A47"/>
                  </a:solidFill>
                  <a:latin typeface="Roboto Condensed"/>
                </a:rPr>
                <a:t> / </a:t>
              </a:r>
              <a:r>
                <a:rPr lang="en-US" sz="2666" dirty="0" err="1">
                  <a:solidFill>
                    <a:srgbClr val="0E2A47"/>
                  </a:solidFill>
                  <a:latin typeface="Roboto Condensed"/>
                </a:rPr>
                <a:t>nhấn</a:t>
              </a:r>
              <a:r>
                <a:rPr lang="en-US" sz="2666" dirty="0">
                  <a:solidFill>
                    <a:srgbClr val="0E2A47"/>
                  </a:solidFill>
                  <a:latin typeface="Roboto Condensed"/>
                </a:rPr>
                <a:t> </a:t>
              </a:r>
              <a:r>
                <a:rPr lang="en-US" sz="2666" dirty="0" err="1">
                  <a:solidFill>
                    <a:srgbClr val="0E2A47"/>
                  </a:solidFill>
                  <a:latin typeface="Roboto Condensed"/>
                </a:rPr>
                <a:t>mạnh</a:t>
              </a:r>
              <a:r>
                <a:rPr lang="en-US" sz="2666" dirty="0">
                  <a:solidFill>
                    <a:srgbClr val="0E2A47"/>
                  </a:solidFill>
                  <a:latin typeface="Roboto Condensed"/>
                </a:rPr>
                <a:t> </a:t>
              </a:r>
              <a:r>
                <a:rPr lang="en-US" sz="2666" dirty="0" err="1">
                  <a:solidFill>
                    <a:srgbClr val="0E2A47"/>
                  </a:solidFill>
                  <a:latin typeface="Roboto Condensed"/>
                </a:rPr>
                <a:t>điều</a:t>
              </a:r>
              <a:r>
                <a:rPr lang="en-US" sz="2666" dirty="0">
                  <a:solidFill>
                    <a:srgbClr val="0E2A47"/>
                  </a:solidFill>
                  <a:latin typeface="Roboto Condensed"/>
                </a:rPr>
                <a:t> </a:t>
              </a:r>
              <a:r>
                <a:rPr lang="en-US" sz="2666" dirty="0" err="1">
                  <a:solidFill>
                    <a:srgbClr val="0E2A47"/>
                  </a:solidFill>
                  <a:latin typeface="Roboto Condensed"/>
                </a:rPr>
                <a:t>gì</a:t>
              </a:r>
              <a:r>
                <a:rPr lang="en-US" sz="2666" dirty="0">
                  <a:solidFill>
                    <a:srgbClr val="0E2A47"/>
                  </a:solidFill>
                  <a:latin typeface="Roboto Condensed"/>
                </a:rPr>
                <a:t>?</a:t>
              </a:r>
            </a:p>
            <a:p>
              <a:pPr algn="just">
                <a:lnSpc>
                  <a:spcPts val="3386"/>
                </a:lnSpc>
              </a:pPr>
              <a:r>
                <a:rPr lang="en-US" sz="2666" dirty="0">
                  <a:solidFill>
                    <a:srgbClr val="0E2A47"/>
                  </a:solidFill>
                  <a:latin typeface="Roboto Condensed"/>
                </a:rPr>
                <a:t>+ </a:t>
              </a:r>
              <a:r>
                <a:rPr lang="en-US" sz="2666" dirty="0" err="1">
                  <a:solidFill>
                    <a:srgbClr val="0E2A47"/>
                  </a:solidFill>
                  <a:latin typeface="Roboto Condensed"/>
                </a:rPr>
                <a:t>Thái</a:t>
              </a:r>
              <a:r>
                <a:rPr lang="en-US" sz="2666" dirty="0">
                  <a:solidFill>
                    <a:srgbClr val="0E2A47"/>
                  </a:solidFill>
                  <a:latin typeface="Roboto Condensed"/>
                </a:rPr>
                <a:t> </a:t>
              </a:r>
              <a:r>
                <a:rPr lang="en-US" sz="2666" dirty="0" err="1">
                  <a:solidFill>
                    <a:srgbClr val="0E2A47"/>
                  </a:solidFill>
                  <a:latin typeface="Roboto Condensed"/>
                </a:rPr>
                <a:t>độ</a:t>
              </a:r>
              <a:r>
                <a:rPr lang="en-US" sz="2666" dirty="0">
                  <a:solidFill>
                    <a:srgbClr val="0E2A47"/>
                  </a:solidFill>
                  <a:latin typeface="Roboto Condensed"/>
                </a:rPr>
                <a:t> / </a:t>
              </a:r>
              <a:r>
                <a:rPr lang="en-US" sz="2666" dirty="0" err="1">
                  <a:solidFill>
                    <a:srgbClr val="0E2A47"/>
                  </a:solidFill>
                  <a:latin typeface="Roboto Condensed"/>
                </a:rPr>
                <a:t>cảm</a:t>
              </a:r>
              <a:r>
                <a:rPr lang="en-US" sz="2666" dirty="0">
                  <a:solidFill>
                    <a:srgbClr val="0E2A47"/>
                  </a:solidFill>
                  <a:latin typeface="Roboto Condensed"/>
                </a:rPr>
                <a:t> </a:t>
              </a:r>
              <a:r>
                <a:rPr lang="en-US" sz="2666" dirty="0" err="1">
                  <a:solidFill>
                    <a:srgbClr val="0E2A47"/>
                  </a:solidFill>
                  <a:latin typeface="Roboto Condensed"/>
                </a:rPr>
                <a:t>xúc</a:t>
              </a:r>
              <a:r>
                <a:rPr lang="en-US" sz="2666" dirty="0">
                  <a:solidFill>
                    <a:srgbClr val="0E2A47"/>
                  </a:solidFill>
                  <a:latin typeface="Roboto Condensed"/>
                </a:rPr>
                <a:t> </a:t>
              </a:r>
              <a:r>
                <a:rPr lang="en-US" sz="2666" dirty="0" err="1">
                  <a:solidFill>
                    <a:srgbClr val="0E2A47"/>
                  </a:solidFill>
                  <a:latin typeface="Roboto Condensed"/>
                </a:rPr>
                <a:t>của</a:t>
              </a:r>
              <a:r>
                <a:rPr lang="en-US" sz="2666" dirty="0">
                  <a:solidFill>
                    <a:srgbClr val="0E2A47"/>
                  </a:solidFill>
                  <a:latin typeface="Roboto Condensed"/>
                </a:rPr>
                <a:t> </a:t>
              </a:r>
              <a:r>
                <a:rPr lang="en-US" sz="2666" dirty="0" err="1">
                  <a:solidFill>
                    <a:srgbClr val="0E2A47"/>
                  </a:solidFill>
                  <a:latin typeface="Roboto Condensed"/>
                </a:rPr>
                <a:t>người</a:t>
              </a:r>
              <a:r>
                <a:rPr lang="en-US" sz="2666" dirty="0">
                  <a:solidFill>
                    <a:srgbClr val="0E2A47"/>
                  </a:solidFill>
                  <a:latin typeface="Roboto Condensed"/>
                </a:rPr>
                <a:t> </a:t>
              </a:r>
              <a:r>
                <a:rPr lang="en-US" sz="2666" dirty="0" err="1">
                  <a:solidFill>
                    <a:srgbClr val="0E2A47"/>
                  </a:solidFill>
                  <a:latin typeface="Roboto Condensed"/>
                </a:rPr>
                <a:t>viết</a:t>
              </a:r>
              <a:r>
                <a:rPr lang="en-US" sz="2666" dirty="0">
                  <a:solidFill>
                    <a:srgbClr val="0E2A47"/>
                  </a:solidFill>
                  <a:latin typeface="Roboto Condensed"/>
                </a:rPr>
                <a:t> </a:t>
              </a:r>
              <a:r>
                <a:rPr lang="en-US" sz="2666" dirty="0" err="1">
                  <a:solidFill>
                    <a:srgbClr val="0E2A47"/>
                  </a:solidFill>
                  <a:latin typeface="Roboto Condensed"/>
                </a:rPr>
                <a:t>gửi</a:t>
              </a:r>
              <a:r>
                <a:rPr lang="en-US" sz="2666" dirty="0">
                  <a:solidFill>
                    <a:srgbClr val="0E2A47"/>
                  </a:solidFill>
                  <a:latin typeface="Roboto Condensed"/>
                </a:rPr>
                <a:t> </a:t>
              </a:r>
              <a:r>
                <a:rPr lang="en-US" sz="2666" dirty="0" err="1">
                  <a:solidFill>
                    <a:srgbClr val="0E2A47"/>
                  </a:solidFill>
                  <a:latin typeface="Roboto Condensed"/>
                </a:rPr>
                <a:t>gắm</a:t>
              </a:r>
              <a:r>
                <a:rPr lang="en-US" sz="2666" dirty="0">
                  <a:solidFill>
                    <a:srgbClr val="0E2A47"/>
                  </a:solidFill>
                  <a:latin typeface="Roboto Condensed"/>
                </a:rPr>
                <a:t> </a:t>
              </a:r>
              <a:r>
                <a:rPr lang="en-US" sz="2666" dirty="0" err="1">
                  <a:solidFill>
                    <a:srgbClr val="0E2A47"/>
                  </a:solidFill>
                  <a:latin typeface="Roboto Condensed"/>
                </a:rPr>
                <a:t>trong</a:t>
              </a:r>
              <a:r>
                <a:rPr lang="en-US" sz="2666" dirty="0">
                  <a:solidFill>
                    <a:srgbClr val="0E2A47"/>
                  </a:solidFill>
                  <a:latin typeface="Roboto Condensed"/>
                </a:rPr>
                <a:t> </a:t>
              </a:r>
              <a:r>
                <a:rPr lang="en-US" sz="2666" dirty="0" err="1">
                  <a:solidFill>
                    <a:srgbClr val="0E2A47"/>
                  </a:solidFill>
                  <a:latin typeface="Roboto Condensed"/>
                </a:rPr>
                <a:t>ngữ</a:t>
              </a:r>
              <a:r>
                <a:rPr lang="en-US" sz="2666" dirty="0">
                  <a:solidFill>
                    <a:srgbClr val="0E2A47"/>
                  </a:solidFill>
                  <a:latin typeface="Roboto Condensed"/>
                </a:rPr>
                <a:t> </a:t>
              </a:r>
              <a:r>
                <a:rPr lang="en-US" sz="2666" dirty="0" err="1">
                  <a:solidFill>
                    <a:srgbClr val="0E2A47"/>
                  </a:solidFill>
                  <a:latin typeface="Roboto Condensed"/>
                </a:rPr>
                <a:t>liệu</a:t>
              </a:r>
              <a:r>
                <a:rPr lang="en-US" sz="2666" dirty="0">
                  <a:solidFill>
                    <a:srgbClr val="0E2A47"/>
                  </a:solidFill>
                  <a:latin typeface="Roboto Condensed"/>
                </a:rPr>
                <a:t> </a:t>
              </a:r>
              <a:r>
                <a:rPr lang="en-US" sz="2666" dirty="0" err="1">
                  <a:solidFill>
                    <a:srgbClr val="0E2A47"/>
                  </a:solidFill>
                  <a:latin typeface="Roboto Condensed"/>
                </a:rPr>
                <a:t>là</a:t>
              </a:r>
              <a:r>
                <a:rPr lang="en-US" sz="2666" dirty="0">
                  <a:solidFill>
                    <a:srgbClr val="0E2A47"/>
                  </a:solidFill>
                  <a:latin typeface="Roboto Condensed"/>
                </a:rPr>
                <a:t> </a:t>
              </a:r>
              <a:r>
                <a:rPr lang="en-US" sz="2666" dirty="0" err="1">
                  <a:solidFill>
                    <a:srgbClr val="0E2A47"/>
                  </a:solidFill>
                  <a:latin typeface="Roboto Condensed"/>
                </a:rPr>
                <a:t>gì</a:t>
              </a:r>
              <a:r>
                <a:rPr lang="en-US" sz="2666" dirty="0">
                  <a:solidFill>
                    <a:srgbClr val="0E2A47"/>
                  </a:solidFill>
                  <a:latin typeface="Roboto Condensed"/>
                </a:rPr>
                <a:t>?</a:t>
              </a:r>
            </a:p>
          </p:txBody>
        </p:sp>
      </p:grpSp>
    </p:spTree>
    <p:extLst>
      <p:ext uri="{BB962C8B-B14F-4D97-AF65-F5344CB8AC3E}">
        <p14:creationId xmlns:p14="http://schemas.microsoft.com/office/powerpoint/2010/main" val="15881937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action="ppaction://hlinksldjump"/>
            <a:extLst>
              <a:ext uri="{FF2B5EF4-FFF2-40B4-BE49-F238E27FC236}">
                <a16:creationId xmlns:a16="http://schemas.microsoft.com/office/drawing/2014/main" xmlns="" id="{B55F17B9-5093-472C-881A-5497D82FDAF4}"/>
              </a:ext>
            </a:extLst>
          </p:cNvPr>
          <p:cNvPicPr>
            <a:picLocks noChangeAspect="1"/>
          </p:cNvPicPr>
          <p:nvPr/>
        </p:nvPicPr>
        <p:blipFill>
          <a:blip r:embed="rId4"/>
          <a:stretch>
            <a:fillRect/>
          </a:stretch>
        </p:blipFill>
        <p:spPr>
          <a:xfrm>
            <a:off x="11333259" y="6097395"/>
            <a:ext cx="701117" cy="643984"/>
          </a:xfrm>
          <a:prstGeom prst="rect">
            <a:avLst/>
          </a:prstGeom>
        </p:spPr>
      </p:pic>
      <p:sp>
        <p:nvSpPr>
          <p:cNvPr id="7" name="Rectangle: Diagonal Corners Snipped 6">
            <a:extLst>
              <a:ext uri="{FF2B5EF4-FFF2-40B4-BE49-F238E27FC236}">
                <a16:creationId xmlns:a16="http://schemas.microsoft.com/office/drawing/2014/main" xmlns="" id="{8956260F-15CE-4903-8D1B-C4DB6F828AE0}"/>
              </a:ext>
            </a:extLst>
          </p:cNvPr>
          <p:cNvSpPr/>
          <p:nvPr/>
        </p:nvSpPr>
        <p:spPr>
          <a:xfrm>
            <a:off x="557721" y="620688"/>
            <a:ext cx="11126096" cy="2925672"/>
          </a:xfrm>
          <a:prstGeom prst="snip2DiagRect">
            <a:avLst/>
          </a:prstGeom>
          <a:solidFill>
            <a:srgbClr val="FFC5C5"/>
          </a:solid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tx1"/>
                </a:solidFill>
                <a:latin typeface="Times New Roman" panose="02020603050405020304" pitchFamily="18" charset="0"/>
                <a:cs typeface="Times New Roman" panose="02020603050405020304" pitchFamily="18" charset="0"/>
              </a:rPr>
              <a:t>Bài</a:t>
            </a:r>
            <a:r>
              <a:rPr lang="en-US" sz="2800" b="1" dirty="0" smtClean="0">
                <a:solidFill>
                  <a:schemeClr val="tx1"/>
                </a:solidFill>
                <a:latin typeface="Times New Roman" panose="02020603050405020304" pitchFamily="18" charset="0"/>
                <a:cs typeface="Times New Roman" panose="02020603050405020304" pitchFamily="18" charset="0"/>
              </a:rPr>
              <a:t> 1</a:t>
            </a:r>
            <a:r>
              <a:rPr lang="vi-VN" sz="2800" b="1" dirty="0" smtClean="0">
                <a:solidFill>
                  <a:schemeClr val="tx1"/>
                </a:solidFill>
                <a:latin typeface="Times New Roman" panose="02020603050405020304" pitchFamily="18" charset="0"/>
                <a:cs typeface="Times New Roman" panose="02020603050405020304" pitchFamily="18" charset="0"/>
              </a:rPr>
              <a:t>:</a:t>
            </a:r>
            <a:r>
              <a:rPr lang="vi-VN"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Chỉ</a:t>
            </a:r>
            <a:r>
              <a:rPr lang="en-US" sz="2800" b="1" dirty="0">
                <a:solidFill>
                  <a:schemeClr val="tx1"/>
                </a:solidFill>
                <a:latin typeface="Times New Roman" panose="02020603050405020304" pitchFamily="18" charset="0"/>
                <a:cs typeface="Times New Roman" panose="02020603050405020304" pitchFamily="18" charset="0"/>
              </a:rPr>
              <a:t> ra </a:t>
            </a:r>
            <a:r>
              <a:rPr lang="en-US" sz="2800" b="1" dirty="0" err="1">
                <a:solidFill>
                  <a:schemeClr val="tx1"/>
                </a:solidFill>
                <a:latin typeface="Times New Roman" panose="02020603050405020304" pitchFamily="18" charset="0"/>
                <a:cs typeface="Times New Roman" panose="02020603050405020304" pitchFamily="18" charset="0"/>
              </a:rPr>
              <a:t>và</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nêu</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tác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dụng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của</a:t>
            </a:r>
            <a:r>
              <a:rPr lang="en-US" sz="2800" b="1" dirty="0">
                <a:solidFill>
                  <a:schemeClr val="tx1"/>
                </a:solidFill>
                <a:latin typeface="Times New Roman" panose="02020603050405020304" pitchFamily="18" charset="0"/>
                <a:cs typeface="Times New Roman" panose="02020603050405020304" pitchFamily="18" charset="0"/>
              </a:rPr>
              <a:t> BPTT </a:t>
            </a:r>
            <a:r>
              <a:rPr lang="en-US" sz="2800" b="1" dirty="0" err="1">
                <a:solidFill>
                  <a:schemeClr val="tx1"/>
                </a:solidFill>
                <a:latin typeface="Times New Roman" panose="02020603050405020304" pitchFamily="18" charset="0"/>
                <a:cs typeface="Times New Roman" panose="02020603050405020304" pitchFamily="18" charset="0"/>
              </a:rPr>
              <a:t>điệp</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thanh</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trong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đoạn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thơ</a:t>
            </a:r>
            <a:r>
              <a:rPr lang="en-US" sz="2800" b="1" dirty="0">
                <a:solidFill>
                  <a:schemeClr val="tx1"/>
                </a:solidFill>
                <a:latin typeface="Times New Roman" panose="02020603050405020304" pitchFamily="18" charset="0"/>
                <a:cs typeface="Times New Roman" panose="02020603050405020304" pitchFamily="18" charset="0"/>
              </a:rPr>
              <a:t>:</a:t>
            </a:r>
            <a:r>
              <a:rPr lang="en-US" sz="2800" dirty="0">
                <a:solidFill>
                  <a:schemeClr val="tx1"/>
                </a:solidFill>
                <a:latin typeface="Times New Roman" panose="02020603050405020304" pitchFamily="18" charset="0"/>
                <a:cs typeface="Times New Roman" panose="02020603050405020304" pitchFamily="18" charset="0"/>
              </a:rPr>
              <a:t> </a:t>
            </a:r>
          </a:p>
          <a:p>
            <a:pPr indent="2630488" algn="just"/>
            <a:r>
              <a:rPr lang="en-US" sz="2800" i="1" dirty="0" smtClean="0">
                <a:solidFill>
                  <a:schemeClr val="tx1"/>
                </a:solidFill>
                <a:latin typeface="Times New Roman" panose="02020603050405020304" pitchFamily="18" charset="0"/>
                <a:cs typeface="Times New Roman" panose="02020603050405020304" pitchFamily="18" charset="0"/>
              </a:rPr>
              <a:t>a. </a:t>
            </a:r>
            <a:r>
              <a:rPr lang="en-US" sz="2800" i="1" dirty="0" err="1" smtClean="0">
                <a:solidFill>
                  <a:schemeClr val="tx1"/>
                </a:solidFill>
                <a:latin typeface="Times New Roman" panose="02020603050405020304" pitchFamily="18" charset="0"/>
                <a:cs typeface="Times New Roman" panose="02020603050405020304" pitchFamily="18" charset="0"/>
              </a:rPr>
              <a:t>Khóc</a:t>
            </a:r>
            <a:r>
              <a:rPr lang="en-US" sz="2800" i="1" dirty="0" smtClean="0">
                <a:solidFill>
                  <a:schemeClr val="tx1"/>
                </a:solidFill>
                <a:latin typeface="Times New Roman" panose="02020603050405020304" pitchFamily="18" charset="0"/>
                <a:cs typeface="Times New Roman" panose="02020603050405020304" pitchFamily="18" charset="0"/>
              </a:rPr>
              <a:t> </a:t>
            </a:r>
            <a:r>
              <a:rPr lang="en-US" sz="2800" i="1" dirty="0" err="1" smtClean="0">
                <a:solidFill>
                  <a:schemeClr val="tx1"/>
                </a:solidFill>
                <a:latin typeface="Times New Roman" panose="02020603050405020304" pitchFamily="18" charset="0"/>
                <a:cs typeface="Times New Roman" panose="02020603050405020304" pitchFamily="18" charset="0"/>
              </a:rPr>
              <a:t>anh</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smtClean="0">
                <a:solidFill>
                  <a:schemeClr val="tx1"/>
                </a:solidFill>
                <a:latin typeface="Times New Roman" panose="02020603050405020304" pitchFamily="18" charset="0"/>
                <a:cs typeface="Times New Roman" panose="02020603050405020304" pitchFamily="18" charset="0"/>
              </a:rPr>
              <a:t>không</a:t>
            </a:r>
            <a:r>
              <a:rPr lang="en-US" sz="2800" i="1" dirty="0" smtClean="0">
                <a:solidFill>
                  <a:schemeClr val="tx1"/>
                </a:solidFill>
                <a:latin typeface="Times New Roman" panose="02020603050405020304" pitchFamily="18" charset="0"/>
                <a:cs typeface="Times New Roman" panose="02020603050405020304" pitchFamily="18" charset="0"/>
              </a:rPr>
              <a:t> n</a:t>
            </a:r>
            <a:r>
              <a:rPr lang="vi-VN" sz="2800" i="1" dirty="0" smtClean="0">
                <a:solidFill>
                  <a:schemeClr val="tx1"/>
                </a:solidFill>
                <a:latin typeface="Times New Roman" panose="02020603050405020304" pitchFamily="18" charset="0"/>
                <a:cs typeface="Times New Roman" panose="02020603050405020304" pitchFamily="18" charset="0"/>
              </a:rPr>
              <a:t>ước</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smtClean="0">
                <a:solidFill>
                  <a:schemeClr val="tx1"/>
                </a:solidFill>
                <a:latin typeface="Times New Roman" panose="02020603050405020304" pitchFamily="18" charset="0"/>
                <a:cs typeface="Times New Roman" panose="02020603050405020304" pitchFamily="18" charset="0"/>
              </a:rPr>
              <a:t>mắt</a:t>
            </a:r>
            <a:endParaRPr lang="en-US" sz="2800" i="1" dirty="0" smtClean="0">
              <a:solidFill>
                <a:schemeClr val="tx1"/>
              </a:solidFill>
              <a:latin typeface="Times New Roman" panose="02020603050405020304" pitchFamily="18" charset="0"/>
              <a:cs typeface="Times New Roman" panose="02020603050405020304" pitchFamily="18" charset="0"/>
            </a:endParaRPr>
          </a:p>
          <a:p>
            <a:pPr indent="2630488" algn="just"/>
            <a:r>
              <a:rPr lang="en-US" sz="2800" i="1" dirty="0" smtClean="0">
                <a:solidFill>
                  <a:schemeClr val="tx1"/>
                </a:solidFill>
                <a:latin typeface="Times New Roman" panose="02020603050405020304" pitchFamily="18" charset="0"/>
                <a:cs typeface="Times New Roman" panose="02020603050405020304" pitchFamily="18" charset="0"/>
              </a:rPr>
              <a:t>    </a:t>
            </a:r>
            <a:r>
              <a:rPr lang="en-US" sz="2800" i="1" dirty="0" err="1" smtClean="0">
                <a:solidFill>
                  <a:schemeClr val="tx1"/>
                </a:solidFill>
                <a:latin typeface="Times New Roman" panose="02020603050405020304" pitchFamily="18" charset="0"/>
                <a:cs typeface="Times New Roman" panose="02020603050405020304" pitchFamily="18" charset="0"/>
              </a:rPr>
              <a:t>Mà</a:t>
            </a:r>
            <a:r>
              <a:rPr lang="en-US" sz="2800" i="1" dirty="0" smtClean="0">
                <a:solidFill>
                  <a:schemeClr val="tx1"/>
                </a:solidFill>
                <a:latin typeface="Times New Roman" panose="02020603050405020304" pitchFamily="18" charset="0"/>
                <a:cs typeface="Times New Roman" panose="02020603050405020304" pitchFamily="18" charset="0"/>
              </a:rPr>
              <a:t> </a:t>
            </a:r>
            <a:r>
              <a:rPr lang="en-US" sz="2800" i="1" dirty="0">
                <a:solidFill>
                  <a:schemeClr val="tx1"/>
                </a:solidFill>
                <a:latin typeface="Times New Roman" panose="02020603050405020304" pitchFamily="18" charset="0"/>
                <a:cs typeface="Times New Roman" panose="02020603050405020304" pitchFamily="18" charset="0"/>
              </a:rPr>
              <a:t>long </a:t>
            </a:r>
            <a:r>
              <a:rPr lang="en-US" sz="2800" i="1" dirty="0" err="1" smtClean="0">
                <a:solidFill>
                  <a:schemeClr val="tx1"/>
                </a:solidFill>
                <a:latin typeface="Times New Roman" panose="02020603050405020304" pitchFamily="18" charset="0"/>
                <a:cs typeface="Times New Roman" panose="02020603050405020304" pitchFamily="18" charset="0"/>
              </a:rPr>
              <a:t>đau</a:t>
            </a:r>
            <a:r>
              <a:rPr lang="en-US" sz="2800" i="1" dirty="0" smtClean="0">
                <a:solidFill>
                  <a:schemeClr val="tx1"/>
                </a:solidFill>
                <a:latin typeface="Times New Roman" panose="02020603050405020304" pitchFamily="18" charset="0"/>
                <a:cs typeface="Times New Roman" panose="02020603050405020304" pitchFamily="18" charset="0"/>
              </a:rPr>
              <a:t> </a:t>
            </a:r>
            <a:r>
              <a:rPr lang="en-US" sz="2800" i="1" dirty="0" err="1" smtClean="0">
                <a:solidFill>
                  <a:schemeClr val="tx1"/>
                </a:solidFill>
                <a:latin typeface="Times New Roman" panose="02020603050405020304" pitchFamily="18" charset="0"/>
                <a:cs typeface="Times New Roman" panose="02020603050405020304" pitchFamily="18" charset="0"/>
              </a:rPr>
              <a:t>nh</a:t>
            </a:r>
            <a:r>
              <a:rPr lang="vi-VN" sz="2800" i="1" dirty="0" smtClean="0">
                <a:solidFill>
                  <a:schemeClr val="tx1"/>
                </a:solidFill>
                <a:latin typeface="Times New Roman" panose="02020603050405020304" pitchFamily="18" charset="0"/>
                <a:cs typeface="Times New Roman" panose="02020603050405020304" pitchFamily="18" charset="0"/>
              </a:rPr>
              <a:t>ư</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smtClean="0">
                <a:solidFill>
                  <a:schemeClr val="tx1"/>
                </a:solidFill>
                <a:latin typeface="Times New Roman" panose="02020603050405020304" pitchFamily="18" charset="0"/>
                <a:cs typeface="Times New Roman" panose="02020603050405020304" pitchFamily="18" charset="0"/>
              </a:rPr>
              <a:t>thắt</a:t>
            </a:r>
            <a:endParaRPr lang="en-US" sz="2800" i="1" dirty="0" smtClean="0">
              <a:solidFill>
                <a:schemeClr val="tx1"/>
              </a:solidFill>
              <a:latin typeface="Times New Roman" panose="02020603050405020304" pitchFamily="18" charset="0"/>
              <a:cs typeface="Times New Roman" panose="02020603050405020304" pitchFamily="18" charset="0"/>
            </a:endParaRPr>
          </a:p>
          <a:p>
            <a:pPr indent="2630488" algn="just"/>
            <a:r>
              <a:rPr lang="en-US" sz="2800" i="1" dirty="0" smtClean="0">
                <a:solidFill>
                  <a:schemeClr val="tx1"/>
                </a:solidFill>
                <a:latin typeface="Times New Roman" panose="02020603050405020304" pitchFamily="18" charset="0"/>
                <a:cs typeface="Times New Roman" panose="02020603050405020304" pitchFamily="18" charset="0"/>
              </a:rPr>
              <a:t>   </a:t>
            </a:r>
            <a:r>
              <a:rPr lang="en-US" sz="2800" i="1" dirty="0" err="1" smtClean="0">
                <a:solidFill>
                  <a:schemeClr val="tx1"/>
                </a:solidFill>
                <a:latin typeface="Times New Roman" panose="02020603050405020304" pitchFamily="18" charset="0"/>
                <a:cs typeface="Times New Roman" panose="02020603050405020304" pitchFamily="18" charset="0"/>
              </a:rPr>
              <a:t>Gọi</a:t>
            </a:r>
            <a:r>
              <a:rPr lang="en-US" sz="2800" i="1" dirty="0" smtClean="0">
                <a:solidFill>
                  <a:schemeClr val="tx1"/>
                </a:solidFill>
                <a:latin typeface="Times New Roman" panose="02020603050405020304" pitchFamily="18" charset="0"/>
                <a:cs typeface="Times New Roman" panose="02020603050405020304" pitchFamily="18" charset="0"/>
              </a:rPr>
              <a:t> </a:t>
            </a:r>
            <a:r>
              <a:rPr lang="en-US" sz="2800" i="1" dirty="0" err="1" smtClean="0">
                <a:solidFill>
                  <a:schemeClr val="tx1"/>
                </a:solidFill>
                <a:latin typeface="Times New Roman" panose="02020603050405020304" pitchFamily="18" charset="0"/>
                <a:cs typeface="Times New Roman" panose="02020603050405020304" pitchFamily="18" charset="0"/>
              </a:rPr>
              <a:t>anh</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smtClean="0">
                <a:solidFill>
                  <a:schemeClr val="tx1"/>
                </a:solidFill>
                <a:latin typeface="Times New Roman" panose="02020603050405020304" pitchFamily="18" charset="0"/>
                <a:cs typeface="Times New Roman" panose="02020603050405020304" pitchFamily="18" charset="0"/>
              </a:rPr>
              <a:t>chửa</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smtClean="0">
                <a:solidFill>
                  <a:schemeClr val="tx1"/>
                </a:solidFill>
                <a:latin typeface="Times New Roman" panose="02020603050405020304" pitchFamily="18" charset="0"/>
                <a:cs typeface="Times New Roman" panose="02020603050405020304" pitchFamily="18" charset="0"/>
              </a:rPr>
              <a:t>thành</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smtClean="0">
                <a:solidFill>
                  <a:schemeClr val="tx1"/>
                </a:solidFill>
                <a:latin typeface="Times New Roman" panose="02020603050405020304" pitchFamily="18" charset="0"/>
                <a:cs typeface="Times New Roman" panose="02020603050405020304" pitchFamily="18" charset="0"/>
              </a:rPr>
              <a:t>lời</a:t>
            </a:r>
            <a:endParaRPr lang="en-US" sz="2800" i="1" dirty="0" smtClean="0">
              <a:solidFill>
                <a:schemeClr val="tx1"/>
              </a:solidFill>
              <a:latin typeface="Times New Roman" panose="02020603050405020304" pitchFamily="18" charset="0"/>
              <a:cs typeface="Times New Roman" panose="02020603050405020304" pitchFamily="18" charset="0"/>
            </a:endParaRPr>
          </a:p>
          <a:p>
            <a:pPr indent="2630488" algn="just"/>
            <a:r>
              <a:rPr lang="en-US" sz="2800" i="1" dirty="0" smtClean="0">
                <a:solidFill>
                  <a:schemeClr val="tx1"/>
                </a:solidFill>
                <a:latin typeface="Times New Roman" panose="02020603050405020304" pitchFamily="18" charset="0"/>
                <a:cs typeface="Times New Roman" panose="02020603050405020304" pitchFamily="18" charset="0"/>
              </a:rPr>
              <a:t>   </a:t>
            </a:r>
            <a:r>
              <a:rPr lang="en-US" sz="2800" i="1" dirty="0" err="1" smtClean="0">
                <a:solidFill>
                  <a:schemeClr val="tx1"/>
                </a:solidFill>
                <a:latin typeface="Times New Roman" panose="02020603050405020304" pitchFamily="18" charset="0"/>
                <a:cs typeface="Times New Roman" panose="02020603050405020304" pitchFamily="18" charset="0"/>
              </a:rPr>
              <a:t>Mà</a:t>
            </a:r>
            <a:r>
              <a:rPr lang="en-US" sz="2800" i="1" dirty="0" smtClean="0">
                <a:solidFill>
                  <a:schemeClr val="tx1"/>
                </a:solidFill>
                <a:latin typeface="Times New Roman" panose="02020603050405020304" pitchFamily="18" charset="0"/>
                <a:cs typeface="Times New Roman" panose="02020603050405020304" pitchFamily="18" charset="0"/>
              </a:rPr>
              <a:t> </a:t>
            </a:r>
            <a:r>
              <a:rPr lang="en-US" sz="2800" i="1" dirty="0" err="1" smtClean="0">
                <a:solidFill>
                  <a:schemeClr val="tx1"/>
                </a:solidFill>
                <a:latin typeface="Times New Roman" panose="02020603050405020304" pitchFamily="18" charset="0"/>
                <a:cs typeface="Times New Roman" panose="02020603050405020304" pitchFamily="18" charset="0"/>
              </a:rPr>
              <a:t>hàm</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răng</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smtClean="0">
                <a:solidFill>
                  <a:schemeClr val="tx1"/>
                </a:solidFill>
                <a:latin typeface="Times New Roman" panose="02020603050405020304" pitchFamily="18" charset="0"/>
                <a:cs typeface="Times New Roman" panose="02020603050405020304" pitchFamily="18" charset="0"/>
              </a:rPr>
              <a:t>dính</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chặt</a:t>
            </a:r>
            <a:r>
              <a:rPr lang="en-US" sz="2800" i="1" dirty="0">
                <a:solidFill>
                  <a:schemeClr val="tx1"/>
                </a:solidFill>
                <a:latin typeface="Times New Roman" panose="02020603050405020304" pitchFamily="18" charset="0"/>
                <a:cs typeface="Times New Roman" panose="02020603050405020304" pitchFamily="18" charset="0"/>
              </a:rPr>
              <a:t>.</a:t>
            </a:r>
          </a:p>
        </p:txBody>
      </p:sp>
      <p:sp>
        <p:nvSpPr>
          <p:cNvPr id="9" name="Rectangle: Diagonal Corners Snipped 8">
            <a:extLst>
              <a:ext uri="{FF2B5EF4-FFF2-40B4-BE49-F238E27FC236}">
                <a16:creationId xmlns:a16="http://schemas.microsoft.com/office/drawing/2014/main" xmlns="" id="{C13291C0-3A55-49D9-B3F2-7391FFAB3D97}"/>
              </a:ext>
            </a:extLst>
          </p:cNvPr>
          <p:cNvSpPr/>
          <p:nvPr/>
        </p:nvSpPr>
        <p:spPr>
          <a:xfrm>
            <a:off x="1991544" y="4145268"/>
            <a:ext cx="8640960" cy="1944216"/>
          </a:xfrm>
          <a:prstGeom prst="snip2DiagRect">
            <a:avLst/>
          </a:prstGeom>
          <a:solidFill>
            <a:srgbClr val="F2DCDB">
              <a:alpha val="75000"/>
            </a:srgbClr>
          </a:solidFill>
          <a:ln>
            <a:solidFill>
              <a:schemeClr val="accent5">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Lặp</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lại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âm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tiết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cùng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loại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thanh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điệu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thanh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trắc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khóc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nước</a:t>
            </a:r>
            <a:r>
              <a:rPr lang="en-US" sz="2800"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mắt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thắt</a:t>
            </a:r>
            <a:r>
              <a:rPr lang="en-US" sz="2800" b="1"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gọi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chửa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dính</a:t>
            </a:r>
            <a:r>
              <a:rPr lang="en-US" sz="2800"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chặt</a:t>
            </a:r>
            <a:r>
              <a:rPr lang="en-US" sz="2800" dirty="0" smtClean="0">
                <a:solidFill>
                  <a:schemeClr val="tx1"/>
                </a:solidFill>
                <a:latin typeface="Times New Roman" panose="02020603050405020304" pitchFamily="18" charset="0"/>
                <a:cs typeface="Times New Roman" panose="02020603050405020304" pitchFamily="18" charset="0"/>
              </a:rPr>
              <a:t>)</a:t>
            </a:r>
            <a:endParaRPr lang="en-US" sz="2800" dirty="0" smtClean="0">
              <a:solidFill>
                <a:schemeClr val="tx1"/>
              </a:solidFill>
              <a:latin typeface="Times New Roman" panose="02020603050405020304" pitchFamily="18" charset="0"/>
              <a:cs typeface="Times New Roman" panose="02020603050405020304" pitchFamily="18" charset="0"/>
            </a:endParaRPr>
          </a:p>
          <a:p>
            <a:pPr algn="just"/>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Tác</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dụng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tạo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âm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hưởng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về</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một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cảm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xúc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đau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đớn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đang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phải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cố</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nén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lại</a:t>
            </a:r>
            <a:r>
              <a:rPr lang="en-US" sz="2800" dirty="0">
                <a:solidFill>
                  <a:schemeClr val="tx1"/>
                </a:solidFill>
                <a:latin typeface="Times New Roman" panose="02020603050405020304" pitchFamily="18" charset="0"/>
                <a:cs typeface="Times New Roman" panose="02020603050405020304" pitchFamily="18" charset="0"/>
              </a:rPr>
              <a:t>.</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6996592" y="1403898"/>
            <a:ext cx="792088" cy="523220"/>
          </a:xfrm>
          <a:prstGeom prst="rect">
            <a:avLst/>
          </a:prstGeom>
          <a:noFill/>
        </p:spPr>
        <p:txBody>
          <a:bodyPr wrap="square" rtlCol="0">
            <a:spAutoFit/>
          </a:bodyPr>
          <a:lstStyle/>
          <a:p>
            <a:r>
              <a:rPr lang="en-US" sz="2800" b="1" i="1" dirty="0" err="1">
                <a:latin typeface="Times New Roman" panose="02020603050405020304" pitchFamily="18" charset="0"/>
                <a:cs typeface="Times New Roman" panose="02020603050405020304" pitchFamily="18" charset="0"/>
              </a:rPr>
              <a:t>mắt</a:t>
            </a:r>
            <a:endParaRPr lang="en-US" sz="2800" b="1" i="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6320902" y="1830792"/>
            <a:ext cx="914400" cy="523220"/>
          </a:xfrm>
          <a:prstGeom prst="rect">
            <a:avLst/>
          </a:prstGeom>
          <a:noFill/>
        </p:spPr>
        <p:txBody>
          <a:bodyPr wrap="square" rtlCol="0">
            <a:spAutoFit/>
          </a:bodyPr>
          <a:lstStyle/>
          <a:p>
            <a:r>
              <a:rPr lang="en-US" sz="2800" b="1" i="1" dirty="0" err="1">
                <a:latin typeface="Times New Roman" panose="02020603050405020304" pitchFamily="18" charset="0"/>
                <a:cs typeface="Times New Roman" panose="02020603050405020304" pitchFamily="18" charset="0"/>
              </a:rPr>
              <a:t>thắt</a:t>
            </a:r>
            <a:endParaRPr lang="en-US" sz="2800" b="1" i="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6429898" y="2679698"/>
            <a:ext cx="936104" cy="523220"/>
          </a:xfrm>
          <a:prstGeom prst="rect">
            <a:avLst/>
          </a:prstGeom>
          <a:noFill/>
        </p:spPr>
        <p:txBody>
          <a:bodyPr wrap="square" rtlCol="0">
            <a:spAutoFit/>
          </a:bodyPr>
          <a:lstStyle/>
          <a:p>
            <a:r>
              <a:rPr lang="en-US" sz="2800" b="1" i="1" dirty="0" err="1">
                <a:latin typeface="Times New Roman" panose="02020603050405020304" pitchFamily="18" charset="0"/>
                <a:cs typeface="Times New Roman" panose="02020603050405020304" pitchFamily="18" charset="0"/>
              </a:rPr>
              <a:t>chặt</a:t>
            </a:r>
            <a:endParaRPr lang="en-US" sz="28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359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2" grpId="0"/>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130128" y="751869"/>
            <a:ext cx="8515129" cy="2081511"/>
            <a:chOff x="0" y="-89043"/>
            <a:chExt cx="3364002" cy="822325"/>
          </a:xfrm>
        </p:grpSpPr>
        <p:sp>
          <p:nvSpPr>
            <p:cNvPr id="3" name="Freeform 3"/>
            <p:cNvSpPr/>
            <p:nvPr/>
          </p:nvSpPr>
          <p:spPr>
            <a:xfrm>
              <a:off x="0" y="0"/>
              <a:ext cx="3364002" cy="602678"/>
            </a:xfrm>
            <a:custGeom>
              <a:avLst/>
              <a:gdLst/>
              <a:ahLst/>
              <a:cxnLst/>
              <a:rect l="l" t="t" r="r" b="b"/>
              <a:pathLst>
                <a:path w="3364002" h="602678">
                  <a:moveTo>
                    <a:pt x="16366" y="0"/>
                  </a:moveTo>
                  <a:lnTo>
                    <a:pt x="3347636" y="0"/>
                  </a:lnTo>
                  <a:cubicBezTo>
                    <a:pt x="3356675" y="0"/>
                    <a:pt x="3364002" y="7327"/>
                    <a:pt x="3364002" y="16366"/>
                  </a:cubicBezTo>
                  <a:lnTo>
                    <a:pt x="3364002" y="586313"/>
                  </a:lnTo>
                  <a:cubicBezTo>
                    <a:pt x="3364002" y="590653"/>
                    <a:pt x="3362277" y="594816"/>
                    <a:pt x="3359208" y="597885"/>
                  </a:cubicBezTo>
                  <a:cubicBezTo>
                    <a:pt x="3356139" y="600954"/>
                    <a:pt x="3351976" y="602678"/>
                    <a:pt x="3347636" y="602678"/>
                  </a:cubicBezTo>
                  <a:lnTo>
                    <a:pt x="16366" y="602678"/>
                  </a:lnTo>
                  <a:cubicBezTo>
                    <a:pt x="7327" y="602678"/>
                    <a:pt x="0" y="595351"/>
                    <a:pt x="0" y="586313"/>
                  </a:cubicBezTo>
                  <a:lnTo>
                    <a:pt x="0" y="16366"/>
                  </a:lnTo>
                  <a:cubicBezTo>
                    <a:pt x="0" y="12025"/>
                    <a:pt x="1724" y="7862"/>
                    <a:pt x="4793" y="4793"/>
                  </a:cubicBezTo>
                  <a:cubicBezTo>
                    <a:pt x="7862" y="1724"/>
                    <a:pt x="12025" y="0"/>
                    <a:pt x="16366" y="0"/>
                  </a:cubicBezTo>
                  <a:close/>
                </a:path>
              </a:pathLst>
            </a:custGeom>
            <a:solidFill>
              <a:srgbClr val="FBDB95"/>
            </a:solidFill>
          </p:spPr>
          <p:txBody>
            <a:bodyPr/>
            <a:lstStyle/>
            <a:p>
              <a:endParaRPr lang="en-US" sz="2400"/>
            </a:p>
          </p:txBody>
        </p:sp>
        <p:sp>
          <p:nvSpPr>
            <p:cNvPr id="4" name="TextBox 4"/>
            <p:cNvSpPr txBox="1"/>
            <p:nvPr/>
          </p:nvSpPr>
          <p:spPr>
            <a:xfrm>
              <a:off x="287742" y="-89043"/>
              <a:ext cx="2764555" cy="822325"/>
            </a:xfrm>
            <a:prstGeom prst="rect">
              <a:avLst/>
            </a:prstGeom>
          </p:spPr>
          <p:txBody>
            <a:bodyPr lIns="33867" tIns="33867" rIns="33867" bIns="33867" rtlCol="0" anchor="ctr"/>
            <a:lstStyle/>
            <a:p>
              <a:pPr algn="ctr">
                <a:lnSpc>
                  <a:spcPts val="5840"/>
                </a:lnSpc>
              </a:pPr>
              <a:r>
                <a:rPr lang="en-US" sz="7200" b="1" dirty="0" err="1">
                  <a:solidFill>
                    <a:srgbClr val="FF0000"/>
                  </a:solidFill>
                  <a:latin typeface="Times New Roman" panose="02020603050405020304" pitchFamily="18" charset="0"/>
                  <a:cs typeface="Times New Roman" panose="02020603050405020304" pitchFamily="18" charset="0"/>
                </a:rPr>
                <a:t>Chim</a:t>
              </a:r>
              <a:r>
                <a:rPr lang="en-US" sz="7200" b="1" dirty="0">
                  <a:solidFill>
                    <a:srgbClr val="FF0000"/>
                  </a:solidFill>
                  <a:latin typeface="Times New Roman" panose="02020603050405020304" pitchFamily="18" charset="0"/>
                  <a:cs typeface="Times New Roman" panose="02020603050405020304" pitchFamily="18" charset="0"/>
                </a:rPr>
                <a:t> </a:t>
              </a:r>
              <a:r>
                <a:rPr lang="en-US" sz="7200" b="1" dirty="0" err="1">
                  <a:solidFill>
                    <a:srgbClr val="FF0000"/>
                  </a:solidFill>
                  <a:latin typeface="Times New Roman" panose="02020603050405020304" pitchFamily="18" charset="0"/>
                  <a:cs typeface="Times New Roman" panose="02020603050405020304" pitchFamily="18" charset="0"/>
                </a:rPr>
                <a:t>tìm</a:t>
              </a:r>
              <a:r>
                <a:rPr lang="en-US" sz="7200" b="1" dirty="0">
                  <a:solidFill>
                    <a:srgbClr val="FF0000"/>
                  </a:solidFill>
                  <a:latin typeface="Times New Roman" panose="02020603050405020304" pitchFamily="18" charset="0"/>
                  <a:cs typeface="Times New Roman" panose="02020603050405020304" pitchFamily="18" charset="0"/>
                </a:rPr>
                <a:t> </a:t>
              </a:r>
              <a:r>
                <a:rPr lang="en-US" sz="7200" b="1" dirty="0" err="1">
                  <a:solidFill>
                    <a:srgbClr val="FF0000"/>
                  </a:solidFill>
                  <a:latin typeface="Times New Roman" panose="02020603050405020304" pitchFamily="18" charset="0"/>
                  <a:cs typeface="Times New Roman" panose="02020603050405020304" pitchFamily="18" charset="0"/>
                </a:rPr>
                <a:t>tổ</a:t>
              </a:r>
              <a:endParaRPr lang="en-US" sz="7200" b="1" dirty="0">
                <a:solidFill>
                  <a:srgbClr val="FF0000"/>
                </a:solidFill>
                <a:latin typeface="Times New Roman" panose="02020603050405020304" pitchFamily="18" charset="0"/>
                <a:cs typeface="Times New Roman" panose="02020603050405020304" pitchFamily="18" charset="0"/>
              </a:endParaRPr>
            </a:p>
          </p:txBody>
        </p:sp>
      </p:grpSp>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777318">
            <a:off x="10925916" y="2057400"/>
            <a:ext cx="2108835" cy="2743200"/>
          </a:xfrm>
          <a:prstGeom prst="rect">
            <a:avLst/>
          </a:prstGeom>
        </p:spPr>
      </p:pic>
      <p:pic>
        <p:nvPicPr>
          <p:cNvPr id="6"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834148" flipH="1" flipV="1">
            <a:off x="-761340" y="2069088"/>
            <a:ext cx="2108835" cy="2743200"/>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b="72011"/>
          <a:stretch>
            <a:fillRect/>
          </a:stretch>
        </p:blipFill>
        <p:spPr>
          <a:xfrm flipH="1" flipV="1">
            <a:off x="-113546" y="-465598"/>
            <a:ext cx="12419091" cy="1151399"/>
          </a:xfrm>
          <a:prstGeom prst="rect">
            <a:avLst/>
          </a:prstGeom>
        </p:spPr>
      </p:pic>
      <p:pic>
        <p:nvPicPr>
          <p:cNvPr id="8" name="Picture 8"/>
          <p:cNvPicPr>
            <a:picLocks noChangeAspect="1"/>
          </p:cNvPicPr>
          <p:nvPr/>
        </p:nvPicPr>
        <p:blipFill>
          <a:blip r:embed="rId7"/>
          <a:srcRect/>
          <a:stretch>
            <a:fillRect/>
          </a:stretch>
        </p:blipFill>
        <p:spPr>
          <a:xfrm>
            <a:off x="3046921" y="4114800"/>
            <a:ext cx="281179" cy="5486400"/>
          </a:xfrm>
          <a:prstGeom prst="rect">
            <a:avLst/>
          </a:prstGeom>
        </p:spPr>
      </p:pic>
      <p:pic>
        <p:nvPicPr>
          <p:cNvPr id="9" name="Picture 9"/>
          <p:cNvPicPr>
            <a:picLocks noChangeAspect="1"/>
          </p:cNvPicPr>
          <p:nvPr/>
        </p:nvPicPr>
        <p:blipFill>
          <a:blip r:embed="rId7"/>
          <a:srcRect/>
          <a:stretch>
            <a:fillRect/>
          </a:stretch>
        </p:blipFill>
        <p:spPr>
          <a:xfrm>
            <a:off x="8740973" y="4822265"/>
            <a:ext cx="281179" cy="5486400"/>
          </a:xfrm>
          <a:prstGeom prst="rect">
            <a:avLst/>
          </a:prstGeom>
        </p:spPr>
      </p:pic>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b="72011"/>
          <a:stretch>
            <a:fillRect/>
          </a:stretch>
        </p:blipFill>
        <p:spPr>
          <a:xfrm>
            <a:off x="-113546" y="6172202"/>
            <a:ext cx="12419091" cy="1151399"/>
          </a:xfrm>
          <a:prstGeom prst="rect">
            <a:avLst/>
          </a:prstGeom>
        </p:spPr>
      </p:pic>
      <p:pic>
        <p:nvPicPr>
          <p:cNvPr id="11" name="Picture 11"/>
          <p:cNvPicPr>
            <a:picLocks noChangeAspect="1"/>
          </p:cNvPicPr>
          <p:nvPr/>
        </p:nvPicPr>
        <p:blipFill>
          <a:blip r:embed="rId8"/>
          <a:srcRect/>
          <a:stretch>
            <a:fillRect/>
          </a:stretch>
        </p:blipFill>
        <p:spPr>
          <a:xfrm>
            <a:off x="7927724" y="3575589"/>
            <a:ext cx="1907677" cy="2170899"/>
          </a:xfrm>
          <a:prstGeom prst="rect">
            <a:avLst/>
          </a:prstGeom>
        </p:spPr>
      </p:pic>
      <p:pic>
        <p:nvPicPr>
          <p:cNvPr id="12" name="Picture 12"/>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t="13776"/>
          <a:stretch>
            <a:fillRect/>
          </a:stretch>
        </p:blipFill>
        <p:spPr>
          <a:xfrm>
            <a:off x="2445992" y="3563902"/>
            <a:ext cx="1483041" cy="2162757"/>
          </a:xfrm>
          <a:prstGeom prst="rect">
            <a:avLst/>
          </a:prstGeom>
        </p:spPr>
      </p:pic>
      <p:pic>
        <p:nvPicPr>
          <p:cNvPr id="13" name="Picture 13"/>
          <p:cNvPicPr>
            <a:picLocks noChangeAspect="1"/>
          </p:cNvPicPr>
          <p:nvPr/>
        </p:nvPicPr>
        <p:blipFill>
          <a:blip r:embed="rId7"/>
          <a:srcRect/>
          <a:stretch>
            <a:fillRect/>
          </a:stretch>
        </p:blipFill>
        <p:spPr>
          <a:xfrm>
            <a:off x="5955411" y="4459195"/>
            <a:ext cx="281179" cy="5486400"/>
          </a:xfrm>
          <a:prstGeom prst="rect">
            <a:avLst/>
          </a:prstGeom>
        </p:spPr>
      </p:pic>
      <p:pic>
        <p:nvPicPr>
          <p:cNvPr id="14" name="Picture 1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t="16100"/>
          <a:stretch>
            <a:fillRect/>
          </a:stretch>
        </p:blipFill>
        <p:spPr>
          <a:xfrm>
            <a:off x="5267576" y="3429000"/>
            <a:ext cx="1656848" cy="2297659"/>
          </a:xfrm>
          <a:prstGeom prst="rect">
            <a:avLst/>
          </a:prstGeom>
        </p:spPr>
      </p:pic>
      <p:pic>
        <p:nvPicPr>
          <p:cNvPr id="15" name="Picture 15"/>
          <p:cNvPicPr>
            <a:picLocks noChangeAspect="1"/>
          </p:cNvPicPr>
          <p:nvPr/>
        </p:nvPicPr>
        <p:blipFill>
          <a:blip r:embed="rId13"/>
          <a:srcRect/>
          <a:stretch>
            <a:fillRect/>
          </a:stretch>
        </p:blipFill>
        <p:spPr>
          <a:xfrm>
            <a:off x="1196156" y="1429110"/>
            <a:ext cx="1867941" cy="1534047"/>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Diagonal Corners Snipped 10">
            <a:extLst>
              <a:ext uri="{FF2B5EF4-FFF2-40B4-BE49-F238E27FC236}">
                <a16:creationId xmlns:a16="http://schemas.microsoft.com/office/drawing/2014/main" xmlns="" id="{0D402076-F4CD-48D6-822B-97DB218A0284}"/>
              </a:ext>
            </a:extLst>
          </p:cNvPr>
          <p:cNvSpPr/>
          <p:nvPr/>
        </p:nvSpPr>
        <p:spPr>
          <a:xfrm>
            <a:off x="582382" y="692695"/>
            <a:ext cx="11164383" cy="2235845"/>
          </a:xfrm>
          <a:prstGeom prst="snip2DiagRect">
            <a:avLst/>
          </a:prstGeom>
          <a:solidFill>
            <a:srgbClr val="E3F3D1"/>
          </a:solid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tx1"/>
                </a:solidFill>
                <a:latin typeface="Times New Roman" panose="02020603050405020304" pitchFamily="18" charset="0"/>
                <a:cs typeface="Times New Roman" panose="02020603050405020304" pitchFamily="18" charset="0"/>
              </a:rPr>
              <a:t>Bài</a:t>
            </a:r>
            <a:r>
              <a:rPr lang="en-US" sz="2800" b="1" dirty="0" smtClean="0">
                <a:solidFill>
                  <a:schemeClr val="tx1"/>
                </a:solidFill>
                <a:latin typeface="Times New Roman" panose="02020603050405020304" pitchFamily="18" charset="0"/>
                <a:cs typeface="Times New Roman" panose="02020603050405020304" pitchFamily="18" charset="0"/>
              </a:rPr>
              <a:t> 1</a:t>
            </a:r>
            <a:r>
              <a:rPr lang="vi-VN" sz="2800" b="1" dirty="0" smtClean="0">
                <a:solidFill>
                  <a:schemeClr val="tx1"/>
                </a:solidFill>
                <a:latin typeface="Times New Roman" panose="02020603050405020304" pitchFamily="18" charset="0"/>
                <a:cs typeface="Times New Roman" panose="02020603050405020304" pitchFamily="18" charset="0"/>
              </a:rPr>
              <a:t>:</a:t>
            </a:r>
            <a:r>
              <a:rPr lang="vi-VN"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Chỉ</a:t>
            </a:r>
            <a:r>
              <a:rPr lang="en-US" sz="2800" b="1" dirty="0">
                <a:solidFill>
                  <a:schemeClr val="tx1"/>
                </a:solidFill>
                <a:latin typeface="Times New Roman" panose="02020603050405020304" pitchFamily="18" charset="0"/>
                <a:cs typeface="Times New Roman" panose="02020603050405020304" pitchFamily="18" charset="0"/>
              </a:rPr>
              <a:t> ra </a:t>
            </a:r>
            <a:r>
              <a:rPr lang="en-US" sz="2800" b="1" dirty="0" err="1">
                <a:solidFill>
                  <a:schemeClr val="tx1"/>
                </a:solidFill>
                <a:latin typeface="Times New Roman" panose="02020603050405020304" pitchFamily="18" charset="0"/>
                <a:cs typeface="Times New Roman" panose="02020603050405020304" pitchFamily="18" charset="0"/>
              </a:rPr>
              <a:t>và</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nêu</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tác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dụng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của</a:t>
            </a:r>
            <a:r>
              <a:rPr lang="en-US" sz="2800" b="1" dirty="0">
                <a:solidFill>
                  <a:schemeClr val="tx1"/>
                </a:solidFill>
                <a:latin typeface="Times New Roman" panose="02020603050405020304" pitchFamily="18" charset="0"/>
                <a:cs typeface="Times New Roman" panose="02020603050405020304" pitchFamily="18" charset="0"/>
              </a:rPr>
              <a:t> BPTT </a:t>
            </a:r>
            <a:r>
              <a:rPr lang="en-US" sz="2800" b="1" dirty="0" err="1">
                <a:solidFill>
                  <a:schemeClr val="tx1"/>
                </a:solidFill>
                <a:latin typeface="Times New Roman" panose="02020603050405020304" pitchFamily="18" charset="0"/>
                <a:cs typeface="Times New Roman" panose="02020603050405020304" pitchFamily="18" charset="0"/>
              </a:rPr>
              <a:t>điệp</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thanh</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trong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đoạn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thơ</a:t>
            </a:r>
            <a:r>
              <a:rPr lang="en-US" sz="2800" b="1" dirty="0">
                <a:solidFill>
                  <a:schemeClr val="tx1"/>
                </a:solidFill>
                <a:latin typeface="Times New Roman" panose="02020603050405020304" pitchFamily="18" charset="0"/>
                <a:cs typeface="Times New Roman" panose="02020603050405020304" pitchFamily="18" charset="0"/>
              </a:rPr>
              <a:t>: </a:t>
            </a:r>
          </a:p>
          <a:p>
            <a:pPr indent="2630488" algn="just"/>
            <a:r>
              <a:rPr lang="en-US" sz="2800" i="1" dirty="0" smtClean="0">
                <a:solidFill>
                  <a:schemeClr val="tx1"/>
                </a:solidFill>
                <a:latin typeface="Times New Roman" panose="02020603050405020304" pitchFamily="18" charset="0"/>
                <a:cs typeface="Times New Roman" panose="02020603050405020304" pitchFamily="18" charset="0"/>
              </a:rPr>
              <a:t>b.   Ô </a:t>
            </a:r>
            <a:r>
              <a:rPr lang="en-US" sz="2800" i="1" dirty="0">
                <a:solidFill>
                  <a:schemeClr val="tx1"/>
                </a:solidFill>
                <a:latin typeface="Times New Roman" panose="02020603050405020304" pitchFamily="18" charset="0"/>
                <a:cs typeface="Times New Roman" panose="02020603050405020304" pitchFamily="18" charset="0"/>
              </a:rPr>
              <a:t>hay </a:t>
            </a:r>
            <a:r>
              <a:rPr lang="en-US" sz="2800" i="1" dirty="0" err="1">
                <a:solidFill>
                  <a:schemeClr val="tx1"/>
                </a:solidFill>
                <a:latin typeface="Times New Roman" panose="02020603050405020304" pitchFamily="18" charset="0"/>
                <a:cs typeface="Times New Roman" panose="02020603050405020304" pitchFamily="18" charset="0"/>
              </a:rPr>
              <a:t>buồn</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vương</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cây</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ngô</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đồng</a:t>
            </a:r>
            <a:endParaRPr lang="en-US" sz="2800" i="1" dirty="0">
              <a:solidFill>
                <a:schemeClr val="tx1"/>
              </a:solidFill>
              <a:latin typeface="Times New Roman" panose="02020603050405020304" pitchFamily="18" charset="0"/>
              <a:cs typeface="Times New Roman" panose="02020603050405020304" pitchFamily="18" charset="0"/>
            </a:endParaRPr>
          </a:p>
          <a:p>
            <a:pPr indent="2630488" algn="just"/>
            <a:r>
              <a:rPr lang="en-US" sz="2800" i="1" dirty="0" smtClean="0">
                <a:solidFill>
                  <a:schemeClr val="tx1"/>
                </a:solidFill>
                <a:latin typeface="Times New Roman" panose="02020603050405020304" pitchFamily="18" charset="0"/>
                <a:cs typeface="Times New Roman" panose="02020603050405020304" pitchFamily="18" charset="0"/>
              </a:rPr>
              <a:t>   </a:t>
            </a:r>
            <a:r>
              <a:rPr lang="en-US" sz="2800" i="1" dirty="0" err="1" smtClean="0">
                <a:solidFill>
                  <a:schemeClr val="tx1"/>
                </a:solidFill>
                <a:latin typeface="Times New Roman" panose="02020603050405020304" pitchFamily="18" charset="0"/>
                <a:cs typeface="Times New Roman" panose="02020603050405020304" pitchFamily="18" charset="0"/>
              </a:rPr>
              <a:t>Vàng</a:t>
            </a:r>
            <a:r>
              <a:rPr lang="en-US" sz="2800" i="1" dirty="0" smtClean="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rơi</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vàng</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rơi</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thu</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mênh</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mông</a:t>
            </a:r>
            <a:r>
              <a:rPr lang="en-US" sz="2800" i="1" dirty="0">
                <a:solidFill>
                  <a:schemeClr val="tx1"/>
                </a:solidFill>
                <a:latin typeface="Times New Roman" panose="02020603050405020304" pitchFamily="18" charset="0"/>
                <a:cs typeface="Times New Roman" panose="02020603050405020304" pitchFamily="18" charset="0"/>
              </a:rPr>
              <a:t> …</a:t>
            </a:r>
          </a:p>
        </p:txBody>
      </p:sp>
      <p:sp>
        <p:nvSpPr>
          <p:cNvPr id="12" name="Rectangle: Diagonal Corners Snipped 11">
            <a:extLst>
              <a:ext uri="{FF2B5EF4-FFF2-40B4-BE49-F238E27FC236}">
                <a16:creationId xmlns:a16="http://schemas.microsoft.com/office/drawing/2014/main" xmlns="" id="{B825449B-C165-48C9-84AE-10DA80DF98C4}"/>
              </a:ext>
            </a:extLst>
          </p:cNvPr>
          <p:cNvSpPr/>
          <p:nvPr/>
        </p:nvSpPr>
        <p:spPr>
          <a:xfrm>
            <a:off x="2495600" y="3929460"/>
            <a:ext cx="7632848" cy="1876307"/>
          </a:xfrm>
          <a:prstGeom prst="snip2DiagRect">
            <a:avLst/>
          </a:prstGeom>
          <a:solidFill>
            <a:schemeClr val="accent3">
              <a:lumMod val="20000"/>
              <a:lumOff val="80000"/>
            </a:schemeClr>
          </a:solidFill>
          <a:ln>
            <a:solidFill>
              <a:schemeClr val="accent5">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Lặp</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lại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một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loạt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âm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tiết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cùng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loại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thanh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điệu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thanh</a:t>
            </a:r>
            <a:r>
              <a:rPr lang="en-US" sz="2800"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bằng</a:t>
            </a:r>
            <a:r>
              <a:rPr lang="en-US" sz="2800" dirty="0">
                <a:solidFill>
                  <a:schemeClr val="tx1"/>
                </a:solidFill>
                <a:latin typeface="Times New Roman" panose="02020603050405020304" pitchFamily="18" charset="0"/>
                <a:cs typeface="Times New Roman" panose="02020603050405020304" pitchFamily="18" charset="0"/>
              </a:rPr>
              <a:t>. </a:t>
            </a:r>
            <a:endParaRPr lang="en-US" sz="2800" dirty="0" smtClean="0">
              <a:solidFill>
                <a:schemeClr val="tx1"/>
              </a:solidFill>
              <a:latin typeface="Times New Roman" panose="02020603050405020304" pitchFamily="18" charset="0"/>
              <a:cs typeface="Times New Roman" panose="02020603050405020304" pitchFamily="18" charset="0"/>
            </a:endParaRPr>
          </a:p>
          <a:p>
            <a:pPr algn="just"/>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Tác</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dụng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tạo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âm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hưởng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về</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một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nỗi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niềm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nỗi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buồn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nhẹ</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nhàng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êm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dịu</a:t>
            </a:r>
            <a:r>
              <a:rPr lang="en-US" sz="280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12048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hlinkClick r:id="rId3" action="ppaction://hlinksldjump"/>
            <a:extLst>
              <a:ext uri="{FF2B5EF4-FFF2-40B4-BE49-F238E27FC236}">
                <a16:creationId xmlns:a16="http://schemas.microsoft.com/office/drawing/2014/main" xmlns="" id="{1593B631-67CA-4464-A390-B728B0EC303A}"/>
              </a:ext>
            </a:extLst>
          </p:cNvPr>
          <p:cNvPicPr>
            <a:picLocks noChangeAspect="1"/>
          </p:cNvPicPr>
          <p:nvPr/>
        </p:nvPicPr>
        <p:blipFill>
          <a:blip r:embed="rId4"/>
          <a:stretch>
            <a:fillRect/>
          </a:stretch>
        </p:blipFill>
        <p:spPr>
          <a:xfrm>
            <a:off x="11333259" y="6097395"/>
            <a:ext cx="701117" cy="643984"/>
          </a:xfrm>
          <a:prstGeom prst="rect">
            <a:avLst/>
          </a:prstGeom>
        </p:spPr>
      </p:pic>
      <p:sp>
        <p:nvSpPr>
          <p:cNvPr id="14" name="Rectangle: Diagonal Corners Snipped 13">
            <a:extLst>
              <a:ext uri="{FF2B5EF4-FFF2-40B4-BE49-F238E27FC236}">
                <a16:creationId xmlns:a16="http://schemas.microsoft.com/office/drawing/2014/main" xmlns="" id="{52A58489-D7F7-4C45-A43F-401DEA484DED}"/>
              </a:ext>
            </a:extLst>
          </p:cNvPr>
          <p:cNvSpPr/>
          <p:nvPr/>
        </p:nvSpPr>
        <p:spPr>
          <a:xfrm>
            <a:off x="544155" y="503328"/>
            <a:ext cx="11169953" cy="2925672"/>
          </a:xfrm>
          <a:prstGeom prst="snip2DiagRect">
            <a:avLst/>
          </a:prstGeom>
          <a:solidFill>
            <a:srgbClr val="C8E5EE"/>
          </a:solid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tx1"/>
                </a:solidFill>
                <a:latin typeface="Times New Roman" panose="02020603050405020304" pitchFamily="18" charset="0"/>
                <a:cs typeface="Times New Roman" panose="02020603050405020304" pitchFamily="18" charset="0"/>
              </a:rPr>
              <a:t>Bài</a:t>
            </a:r>
            <a:r>
              <a:rPr lang="en-US" sz="2800" b="1" dirty="0" smtClean="0">
                <a:solidFill>
                  <a:schemeClr val="tx1"/>
                </a:solidFill>
                <a:latin typeface="Times New Roman" panose="02020603050405020304" pitchFamily="18" charset="0"/>
                <a:cs typeface="Times New Roman" panose="02020603050405020304" pitchFamily="18" charset="0"/>
              </a:rPr>
              <a:t> 1</a:t>
            </a:r>
            <a:r>
              <a:rPr lang="vi-VN" sz="2800" b="1" dirty="0" smtClean="0">
                <a:solidFill>
                  <a:schemeClr val="tx1"/>
                </a:solidFill>
                <a:latin typeface="Times New Roman" panose="02020603050405020304" pitchFamily="18" charset="0"/>
                <a:cs typeface="Times New Roman" panose="02020603050405020304" pitchFamily="18" charset="0"/>
              </a:rPr>
              <a:t>:</a:t>
            </a:r>
            <a:r>
              <a:rPr lang="vi-VN"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Chỉ</a:t>
            </a:r>
            <a:r>
              <a:rPr lang="en-US" sz="2800" b="1" dirty="0">
                <a:solidFill>
                  <a:schemeClr val="tx1"/>
                </a:solidFill>
                <a:latin typeface="Times New Roman" panose="02020603050405020304" pitchFamily="18" charset="0"/>
                <a:cs typeface="Times New Roman" panose="02020603050405020304" pitchFamily="18" charset="0"/>
              </a:rPr>
              <a:t> ra </a:t>
            </a:r>
            <a:r>
              <a:rPr lang="en-US" sz="2800" b="1" dirty="0" err="1">
                <a:solidFill>
                  <a:schemeClr val="tx1"/>
                </a:solidFill>
                <a:latin typeface="Times New Roman" panose="02020603050405020304" pitchFamily="18" charset="0"/>
                <a:cs typeface="Times New Roman" panose="02020603050405020304" pitchFamily="18" charset="0"/>
              </a:rPr>
              <a:t>và</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nêu</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tác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dụng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của</a:t>
            </a:r>
            <a:r>
              <a:rPr lang="en-US" sz="2800" b="1" dirty="0">
                <a:solidFill>
                  <a:schemeClr val="tx1"/>
                </a:solidFill>
                <a:latin typeface="Times New Roman" panose="02020603050405020304" pitchFamily="18" charset="0"/>
                <a:cs typeface="Times New Roman" panose="02020603050405020304" pitchFamily="18" charset="0"/>
              </a:rPr>
              <a:t> BPTT </a:t>
            </a:r>
            <a:r>
              <a:rPr lang="en-US" sz="2800" b="1" dirty="0" err="1">
                <a:solidFill>
                  <a:schemeClr val="tx1"/>
                </a:solidFill>
                <a:latin typeface="Times New Roman" panose="02020603050405020304" pitchFamily="18" charset="0"/>
                <a:cs typeface="Times New Roman" panose="02020603050405020304" pitchFamily="18" charset="0"/>
              </a:rPr>
              <a:t>điệp</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thanh</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trong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đoạn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thơ</a:t>
            </a:r>
            <a:r>
              <a:rPr lang="en-US" sz="2800" b="1" dirty="0">
                <a:solidFill>
                  <a:schemeClr val="tx1"/>
                </a:solidFill>
                <a:latin typeface="Times New Roman" panose="02020603050405020304" pitchFamily="18" charset="0"/>
                <a:cs typeface="Times New Roman" panose="02020603050405020304" pitchFamily="18" charset="0"/>
              </a:rPr>
              <a:t>: </a:t>
            </a:r>
          </a:p>
          <a:p>
            <a:pPr indent="2286000" algn="just"/>
            <a:r>
              <a:rPr lang="en-US" sz="2800" i="1" dirty="0" smtClean="0">
                <a:solidFill>
                  <a:schemeClr val="tx1"/>
                </a:solidFill>
                <a:latin typeface="Times New Roman" panose="02020603050405020304" pitchFamily="18" charset="0"/>
                <a:cs typeface="Times New Roman" panose="02020603050405020304" pitchFamily="18" charset="0"/>
              </a:rPr>
              <a:t>c. </a:t>
            </a:r>
            <a:r>
              <a:rPr lang="en-US" sz="2800" i="1" dirty="0" err="1" smtClean="0">
                <a:solidFill>
                  <a:schemeClr val="tx1"/>
                </a:solidFill>
                <a:latin typeface="Times New Roman" panose="02020603050405020304" pitchFamily="18" charset="0"/>
                <a:cs typeface="Times New Roman" panose="02020603050405020304" pitchFamily="18" charset="0"/>
              </a:rPr>
              <a:t>Dốc</a:t>
            </a:r>
            <a:r>
              <a:rPr lang="en-US" sz="2800" i="1" dirty="0" smtClean="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lên</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khúc</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khuỷu</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dốc</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thăm</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thẳm</a:t>
            </a:r>
            <a:endParaRPr lang="en-US" sz="2800" i="1" dirty="0">
              <a:solidFill>
                <a:schemeClr val="tx1"/>
              </a:solidFill>
              <a:latin typeface="Times New Roman" panose="02020603050405020304" pitchFamily="18" charset="0"/>
              <a:cs typeface="Times New Roman" panose="02020603050405020304" pitchFamily="18" charset="0"/>
            </a:endParaRPr>
          </a:p>
          <a:p>
            <a:pPr indent="2286000" algn="just"/>
            <a:r>
              <a:rPr lang="en-US" sz="2800" i="1" dirty="0" smtClean="0">
                <a:solidFill>
                  <a:schemeClr val="tx1"/>
                </a:solidFill>
                <a:latin typeface="Times New Roman" panose="02020603050405020304" pitchFamily="18" charset="0"/>
                <a:cs typeface="Times New Roman" panose="02020603050405020304" pitchFamily="18" charset="0"/>
              </a:rPr>
              <a:t>   </a:t>
            </a:r>
            <a:r>
              <a:rPr lang="en-US" sz="2800" i="1" dirty="0" err="1" smtClean="0">
                <a:solidFill>
                  <a:schemeClr val="tx1"/>
                </a:solidFill>
                <a:latin typeface="Times New Roman" panose="02020603050405020304" pitchFamily="18" charset="0"/>
                <a:cs typeface="Times New Roman" panose="02020603050405020304" pitchFamily="18" charset="0"/>
              </a:rPr>
              <a:t>Heo</a:t>
            </a:r>
            <a:r>
              <a:rPr lang="en-US" sz="2800" i="1" dirty="0" smtClean="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hút</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cồn</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mây</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súng</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ngửi</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trời</a:t>
            </a:r>
            <a:endParaRPr lang="en-US" sz="2800" i="1" dirty="0">
              <a:solidFill>
                <a:schemeClr val="tx1"/>
              </a:solidFill>
              <a:latin typeface="Times New Roman" panose="02020603050405020304" pitchFamily="18" charset="0"/>
              <a:cs typeface="Times New Roman" panose="02020603050405020304" pitchFamily="18" charset="0"/>
            </a:endParaRPr>
          </a:p>
          <a:p>
            <a:pPr indent="2286000" algn="just"/>
            <a:r>
              <a:rPr lang="en-US" sz="2800" i="1" dirty="0" smtClean="0">
                <a:solidFill>
                  <a:schemeClr val="tx1"/>
                </a:solidFill>
                <a:latin typeface="Times New Roman" panose="02020603050405020304" pitchFamily="18" charset="0"/>
                <a:cs typeface="Times New Roman" panose="02020603050405020304" pitchFamily="18" charset="0"/>
              </a:rPr>
              <a:t>  </a:t>
            </a:r>
            <a:r>
              <a:rPr lang="en-US" sz="2800" i="1" dirty="0" err="1" smtClean="0">
                <a:solidFill>
                  <a:schemeClr val="tx1"/>
                </a:solidFill>
                <a:latin typeface="Times New Roman" panose="02020603050405020304" pitchFamily="18" charset="0"/>
                <a:cs typeface="Times New Roman" panose="02020603050405020304" pitchFamily="18" charset="0"/>
              </a:rPr>
              <a:t>Ngàn</a:t>
            </a:r>
            <a:r>
              <a:rPr lang="en-US" sz="2800" i="1" dirty="0" smtClean="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thước</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lên</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cao</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ngàn</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thước</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xuống</a:t>
            </a:r>
            <a:endParaRPr lang="en-US" sz="2800" i="1" dirty="0">
              <a:solidFill>
                <a:schemeClr val="tx1"/>
              </a:solidFill>
              <a:latin typeface="Times New Roman" panose="02020603050405020304" pitchFamily="18" charset="0"/>
              <a:cs typeface="Times New Roman" panose="02020603050405020304" pitchFamily="18" charset="0"/>
            </a:endParaRPr>
          </a:p>
          <a:p>
            <a:pPr indent="2286000" algn="just"/>
            <a:r>
              <a:rPr lang="en-US" sz="2800" i="1" dirty="0" smtClean="0">
                <a:solidFill>
                  <a:schemeClr val="tx1"/>
                </a:solidFill>
                <a:latin typeface="Times New Roman" panose="02020603050405020304" pitchFamily="18" charset="0"/>
                <a:cs typeface="Times New Roman" panose="02020603050405020304" pitchFamily="18" charset="0"/>
              </a:rPr>
              <a:t>  </a:t>
            </a:r>
            <a:r>
              <a:rPr lang="en-US" sz="2800" i="1" dirty="0" err="1" smtClean="0">
                <a:solidFill>
                  <a:schemeClr val="tx1"/>
                </a:solidFill>
                <a:latin typeface="Times New Roman" panose="02020603050405020304" pitchFamily="18" charset="0"/>
                <a:cs typeface="Times New Roman" panose="02020603050405020304" pitchFamily="18" charset="0"/>
              </a:rPr>
              <a:t>Nhà</a:t>
            </a:r>
            <a:r>
              <a:rPr lang="en-US" sz="2800" i="1" dirty="0" smtClean="0">
                <a:solidFill>
                  <a:schemeClr val="tx1"/>
                </a:solidFill>
                <a:latin typeface="Times New Roman" panose="02020603050405020304" pitchFamily="18" charset="0"/>
                <a:cs typeface="Times New Roman" panose="02020603050405020304" pitchFamily="18" charset="0"/>
              </a:rPr>
              <a:t> </a:t>
            </a:r>
            <a:r>
              <a:rPr lang="en-US" sz="2800" i="1" dirty="0">
                <a:solidFill>
                  <a:schemeClr val="tx1"/>
                </a:solidFill>
                <a:latin typeface="Times New Roman" panose="02020603050405020304" pitchFamily="18" charset="0"/>
                <a:cs typeface="Times New Roman" panose="02020603050405020304" pitchFamily="18" charset="0"/>
              </a:rPr>
              <a:t>ai </a:t>
            </a:r>
            <a:r>
              <a:rPr lang="en-US" sz="2800" i="1" dirty="0" err="1">
                <a:solidFill>
                  <a:schemeClr val="tx1"/>
                </a:solidFill>
                <a:latin typeface="Times New Roman" panose="02020603050405020304" pitchFamily="18" charset="0"/>
                <a:cs typeface="Times New Roman" panose="02020603050405020304" pitchFamily="18" charset="0"/>
              </a:rPr>
              <a:t>Pha</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Luông</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mưa</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xa</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khơi</a:t>
            </a:r>
            <a:r>
              <a:rPr lang="en-US" sz="2800" i="1" dirty="0">
                <a:solidFill>
                  <a:schemeClr val="tx1"/>
                </a:solidFill>
                <a:latin typeface="Times New Roman" panose="02020603050405020304" pitchFamily="18" charset="0"/>
                <a:cs typeface="Times New Roman" panose="02020603050405020304" pitchFamily="18" charset="0"/>
              </a:rPr>
              <a:t>.</a:t>
            </a:r>
          </a:p>
        </p:txBody>
      </p:sp>
      <p:sp>
        <p:nvSpPr>
          <p:cNvPr id="15" name="Rectangle: Diagonal Corners Snipped 14">
            <a:extLst>
              <a:ext uri="{FF2B5EF4-FFF2-40B4-BE49-F238E27FC236}">
                <a16:creationId xmlns:a16="http://schemas.microsoft.com/office/drawing/2014/main" xmlns="" id="{18340A4C-CD31-47EC-8477-43B7A771C75C}"/>
              </a:ext>
            </a:extLst>
          </p:cNvPr>
          <p:cNvSpPr/>
          <p:nvPr/>
        </p:nvSpPr>
        <p:spPr>
          <a:xfrm>
            <a:off x="1200345" y="3933056"/>
            <a:ext cx="9857571" cy="2651490"/>
          </a:xfrm>
          <a:prstGeom prst="snip2Diag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2800" dirty="0" smtClean="0">
                <a:solidFill>
                  <a:schemeClr val="tx1"/>
                </a:solidFill>
                <a:latin typeface="Times New Roman" panose="02020603050405020304" pitchFamily="18" charset="0"/>
                <a:cs typeface="Times New Roman" panose="02020603050405020304" pitchFamily="18" charset="0"/>
              </a:rPr>
              <a:t>-</a:t>
            </a:r>
            <a:r>
              <a:rPr lang="en-US" sz="2800" dirty="0" err="1" smtClean="0">
                <a:solidFill>
                  <a:schemeClr val="tx1"/>
                </a:solidFill>
                <a:latin typeface="Times New Roman" panose="02020603050405020304" pitchFamily="18" charset="0"/>
                <a:cs typeface="Times New Roman" panose="02020603050405020304" pitchFamily="18" charset="0"/>
              </a:rPr>
              <a:t>Sử</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dụng</a:t>
            </a:r>
            <a:r>
              <a:rPr lang="en-US" sz="2800" dirty="0">
                <a:solidFill>
                  <a:schemeClr val="tx1"/>
                </a:solidFill>
                <a:latin typeface="Times New Roman" panose="02020603050405020304" pitchFamily="18" charset="0"/>
                <a:cs typeface="Times New Roman" panose="02020603050405020304" pitchFamily="18" charset="0"/>
              </a:rPr>
              <a:t> BPTT </a:t>
            </a:r>
            <a:r>
              <a:rPr lang="en-US" sz="2800" dirty="0" err="1">
                <a:solidFill>
                  <a:schemeClr val="tx1"/>
                </a:solidFill>
                <a:latin typeface="Times New Roman" panose="02020603050405020304" pitchFamily="18" charset="0"/>
                <a:cs typeface="Times New Roman" panose="02020603050405020304" pitchFamily="18" charset="0"/>
              </a:rPr>
              <a:t>điệp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thanh</a:t>
            </a:r>
            <a:r>
              <a:rPr lang="en-US" sz="2800" dirty="0">
                <a:solidFill>
                  <a:schemeClr val="tx1"/>
                </a:solidFill>
                <a:latin typeface="Times New Roman" panose="02020603050405020304" pitchFamily="18" charset="0"/>
                <a:cs typeface="Times New Roman" panose="02020603050405020304" pitchFamily="18" charset="0"/>
              </a:rPr>
              <a:t> ở </a:t>
            </a:r>
            <a:r>
              <a:rPr lang="en-US" sz="2800" dirty="0" err="1">
                <a:solidFill>
                  <a:schemeClr val="tx1"/>
                </a:solidFill>
                <a:latin typeface="Times New Roman" panose="02020603050405020304" pitchFamily="18" charset="0"/>
                <a:cs typeface="Times New Roman" panose="02020603050405020304" pitchFamily="18" charset="0"/>
              </a:rPr>
              <a:t>câu</a:t>
            </a:r>
            <a:r>
              <a:rPr lang="en-US" sz="2800" dirty="0">
                <a:solidFill>
                  <a:schemeClr val="tx1"/>
                </a:solidFill>
                <a:latin typeface="Times New Roman" panose="02020603050405020304" pitchFamily="18" charset="0"/>
                <a:cs typeface="Times New Roman" panose="02020603050405020304" pitchFamily="18" charset="0"/>
              </a:rPr>
              <a:t> 4 </a:t>
            </a:r>
            <a:r>
              <a:rPr lang="en-US" sz="2800" dirty="0" err="1">
                <a:solidFill>
                  <a:schemeClr val="tx1"/>
                </a:solidFill>
                <a:latin typeface="Times New Roman" panose="02020603050405020304" pitchFamily="18" charset="0"/>
                <a:cs typeface="Times New Roman" panose="02020603050405020304" pitchFamily="18" charset="0"/>
              </a:rPr>
              <a:t>với</a:t>
            </a:r>
            <a:r>
              <a:rPr lang="en-US" sz="2800" dirty="0">
                <a:solidFill>
                  <a:schemeClr val="tx1"/>
                </a:solidFill>
                <a:latin typeface="Times New Roman" panose="02020603050405020304" pitchFamily="18" charset="0"/>
                <a:cs typeface="Times New Roman" panose="02020603050405020304" pitchFamily="18" charset="0"/>
              </a:rPr>
              <a:t> 1 </a:t>
            </a:r>
            <a:r>
              <a:rPr lang="en-US" sz="2800" dirty="0" err="1">
                <a:solidFill>
                  <a:schemeClr val="tx1"/>
                </a:solidFill>
                <a:latin typeface="Times New Roman" panose="02020603050405020304" pitchFamily="18" charset="0"/>
                <a:cs typeface="Times New Roman" panose="02020603050405020304" pitchFamily="18" charset="0"/>
              </a:rPr>
              <a:t>loạt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âm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tiết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cùng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thanh</a:t>
            </a:r>
            <a:r>
              <a:rPr lang="en-US" sz="2800"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bằng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smtClean="0">
                <a:solidFill>
                  <a:schemeClr val="tx1"/>
                </a:solidFill>
                <a:latin typeface="Times New Roman" panose="02020603050405020304" pitchFamily="18" charset="0"/>
                <a:cs typeface="Times New Roman" panose="02020603050405020304" pitchFamily="18" charset="0"/>
              </a:rPr>
              <a:t>(</a:t>
            </a:r>
            <a:r>
              <a:rPr lang="en-US" sz="2800" dirty="0" err="1" smtClean="0">
                <a:solidFill>
                  <a:schemeClr val="tx1"/>
                </a:solidFill>
                <a:latin typeface="Times New Roman" panose="02020603050405020304" pitchFamily="18" charset="0"/>
                <a:cs typeface="Times New Roman" panose="02020603050405020304" pitchFamily="18" charset="0"/>
              </a:rPr>
              <a:t>sau</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a:solidFill>
                  <a:schemeClr val="tx1"/>
                </a:solidFill>
                <a:latin typeface="Times New Roman" panose="02020603050405020304" pitchFamily="18" charset="0"/>
                <a:cs typeface="Times New Roman" panose="02020603050405020304" pitchFamily="18" charset="0"/>
              </a:rPr>
              <a:t>3 </a:t>
            </a:r>
            <a:r>
              <a:rPr lang="en-US" sz="2800" dirty="0" err="1">
                <a:solidFill>
                  <a:schemeClr val="tx1"/>
                </a:solidFill>
                <a:latin typeface="Times New Roman" panose="02020603050405020304" pitchFamily="18" charset="0"/>
                <a:cs typeface="Times New Roman" panose="02020603050405020304" pitchFamily="18" charset="0"/>
              </a:rPr>
              <a:t>câu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nhiều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thanh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trắc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miêu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tả</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cảnh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núi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a:solidFill>
                  <a:schemeClr val="tx1"/>
                </a:solidFill>
                <a:latin typeface="Times New Roman" panose="02020603050405020304" pitchFamily="18" charset="0"/>
                <a:cs typeface="Times New Roman" panose="02020603050405020304" pitchFamily="18" charset="0"/>
              </a:rPr>
              <a:t>non hung </a:t>
            </a:r>
            <a:r>
              <a:rPr lang="en-US" sz="2800" dirty="0" err="1" smtClean="0">
                <a:solidFill>
                  <a:schemeClr val="tx1"/>
                </a:solidFill>
                <a:latin typeface="Times New Roman" panose="02020603050405020304" pitchFamily="18" charset="0"/>
                <a:cs typeface="Times New Roman" panose="02020603050405020304" pitchFamily="18" charset="0"/>
              </a:rPr>
              <a:t>vĩ</a:t>
            </a:r>
            <a:r>
              <a:rPr lang="en-US" sz="2800" dirty="0" smtClean="0">
                <a:solidFill>
                  <a:schemeClr val="tx1"/>
                </a:solidFill>
                <a:latin typeface="Times New Roman" panose="02020603050405020304" pitchFamily="18" charset="0"/>
                <a:cs typeface="Times New Roman" panose="02020603050405020304" pitchFamily="18" charset="0"/>
              </a:rPr>
              <a:t>). </a:t>
            </a:r>
            <a:endParaRPr lang="en-US" sz="2800" dirty="0" smtClean="0">
              <a:solidFill>
                <a:schemeClr val="tx1"/>
              </a:solidFill>
              <a:latin typeface="Times New Roman" panose="02020603050405020304" pitchFamily="18" charset="0"/>
              <a:cs typeface="Times New Roman" panose="02020603050405020304" pitchFamily="18" charset="0"/>
            </a:endParaRPr>
          </a:p>
          <a:p>
            <a:pPr algn="just"/>
            <a:r>
              <a:rPr lang="en-US" sz="2800" dirty="0">
                <a:solidFill>
                  <a:schemeClr val="tx1"/>
                </a:solidFill>
                <a:latin typeface="Times New Roman" panose="02020603050405020304" pitchFamily="18" charset="0"/>
                <a:cs typeface="Times New Roman" panose="02020603050405020304" pitchFamily="18" charset="0"/>
              </a:rPr>
              <a:t>-</a:t>
            </a:r>
            <a:r>
              <a:rPr lang="en-US" sz="2800" dirty="0" err="1" smtClean="0">
                <a:solidFill>
                  <a:schemeClr val="tx1"/>
                </a:solidFill>
                <a:latin typeface="Times New Roman" panose="02020603050405020304" pitchFamily="18" charset="0"/>
                <a:cs typeface="Times New Roman" panose="02020603050405020304" pitchFamily="18" charset="0"/>
              </a:rPr>
              <a:t>Tác</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dụng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tạo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âm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hưởng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như</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tiếng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thở</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phào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thảnh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thơi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người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vừa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vượt</a:t>
            </a:r>
            <a:r>
              <a:rPr lang="en-US" sz="2800" dirty="0">
                <a:solidFill>
                  <a:schemeClr val="tx1"/>
                </a:solidFill>
                <a:latin typeface="Times New Roman" panose="02020603050405020304" pitchFamily="18" charset="0"/>
                <a:cs typeface="Times New Roman" panose="02020603050405020304" pitchFamily="18" charset="0"/>
              </a:rPr>
              <a:t> qua </a:t>
            </a:r>
            <a:r>
              <a:rPr lang="en-US" sz="2800" dirty="0" err="1">
                <a:solidFill>
                  <a:schemeClr val="tx1"/>
                </a:solidFill>
                <a:latin typeface="Times New Roman" panose="02020603050405020304" pitchFamily="18" charset="0"/>
                <a:cs typeface="Times New Roman" panose="02020603050405020304" pitchFamily="18" charset="0"/>
              </a:rPr>
              <a:t>chặng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đường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gian</a:t>
            </a:r>
            <a:r>
              <a:rPr lang="en-US" sz="2800" dirty="0">
                <a:solidFill>
                  <a:schemeClr val="tx1"/>
                </a:solidFill>
                <a:latin typeface="Times New Roman" panose="02020603050405020304" pitchFamily="18" charset="0"/>
                <a:cs typeface="Times New Roman" panose="02020603050405020304" pitchFamily="18" charset="0"/>
              </a:rPr>
              <a:t> nan, </a:t>
            </a:r>
            <a:r>
              <a:rPr lang="en-US" sz="2800" dirty="0" err="1">
                <a:solidFill>
                  <a:schemeClr val="tx1"/>
                </a:solidFill>
                <a:latin typeface="Times New Roman" panose="02020603050405020304" pitchFamily="18" charset="0"/>
                <a:cs typeface="Times New Roman" panose="02020603050405020304" pitchFamily="18" charset="0"/>
              </a:rPr>
              <a:t>đồng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gợi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hình</a:t>
            </a:r>
            <a:r>
              <a:rPr lang="en-US" sz="2800" dirty="0">
                <a:solidFill>
                  <a:schemeClr val="tx1"/>
                </a:solidFill>
                <a:latin typeface="Times New Roman" panose="02020603050405020304" pitchFamily="18" charset="0"/>
                <a:cs typeface="Times New Roman" panose="02020603050405020304" pitchFamily="18" charset="0"/>
              </a:rPr>
              <a:t> dung </a:t>
            </a:r>
            <a:r>
              <a:rPr lang="en-US" sz="2800" dirty="0" err="1">
                <a:solidFill>
                  <a:schemeClr val="tx1"/>
                </a:solidFill>
                <a:latin typeface="Times New Roman" panose="02020603050405020304" pitchFamily="18" charset="0"/>
                <a:cs typeface="Times New Roman" panose="02020603050405020304" pitchFamily="18" charset="0"/>
              </a:rPr>
              <a:t>về</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một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khung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cảnh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rộng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mở</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yên</a:t>
            </a:r>
            <a:r>
              <a:rPr lang="en-US" sz="2800" dirty="0">
                <a:solidFill>
                  <a:schemeClr val="tx1"/>
                </a:solidFill>
                <a:latin typeface="Times New Roman" panose="02020603050405020304" pitchFamily="18" charset="0"/>
                <a:cs typeface="Times New Roman" panose="02020603050405020304" pitchFamily="18" charset="0"/>
              </a:rPr>
              <a:t>.</a:t>
            </a:r>
            <a:endParaRPr lang="vi-VN"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7552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Diagonal Corners Snipped 9">
            <a:extLst>
              <a:ext uri="{FF2B5EF4-FFF2-40B4-BE49-F238E27FC236}">
                <a16:creationId xmlns:a16="http://schemas.microsoft.com/office/drawing/2014/main" xmlns="" id="{DA64DEF8-D1F4-4826-86B0-5E6219A2EC6C}"/>
              </a:ext>
            </a:extLst>
          </p:cNvPr>
          <p:cNvSpPr/>
          <p:nvPr/>
        </p:nvSpPr>
        <p:spPr>
          <a:xfrm>
            <a:off x="685485" y="503328"/>
            <a:ext cx="10867502" cy="2925672"/>
          </a:xfrm>
          <a:prstGeom prst="snip2DiagRect">
            <a:avLst/>
          </a:prstGeom>
          <a:solidFill>
            <a:srgbClr val="FCE2CC"/>
          </a:solid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tx1"/>
                </a:solidFill>
                <a:latin typeface="Times New Roman" panose="02020603050405020304" pitchFamily="18" charset="0"/>
                <a:cs typeface="Times New Roman" panose="02020603050405020304" pitchFamily="18" charset="0"/>
              </a:rPr>
              <a:t>Bài</a:t>
            </a:r>
            <a:r>
              <a:rPr lang="en-US" sz="2800" b="1" dirty="0" smtClean="0">
                <a:solidFill>
                  <a:schemeClr val="tx1"/>
                </a:solidFill>
                <a:latin typeface="Times New Roman" panose="02020603050405020304" pitchFamily="18" charset="0"/>
                <a:cs typeface="Times New Roman" panose="02020603050405020304" pitchFamily="18" charset="0"/>
              </a:rPr>
              <a:t> 3</a:t>
            </a:r>
            <a:r>
              <a:rPr lang="vi-VN" sz="2800" b="1" dirty="0" smtClean="0">
                <a:solidFill>
                  <a:schemeClr val="tx1"/>
                </a:solidFill>
                <a:latin typeface="Times New Roman" panose="02020603050405020304" pitchFamily="18" charset="0"/>
                <a:cs typeface="Times New Roman" panose="02020603050405020304" pitchFamily="18" charset="0"/>
              </a:rPr>
              <a:t>:</a:t>
            </a:r>
            <a:r>
              <a:rPr lang="vi-VN"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Chỉ</a:t>
            </a:r>
            <a:r>
              <a:rPr lang="en-US" sz="2800" b="1" dirty="0">
                <a:solidFill>
                  <a:schemeClr val="tx1"/>
                </a:solidFill>
                <a:latin typeface="Times New Roman" panose="02020603050405020304" pitchFamily="18" charset="0"/>
                <a:cs typeface="Times New Roman" panose="02020603050405020304" pitchFamily="18" charset="0"/>
              </a:rPr>
              <a:t> ra </a:t>
            </a:r>
            <a:r>
              <a:rPr lang="en-US" sz="2800" b="1" dirty="0" err="1">
                <a:solidFill>
                  <a:schemeClr val="tx1"/>
                </a:solidFill>
                <a:latin typeface="Times New Roman" panose="02020603050405020304" pitchFamily="18" charset="0"/>
                <a:cs typeface="Times New Roman" panose="02020603050405020304" pitchFamily="18" charset="0"/>
              </a:rPr>
              <a:t>và</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nêu</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tác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dụng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của</a:t>
            </a:r>
            <a:r>
              <a:rPr lang="en-US" sz="2800" b="1" dirty="0">
                <a:solidFill>
                  <a:schemeClr val="tx1"/>
                </a:solidFill>
                <a:latin typeface="Times New Roman" panose="02020603050405020304" pitchFamily="18" charset="0"/>
                <a:cs typeface="Times New Roman" panose="02020603050405020304" pitchFamily="18" charset="0"/>
              </a:rPr>
              <a:t> BPTT </a:t>
            </a:r>
            <a:r>
              <a:rPr lang="en-US" sz="2800" b="1" dirty="0" err="1">
                <a:solidFill>
                  <a:schemeClr val="tx1"/>
                </a:solidFill>
                <a:latin typeface="Times New Roman" panose="02020603050405020304" pitchFamily="18" charset="0"/>
                <a:cs typeface="Times New Roman" panose="02020603050405020304" pitchFamily="18" charset="0"/>
              </a:rPr>
              <a:t>điệp</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vần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trong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đoạn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thơ</a:t>
            </a:r>
            <a:r>
              <a:rPr lang="en-US" sz="2800" b="1" dirty="0" smtClean="0">
                <a:solidFill>
                  <a:schemeClr val="tx1"/>
                </a:solidFill>
                <a:latin typeface="Times New Roman" panose="02020603050405020304" pitchFamily="18" charset="0"/>
                <a:cs typeface="Times New Roman" panose="02020603050405020304" pitchFamily="18" charset="0"/>
              </a:rPr>
              <a:t>:</a:t>
            </a:r>
            <a:r>
              <a:rPr lang="en-US" sz="2800" dirty="0" smtClean="0">
                <a:solidFill>
                  <a:schemeClr val="tx1"/>
                </a:solidFill>
                <a:latin typeface="Times New Roman" panose="02020603050405020304" pitchFamily="18" charset="0"/>
                <a:cs typeface="Times New Roman" panose="02020603050405020304" pitchFamily="18" charset="0"/>
              </a:rPr>
              <a:t> </a:t>
            </a:r>
          </a:p>
          <a:p>
            <a:pPr indent="2286000" algn="just"/>
            <a:r>
              <a:rPr lang="en-US" sz="2800" i="1" dirty="0" smtClean="0">
                <a:solidFill>
                  <a:schemeClr val="tx1"/>
                </a:solidFill>
                <a:latin typeface="Times New Roman" panose="02020603050405020304" pitchFamily="18" charset="0"/>
                <a:cs typeface="Times New Roman" panose="02020603050405020304" pitchFamily="18" charset="0"/>
              </a:rPr>
              <a:t>a.     </a:t>
            </a:r>
            <a:r>
              <a:rPr lang="en-US" sz="2800" i="1" dirty="0" err="1" smtClean="0">
                <a:solidFill>
                  <a:schemeClr val="tx1"/>
                </a:solidFill>
                <a:latin typeface="Times New Roman" panose="02020603050405020304" pitchFamily="18" charset="0"/>
                <a:cs typeface="Times New Roman" panose="02020603050405020304" pitchFamily="18" charset="0"/>
              </a:rPr>
              <a:t>Rơi</a:t>
            </a:r>
            <a:r>
              <a:rPr lang="en-US" sz="2800" i="1" dirty="0" smtClean="0">
                <a:solidFill>
                  <a:schemeClr val="tx1"/>
                </a:solidFill>
                <a:latin typeface="Times New Roman" panose="02020603050405020304" pitchFamily="18" charset="0"/>
                <a:cs typeface="Times New Roman" panose="02020603050405020304" pitchFamily="18" charset="0"/>
              </a:rPr>
              <a:t> </a:t>
            </a:r>
            <a:r>
              <a:rPr lang="en-US" sz="2800" i="1" dirty="0" err="1" smtClean="0">
                <a:solidFill>
                  <a:schemeClr val="tx1"/>
                </a:solidFill>
                <a:latin typeface="Times New Roman" panose="02020603050405020304" pitchFamily="18" charset="0"/>
                <a:cs typeface="Times New Roman" panose="02020603050405020304" pitchFamily="18" charset="0"/>
              </a:rPr>
              <a:t>hoa</a:t>
            </a:r>
            <a:r>
              <a:rPr lang="en-US" sz="2800" i="1" dirty="0" smtClean="0">
                <a:solidFill>
                  <a:schemeClr val="tx1"/>
                </a:solidFill>
                <a:latin typeface="Times New Roman" panose="02020603050405020304" pitchFamily="18" charset="0"/>
                <a:cs typeface="Times New Roman" panose="02020603050405020304" pitchFamily="18" charset="0"/>
              </a:rPr>
              <a:t> </a:t>
            </a:r>
            <a:r>
              <a:rPr lang="en-US" sz="2800" i="1" dirty="0" err="1" smtClean="0">
                <a:solidFill>
                  <a:schemeClr val="tx1"/>
                </a:solidFill>
                <a:latin typeface="Times New Roman" panose="02020603050405020304" pitchFamily="18" charset="0"/>
                <a:cs typeface="Times New Roman" panose="02020603050405020304" pitchFamily="18" charset="0"/>
              </a:rPr>
              <a:t>hết</a:t>
            </a:r>
            <a:r>
              <a:rPr lang="en-US" sz="2800" i="1" dirty="0" smtClean="0">
                <a:solidFill>
                  <a:schemeClr val="tx1"/>
                </a:solidFill>
                <a:latin typeface="Times New Roman" panose="02020603050405020304" pitchFamily="18" charset="0"/>
                <a:cs typeface="Times New Roman" panose="02020603050405020304" pitchFamily="18" charset="0"/>
              </a:rPr>
              <a:t> </a:t>
            </a:r>
            <a:r>
              <a:rPr lang="en-US" sz="2800" i="1" dirty="0" err="1" smtClean="0">
                <a:solidFill>
                  <a:schemeClr val="tx1"/>
                </a:solidFill>
                <a:latin typeface="Times New Roman" panose="02020603050405020304" pitchFamily="18" charset="0"/>
                <a:cs typeface="Times New Roman" panose="02020603050405020304" pitchFamily="18" charset="0"/>
              </a:rPr>
              <a:t>mưa</a:t>
            </a:r>
            <a:r>
              <a:rPr lang="en-US" sz="2800" i="1" dirty="0" smtClean="0">
                <a:solidFill>
                  <a:schemeClr val="tx1"/>
                </a:solidFill>
                <a:latin typeface="Times New Roman" panose="02020603050405020304" pitchFamily="18" charset="0"/>
                <a:cs typeface="Times New Roman" panose="02020603050405020304" pitchFamily="18" charset="0"/>
              </a:rPr>
              <a:t> </a:t>
            </a:r>
            <a:r>
              <a:rPr lang="en-US" sz="2800" i="1" dirty="0" err="1" smtClean="0">
                <a:solidFill>
                  <a:schemeClr val="tx1"/>
                </a:solidFill>
                <a:latin typeface="Times New Roman" panose="02020603050405020304" pitchFamily="18" charset="0"/>
                <a:cs typeface="Times New Roman" panose="02020603050405020304" pitchFamily="18" charset="0"/>
              </a:rPr>
              <a:t>còn</a:t>
            </a:r>
            <a:r>
              <a:rPr lang="en-US" sz="2800" i="1" dirty="0" smtClean="0">
                <a:solidFill>
                  <a:schemeClr val="tx1"/>
                </a:solidFill>
                <a:latin typeface="Times New Roman" panose="02020603050405020304" pitchFamily="18" charset="0"/>
                <a:cs typeface="Times New Roman" panose="02020603050405020304" pitchFamily="18" charset="0"/>
              </a:rPr>
              <a:t> </a:t>
            </a:r>
            <a:r>
              <a:rPr lang="en-US" sz="2800" i="1" dirty="0" err="1" smtClean="0">
                <a:solidFill>
                  <a:schemeClr val="tx1"/>
                </a:solidFill>
                <a:latin typeface="Times New Roman" panose="02020603050405020304" pitchFamily="18" charset="0"/>
                <a:cs typeface="Times New Roman" panose="02020603050405020304" pitchFamily="18" charset="0"/>
              </a:rPr>
              <a:t>rả</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rích</a:t>
            </a:r>
            <a:r>
              <a:rPr lang="en-US" sz="2800" i="1" dirty="0">
                <a:solidFill>
                  <a:schemeClr val="tx1"/>
                </a:solidFill>
                <a:latin typeface="Times New Roman" panose="02020603050405020304" pitchFamily="18" charset="0"/>
                <a:cs typeface="Times New Roman" panose="02020603050405020304" pitchFamily="18" charset="0"/>
              </a:rPr>
              <a:t>,</a:t>
            </a:r>
            <a:endParaRPr lang="en-US" sz="2800" i="1" dirty="0" smtClean="0">
              <a:solidFill>
                <a:schemeClr val="tx1"/>
              </a:solidFill>
              <a:latin typeface="Times New Roman" panose="02020603050405020304" pitchFamily="18" charset="0"/>
              <a:cs typeface="Times New Roman" panose="02020603050405020304" pitchFamily="18" charset="0"/>
            </a:endParaRPr>
          </a:p>
          <a:p>
            <a:pPr indent="2286000" algn="just"/>
            <a:r>
              <a:rPr lang="en-US" sz="2800" i="1" dirty="0" smtClean="0">
                <a:solidFill>
                  <a:schemeClr val="tx1"/>
                </a:solidFill>
                <a:latin typeface="Times New Roman" panose="02020603050405020304" pitchFamily="18" charset="0"/>
                <a:cs typeface="Times New Roman" panose="02020603050405020304" pitchFamily="18" charset="0"/>
              </a:rPr>
              <a:t>       </a:t>
            </a:r>
            <a:r>
              <a:rPr lang="en-US" sz="2800" i="1" dirty="0" err="1" smtClean="0">
                <a:solidFill>
                  <a:schemeClr val="tx1"/>
                </a:solidFill>
                <a:latin typeface="Times New Roman" panose="02020603050405020304" pitchFamily="18" charset="0"/>
                <a:cs typeface="Times New Roman" panose="02020603050405020304" pitchFamily="18" charset="0"/>
              </a:rPr>
              <a:t>Càng</a:t>
            </a:r>
            <a:r>
              <a:rPr lang="en-US" sz="2800" i="1" dirty="0" smtClean="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mưa</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rơi</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càng</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tịch</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bóng</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dương</a:t>
            </a:r>
            <a:endParaRPr lang="en-US" sz="2800" i="1" dirty="0">
              <a:solidFill>
                <a:schemeClr val="tx1"/>
              </a:solidFill>
              <a:latin typeface="Times New Roman" panose="02020603050405020304" pitchFamily="18" charset="0"/>
              <a:cs typeface="Times New Roman" panose="02020603050405020304" pitchFamily="18" charset="0"/>
            </a:endParaRPr>
          </a:p>
          <a:p>
            <a:pPr indent="2286000" algn="just"/>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smtClean="0">
                <a:solidFill>
                  <a:schemeClr val="tx1"/>
                </a:solidFill>
                <a:latin typeface="Times New Roman" panose="02020603050405020304" pitchFamily="18" charset="0"/>
                <a:cs typeface="Times New Roman" panose="02020603050405020304" pitchFamily="18" charset="0"/>
              </a:rPr>
              <a:t>      </a:t>
            </a:r>
            <a:r>
              <a:rPr lang="en-US" sz="2800" i="1" dirty="0" err="1" smtClean="0">
                <a:solidFill>
                  <a:schemeClr val="tx1"/>
                </a:solidFill>
                <a:latin typeface="Times New Roman" panose="02020603050405020304" pitchFamily="18" charset="0"/>
                <a:cs typeface="Times New Roman" panose="02020603050405020304" pitchFamily="18" charset="0"/>
              </a:rPr>
              <a:t>Bóng</a:t>
            </a:r>
            <a:r>
              <a:rPr lang="en-US" sz="2800" i="1" dirty="0" smtClean="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dương</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với</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khách</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tha</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hương</a:t>
            </a:r>
            <a:endParaRPr lang="en-US" sz="2800" i="1" dirty="0">
              <a:solidFill>
                <a:schemeClr val="tx1"/>
              </a:solidFill>
              <a:latin typeface="Times New Roman" panose="02020603050405020304" pitchFamily="18" charset="0"/>
              <a:cs typeface="Times New Roman" panose="02020603050405020304" pitchFamily="18" charset="0"/>
            </a:endParaRPr>
          </a:p>
          <a:p>
            <a:pPr indent="2286000" algn="just"/>
            <a:r>
              <a:rPr lang="en-US" sz="2800" i="1" dirty="0" smtClean="0">
                <a:solidFill>
                  <a:schemeClr val="tx1"/>
                </a:solidFill>
                <a:latin typeface="Times New Roman" panose="02020603050405020304" pitchFamily="18" charset="0"/>
                <a:cs typeface="Times New Roman" panose="02020603050405020304" pitchFamily="18" charset="0"/>
              </a:rPr>
              <a:t>     </a:t>
            </a:r>
            <a:r>
              <a:rPr lang="en-US" sz="2800" i="1" dirty="0" err="1" smtClean="0">
                <a:solidFill>
                  <a:schemeClr val="tx1"/>
                </a:solidFill>
                <a:latin typeface="Times New Roman" panose="02020603050405020304" pitchFamily="18" charset="0"/>
                <a:cs typeface="Times New Roman" panose="02020603050405020304" pitchFamily="18" charset="0"/>
              </a:rPr>
              <a:t>Mưa</a:t>
            </a:r>
            <a:r>
              <a:rPr lang="en-US" sz="2800" i="1" dirty="0" smtClean="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trong</a:t>
            </a:r>
            <a:r>
              <a:rPr lang="en-US" sz="2800" i="1" dirty="0">
                <a:solidFill>
                  <a:schemeClr val="tx1"/>
                </a:solidFill>
                <a:latin typeface="Times New Roman" panose="02020603050405020304" pitchFamily="18" charset="0"/>
                <a:cs typeface="Times New Roman" panose="02020603050405020304" pitchFamily="18" charset="0"/>
              </a:rPr>
              <a:t> ý </a:t>
            </a:r>
            <a:r>
              <a:rPr lang="en-US" sz="2800" i="1" dirty="0" err="1">
                <a:solidFill>
                  <a:schemeClr val="tx1"/>
                </a:solidFill>
                <a:latin typeface="Times New Roman" panose="02020603050405020304" pitchFamily="18" charset="0"/>
                <a:cs typeface="Times New Roman" panose="02020603050405020304" pitchFamily="18" charset="0"/>
              </a:rPr>
              <a:t>khách</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muôn</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hàng</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lệ</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rơi</a:t>
            </a:r>
            <a:r>
              <a:rPr lang="en-US" sz="2800" i="1" dirty="0">
                <a:solidFill>
                  <a:schemeClr val="tx1"/>
                </a:solidFill>
                <a:latin typeface="Times New Roman" panose="02020603050405020304" pitchFamily="18" charset="0"/>
                <a:cs typeface="Times New Roman" panose="02020603050405020304" pitchFamily="18" charset="0"/>
              </a:rPr>
              <a:t>.</a:t>
            </a:r>
          </a:p>
        </p:txBody>
      </p:sp>
      <p:sp>
        <p:nvSpPr>
          <p:cNvPr id="11" name="Rectangle: Diagonal Corners Snipped 10">
            <a:extLst>
              <a:ext uri="{FF2B5EF4-FFF2-40B4-BE49-F238E27FC236}">
                <a16:creationId xmlns:a16="http://schemas.microsoft.com/office/drawing/2014/main" xmlns="" id="{AD14CE32-1333-4AB2-95F9-2BA4E4AC3674}"/>
              </a:ext>
            </a:extLst>
          </p:cNvPr>
          <p:cNvSpPr/>
          <p:nvPr/>
        </p:nvSpPr>
        <p:spPr>
          <a:xfrm>
            <a:off x="1559496" y="4005064"/>
            <a:ext cx="9416518" cy="2219442"/>
          </a:xfrm>
          <a:prstGeom prst="snip2DiagRect">
            <a:avLst/>
          </a:prstGeom>
          <a:solidFill>
            <a:srgbClr val="FEF4EC"/>
          </a:solidFill>
          <a:ln>
            <a:solidFill>
              <a:schemeClr val="accent5">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Vần </a:t>
            </a:r>
            <a:r>
              <a:rPr lang="vi-VN" sz="2800" b="1" i="1" dirty="0">
                <a:solidFill>
                  <a:schemeClr val="tx1"/>
                </a:solidFill>
                <a:latin typeface="Times New Roman" panose="02020603050405020304" pitchFamily="18" charset="0"/>
                <a:cs typeface="Times New Roman" panose="02020603050405020304" pitchFamily="18" charset="0"/>
              </a:rPr>
              <a:t>“ương” </a:t>
            </a:r>
            <a:r>
              <a:rPr lang="vi-VN" sz="2800" dirty="0">
                <a:solidFill>
                  <a:schemeClr val="tx1"/>
                </a:solidFill>
                <a:latin typeface="Times New Roman" panose="02020603050405020304" pitchFamily="18" charset="0"/>
                <a:cs typeface="Times New Roman" panose="02020603050405020304" pitchFamily="18" charset="0"/>
              </a:rPr>
              <a:t>ngân dài, xuất hiện 3 lần, lặp lại ở hình ảnh </a:t>
            </a:r>
            <a:r>
              <a:rPr lang="vi-VN" sz="2800" b="1" i="1" dirty="0">
                <a:solidFill>
                  <a:schemeClr val="tx1"/>
                </a:solidFill>
                <a:latin typeface="Times New Roman" panose="02020603050405020304" pitchFamily="18" charset="0"/>
                <a:cs typeface="Times New Roman" panose="02020603050405020304" pitchFamily="18" charset="0"/>
              </a:rPr>
              <a:t>“bóng dương” </a:t>
            </a:r>
            <a:r>
              <a:rPr lang="vi-VN" sz="2800" dirty="0">
                <a:solidFill>
                  <a:schemeClr val="tx1"/>
                </a:solidFill>
                <a:latin typeface="Times New Roman" panose="02020603050405020304" pitchFamily="18" charset="0"/>
                <a:cs typeface="Times New Roman" panose="02020603050405020304" pitchFamily="18" charset="0"/>
              </a:rPr>
              <a:t>và </a:t>
            </a:r>
            <a:r>
              <a:rPr lang="vi-VN" sz="2800" b="1" i="1" dirty="0">
                <a:solidFill>
                  <a:schemeClr val="tx1"/>
                </a:solidFill>
                <a:latin typeface="Times New Roman" panose="02020603050405020304" pitchFamily="18" charset="0"/>
                <a:cs typeface="Times New Roman" panose="02020603050405020304" pitchFamily="18" charset="0"/>
              </a:rPr>
              <a:t>“khách tha hương” </a:t>
            </a:r>
            <a:r>
              <a:rPr lang="vi-VN" sz="2800" dirty="0">
                <a:solidFill>
                  <a:schemeClr val="tx1"/>
                </a:solidFill>
                <a:latin typeface="Times New Roman" panose="02020603050405020304" pitchFamily="18" charset="0"/>
                <a:cs typeface="Times New Roman" panose="02020603050405020304" pitchFamily="18" charset="0"/>
              </a:rPr>
              <a:t>không chỉ tạo nên cảm nhận về một nỗi khắc khoải, day dứt mà còn gây ấn tượng về sự đồng điệu giữa cảnh vật (bóng dương) và con người (khách tha hương).</a:t>
            </a:r>
          </a:p>
        </p:txBody>
      </p:sp>
      <p:sp>
        <p:nvSpPr>
          <p:cNvPr id="2" name="TextBox 1"/>
          <p:cNvSpPr txBox="1"/>
          <p:nvPr/>
        </p:nvSpPr>
        <p:spPr>
          <a:xfrm>
            <a:off x="8112224" y="1704554"/>
            <a:ext cx="1567646" cy="523220"/>
          </a:xfrm>
          <a:prstGeom prst="rect">
            <a:avLst/>
          </a:prstGeom>
          <a:noFill/>
        </p:spPr>
        <p:txBody>
          <a:bodyPr wrap="square" rtlCol="0">
            <a:spAutoFit/>
          </a:bodyPr>
          <a:lstStyle/>
          <a:p>
            <a:r>
              <a:rPr lang="en-US" sz="2800" i="1" dirty="0" smtClean="0">
                <a:solidFill>
                  <a:srgbClr val="FF0000"/>
                </a:solidFill>
                <a:latin typeface="Times New Roman" panose="02020603050405020304" pitchFamily="18" charset="0"/>
                <a:cs typeface="Times New Roman" panose="02020603050405020304" pitchFamily="18" charset="0"/>
              </a:rPr>
              <a:t>d</a:t>
            </a:r>
            <a:r>
              <a:rPr lang="vi-VN" sz="2800" i="1" dirty="0" smtClean="0">
                <a:solidFill>
                  <a:srgbClr val="FF0000"/>
                </a:solidFill>
                <a:latin typeface="Times New Roman" panose="02020603050405020304" pitchFamily="18" charset="0"/>
                <a:cs typeface="Times New Roman" panose="02020603050405020304" pitchFamily="18" charset="0"/>
              </a:rPr>
              <a:t>ươ</a:t>
            </a:r>
            <a:r>
              <a:rPr lang="en-US" sz="2800" i="1" dirty="0" smtClean="0">
                <a:solidFill>
                  <a:srgbClr val="FF0000"/>
                </a:solidFill>
                <a:latin typeface="Times New Roman" panose="02020603050405020304" pitchFamily="18" charset="0"/>
                <a:cs typeface="Times New Roman" panose="02020603050405020304" pitchFamily="18" charset="0"/>
              </a:rPr>
              <a:t>ng</a:t>
            </a:r>
            <a:endParaRPr lang="en-US" sz="2800" i="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4871864" y="2132856"/>
            <a:ext cx="1567646" cy="523220"/>
          </a:xfrm>
          <a:prstGeom prst="rect">
            <a:avLst/>
          </a:prstGeom>
          <a:noFill/>
        </p:spPr>
        <p:txBody>
          <a:bodyPr wrap="square" rtlCol="0">
            <a:spAutoFit/>
          </a:bodyPr>
          <a:lstStyle/>
          <a:p>
            <a:r>
              <a:rPr lang="en-US" sz="2800" i="1" dirty="0" smtClean="0">
                <a:solidFill>
                  <a:srgbClr val="FF0000"/>
                </a:solidFill>
                <a:latin typeface="Times New Roman" panose="02020603050405020304" pitchFamily="18" charset="0"/>
                <a:cs typeface="Times New Roman" panose="02020603050405020304" pitchFamily="18" charset="0"/>
              </a:rPr>
              <a:t>d</a:t>
            </a:r>
            <a:r>
              <a:rPr lang="vi-VN" sz="2800" i="1" dirty="0" smtClean="0">
                <a:solidFill>
                  <a:srgbClr val="FF0000"/>
                </a:solidFill>
                <a:latin typeface="Times New Roman" panose="02020603050405020304" pitchFamily="18" charset="0"/>
                <a:cs typeface="Times New Roman" panose="02020603050405020304" pitchFamily="18" charset="0"/>
              </a:rPr>
              <a:t>ươ</a:t>
            </a:r>
            <a:r>
              <a:rPr lang="en-US" sz="2800" i="1" dirty="0" smtClean="0">
                <a:solidFill>
                  <a:srgbClr val="FF0000"/>
                </a:solidFill>
                <a:latin typeface="Times New Roman" panose="02020603050405020304" pitchFamily="18" charset="0"/>
                <a:cs typeface="Times New Roman" panose="02020603050405020304" pitchFamily="18" charset="0"/>
              </a:rPr>
              <a:t>ng</a:t>
            </a:r>
            <a:endParaRPr lang="en-US" sz="2800" i="1"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7896200" y="2132856"/>
            <a:ext cx="1152128" cy="523220"/>
          </a:xfrm>
          <a:prstGeom prst="rect">
            <a:avLst/>
          </a:prstGeom>
          <a:noFill/>
        </p:spPr>
        <p:txBody>
          <a:bodyPr wrap="square" rtlCol="0">
            <a:spAutoFit/>
          </a:bodyPr>
          <a:lstStyle/>
          <a:p>
            <a:r>
              <a:rPr lang="en-US" sz="2800" i="1" dirty="0" smtClean="0">
                <a:solidFill>
                  <a:srgbClr val="FF0000"/>
                </a:solidFill>
                <a:latin typeface="Times New Roman" panose="02020603050405020304" pitchFamily="18" charset="0"/>
                <a:cs typeface="Times New Roman" panose="02020603050405020304" pitchFamily="18" charset="0"/>
              </a:rPr>
              <a:t>h</a:t>
            </a:r>
            <a:r>
              <a:rPr lang="vi-VN" sz="2800" i="1" dirty="0" smtClean="0">
                <a:solidFill>
                  <a:srgbClr val="FF0000"/>
                </a:solidFill>
                <a:latin typeface="Times New Roman" panose="02020603050405020304" pitchFamily="18" charset="0"/>
                <a:cs typeface="Times New Roman" panose="02020603050405020304" pitchFamily="18" charset="0"/>
              </a:rPr>
              <a:t>ươ</a:t>
            </a:r>
            <a:r>
              <a:rPr lang="en-US" sz="2800" i="1" dirty="0" smtClean="0">
                <a:solidFill>
                  <a:srgbClr val="FF0000"/>
                </a:solidFill>
                <a:latin typeface="Times New Roman" panose="02020603050405020304" pitchFamily="18" charset="0"/>
                <a:cs typeface="Times New Roman" panose="02020603050405020304" pitchFamily="18" charset="0"/>
              </a:rPr>
              <a:t>ng</a:t>
            </a:r>
            <a:endParaRPr lang="en-US" sz="2800"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5938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childTnLst>
                                </p:cTn>
                              </p:par>
                              <p:par>
                                <p:cTn id="18" presetID="16" presetClass="entr" presetSubtype="21"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2" grpId="0"/>
      <p:bldP spid="6"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hlinkClick r:id="rId3" action="ppaction://hlinksldjump"/>
            <a:extLst>
              <a:ext uri="{FF2B5EF4-FFF2-40B4-BE49-F238E27FC236}">
                <a16:creationId xmlns:a16="http://schemas.microsoft.com/office/drawing/2014/main" xmlns="" id="{EAF8B2D1-41FF-4134-AA5E-0EAB9E4437C1}"/>
              </a:ext>
            </a:extLst>
          </p:cNvPr>
          <p:cNvPicPr>
            <a:picLocks noChangeAspect="1"/>
          </p:cNvPicPr>
          <p:nvPr/>
        </p:nvPicPr>
        <p:blipFill>
          <a:blip r:embed="rId4"/>
          <a:stretch>
            <a:fillRect/>
          </a:stretch>
        </p:blipFill>
        <p:spPr>
          <a:xfrm>
            <a:off x="11333259" y="6097395"/>
            <a:ext cx="701117" cy="643984"/>
          </a:xfrm>
          <a:prstGeom prst="rect">
            <a:avLst/>
          </a:prstGeom>
        </p:spPr>
      </p:pic>
      <p:sp>
        <p:nvSpPr>
          <p:cNvPr id="11" name="Rectangle: Diagonal Corners Snipped 10">
            <a:extLst>
              <a:ext uri="{FF2B5EF4-FFF2-40B4-BE49-F238E27FC236}">
                <a16:creationId xmlns:a16="http://schemas.microsoft.com/office/drawing/2014/main" xmlns="" id="{0776BBB3-6F5C-4D14-9B07-A1373F76F482}"/>
              </a:ext>
            </a:extLst>
          </p:cNvPr>
          <p:cNvSpPr/>
          <p:nvPr/>
        </p:nvSpPr>
        <p:spPr>
          <a:xfrm>
            <a:off x="685485" y="503328"/>
            <a:ext cx="10867502" cy="2925672"/>
          </a:xfrm>
          <a:prstGeom prst="snip2DiagRect">
            <a:avLst/>
          </a:prstGeom>
          <a:solidFill>
            <a:srgbClr val="DBD2E4"/>
          </a:solid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tx1"/>
                </a:solidFill>
                <a:latin typeface="Times New Roman" panose="02020603050405020304" pitchFamily="18" charset="0"/>
                <a:cs typeface="Times New Roman" panose="02020603050405020304" pitchFamily="18" charset="0"/>
              </a:rPr>
              <a:t>Bài</a:t>
            </a:r>
            <a:r>
              <a:rPr lang="en-US" sz="2800" b="1" dirty="0" smtClean="0">
                <a:solidFill>
                  <a:schemeClr val="tx1"/>
                </a:solidFill>
                <a:latin typeface="Times New Roman" panose="02020603050405020304" pitchFamily="18" charset="0"/>
                <a:cs typeface="Times New Roman" panose="02020603050405020304" pitchFamily="18" charset="0"/>
              </a:rPr>
              <a:t> 3</a:t>
            </a:r>
            <a:r>
              <a:rPr lang="vi-VN" sz="2800" b="1" dirty="0" smtClean="0">
                <a:solidFill>
                  <a:schemeClr val="tx1"/>
                </a:solidFill>
                <a:latin typeface="Times New Roman" panose="02020603050405020304" pitchFamily="18" charset="0"/>
                <a:cs typeface="Times New Roman" panose="02020603050405020304" pitchFamily="18" charset="0"/>
              </a:rPr>
              <a:t>:</a:t>
            </a:r>
            <a:r>
              <a:rPr lang="vi-VN"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Chỉ</a:t>
            </a:r>
            <a:r>
              <a:rPr lang="en-US" sz="2800" b="1" dirty="0">
                <a:solidFill>
                  <a:schemeClr val="tx1"/>
                </a:solidFill>
                <a:latin typeface="Times New Roman" panose="02020603050405020304" pitchFamily="18" charset="0"/>
                <a:cs typeface="Times New Roman" panose="02020603050405020304" pitchFamily="18" charset="0"/>
              </a:rPr>
              <a:t> ra </a:t>
            </a:r>
            <a:r>
              <a:rPr lang="en-US" sz="2800" b="1" dirty="0" err="1">
                <a:solidFill>
                  <a:schemeClr val="tx1"/>
                </a:solidFill>
                <a:latin typeface="Times New Roman" panose="02020603050405020304" pitchFamily="18" charset="0"/>
                <a:cs typeface="Times New Roman" panose="02020603050405020304" pitchFamily="18" charset="0"/>
              </a:rPr>
              <a:t>và</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nêu</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tác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dụng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của</a:t>
            </a:r>
            <a:r>
              <a:rPr lang="en-US" sz="2800" b="1" dirty="0">
                <a:solidFill>
                  <a:schemeClr val="tx1"/>
                </a:solidFill>
                <a:latin typeface="Times New Roman" panose="02020603050405020304" pitchFamily="18" charset="0"/>
                <a:cs typeface="Times New Roman" panose="02020603050405020304" pitchFamily="18" charset="0"/>
              </a:rPr>
              <a:t> BPTT </a:t>
            </a:r>
            <a:r>
              <a:rPr lang="en-US" sz="2800" b="1" dirty="0" err="1">
                <a:solidFill>
                  <a:schemeClr val="tx1"/>
                </a:solidFill>
                <a:latin typeface="Times New Roman" panose="02020603050405020304" pitchFamily="18" charset="0"/>
                <a:cs typeface="Times New Roman" panose="02020603050405020304" pitchFamily="18" charset="0"/>
              </a:rPr>
              <a:t>điệp</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vần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trong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đoạn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thơ</a:t>
            </a:r>
            <a:r>
              <a:rPr lang="en-US" sz="2800" b="1" dirty="0">
                <a:solidFill>
                  <a:schemeClr val="tx1"/>
                </a:solidFill>
                <a:latin typeface="Times New Roman" panose="02020603050405020304" pitchFamily="18" charset="0"/>
                <a:cs typeface="Times New Roman" panose="02020603050405020304" pitchFamily="18" charset="0"/>
              </a:rPr>
              <a:t>: </a:t>
            </a:r>
          </a:p>
          <a:p>
            <a:pPr indent="2286000" algn="just"/>
            <a:r>
              <a:rPr lang="en-US" sz="2800" i="1" dirty="0" smtClean="0">
                <a:solidFill>
                  <a:schemeClr val="tx1"/>
                </a:solidFill>
                <a:latin typeface="Times New Roman" panose="02020603050405020304" pitchFamily="18" charset="0"/>
                <a:cs typeface="Times New Roman" panose="02020603050405020304" pitchFamily="18" charset="0"/>
              </a:rPr>
              <a:t>b.  </a:t>
            </a:r>
            <a:r>
              <a:rPr lang="vi-VN" sz="2800" i="1" dirty="0" smtClean="0">
                <a:solidFill>
                  <a:schemeClr val="tx1"/>
                </a:solidFill>
                <a:latin typeface="Times New Roman" panose="02020603050405020304" pitchFamily="18" charset="0"/>
                <a:cs typeface="Times New Roman" panose="02020603050405020304" pitchFamily="18" charset="0"/>
              </a:rPr>
              <a:t>Tôi </a:t>
            </a:r>
            <a:r>
              <a:rPr lang="vi-VN" sz="2800" i="1" dirty="0">
                <a:solidFill>
                  <a:schemeClr val="tx1"/>
                </a:solidFill>
                <a:latin typeface="Times New Roman" panose="02020603050405020304" pitchFamily="18" charset="0"/>
                <a:cs typeface="Times New Roman" panose="02020603050405020304" pitchFamily="18" charset="0"/>
              </a:rPr>
              <a:t>lại về quê mẹ nuôi xưa </a:t>
            </a:r>
            <a:endParaRPr lang="en-US" sz="2800" i="1" dirty="0">
              <a:solidFill>
                <a:schemeClr val="tx1"/>
              </a:solidFill>
              <a:latin typeface="Times New Roman" panose="02020603050405020304" pitchFamily="18" charset="0"/>
              <a:cs typeface="Times New Roman" panose="02020603050405020304" pitchFamily="18" charset="0"/>
            </a:endParaRPr>
          </a:p>
          <a:p>
            <a:pPr indent="2286000" algn="just"/>
            <a:r>
              <a:rPr lang="en-US" sz="2800" i="1" dirty="0" smtClean="0">
                <a:solidFill>
                  <a:schemeClr val="tx1"/>
                </a:solidFill>
                <a:latin typeface="Times New Roman" panose="02020603050405020304" pitchFamily="18" charset="0"/>
                <a:cs typeface="Times New Roman" panose="02020603050405020304" pitchFamily="18" charset="0"/>
              </a:rPr>
              <a:t>    </a:t>
            </a:r>
            <a:r>
              <a:rPr lang="vi-VN" sz="2800" i="1" dirty="0" smtClean="0">
                <a:solidFill>
                  <a:schemeClr val="tx1"/>
                </a:solidFill>
                <a:latin typeface="Times New Roman" panose="02020603050405020304" pitchFamily="18" charset="0"/>
                <a:cs typeface="Times New Roman" panose="02020603050405020304" pitchFamily="18" charset="0"/>
              </a:rPr>
              <a:t>Một buổi trưa, nắng dài bãi cát </a:t>
            </a:r>
            <a:endParaRPr lang="en-US" sz="2800" i="1" dirty="0" smtClean="0">
              <a:solidFill>
                <a:schemeClr val="tx1"/>
              </a:solidFill>
              <a:latin typeface="Times New Roman" panose="02020603050405020304" pitchFamily="18" charset="0"/>
              <a:cs typeface="Times New Roman" panose="02020603050405020304" pitchFamily="18" charset="0"/>
            </a:endParaRPr>
          </a:p>
          <a:p>
            <a:pPr indent="2286000" algn="just"/>
            <a:r>
              <a:rPr lang="en-US" sz="2800" i="1" dirty="0" smtClean="0">
                <a:solidFill>
                  <a:schemeClr val="tx1"/>
                </a:solidFill>
                <a:latin typeface="Times New Roman" panose="02020603050405020304" pitchFamily="18" charset="0"/>
                <a:cs typeface="Times New Roman" panose="02020603050405020304" pitchFamily="18" charset="0"/>
              </a:rPr>
              <a:t>    </a:t>
            </a:r>
            <a:r>
              <a:rPr lang="vi-VN" sz="2800" i="1" dirty="0" smtClean="0">
                <a:solidFill>
                  <a:schemeClr val="tx1"/>
                </a:solidFill>
                <a:latin typeface="Times New Roman" panose="02020603050405020304" pitchFamily="18" charset="0"/>
                <a:cs typeface="Times New Roman" panose="02020603050405020304" pitchFamily="18" charset="0"/>
              </a:rPr>
              <a:t>Gió </a:t>
            </a:r>
            <a:r>
              <a:rPr lang="vi-VN" sz="2800" i="1" dirty="0">
                <a:solidFill>
                  <a:schemeClr val="tx1"/>
                </a:solidFill>
                <a:latin typeface="Times New Roman" panose="02020603050405020304" pitchFamily="18" charset="0"/>
                <a:cs typeface="Times New Roman" panose="02020603050405020304" pitchFamily="18" charset="0"/>
              </a:rPr>
              <a:t>lộng xôn xao, sóng biển đu đưa </a:t>
            </a:r>
            <a:endParaRPr lang="en-US" sz="2800" i="1" dirty="0">
              <a:solidFill>
                <a:schemeClr val="tx1"/>
              </a:solidFill>
              <a:latin typeface="Times New Roman" panose="02020603050405020304" pitchFamily="18" charset="0"/>
              <a:cs typeface="Times New Roman" panose="02020603050405020304" pitchFamily="18" charset="0"/>
            </a:endParaRPr>
          </a:p>
          <a:p>
            <a:pPr indent="2286000" algn="just"/>
            <a:r>
              <a:rPr lang="en-US" sz="2800" i="1" dirty="0" smtClean="0">
                <a:solidFill>
                  <a:schemeClr val="tx1"/>
                </a:solidFill>
                <a:latin typeface="Times New Roman" panose="02020603050405020304" pitchFamily="18" charset="0"/>
                <a:cs typeface="Times New Roman" panose="02020603050405020304" pitchFamily="18" charset="0"/>
              </a:rPr>
              <a:t>    </a:t>
            </a:r>
            <a:r>
              <a:rPr lang="vi-VN" sz="2800" i="1" dirty="0" smtClean="0">
                <a:solidFill>
                  <a:schemeClr val="tx1"/>
                </a:solidFill>
                <a:latin typeface="Times New Roman" panose="02020603050405020304" pitchFamily="18" charset="0"/>
                <a:cs typeface="Times New Roman" panose="02020603050405020304" pitchFamily="18" charset="0"/>
              </a:rPr>
              <a:t>Mát </a:t>
            </a:r>
            <a:r>
              <a:rPr lang="vi-VN" sz="2800" i="1" dirty="0">
                <a:solidFill>
                  <a:schemeClr val="tx1"/>
                </a:solidFill>
                <a:latin typeface="Times New Roman" panose="02020603050405020304" pitchFamily="18" charset="0"/>
                <a:cs typeface="Times New Roman" panose="02020603050405020304" pitchFamily="18" charset="0"/>
              </a:rPr>
              <a:t>rượi lòng ta ngân nga tiếng hát...</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2" name="Rectangle: Diagonal Corners Snipped 11">
            <a:extLst>
              <a:ext uri="{FF2B5EF4-FFF2-40B4-BE49-F238E27FC236}">
                <a16:creationId xmlns:a16="http://schemas.microsoft.com/office/drawing/2014/main" xmlns="" id="{126D7A2F-E202-4191-9CB4-70977F5C5553}"/>
              </a:ext>
            </a:extLst>
          </p:cNvPr>
          <p:cNvSpPr/>
          <p:nvPr/>
        </p:nvSpPr>
        <p:spPr>
          <a:xfrm>
            <a:off x="1559496" y="4005064"/>
            <a:ext cx="9416518" cy="2219442"/>
          </a:xfrm>
          <a:prstGeom prst="snip2DiagRect">
            <a:avLst/>
          </a:prstGeom>
          <a:solidFill>
            <a:srgbClr val="F0ECF4"/>
          </a:solidFill>
          <a:ln>
            <a:solidFill>
              <a:schemeClr val="accent5">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smtClean="0">
                <a:solidFill>
                  <a:schemeClr val="tx1"/>
                </a:solidFill>
                <a:latin typeface="Times New Roman" panose="02020603050405020304" pitchFamily="18" charset="0"/>
                <a:cs typeface="Times New Roman" panose="02020603050405020304" pitchFamily="18" charset="0"/>
              </a:rPr>
              <a:t>- C</a:t>
            </a:r>
            <a:r>
              <a:rPr lang="vi-VN" sz="2800" dirty="0">
                <a:solidFill>
                  <a:schemeClr val="tx1"/>
                </a:solidFill>
                <a:latin typeface="Times New Roman" panose="02020603050405020304" pitchFamily="18" charset="0"/>
                <a:cs typeface="Times New Roman" panose="02020603050405020304" pitchFamily="18" charset="0"/>
              </a:rPr>
              <a:t>ác vần </a:t>
            </a:r>
            <a:r>
              <a:rPr lang="en-US" sz="2800" b="1" dirty="0">
                <a:solidFill>
                  <a:schemeClr val="tx1"/>
                </a:solidFill>
                <a:latin typeface="Times New Roman" panose="02020603050405020304" pitchFamily="18" charset="0"/>
                <a:cs typeface="Times New Roman" panose="02020603050405020304" pitchFamily="18" charset="0"/>
              </a:rPr>
              <a:t>“</a:t>
            </a:r>
            <a:r>
              <a:rPr lang="vi-VN" sz="2800" b="1" dirty="0">
                <a:solidFill>
                  <a:schemeClr val="tx1"/>
                </a:solidFill>
                <a:latin typeface="Times New Roman" panose="02020603050405020304" pitchFamily="18" charset="0"/>
                <a:cs typeface="Times New Roman" panose="02020603050405020304" pitchFamily="18" charset="0"/>
              </a:rPr>
              <a:t>ưa, át</a:t>
            </a:r>
            <a:r>
              <a:rPr lang="en-US" sz="2800" b="1" dirty="0">
                <a:solidFill>
                  <a:schemeClr val="tx1"/>
                </a:solidFill>
                <a:latin typeface="Times New Roman" panose="02020603050405020304" pitchFamily="18" charset="0"/>
                <a:cs typeface="Times New Roman" panose="02020603050405020304" pitchFamily="18" charset="0"/>
              </a:rPr>
              <a:t>”</a:t>
            </a:r>
            <a:r>
              <a:rPr lang="vi-VN" sz="2800" b="1"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xuất hiện 3 lần; các vần </a:t>
            </a:r>
            <a:r>
              <a:rPr lang="en-US" sz="2800" b="1" dirty="0">
                <a:solidFill>
                  <a:schemeClr val="tx1"/>
                </a:solidFill>
                <a:latin typeface="Times New Roman" panose="02020603050405020304" pitchFamily="18" charset="0"/>
                <a:cs typeface="Times New Roman" panose="02020603050405020304" pitchFamily="18" charset="0"/>
              </a:rPr>
              <a:t>“</a:t>
            </a:r>
            <a:r>
              <a:rPr lang="vi-VN" sz="2800" b="1" dirty="0">
                <a:solidFill>
                  <a:schemeClr val="tx1"/>
                </a:solidFill>
                <a:latin typeface="Times New Roman" panose="02020603050405020304" pitchFamily="18" charset="0"/>
                <a:cs typeface="Times New Roman" panose="02020603050405020304" pitchFamily="18" charset="0"/>
              </a:rPr>
              <a:t>ai, a</a:t>
            </a:r>
            <a:r>
              <a:rPr lang="en-US" sz="2800" b="1" dirty="0">
                <a:solidFill>
                  <a:schemeClr val="tx1"/>
                </a:solidFill>
                <a:latin typeface="Times New Roman" panose="02020603050405020304" pitchFamily="18" charset="0"/>
                <a:cs typeface="Times New Roman" panose="02020603050405020304" pitchFamily="18" charset="0"/>
              </a:rPr>
              <a:t>”</a:t>
            </a:r>
            <a:r>
              <a:rPr lang="vi-VN" sz="2800" b="1"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xuất hiện 2 lần, kết hợp với việc sử dụng từ láy (xôn xao, ngân nga). </a:t>
            </a:r>
            <a:endParaRPr lang="en-US" sz="2800" dirty="0" smtClean="0">
              <a:solidFill>
                <a:schemeClr val="tx1"/>
              </a:solidFill>
              <a:latin typeface="Times New Roman" panose="02020603050405020304" pitchFamily="18" charset="0"/>
              <a:cs typeface="Times New Roman" panose="02020603050405020304" pitchFamily="18" charset="0"/>
            </a:endParaRPr>
          </a:p>
          <a:p>
            <a:pPr algn="just"/>
            <a:r>
              <a:rPr lang="en-US" sz="2800" dirty="0" smtClean="0">
                <a:solidFill>
                  <a:schemeClr val="tx1"/>
                </a:solidFill>
                <a:latin typeface="Times New Roman" panose="02020603050405020304" pitchFamily="18" charset="0"/>
                <a:cs typeface="Times New Roman" panose="02020603050405020304" pitchFamily="18" charset="0"/>
              </a:rPr>
              <a:t>-</a:t>
            </a:r>
            <a:r>
              <a:rPr lang="vi-VN" sz="2800" dirty="0" smtClean="0">
                <a:solidFill>
                  <a:schemeClr val="tx1"/>
                </a:solidFill>
                <a:latin typeface="Times New Roman" panose="02020603050405020304" pitchFamily="18" charset="0"/>
                <a:cs typeface="Times New Roman" panose="02020603050405020304" pitchFamily="18" charset="0"/>
              </a:rPr>
              <a:t>Tác </a:t>
            </a:r>
            <a:r>
              <a:rPr lang="vi-VN" sz="2800" dirty="0">
                <a:solidFill>
                  <a:schemeClr val="tx1"/>
                </a:solidFill>
                <a:latin typeface="Times New Roman" panose="02020603050405020304" pitchFamily="18" charset="0"/>
                <a:cs typeface="Times New Roman" panose="02020603050405020304" pitchFamily="18" charset="0"/>
              </a:rPr>
              <a:t>dụng: đem lại cho người đọc cảm nhận về những con sóng biển từng đợt, từng đợt rì rào xô tới rồi lại lùi ra khỏi bờ cát, dìu dặt, nhẹ nhàng.</a:t>
            </a:r>
          </a:p>
        </p:txBody>
      </p:sp>
      <p:sp>
        <p:nvSpPr>
          <p:cNvPr id="2" name="TextBox 1"/>
          <p:cNvSpPr txBox="1"/>
          <p:nvPr/>
        </p:nvSpPr>
        <p:spPr>
          <a:xfrm>
            <a:off x="6896966" y="1268760"/>
            <a:ext cx="918348" cy="523220"/>
          </a:xfrm>
          <a:prstGeom prst="rect">
            <a:avLst/>
          </a:prstGeom>
          <a:noFill/>
        </p:spPr>
        <p:txBody>
          <a:bodyPr wrap="square" rtlCol="0">
            <a:spAutoFit/>
          </a:bodyPr>
          <a:lstStyle/>
          <a:p>
            <a:r>
              <a:rPr lang="en-US" sz="2800" b="1" i="1" dirty="0" smtClean="0">
                <a:solidFill>
                  <a:srgbClr val="FF0000"/>
                </a:solidFill>
                <a:latin typeface="Times New Roman" panose="02020603050405020304" pitchFamily="18" charset="0"/>
                <a:cs typeface="Times New Roman" panose="02020603050405020304" pitchFamily="18" charset="0"/>
              </a:rPr>
              <a:t>x</a:t>
            </a:r>
            <a:r>
              <a:rPr lang="vi-VN" sz="2800" b="1" i="1" dirty="0" smtClean="0">
                <a:solidFill>
                  <a:srgbClr val="FF0000"/>
                </a:solidFill>
                <a:latin typeface="Times New Roman" panose="02020603050405020304" pitchFamily="18" charset="0"/>
                <a:cs typeface="Times New Roman" panose="02020603050405020304" pitchFamily="18" charset="0"/>
              </a:rPr>
              <a:t>ư</a:t>
            </a:r>
            <a:r>
              <a:rPr lang="en-US" sz="2800" b="1" i="1" dirty="0" smtClean="0">
                <a:solidFill>
                  <a:srgbClr val="FF0000"/>
                </a:solidFill>
                <a:latin typeface="Times New Roman" panose="02020603050405020304" pitchFamily="18" charset="0"/>
                <a:cs typeface="Times New Roman" panose="02020603050405020304" pitchFamily="18" charset="0"/>
              </a:rPr>
              <a:t>a</a:t>
            </a:r>
            <a:endParaRPr lang="en-US" sz="2800" b="1" i="1"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935890" y="1704554"/>
            <a:ext cx="897816" cy="523220"/>
          </a:xfrm>
          <a:prstGeom prst="rect">
            <a:avLst/>
          </a:prstGeom>
          <a:noFill/>
        </p:spPr>
        <p:txBody>
          <a:bodyPr wrap="square" rtlCol="0">
            <a:spAutoFit/>
          </a:bodyPr>
          <a:lstStyle/>
          <a:p>
            <a:r>
              <a:rPr lang="en-US" sz="2800" b="1" i="1" dirty="0" err="1" smtClean="0">
                <a:solidFill>
                  <a:srgbClr val="FF0000"/>
                </a:solidFill>
                <a:latin typeface="Times New Roman" panose="02020603050405020304" pitchFamily="18" charset="0"/>
                <a:cs typeface="Times New Roman" panose="02020603050405020304" pitchFamily="18" charset="0"/>
              </a:rPr>
              <a:t>tr</a:t>
            </a:r>
            <a:r>
              <a:rPr lang="vi-VN" sz="2800" b="1" i="1" dirty="0" smtClean="0">
                <a:solidFill>
                  <a:srgbClr val="FF0000"/>
                </a:solidFill>
                <a:latin typeface="Times New Roman" panose="02020603050405020304" pitchFamily="18" charset="0"/>
                <a:cs typeface="Times New Roman" panose="02020603050405020304" pitchFamily="18" charset="0"/>
              </a:rPr>
              <a:t>ư</a:t>
            </a:r>
            <a:r>
              <a:rPr lang="en-US" sz="2800" b="1" i="1" dirty="0" smtClean="0">
                <a:solidFill>
                  <a:srgbClr val="FF0000"/>
                </a:solidFill>
                <a:latin typeface="Times New Roman" panose="02020603050405020304" pitchFamily="18" charset="0"/>
                <a:cs typeface="Times New Roman" panose="02020603050405020304" pitchFamily="18" charset="0"/>
              </a:rPr>
              <a:t>a</a:t>
            </a:r>
            <a:endParaRPr lang="en-US" sz="2800" b="1" i="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6536926" y="1704217"/>
            <a:ext cx="1872208" cy="523220"/>
          </a:xfrm>
          <a:prstGeom prst="rect">
            <a:avLst/>
          </a:prstGeom>
          <a:noFill/>
        </p:spPr>
        <p:txBody>
          <a:bodyPr wrap="square" rtlCol="0">
            <a:spAutoFit/>
          </a:bodyPr>
          <a:lstStyle/>
          <a:p>
            <a:r>
              <a:rPr lang="en-US" sz="2800" b="1" i="1" dirty="0" err="1">
                <a:solidFill>
                  <a:srgbClr val="FF0000"/>
                </a:solidFill>
                <a:latin typeface="Times New Roman" panose="02020603050405020304" pitchFamily="18" charset="0"/>
                <a:cs typeface="Times New Roman" panose="02020603050405020304" pitchFamily="18" charset="0"/>
              </a:rPr>
              <a:t>d</a:t>
            </a:r>
            <a:r>
              <a:rPr lang="en-US" sz="2800" b="1" i="1" dirty="0" err="1" smtClean="0">
                <a:solidFill>
                  <a:srgbClr val="FF0000"/>
                </a:solidFill>
                <a:latin typeface="Times New Roman" panose="02020603050405020304" pitchFamily="18" charset="0"/>
                <a:cs typeface="Times New Roman" panose="02020603050405020304" pitchFamily="18" charset="0"/>
              </a:rPr>
              <a:t>ài</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bãi</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cát</a:t>
            </a:r>
            <a:endParaRPr lang="en-US" sz="2800" b="1" i="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8112224" y="2139674"/>
            <a:ext cx="938899" cy="523220"/>
          </a:xfrm>
          <a:prstGeom prst="rect">
            <a:avLst/>
          </a:prstGeom>
          <a:noFill/>
        </p:spPr>
        <p:txBody>
          <a:bodyPr wrap="square" rtlCol="0">
            <a:spAutoFit/>
          </a:bodyPr>
          <a:lstStyle/>
          <a:p>
            <a:r>
              <a:rPr lang="en-US" sz="2800" b="1" i="1" dirty="0" smtClean="0">
                <a:solidFill>
                  <a:srgbClr val="FF0000"/>
                </a:solidFill>
                <a:latin typeface="Times New Roman" panose="02020603050405020304" pitchFamily="18" charset="0"/>
                <a:cs typeface="Times New Roman" panose="02020603050405020304" pitchFamily="18" charset="0"/>
              </a:rPr>
              <a:t>đ</a:t>
            </a:r>
            <a:r>
              <a:rPr lang="vi-VN" sz="2800" b="1" i="1" dirty="0" smtClean="0">
                <a:solidFill>
                  <a:srgbClr val="FF0000"/>
                </a:solidFill>
                <a:latin typeface="Times New Roman" panose="02020603050405020304" pitchFamily="18" charset="0"/>
                <a:cs typeface="Times New Roman" panose="02020603050405020304" pitchFamily="18" charset="0"/>
              </a:rPr>
              <a:t>ư</a:t>
            </a:r>
            <a:r>
              <a:rPr lang="en-US" sz="2800" b="1" i="1" dirty="0" smtClean="0">
                <a:solidFill>
                  <a:srgbClr val="FF0000"/>
                </a:solidFill>
                <a:latin typeface="Times New Roman" panose="02020603050405020304" pitchFamily="18" charset="0"/>
                <a:cs typeface="Times New Roman" panose="02020603050405020304" pitchFamily="18" charset="0"/>
              </a:rPr>
              <a:t>a</a:t>
            </a:r>
            <a:endParaRPr lang="en-US" sz="2800" b="1" i="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567477" y="2564904"/>
            <a:ext cx="866890" cy="523220"/>
          </a:xfrm>
          <a:prstGeom prst="rect">
            <a:avLst/>
          </a:prstGeom>
          <a:noFill/>
        </p:spPr>
        <p:txBody>
          <a:bodyPr wrap="square" rtlCol="0">
            <a:spAutoFit/>
          </a:bodyPr>
          <a:lstStyle/>
          <a:p>
            <a:r>
              <a:rPr lang="en-US" sz="2800" b="1" i="1" dirty="0" err="1" smtClean="0">
                <a:solidFill>
                  <a:srgbClr val="FF0000"/>
                </a:solidFill>
                <a:latin typeface="Times New Roman" panose="02020603050405020304" pitchFamily="18" charset="0"/>
                <a:cs typeface="Times New Roman" panose="02020603050405020304" pitchFamily="18" charset="0"/>
              </a:rPr>
              <a:t>Mát</a:t>
            </a:r>
            <a:endParaRPr lang="en-US" sz="2800" b="1" i="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5658503" y="2564904"/>
            <a:ext cx="720080" cy="523220"/>
          </a:xfrm>
          <a:prstGeom prst="rect">
            <a:avLst/>
          </a:prstGeom>
          <a:noFill/>
        </p:spPr>
        <p:txBody>
          <a:bodyPr wrap="square" rtlCol="0">
            <a:spAutoFit/>
          </a:bodyPr>
          <a:lstStyle/>
          <a:p>
            <a:r>
              <a:rPr lang="en-US" sz="2800" b="1" i="1" dirty="0" smtClean="0">
                <a:solidFill>
                  <a:srgbClr val="FF0000"/>
                </a:solidFill>
                <a:latin typeface="Times New Roman" panose="02020603050405020304" pitchFamily="18" charset="0"/>
                <a:cs typeface="Times New Roman" panose="02020603050405020304" pitchFamily="18" charset="0"/>
              </a:rPr>
              <a:t>ta</a:t>
            </a:r>
            <a:endParaRPr lang="en-US" sz="2800" b="1" i="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6816875" y="2557412"/>
            <a:ext cx="794883" cy="523220"/>
          </a:xfrm>
          <a:prstGeom prst="rect">
            <a:avLst/>
          </a:prstGeom>
          <a:noFill/>
        </p:spPr>
        <p:txBody>
          <a:bodyPr wrap="square" rtlCol="0">
            <a:spAutoFit/>
          </a:bodyPr>
          <a:lstStyle/>
          <a:p>
            <a:r>
              <a:rPr lang="en-US" sz="2800" b="1" i="1" dirty="0" err="1" smtClean="0">
                <a:solidFill>
                  <a:srgbClr val="FF0000"/>
                </a:solidFill>
                <a:latin typeface="Times New Roman" panose="02020603050405020304" pitchFamily="18" charset="0"/>
                <a:cs typeface="Times New Roman" panose="02020603050405020304" pitchFamily="18" charset="0"/>
              </a:rPr>
              <a:t>nga</a:t>
            </a:r>
            <a:endParaRPr lang="en-US" sz="2800" b="1" i="1"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8231976" y="2557412"/>
            <a:ext cx="1368152" cy="523220"/>
          </a:xfrm>
          <a:prstGeom prst="rect">
            <a:avLst/>
          </a:prstGeom>
          <a:noFill/>
        </p:spPr>
        <p:txBody>
          <a:bodyPr wrap="square" rtlCol="0">
            <a:spAutoFit/>
          </a:bodyPr>
          <a:lstStyle/>
          <a:p>
            <a:r>
              <a:rPr lang="en-US" sz="2800" b="1" i="1" dirty="0" err="1">
                <a:solidFill>
                  <a:srgbClr val="FF0000"/>
                </a:solidFill>
                <a:latin typeface="Times New Roman" panose="02020603050405020304" pitchFamily="18" charset="0"/>
                <a:cs typeface="Times New Roman" panose="02020603050405020304" pitchFamily="18" charset="0"/>
              </a:rPr>
              <a:t>hát</a:t>
            </a:r>
            <a:endParaRPr lang="en-US" sz="28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8663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2" grpId="0"/>
      <p:bldP spid="3" grpId="0"/>
      <p:bldP spid="4" grpId="0"/>
      <p:bldP spid="5" grpId="0"/>
      <p:bldP spid="6" grpId="0"/>
      <p:bldP spid="7" grpId="0"/>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87688" y="2211294"/>
            <a:ext cx="6408712" cy="2657138"/>
          </a:xfrm>
          <a:prstGeom prst="rect">
            <a:avLst/>
          </a:prstGeom>
        </p:spPr>
        <p:txBody>
          <a:bodyPr wrap="square">
            <a:spAutoFit/>
          </a:bodyPr>
          <a:lstStyle/>
          <a:p>
            <a:pPr algn="ctr" defTabSz="609257">
              <a:spcBef>
                <a:spcPts val="430"/>
              </a:spcBef>
              <a:buClr>
                <a:srgbClr val="231F20"/>
              </a:buClr>
              <a:buSzPts val="1200"/>
              <a:tabLst>
                <a:tab pos="508449" algn="l"/>
              </a:tabLst>
              <a:defRPr/>
            </a:pPr>
            <a:r>
              <a:rPr lang="en-US" sz="3200" b="1" dirty="0" smtClean="0">
                <a:ln w="6600">
                  <a:solidFill>
                    <a:srgbClr val="ED7D31"/>
                  </a:solidFill>
                  <a:prstDash val="solid"/>
                </a:ln>
                <a:solidFill>
                  <a:srgbClr val="FF0000"/>
                </a:solidFill>
                <a:effectLst>
                  <a:outerShdw dist="38100" dir="2700000" algn="tl" rotWithShape="0">
                    <a:srgbClr val="ED7D31"/>
                  </a:outerShdw>
                </a:effectLst>
                <a:latin typeface="Times New Roman" panose="02020603050405020304" pitchFamily="18" charset="0"/>
                <a:cs typeface="Times New Roman" panose="02020603050405020304" pitchFamily="18" charset="0"/>
              </a:rPr>
              <a:t>TRÒ </a:t>
            </a:r>
            <a:r>
              <a:rPr lang="en-US" sz="3200" b="1" dirty="0">
                <a:ln w="6600">
                  <a:solidFill>
                    <a:srgbClr val="ED7D31"/>
                  </a:solidFill>
                  <a:prstDash val="solid"/>
                </a:ln>
                <a:solidFill>
                  <a:srgbClr val="FF0000"/>
                </a:solidFill>
                <a:effectLst>
                  <a:outerShdw dist="38100" dir="2700000" algn="tl" rotWithShape="0">
                    <a:srgbClr val="ED7D31"/>
                  </a:outerShdw>
                </a:effectLst>
                <a:latin typeface="Times New Roman" panose="02020603050405020304" pitchFamily="18" charset="0"/>
                <a:cs typeface="Times New Roman" panose="02020603050405020304" pitchFamily="18" charset="0"/>
              </a:rPr>
              <a:t>CH</a:t>
            </a:r>
            <a:r>
              <a:rPr lang="vi-VN" sz="3200" b="1" dirty="0">
                <a:ln w="6600">
                  <a:solidFill>
                    <a:srgbClr val="ED7D31"/>
                  </a:solidFill>
                  <a:prstDash val="solid"/>
                </a:ln>
                <a:solidFill>
                  <a:srgbClr val="FF0000"/>
                </a:solidFill>
                <a:effectLst>
                  <a:outerShdw dist="38100" dir="2700000" algn="tl" rotWithShape="0">
                    <a:srgbClr val="ED7D31"/>
                  </a:outerShdw>
                </a:effectLst>
                <a:latin typeface="Times New Roman" panose="02020603050405020304" pitchFamily="18" charset="0"/>
                <a:cs typeface="Times New Roman" panose="02020603050405020304" pitchFamily="18" charset="0"/>
              </a:rPr>
              <a:t>Ơ</a:t>
            </a:r>
            <a:r>
              <a:rPr lang="en-US" sz="3200" b="1" dirty="0">
                <a:ln w="6600">
                  <a:solidFill>
                    <a:srgbClr val="ED7D31"/>
                  </a:solidFill>
                  <a:prstDash val="solid"/>
                </a:ln>
                <a:solidFill>
                  <a:srgbClr val="FF0000"/>
                </a:solidFill>
                <a:effectLst>
                  <a:outerShdw dist="38100" dir="2700000" algn="tl" rotWithShape="0">
                    <a:srgbClr val="ED7D31"/>
                  </a:outerShdw>
                </a:effectLst>
                <a:latin typeface="Times New Roman" panose="02020603050405020304" pitchFamily="18" charset="0"/>
                <a:cs typeface="Times New Roman" panose="02020603050405020304" pitchFamily="18" charset="0"/>
              </a:rPr>
              <a:t>I LUCKY STAR</a:t>
            </a:r>
          </a:p>
          <a:p>
            <a:pPr algn="ctr" defTabSz="609257">
              <a:spcBef>
                <a:spcPts val="430"/>
              </a:spcBef>
              <a:buClr>
                <a:srgbClr val="231F20"/>
              </a:buClr>
              <a:buSzPts val="1200"/>
              <a:tabLst>
                <a:tab pos="508449" algn="l"/>
              </a:tabLst>
              <a:defRPr/>
            </a:pPr>
            <a:r>
              <a:rPr lang="en-US" sz="32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Trả</a:t>
            </a:r>
            <a:r>
              <a:rPr lang="en-US" sz="32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32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nhanh</a:t>
            </a:r>
            <a:r>
              <a:rPr lang="en-US" sz="32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2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hỏi</a:t>
            </a:r>
            <a:r>
              <a:rPr lang="en-US" sz="32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b="1" dirty="0">
                <a:solidFill>
                  <a:srgbClr val="FF0000"/>
                </a:solidFill>
                <a:latin typeface="Times New Roman" panose="02020603050405020304" pitchFamily="18" charset="0"/>
                <a:cs typeface="Times New Roman" panose="02020603050405020304" pitchFamily="18" charset="0"/>
              </a:rPr>
              <a:t>để nhận món quà may mắn tương ứng với số điểm của mỗi </a:t>
            </a:r>
            <a:r>
              <a:rPr lang="nl-NL" sz="3200" b="1" dirty="0" smtClean="0">
                <a:solidFill>
                  <a:srgbClr val="FF0000"/>
                </a:solidFill>
                <a:latin typeface="Times New Roman" panose="02020603050405020304" pitchFamily="18" charset="0"/>
                <a:cs typeface="Times New Roman" panose="02020603050405020304" pitchFamily="18" charset="0"/>
              </a:rPr>
              <a:t>câu) </a:t>
            </a:r>
            <a:endParaRPr lang="en-US" sz="3200" dirty="0">
              <a:solidFill>
                <a:srgbClr val="FF0000"/>
              </a:solidFill>
              <a:latin typeface="Times New Roman" panose="02020603050405020304" pitchFamily="18" charset="0"/>
              <a:cs typeface="Times New Roman" panose="02020603050405020304" pitchFamily="18" charset="0"/>
            </a:endParaRPr>
          </a:p>
          <a:p>
            <a:pPr algn="ctr" defTabSz="609257">
              <a:spcBef>
                <a:spcPts val="430"/>
              </a:spcBef>
              <a:buClr>
                <a:srgbClr val="231F20"/>
              </a:buClr>
              <a:buSzPts val="1200"/>
              <a:tabLst>
                <a:tab pos="508449" algn="l"/>
              </a:tabLst>
              <a:defRPr/>
            </a:pPr>
            <a:r>
              <a:rPr lang="en-US" sz="32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Freeform 7">
            <a:extLst>
              <a:ext uri="{FF2B5EF4-FFF2-40B4-BE49-F238E27FC236}">
                <a16:creationId xmlns="" xmlns:a16="http://schemas.microsoft.com/office/drawing/2014/main" id="{A2E8F9F6-8D8B-8CBA-C4A9-55C41981FB1C}"/>
              </a:ext>
            </a:extLst>
          </p:cNvPr>
          <p:cNvSpPr/>
          <p:nvPr/>
        </p:nvSpPr>
        <p:spPr>
          <a:xfrm>
            <a:off x="863600" y="1803400"/>
            <a:ext cx="2286000" cy="2237422"/>
          </a:xfrm>
          <a:custGeom>
            <a:avLst/>
            <a:gdLst/>
            <a:ahLst/>
            <a:cxnLst/>
            <a:rect l="l" t="t" r="r" b="b"/>
            <a:pathLst>
              <a:path w="4204138" h="4114800">
                <a:moveTo>
                  <a:pt x="0" y="0"/>
                </a:moveTo>
                <a:lnTo>
                  <a:pt x="4204138" y="0"/>
                </a:lnTo>
                <a:lnTo>
                  <a:pt x="4204138"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 name="Freeform 10">
            <a:extLst>
              <a:ext uri="{FF2B5EF4-FFF2-40B4-BE49-F238E27FC236}">
                <a16:creationId xmlns="" xmlns:a16="http://schemas.microsoft.com/office/drawing/2014/main" id="{08ABB1C0-6157-2079-D11B-1A1B42550DBC}"/>
              </a:ext>
            </a:extLst>
          </p:cNvPr>
          <p:cNvSpPr/>
          <p:nvPr/>
        </p:nvSpPr>
        <p:spPr>
          <a:xfrm>
            <a:off x="-101600" y="3581400"/>
            <a:ext cx="4184281" cy="1129756"/>
          </a:xfrm>
          <a:custGeom>
            <a:avLst/>
            <a:gdLst/>
            <a:ahLst/>
            <a:cxnLst/>
            <a:rect l="l" t="t" r="r" b="b"/>
            <a:pathLst>
              <a:path w="9808666" h="2648340">
                <a:moveTo>
                  <a:pt x="0" y="0"/>
                </a:moveTo>
                <a:lnTo>
                  <a:pt x="9808666" y="0"/>
                </a:lnTo>
                <a:lnTo>
                  <a:pt x="9808666" y="2648339"/>
                </a:lnTo>
                <a:lnTo>
                  <a:pt x="0" y="2648339"/>
                </a:lnTo>
                <a:lnTo>
                  <a:pt x="0" y="0"/>
                </a:lnTo>
                <a:close/>
              </a:path>
            </a:pathLst>
          </a:custGeom>
          <a:blipFill>
            <a:blip r:embed="rId5"/>
            <a:stretch>
              <a:fillRect/>
            </a:stretch>
          </a:blipFill>
        </p:spPr>
      </p:sp>
      <p:sp>
        <p:nvSpPr>
          <p:cNvPr id="5" name="TextBox 4"/>
          <p:cNvSpPr txBox="1"/>
          <p:nvPr/>
        </p:nvSpPr>
        <p:spPr>
          <a:xfrm>
            <a:off x="4007768" y="556875"/>
            <a:ext cx="4965647" cy="830997"/>
          </a:xfrm>
          <a:prstGeom prst="rect">
            <a:avLst/>
          </a:prstGeom>
          <a:noFill/>
        </p:spPr>
        <p:txBody>
          <a:bodyPr wrap="square" rtlCol="0">
            <a:spAutoFit/>
          </a:bodyPr>
          <a:lstStyle/>
          <a:p>
            <a:r>
              <a:rPr lang="en-US" sz="4800" b="1" dirty="0">
                <a:solidFill>
                  <a:srgbClr val="00B050"/>
                </a:solidFill>
                <a:latin typeface="Times New Roman" panose="02020603050405020304" pitchFamily="18" charset="0"/>
                <a:cs typeface="Times New Roman" panose="02020603050405020304" pitchFamily="18" charset="0"/>
              </a:rPr>
              <a:t>VẬN DỤNG</a:t>
            </a:r>
          </a:p>
        </p:txBody>
      </p:sp>
    </p:spTree>
    <p:extLst>
      <p:ext uri="{BB962C8B-B14F-4D97-AF65-F5344CB8AC3E}">
        <p14:creationId xmlns:p14="http://schemas.microsoft.com/office/powerpoint/2010/main" val="2294514074"/>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818" y="5199755"/>
            <a:ext cx="1320033" cy="1320033"/>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sp>
        <p:nvSpPr>
          <p:cNvPr id="12" name="Snip Diagonal Corner Rectangle 11"/>
          <p:cNvSpPr/>
          <p:nvPr/>
        </p:nvSpPr>
        <p:spPr>
          <a:xfrm>
            <a:off x="1493554" y="889000"/>
            <a:ext cx="9375819" cy="2115090"/>
          </a:xfrm>
          <a:prstGeom prst="snip2DiagRect">
            <a:avLst>
              <a:gd name="adj1" fmla="val 0"/>
              <a:gd name="adj2" fmla="val 24222"/>
            </a:avLst>
          </a:prstGeom>
          <a:blipFill dpi="0" rotWithShape="1">
            <a:blip r:embed="rId6"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 typeface="+mj-lt"/>
              <a:buNone/>
            </a:pPr>
            <a:r>
              <a:rPr lang="en-US" sz="3200" b="1" dirty="0" err="1">
                <a:solidFill>
                  <a:schemeClr val="tx1"/>
                </a:solidFill>
                <a:latin typeface="Times New Roman" panose="02020603050405020304" pitchFamily="18" charset="0"/>
                <a:cs typeface="Times New Roman" panose="02020603050405020304" pitchFamily="18" charset="0"/>
              </a:rPr>
              <a:t>Ví</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dụ</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sau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đây</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sử</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dụng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biện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pháp</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từ</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điệp</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vần</a:t>
            </a:r>
            <a:r>
              <a:rPr lang="en-US" sz="3200" b="1" dirty="0">
                <a:solidFill>
                  <a:schemeClr val="tx1"/>
                </a:solidFill>
                <a:latin typeface="Times New Roman" panose="02020603050405020304" pitchFamily="18" charset="0"/>
                <a:cs typeface="Times New Roman" panose="02020603050405020304" pitchFamily="18" charset="0"/>
              </a:rPr>
              <a:t> hay </a:t>
            </a:r>
            <a:r>
              <a:rPr lang="en-US" sz="3200" b="1" dirty="0" err="1">
                <a:solidFill>
                  <a:schemeClr val="tx1"/>
                </a:solidFill>
                <a:latin typeface="Times New Roman" panose="02020603050405020304" pitchFamily="18" charset="0"/>
                <a:cs typeface="Times New Roman" panose="02020603050405020304" pitchFamily="18" charset="0"/>
              </a:rPr>
              <a:t>điệp</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thanh</a:t>
            </a:r>
            <a:r>
              <a:rPr lang="en-US" sz="3200" b="1" dirty="0">
                <a:solidFill>
                  <a:schemeClr val="tx1"/>
                </a:solidFill>
                <a:latin typeface="Times New Roman" panose="02020603050405020304" pitchFamily="18" charset="0"/>
                <a:cs typeface="Times New Roman" panose="02020603050405020304" pitchFamily="18" charset="0"/>
              </a:rPr>
              <a:t>: </a:t>
            </a:r>
          </a:p>
          <a:p>
            <a:pPr algn="ctr">
              <a:buFont typeface="+mj-lt"/>
              <a:buNone/>
            </a:pPr>
            <a:r>
              <a:rPr lang="vi-VN" sz="3200" dirty="0">
                <a:solidFill>
                  <a:schemeClr val="tx1"/>
                </a:solidFill>
                <a:latin typeface="Times New Roman" panose="02020603050405020304" pitchFamily="18" charset="0"/>
                <a:cs typeface="Times New Roman" panose="02020603050405020304" pitchFamily="18" charset="0"/>
              </a:rPr>
              <a:t>Tài cao phận thấp chí khí uất</a:t>
            </a:r>
          </a:p>
          <a:p>
            <a:pPr algn="ctr"/>
            <a:r>
              <a:rPr lang="vi-VN" sz="3200" dirty="0">
                <a:solidFill>
                  <a:schemeClr val="tx1"/>
                </a:solidFill>
                <a:latin typeface="Times New Roman" panose="02020603050405020304" pitchFamily="18" charset="0"/>
                <a:cs typeface="Times New Roman" panose="02020603050405020304" pitchFamily="18" charset="0"/>
              </a:rPr>
              <a:t>Giang hồ mê chơi quên quê hương.</a:t>
            </a:r>
          </a:p>
        </p:txBody>
      </p:sp>
      <p:sp>
        <p:nvSpPr>
          <p:cNvPr id="5" name="Rectangle 4"/>
          <p:cNvSpPr/>
          <p:nvPr/>
        </p:nvSpPr>
        <p:spPr>
          <a:xfrm>
            <a:off x="2203823" y="3834739"/>
            <a:ext cx="7955280" cy="1439743"/>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23"/>
            <a:r>
              <a:rPr lang="en-US" sz="3200" b="1" dirty="0" err="1">
                <a:solidFill>
                  <a:schemeClr val="tx1"/>
                </a:solidFill>
                <a:latin typeface="Calibri" panose="020F0502020204030204"/>
              </a:rPr>
              <a:t>Điệp</a:t>
            </a:r>
            <a:r>
              <a:rPr lang="en-US" sz="3200" b="1" dirty="0">
                <a:solidFill>
                  <a:schemeClr val="tx1"/>
                </a:solidFill>
                <a:latin typeface="Calibri" panose="020F0502020204030204"/>
              </a:rPr>
              <a:t> </a:t>
            </a:r>
            <a:r>
              <a:rPr lang="en-US" sz="3200" b="1" dirty="0" err="1">
                <a:solidFill>
                  <a:schemeClr val="tx1"/>
                </a:solidFill>
                <a:latin typeface="Calibri" panose="020F0502020204030204"/>
              </a:rPr>
              <a:t>thanh</a:t>
            </a:r>
            <a:endParaRPr lang="en-US" sz="3200" b="1" dirty="0">
              <a:solidFill>
                <a:schemeClr val="tx1"/>
              </a:solidFill>
              <a:latin typeface="Calibri" panose="020F0502020204030204"/>
            </a:endParaRPr>
          </a:p>
        </p:txBody>
      </p:sp>
      <p:sp>
        <p:nvSpPr>
          <p:cNvPr id="15" name="Rectangle 14"/>
          <p:cNvSpPr/>
          <p:nvPr/>
        </p:nvSpPr>
        <p:spPr>
          <a:xfrm>
            <a:off x="3885301" y="3013505"/>
            <a:ext cx="4421403" cy="830997"/>
          </a:xfrm>
          <a:prstGeom prst="rect">
            <a:avLst/>
          </a:prstGeom>
          <a:noFill/>
        </p:spPr>
        <p:txBody>
          <a:bodyPr wrap="none" lIns="91440" tIns="45720" rIns="91440" bIns="45720">
            <a:spAutoFit/>
          </a:bodyPr>
          <a:lstStyle/>
          <a:p>
            <a:pPr algn="ctr" defTabSz="914423"/>
            <a:r>
              <a:rPr lang="en-US" sz="4800" b="1" dirty="0" err="1">
                <a:solidFill>
                  <a:srgbClr val="FF0000"/>
                </a:solidFill>
                <a:latin typeface="Calibri" panose="020F0502020204030204"/>
              </a:rPr>
              <a:t>Em</a:t>
            </a:r>
            <a:r>
              <a:rPr lang="en-US" sz="4800" b="1" dirty="0">
                <a:solidFill>
                  <a:srgbClr val="FF0000"/>
                </a:solidFill>
                <a:latin typeface="Calibri" panose="020F0502020204030204"/>
              </a:rPr>
              <a:t> </a:t>
            </a:r>
            <a:r>
              <a:rPr lang="en-US" sz="4800" b="1" dirty="0" err="1">
                <a:solidFill>
                  <a:srgbClr val="FF0000"/>
                </a:solidFill>
                <a:latin typeface="Calibri" panose="020F0502020204030204"/>
              </a:rPr>
              <a:t>được</a:t>
            </a:r>
            <a:r>
              <a:rPr lang="en-US" sz="4800" b="1" dirty="0">
                <a:solidFill>
                  <a:srgbClr val="FF0000"/>
                </a:solidFill>
                <a:latin typeface="Calibri" panose="020F0502020204030204"/>
              </a:rPr>
              <a:t> 8 </a:t>
            </a:r>
            <a:r>
              <a:rPr lang="en-US" sz="4800" b="1" dirty="0" err="1">
                <a:solidFill>
                  <a:srgbClr val="FF0000"/>
                </a:solidFill>
                <a:latin typeface="Calibri" panose="020F0502020204030204"/>
              </a:rPr>
              <a:t>điểm</a:t>
            </a:r>
            <a:endParaRPr lang="en-US" sz="4800" b="1" dirty="0">
              <a:solidFill>
                <a:srgbClr val="FF0000"/>
              </a:solidFill>
              <a:latin typeface="Calibri" panose="020F0502020204030204"/>
            </a:endParaRPr>
          </a:p>
        </p:txBody>
      </p:sp>
    </p:spTree>
    <p:extLst>
      <p:ext uri="{BB962C8B-B14F-4D97-AF65-F5344CB8AC3E}">
        <p14:creationId xmlns:p14="http://schemas.microsoft.com/office/powerpoint/2010/main" val="132350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818" y="5199755"/>
            <a:ext cx="1320033" cy="1320033"/>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sp>
        <p:nvSpPr>
          <p:cNvPr id="12" name="Snip Diagonal Corner Rectangle 11"/>
          <p:cNvSpPr/>
          <p:nvPr/>
        </p:nvSpPr>
        <p:spPr>
          <a:xfrm>
            <a:off x="1493554" y="787400"/>
            <a:ext cx="9375819" cy="2216690"/>
          </a:xfrm>
          <a:prstGeom prst="snip2DiagRect">
            <a:avLst>
              <a:gd name="adj1" fmla="val 0"/>
              <a:gd name="adj2" fmla="val 24222"/>
            </a:avLst>
          </a:prstGeom>
          <a:blipFill dpi="0" rotWithShape="1">
            <a:blip r:embed="rId6"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200" b="1" dirty="0" err="1">
                <a:solidFill>
                  <a:prstClr val="black">
                    <a:lumMod val="95000"/>
                    <a:lumOff val="5000"/>
                  </a:prstClr>
                </a:solidFill>
                <a:latin typeface="Times New Roman" panose="02020603050405020304" pitchFamily="18" charset="0"/>
              </a:rPr>
              <a:t>Xác</a:t>
            </a:r>
            <a:r>
              <a:rPr lang="en-US" sz="3200" b="1" dirty="0">
                <a:solidFill>
                  <a:prstClr val="black">
                    <a:lumMod val="95000"/>
                    <a:lumOff val="5000"/>
                  </a:prstClr>
                </a:solidFill>
                <a:latin typeface="Times New Roman" panose="02020603050405020304" pitchFamily="18" charset="0"/>
              </a:rPr>
              <a:t> </a:t>
            </a:r>
            <a:r>
              <a:rPr lang="en-US" sz="3200" b="1" dirty="0" err="1">
                <a:solidFill>
                  <a:prstClr val="black">
                    <a:lumMod val="95000"/>
                    <a:lumOff val="5000"/>
                  </a:prstClr>
                </a:solidFill>
                <a:latin typeface="Times New Roman" panose="02020603050405020304" pitchFamily="18" charset="0"/>
              </a:rPr>
              <a:t>định</a:t>
            </a:r>
            <a:r>
              <a:rPr lang="en-US" sz="3200" b="1" dirty="0">
                <a:solidFill>
                  <a:prstClr val="black">
                    <a:lumMod val="95000"/>
                    <a:lumOff val="5000"/>
                  </a:prstClr>
                </a:solidFill>
                <a:latin typeface="Times New Roman" panose="02020603050405020304" pitchFamily="18" charset="0"/>
              </a:rPr>
              <a:t> </a:t>
            </a:r>
            <a:r>
              <a:rPr lang="en-US" sz="3200" b="1" dirty="0" smtClean="0">
                <a:solidFill>
                  <a:prstClr val="black">
                    <a:lumMod val="95000"/>
                    <a:lumOff val="5000"/>
                  </a:prstClr>
                </a:solidFill>
                <a:latin typeface="Times New Roman" panose="02020603050405020304" pitchFamily="18" charset="0"/>
              </a:rPr>
              <a:t> </a:t>
            </a:r>
            <a:r>
              <a:rPr lang="en-US" sz="3200" b="1" dirty="0">
                <a:solidFill>
                  <a:prstClr val="black">
                    <a:lumMod val="95000"/>
                    <a:lumOff val="5000"/>
                  </a:prstClr>
                </a:solidFill>
                <a:latin typeface="Times New Roman" panose="02020603050405020304" pitchFamily="18" charset="0"/>
              </a:rPr>
              <a:t>BPTT </a:t>
            </a:r>
            <a:r>
              <a:rPr lang="vi-VN" sz="3200" b="1" dirty="0">
                <a:solidFill>
                  <a:prstClr val="black">
                    <a:lumMod val="95000"/>
                    <a:lumOff val="5000"/>
                  </a:prstClr>
                </a:solidFill>
                <a:latin typeface="Times New Roman" panose="02020603050405020304" pitchFamily="18" charset="0"/>
              </a:rPr>
              <a:t>điệp vần trong trường hợp sau:</a:t>
            </a:r>
          </a:p>
          <a:p>
            <a:pPr lvl="0" algn="ctr">
              <a:defRPr/>
            </a:pPr>
            <a:r>
              <a:rPr lang="vi-VN" sz="3200" dirty="0">
                <a:solidFill>
                  <a:prstClr val="black">
                    <a:lumMod val="95000"/>
                    <a:lumOff val="5000"/>
                  </a:prstClr>
                </a:solidFill>
                <a:latin typeface="Times New Roman" panose="02020603050405020304" pitchFamily="18" charset="0"/>
              </a:rPr>
              <a:t>Sương nương theo trăng ngừng lưng trời,</a:t>
            </a:r>
          </a:p>
          <a:p>
            <a:pPr lvl="0" algn="ctr">
              <a:defRPr/>
            </a:pPr>
            <a:r>
              <a:rPr lang="vi-VN" sz="3200" dirty="0">
                <a:solidFill>
                  <a:prstClr val="black">
                    <a:lumMod val="95000"/>
                    <a:lumOff val="5000"/>
                  </a:prstClr>
                </a:solidFill>
                <a:latin typeface="Times New Roman" panose="02020603050405020304" pitchFamily="18" charset="0"/>
              </a:rPr>
              <a:t>Tương tư nâng lòng lên chơi vơi...</a:t>
            </a:r>
          </a:p>
        </p:txBody>
      </p:sp>
      <p:sp>
        <p:nvSpPr>
          <p:cNvPr id="5" name="Rectangle 4"/>
          <p:cNvSpPr/>
          <p:nvPr/>
        </p:nvSpPr>
        <p:spPr>
          <a:xfrm>
            <a:off x="2203823" y="3834739"/>
            <a:ext cx="7955280" cy="2032661"/>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200" dirty="0" err="1">
                <a:solidFill>
                  <a:prstClr val="black"/>
                </a:solidFill>
                <a:latin typeface="Times New Roman" panose="02020603050405020304" pitchFamily="18" charset="0"/>
                <a:cs typeface="Times New Roman" panose="02020603050405020304" pitchFamily="18" charset="0"/>
              </a:rPr>
              <a:t>Sự</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lặp</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lại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các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âm</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tiết</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có</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vần</a:t>
            </a:r>
            <a:r>
              <a:rPr lang="en-US" sz="3200" dirty="0">
                <a:solidFill>
                  <a:prstClr val="black"/>
                </a:solidFill>
                <a:latin typeface="Times New Roman" panose="02020603050405020304" pitchFamily="18" charset="0"/>
                <a:cs typeface="Times New Roman" panose="02020603050405020304" pitchFamily="18" charset="0"/>
              </a:rPr>
              <a:t> </a:t>
            </a:r>
          </a:p>
          <a:p>
            <a:pPr lvl="0" algn="just">
              <a:defRPr/>
            </a:pP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ương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sương</a:t>
            </a:r>
            <a:r>
              <a:rPr lang="en-US" sz="3200" dirty="0">
                <a:solidFill>
                  <a:prstClr val="black"/>
                </a:solidFill>
                <a:latin typeface="Times New Roman" panose="02020603050405020304" pitchFamily="18" charset="0"/>
                <a:cs typeface="Times New Roman" panose="02020603050405020304" pitchFamily="18" charset="0"/>
              </a:rPr>
              <a:t> – </a:t>
            </a:r>
            <a:r>
              <a:rPr lang="en-US" sz="3200" dirty="0" err="1">
                <a:solidFill>
                  <a:prstClr val="black"/>
                </a:solidFill>
                <a:latin typeface="Times New Roman" panose="02020603050405020304" pitchFamily="18" charset="0"/>
                <a:cs typeface="Times New Roman" panose="02020603050405020304" pitchFamily="18" charset="0"/>
              </a:rPr>
              <a:t>nương</a:t>
            </a:r>
            <a:r>
              <a:rPr lang="en-US" sz="3200" dirty="0">
                <a:solidFill>
                  <a:prstClr val="black"/>
                </a:solidFill>
                <a:latin typeface="Times New Roman" panose="02020603050405020304" pitchFamily="18" charset="0"/>
                <a:cs typeface="Times New Roman" panose="02020603050405020304" pitchFamily="18" charset="0"/>
              </a:rPr>
              <a:t> – </a:t>
            </a:r>
            <a:r>
              <a:rPr lang="en-US" sz="3200" dirty="0" err="1">
                <a:solidFill>
                  <a:prstClr val="black"/>
                </a:solidFill>
                <a:latin typeface="Times New Roman" panose="02020603050405020304" pitchFamily="18" charset="0"/>
                <a:cs typeface="Times New Roman" panose="02020603050405020304" pitchFamily="18" charset="0"/>
              </a:rPr>
              <a:t>tương</a:t>
            </a:r>
            <a:r>
              <a:rPr lang="en-US" sz="3200" dirty="0">
                <a:solidFill>
                  <a:prstClr val="black"/>
                </a:solidFill>
                <a:latin typeface="Times New Roman" panose="02020603050405020304" pitchFamily="18" charset="0"/>
                <a:cs typeface="Times New Roman" panose="02020603050405020304" pitchFamily="18" charset="0"/>
              </a:rPr>
              <a:t>)</a:t>
            </a:r>
          </a:p>
          <a:p>
            <a:pPr lvl="0" algn="just">
              <a:defRPr/>
            </a:pP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ưng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ngừng</a:t>
            </a:r>
            <a:r>
              <a:rPr lang="en-US" sz="3200" dirty="0">
                <a:solidFill>
                  <a:prstClr val="black"/>
                </a:solidFill>
                <a:latin typeface="Times New Roman" panose="02020603050405020304" pitchFamily="18" charset="0"/>
                <a:cs typeface="Times New Roman" panose="02020603050405020304" pitchFamily="18" charset="0"/>
              </a:rPr>
              <a:t> – </a:t>
            </a:r>
            <a:r>
              <a:rPr lang="en-US" sz="3200" dirty="0" err="1">
                <a:solidFill>
                  <a:prstClr val="black"/>
                </a:solidFill>
                <a:latin typeface="Times New Roman" panose="02020603050405020304" pitchFamily="18" charset="0"/>
                <a:cs typeface="Times New Roman" panose="02020603050405020304" pitchFamily="18" charset="0"/>
              </a:rPr>
              <a:t>lưng</a:t>
            </a:r>
            <a:r>
              <a:rPr lang="en-US" sz="3200" dirty="0">
                <a:solidFill>
                  <a:prstClr val="black"/>
                </a:solidFill>
                <a:latin typeface="Times New Roman" panose="02020603050405020304" pitchFamily="18" charset="0"/>
                <a:cs typeface="Times New Roman" panose="02020603050405020304" pitchFamily="18" charset="0"/>
              </a:rPr>
              <a:t>)</a:t>
            </a:r>
          </a:p>
          <a:p>
            <a:pPr lvl="0" algn="just">
              <a:defRPr/>
            </a:pP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ơi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chơi</a:t>
            </a:r>
            <a:r>
              <a:rPr lang="en-US" sz="3200" dirty="0">
                <a:solidFill>
                  <a:prstClr val="black"/>
                </a:solidFill>
                <a:latin typeface="Times New Roman" panose="02020603050405020304" pitchFamily="18" charset="0"/>
                <a:cs typeface="Times New Roman" panose="02020603050405020304" pitchFamily="18" charset="0"/>
              </a:rPr>
              <a:t> – </a:t>
            </a:r>
            <a:r>
              <a:rPr lang="en-US" sz="3200" dirty="0" err="1">
                <a:solidFill>
                  <a:prstClr val="black"/>
                </a:solidFill>
                <a:latin typeface="Times New Roman" panose="02020603050405020304" pitchFamily="18" charset="0"/>
                <a:cs typeface="Times New Roman" panose="02020603050405020304" pitchFamily="18" charset="0"/>
              </a:rPr>
              <a:t>vơi</a:t>
            </a:r>
            <a:r>
              <a:rPr lang="en-US" sz="3200" dirty="0">
                <a:solidFill>
                  <a:prstClr val="black"/>
                </a:solidFill>
                <a:latin typeface="Times New Roman" panose="02020603050405020304" pitchFamily="18" charset="0"/>
                <a:cs typeface="Times New Roman" panose="02020603050405020304" pitchFamily="18" charset="0"/>
              </a:rPr>
              <a:t>)</a:t>
            </a:r>
          </a:p>
        </p:txBody>
      </p:sp>
      <p:sp>
        <p:nvSpPr>
          <p:cNvPr id="15" name="Rectangle 14"/>
          <p:cNvSpPr/>
          <p:nvPr/>
        </p:nvSpPr>
        <p:spPr>
          <a:xfrm>
            <a:off x="3885299" y="3013505"/>
            <a:ext cx="4421403" cy="830997"/>
          </a:xfrm>
          <a:prstGeom prst="rect">
            <a:avLst/>
          </a:prstGeom>
          <a:noFill/>
        </p:spPr>
        <p:txBody>
          <a:bodyPr wrap="none" lIns="91440" tIns="45720" rIns="91440" bIns="45720">
            <a:spAutoFit/>
          </a:bodyPr>
          <a:lstStyle/>
          <a:p>
            <a:pPr algn="ctr" defTabSz="914423">
              <a:defRPr/>
            </a:pPr>
            <a:r>
              <a:rPr lang="en-US" sz="4800" b="1" dirty="0" err="1">
                <a:solidFill>
                  <a:srgbClr val="FF0000"/>
                </a:solidFill>
                <a:latin typeface="Calibri" panose="020F0502020204030204"/>
              </a:rPr>
              <a:t>Em</a:t>
            </a:r>
            <a:r>
              <a:rPr lang="en-US" sz="4800" b="1" dirty="0">
                <a:solidFill>
                  <a:srgbClr val="FF0000"/>
                </a:solidFill>
                <a:latin typeface="Calibri" panose="020F0502020204030204"/>
              </a:rPr>
              <a:t> </a:t>
            </a:r>
            <a:r>
              <a:rPr lang="en-US" sz="4800" b="1" dirty="0" err="1">
                <a:solidFill>
                  <a:srgbClr val="FF0000"/>
                </a:solidFill>
                <a:latin typeface="Calibri" panose="020F0502020204030204"/>
              </a:rPr>
              <a:t>được</a:t>
            </a:r>
            <a:r>
              <a:rPr lang="en-US" sz="4800" b="1" dirty="0">
                <a:solidFill>
                  <a:srgbClr val="FF0000"/>
                </a:solidFill>
                <a:latin typeface="Calibri" panose="020F0502020204030204"/>
              </a:rPr>
              <a:t> 9 </a:t>
            </a:r>
            <a:r>
              <a:rPr lang="en-US" sz="4800" b="1" dirty="0" err="1">
                <a:solidFill>
                  <a:srgbClr val="FF0000"/>
                </a:solidFill>
                <a:latin typeface="Calibri" panose="020F0502020204030204"/>
              </a:rPr>
              <a:t>điểm</a:t>
            </a:r>
            <a:endParaRPr lang="en-US" sz="4800" b="1" dirty="0">
              <a:solidFill>
                <a:srgbClr val="FF0000"/>
              </a:solidFill>
              <a:latin typeface="Calibri" panose="020F0502020204030204"/>
            </a:endParaRPr>
          </a:p>
        </p:txBody>
      </p:sp>
    </p:spTree>
    <p:extLst>
      <p:ext uri="{BB962C8B-B14F-4D97-AF65-F5344CB8AC3E}">
        <p14:creationId xmlns:p14="http://schemas.microsoft.com/office/powerpoint/2010/main" val="1453525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818" y="5199755"/>
            <a:ext cx="1320033" cy="1320033"/>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sp>
        <p:nvSpPr>
          <p:cNvPr id="12" name="Snip Diagonal Corner Rectangle 11"/>
          <p:cNvSpPr/>
          <p:nvPr/>
        </p:nvSpPr>
        <p:spPr>
          <a:xfrm>
            <a:off x="1493554" y="1128939"/>
            <a:ext cx="9375819" cy="1875151"/>
          </a:xfrm>
          <a:prstGeom prst="snip2DiagRect">
            <a:avLst>
              <a:gd name="adj1" fmla="val 0"/>
              <a:gd name="adj2" fmla="val 24222"/>
            </a:avLst>
          </a:prstGeom>
          <a:blipFill dpi="0" rotWithShape="1">
            <a:blip r:embed="rId6"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23">
              <a:defRPr/>
            </a:pPr>
            <a:r>
              <a:rPr lang="en-US" sz="3200" b="1" dirty="0">
                <a:solidFill>
                  <a:prstClr val="black"/>
                </a:solidFill>
                <a:latin typeface="Times New Roman" panose="02020603050405020304" pitchFamily="18" charset="0"/>
                <a:cs typeface="Times New Roman" panose="02020603050405020304" pitchFamily="18" charset="0"/>
              </a:rPr>
              <a:t>Theo </a:t>
            </a:r>
            <a:r>
              <a:rPr lang="en-US" sz="3200" b="1" dirty="0" err="1">
                <a:solidFill>
                  <a:prstClr val="black"/>
                </a:solidFill>
                <a:latin typeface="Times New Roman" panose="02020603050405020304" pitchFamily="18" charset="0"/>
                <a:cs typeface="Times New Roman" panose="02020603050405020304" pitchFamily="18" charset="0"/>
              </a:rPr>
              <a:t>em</a:t>
            </a:r>
            <a:r>
              <a:rPr lang="en-US" sz="3200" b="1" dirty="0">
                <a:solidFill>
                  <a:prstClr val="black"/>
                </a:solidFill>
                <a:latin typeface="Times New Roman" panose="02020603050405020304" pitchFamily="18" charset="0"/>
                <a:cs typeface="Times New Roman" panose="02020603050405020304" pitchFamily="18" charset="0"/>
              </a:rPr>
              <a:t>, BPTT </a:t>
            </a:r>
            <a:r>
              <a:rPr lang="en-US" sz="3200" b="1" dirty="0" err="1">
                <a:solidFill>
                  <a:prstClr val="black"/>
                </a:solidFill>
                <a:latin typeface="Times New Roman" panose="02020603050405020304" pitchFamily="18" charset="0"/>
                <a:cs typeface="Times New Roman" panose="02020603050405020304" pitchFamily="18" charset="0"/>
              </a:rPr>
              <a:t>điệp</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thanh</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và</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điệp</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vần</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có</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sử</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dụng</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kết</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hợp</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được</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với</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nhau</a:t>
            </a:r>
            <a:r>
              <a:rPr lang="en-US" sz="3200" b="1" dirty="0">
                <a:solidFill>
                  <a:prstClr val="black"/>
                </a:solidFill>
                <a:latin typeface="Times New Roman" panose="02020603050405020304" pitchFamily="18" charset="0"/>
                <a:cs typeface="Times New Roman" panose="02020603050405020304" pitchFamily="18" charset="0"/>
              </a:rPr>
              <a:t> hay </a:t>
            </a:r>
            <a:r>
              <a:rPr lang="en-US" sz="3200" b="1" dirty="0" err="1">
                <a:solidFill>
                  <a:prstClr val="black"/>
                </a:solidFill>
                <a:latin typeface="Times New Roman" panose="02020603050405020304" pitchFamily="18" charset="0"/>
                <a:cs typeface="Times New Roman" panose="02020603050405020304" pitchFamily="18" charset="0"/>
              </a:rPr>
              <a:t>không</a:t>
            </a:r>
            <a:r>
              <a:rPr lang="en-US" sz="3200" b="1" dirty="0">
                <a:solidFill>
                  <a:prstClr val="black"/>
                </a:solidFill>
                <a:latin typeface="Times New Roman" panose="02020603050405020304" pitchFamily="18" charset="0"/>
                <a:cs typeface="Times New Roman" panose="02020603050405020304" pitchFamily="18" charset="0"/>
              </a:rPr>
              <a:t>?</a:t>
            </a:r>
          </a:p>
        </p:txBody>
      </p:sp>
      <p:sp>
        <p:nvSpPr>
          <p:cNvPr id="5" name="Rectangle 4"/>
          <p:cNvSpPr/>
          <p:nvPr/>
        </p:nvSpPr>
        <p:spPr>
          <a:xfrm>
            <a:off x="2203823" y="3834739"/>
            <a:ext cx="7955280" cy="1439743"/>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23">
              <a:defRPr/>
            </a:pPr>
            <a:r>
              <a:rPr lang="en-US" sz="3200" b="1" dirty="0" err="1">
                <a:solidFill>
                  <a:schemeClr val="tx1"/>
                </a:solidFill>
                <a:latin typeface="Times New Roman" panose="02020603050405020304" pitchFamily="18" charset="0"/>
                <a:cs typeface="Times New Roman" panose="02020603050405020304" pitchFamily="18" charset="0"/>
              </a:rPr>
              <a:t>Có</a:t>
            </a:r>
            <a:r>
              <a:rPr lang="en-US" sz="3200" b="1" dirty="0">
                <a:solidFill>
                  <a:schemeClr val="tx1"/>
                </a:solidFill>
                <a:latin typeface="Times New Roman" panose="02020603050405020304" pitchFamily="18" charset="0"/>
                <a:cs typeface="Times New Roman" panose="02020603050405020304" pitchFamily="18" charset="0"/>
              </a:rPr>
              <a:t> </a:t>
            </a:r>
          </a:p>
        </p:txBody>
      </p:sp>
      <p:sp>
        <p:nvSpPr>
          <p:cNvPr id="15" name="Rectangle 14"/>
          <p:cNvSpPr/>
          <p:nvPr/>
        </p:nvSpPr>
        <p:spPr>
          <a:xfrm>
            <a:off x="3885303" y="3013505"/>
            <a:ext cx="4421403" cy="830997"/>
          </a:xfrm>
          <a:prstGeom prst="rect">
            <a:avLst/>
          </a:prstGeom>
          <a:noFill/>
        </p:spPr>
        <p:txBody>
          <a:bodyPr wrap="none" lIns="91440" tIns="45720" rIns="91440" bIns="45720">
            <a:spAutoFit/>
          </a:bodyPr>
          <a:lstStyle/>
          <a:p>
            <a:pPr algn="ctr" defTabSz="914423">
              <a:defRPr/>
            </a:pPr>
            <a:r>
              <a:rPr lang="en-US" sz="4800" b="1" dirty="0" err="1">
                <a:solidFill>
                  <a:srgbClr val="FF0000"/>
                </a:solidFill>
                <a:latin typeface="Calibri" panose="020F0502020204030204"/>
              </a:rPr>
              <a:t>Em</a:t>
            </a:r>
            <a:r>
              <a:rPr lang="en-US" sz="4800" b="1" dirty="0">
                <a:solidFill>
                  <a:srgbClr val="FF0000"/>
                </a:solidFill>
                <a:latin typeface="Calibri" panose="020F0502020204030204"/>
              </a:rPr>
              <a:t> </a:t>
            </a:r>
            <a:r>
              <a:rPr lang="en-US" sz="4800" b="1" dirty="0" err="1">
                <a:solidFill>
                  <a:srgbClr val="FF0000"/>
                </a:solidFill>
                <a:latin typeface="Calibri" panose="020F0502020204030204"/>
              </a:rPr>
              <a:t>được</a:t>
            </a:r>
            <a:r>
              <a:rPr lang="en-US" sz="4800" b="1" dirty="0">
                <a:solidFill>
                  <a:srgbClr val="FF0000"/>
                </a:solidFill>
                <a:latin typeface="Calibri" panose="020F0502020204030204"/>
              </a:rPr>
              <a:t> 7 </a:t>
            </a:r>
            <a:r>
              <a:rPr lang="en-US" sz="4800" b="1" dirty="0" err="1">
                <a:solidFill>
                  <a:srgbClr val="FF0000"/>
                </a:solidFill>
                <a:latin typeface="Calibri" panose="020F0502020204030204"/>
              </a:rPr>
              <a:t>điểm</a:t>
            </a:r>
            <a:endParaRPr lang="en-US" sz="4800" b="1" dirty="0">
              <a:solidFill>
                <a:srgbClr val="FF0000"/>
              </a:solidFill>
              <a:latin typeface="Calibri" panose="020F0502020204030204"/>
            </a:endParaRPr>
          </a:p>
        </p:txBody>
      </p:sp>
    </p:spTree>
    <p:extLst>
      <p:ext uri="{BB962C8B-B14F-4D97-AF65-F5344CB8AC3E}">
        <p14:creationId xmlns:p14="http://schemas.microsoft.com/office/powerpoint/2010/main" val="1992396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818" y="5199755"/>
            <a:ext cx="1320033" cy="1320033"/>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sp>
        <p:nvSpPr>
          <p:cNvPr id="12" name="Snip Diagonal Corner Rectangle 11"/>
          <p:cNvSpPr/>
          <p:nvPr/>
        </p:nvSpPr>
        <p:spPr>
          <a:xfrm>
            <a:off x="1493554" y="571500"/>
            <a:ext cx="9375819" cy="2432590"/>
          </a:xfrm>
          <a:prstGeom prst="snip2DiagRect">
            <a:avLst>
              <a:gd name="adj1" fmla="val 0"/>
              <a:gd name="adj2" fmla="val 24222"/>
            </a:avLst>
          </a:prstGeom>
          <a:blipFill dpi="0" rotWithShape="1">
            <a:blip r:embed="rId6"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200" b="1" dirty="0" err="1">
                <a:solidFill>
                  <a:prstClr val="black">
                    <a:lumMod val="95000"/>
                    <a:lumOff val="5000"/>
                  </a:prstClr>
                </a:solidFill>
                <a:latin typeface="Times New Roman" panose="02020603050405020304" pitchFamily="18" charset="0"/>
              </a:rPr>
              <a:t>Xác</a:t>
            </a:r>
            <a:r>
              <a:rPr lang="en-US" sz="3200" b="1" dirty="0">
                <a:solidFill>
                  <a:prstClr val="black">
                    <a:lumMod val="95000"/>
                    <a:lumOff val="5000"/>
                  </a:prstClr>
                </a:solidFill>
                <a:latin typeface="Times New Roman" panose="02020603050405020304" pitchFamily="18" charset="0"/>
              </a:rPr>
              <a:t> </a:t>
            </a:r>
            <a:r>
              <a:rPr lang="en-US" sz="3200" b="1" dirty="0" err="1" smtClean="0">
                <a:solidFill>
                  <a:prstClr val="black">
                    <a:lumMod val="95000"/>
                    <a:lumOff val="5000"/>
                  </a:prstClr>
                </a:solidFill>
                <a:latin typeface="Times New Roman" panose="02020603050405020304" pitchFamily="18" charset="0"/>
              </a:rPr>
              <a:t>định</a:t>
            </a:r>
            <a:r>
              <a:rPr lang="en-US" sz="3200" b="1" dirty="0" smtClean="0">
                <a:solidFill>
                  <a:prstClr val="black">
                    <a:lumMod val="95000"/>
                    <a:lumOff val="5000"/>
                  </a:prstClr>
                </a:solidFill>
                <a:latin typeface="Times New Roman" panose="02020603050405020304" pitchFamily="18" charset="0"/>
              </a:rPr>
              <a:t> </a:t>
            </a:r>
            <a:r>
              <a:rPr lang="en-US" sz="3200" b="1" dirty="0">
                <a:solidFill>
                  <a:prstClr val="black">
                    <a:lumMod val="95000"/>
                    <a:lumOff val="5000"/>
                  </a:prstClr>
                </a:solidFill>
                <a:latin typeface="Times New Roman" panose="02020603050405020304" pitchFamily="18" charset="0"/>
              </a:rPr>
              <a:t>BPTT </a:t>
            </a:r>
            <a:r>
              <a:rPr lang="vi-VN" sz="3200" b="1" dirty="0">
                <a:solidFill>
                  <a:prstClr val="black">
                    <a:lumMod val="95000"/>
                    <a:lumOff val="5000"/>
                  </a:prstClr>
                </a:solidFill>
                <a:latin typeface="Times New Roman" panose="02020603050405020304" pitchFamily="18" charset="0"/>
              </a:rPr>
              <a:t>điệp </a:t>
            </a:r>
            <a:r>
              <a:rPr lang="en-US" sz="3200" b="1" dirty="0" err="1">
                <a:solidFill>
                  <a:prstClr val="black">
                    <a:lumMod val="95000"/>
                    <a:lumOff val="5000"/>
                  </a:prstClr>
                </a:solidFill>
                <a:latin typeface="Times New Roman" panose="02020603050405020304" pitchFamily="18" charset="0"/>
              </a:rPr>
              <a:t>thanh</a:t>
            </a:r>
            <a:r>
              <a:rPr lang="vi-VN" sz="3200" b="1" dirty="0">
                <a:solidFill>
                  <a:prstClr val="black">
                    <a:lumMod val="95000"/>
                    <a:lumOff val="5000"/>
                  </a:prstClr>
                </a:solidFill>
                <a:latin typeface="Times New Roman" panose="02020603050405020304" pitchFamily="18" charset="0"/>
              </a:rPr>
              <a:t> trong trường hợp sau:</a:t>
            </a:r>
          </a:p>
          <a:p>
            <a:pPr lvl="0" algn="ctr">
              <a:defRPr/>
            </a:pPr>
            <a:r>
              <a:rPr lang="vi-VN" sz="3200" dirty="0">
                <a:solidFill>
                  <a:prstClr val="black">
                    <a:lumMod val="95000"/>
                    <a:lumOff val="5000"/>
                  </a:prstClr>
                </a:solidFill>
                <a:latin typeface="Times New Roman" panose="02020603050405020304" pitchFamily="18" charset="0"/>
              </a:rPr>
              <a:t>Sương nương theo trăng ngừng lưng trời,</a:t>
            </a:r>
          </a:p>
          <a:p>
            <a:pPr lvl="0" algn="ctr">
              <a:defRPr/>
            </a:pPr>
            <a:r>
              <a:rPr lang="vi-VN" sz="3200" dirty="0">
                <a:solidFill>
                  <a:prstClr val="black">
                    <a:lumMod val="95000"/>
                    <a:lumOff val="5000"/>
                  </a:prstClr>
                </a:solidFill>
                <a:latin typeface="Times New Roman" panose="02020603050405020304" pitchFamily="18" charset="0"/>
              </a:rPr>
              <a:t>Tương tư nâng lòng lên chơi vơi...</a:t>
            </a:r>
          </a:p>
        </p:txBody>
      </p:sp>
      <p:sp>
        <p:nvSpPr>
          <p:cNvPr id="5" name="Rectangle 4"/>
          <p:cNvSpPr/>
          <p:nvPr/>
        </p:nvSpPr>
        <p:spPr>
          <a:xfrm>
            <a:off x="2203823" y="3834739"/>
            <a:ext cx="7955280" cy="1439743"/>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dirty="0">
                <a:solidFill>
                  <a:prstClr val="black"/>
                </a:solidFill>
                <a:latin typeface="Times New Roman" panose="02020603050405020304" pitchFamily="18" charset="0"/>
                <a:cs typeface="Times New Roman" panose="02020603050405020304" pitchFamily="18" charset="0"/>
              </a:rPr>
              <a:t>Hai </a:t>
            </a:r>
            <a:r>
              <a:rPr lang="en-US" sz="3200" dirty="0" err="1">
                <a:solidFill>
                  <a:prstClr val="black"/>
                </a:solidFill>
                <a:latin typeface="Times New Roman" panose="02020603050405020304" pitchFamily="18" charset="0"/>
                <a:cs typeface="Times New Roman" panose="02020603050405020304" pitchFamily="18" charset="0"/>
              </a:rPr>
              <a:t>câu</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thơ</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sử</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dụng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toàn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thanh</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bằng</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3885304" y="3013505"/>
            <a:ext cx="4421403" cy="830997"/>
          </a:xfrm>
          <a:prstGeom prst="rect">
            <a:avLst/>
          </a:prstGeom>
          <a:noFill/>
        </p:spPr>
        <p:txBody>
          <a:bodyPr wrap="none" lIns="91440" tIns="45720" rIns="91440" bIns="45720">
            <a:spAutoFit/>
          </a:bodyPr>
          <a:lstStyle/>
          <a:p>
            <a:pPr algn="ctr" defTabSz="914423">
              <a:defRPr/>
            </a:pPr>
            <a:r>
              <a:rPr lang="en-US" sz="4800" b="1" dirty="0" err="1">
                <a:solidFill>
                  <a:srgbClr val="FF0000"/>
                </a:solidFill>
                <a:latin typeface="Calibri" panose="020F0502020204030204"/>
              </a:rPr>
              <a:t>Em</a:t>
            </a:r>
            <a:r>
              <a:rPr lang="en-US" sz="4800" b="1" dirty="0">
                <a:solidFill>
                  <a:srgbClr val="FF0000"/>
                </a:solidFill>
                <a:latin typeface="Calibri" panose="020F0502020204030204"/>
              </a:rPr>
              <a:t> </a:t>
            </a:r>
            <a:r>
              <a:rPr lang="en-US" sz="4800" b="1" dirty="0" err="1">
                <a:solidFill>
                  <a:srgbClr val="FF0000"/>
                </a:solidFill>
                <a:latin typeface="Calibri" panose="020F0502020204030204"/>
              </a:rPr>
              <a:t>được</a:t>
            </a:r>
            <a:r>
              <a:rPr lang="en-US" sz="4800" b="1" dirty="0">
                <a:solidFill>
                  <a:srgbClr val="FF0000"/>
                </a:solidFill>
                <a:latin typeface="Calibri" panose="020F0502020204030204"/>
              </a:rPr>
              <a:t> </a:t>
            </a:r>
            <a:r>
              <a:rPr lang="en-US" sz="4800" b="1" dirty="0" smtClean="0">
                <a:solidFill>
                  <a:srgbClr val="FF0000"/>
                </a:solidFill>
                <a:latin typeface="Calibri" panose="020F0502020204030204"/>
              </a:rPr>
              <a:t>8 </a:t>
            </a:r>
            <a:r>
              <a:rPr lang="en-US" sz="4800" b="1" dirty="0" err="1">
                <a:solidFill>
                  <a:srgbClr val="FF0000"/>
                </a:solidFill>
                <a:latin typeface="Calibri" panose="020F0502020204030204"/>
              </a:rPr>
              <a:t>điểm</a:t>
            </a:r>
            <a:endParaRPr lang="en-US" sz="4800" b="1" dirty="0">
              <a:solidFill>
                <a:srgbClr val="FF0000"/>
              </a:solidFill>
              <a:latin typeface="Calibri" panose="020F0502020204030204"/>
            </a:endParaRPr>
          </a:p>
        </p:txBody>
      </p:sp>
    </p:spTree>
    <p:extLst>
      <p:ext uri="{BB962C8B-B14F-4D97-AF65-F5344CB8AC3E}">
        <p14:creationId xmlns:p14="http://schemas.microsoft.com/office/powerpoint/2010/main" val="4031758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817" y="5199754"/>
            <a:ext cx="1320033" cy="1320033"/>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sp>
        <p:nvSpPr>
          <p:cNvPr id="12" name="Snip Diagonal Corner Rectangle 11"/>
          <p:cNvSpPr/>
          <p:nvPr/>
        </p:nvSpPr>
        <p:spPr>
          <a:xfrm>
            <a:off x="1493553" y="1128937"/>
            <a:ext cx="9375819" cy="1875151"/>
          </a:xfrm>
          <a:prstGeom prst="snip2DiagRect">
            <a:avLst>
              <a:gd name="adj1" fmla="val 0"/>
              <a:gd name="adj2" fmla="val 24222"/>
            </a:avLst>
          </a:prstGeom>
          <a:blipFill dpi="0" rotWithShape="1">
            <a:blip r:embed="rId6"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r>
              <a:rPr lang="en-US" sz="4000" b="1" dirty="0" err="1">
                <a:solidFill>
                  <a:prstClr val="black"/>
                </a:solidFill>
                <a:latin typeface="Times New Roman" panose="02020603050405020304" pitchFamily="18" charset="0"/>
                <a:cs typeface="Times New Roman" panose="02020603050405020304" pitchFamily="18" charset="0"/>
              </a:rPr>
              <a:t>Dấu</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hiệu</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nào</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giúp</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em</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nhận</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diện</a:t>
            </a:r>
            <a:r>
              <a:rPr lang="en-US" sz="4000" b="1" dirty="0">
                <a:solidFill>
                  <a:prstClr val="black"/>
                </a:solidFill>
                <a:latin typeface="Times New Roman" panose="02020603050405020304" pitchFamily="18" charset="0"/>
                <a:cs typeface="Times New Roman" panose="02020603050405020304" pitchFamily="18" charset="0"/>
              </a:rPr>
              <a:t> BPTT </a:t>
            </a:r>
            <a:r>
              <a:rPr lang="en-US" sz="4000" b="1" dirty="0" err="1">
                <a:solidFill>
                  <a:prstClr val="black"/>
                </a:solidFill>
                <a:latin typeface="Times New Roman" panose="02020603050405020304" pitchFamily="18" charset="0"/>
                <a:cs typeface="Times New Roman" panose="02020603050405020304" pitchFamily="18" charset="0"/>
              </a:rPr>
              <a:t>điệp</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thanh</a:t>
            </a:r>
            <a:r>
              <a:rPr lang="en-US" sz="4000" b="1" dirty="0">
                <a:solidFill>
                  <a:prstClr val="black"/>
                </a:solidFill>
                <a:latin typeface="Times New Roman" panose="02020603050405020304" pitchFamily="18" charset="0"/>
                <a:cs typeface="Times New Roman" panose="02020603050405020304" pitchFamily="18" charset="0"/>
              </a:rPr>
              <a:t>?</a:t>
            </a:r>
          </a:p>
        </p:txBody>
      </p:sp>
      <p:sp>
        <p:nvSpPr>
          <p:cNvPr id="5" name="Rectangle 4"/>
          <p:cNvSpPr/>
          <p:nvPr/>
        </p:nvSpPr>
        <p:spPr>
          <a:xfrm>
            <a:off x="2203822" y="3834737"/>
            <a:ext cx="7955280" cy="1778663"/>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3267"/>
              </a:lnSpc>
            </a:pP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Câu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thơ</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toàn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thanh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bằng</a:t>
            </a:r>
            <a:r>
              <a:rPr lang="en-US" sz="3200" dirty="0">
                <a:solidFill>
                  <a:schemeClr val="tx1"/>
                </a:solidFill>
                <a:latin typeface="Times New Roman" panose="02020603050405020304" pitchFamily="18" charset="0"/>
                <a:cs typeface="Times New Roman" panose="02020603050405020304" pitchFamily="18" charset="0"/>
              </a:rPr>
              <a:t> / </a:t>
            </a:r>
            <a:r>
              <a:rPr lang="en-US" sz="3200" dirty="0" err="1">
                <a:solidFill>
                  <a:schemeClr val="tx1"/>
                </a:solidFill>
                <a:latin typeface="Times New Roman" panose="02020603050405020304" pitchFamily="18" charset="0"/>
                <a:cs typeface="Times New Roman" panose="02020603050405020304" pitchFamily="18" charset="0"/>
              </a:rPr>
              <a:t>thanh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trắc</a:t>
            </a:r>
            <a:endParaRPr lang="en-US" sz="3200" dirty="0">
              <a:solidFill>
                <a:schemeClr val="tx1"/>
              </a:solidFill>
              <a:latin typeface="Times New Roman" panose="02020603050405020304" pitchFamily="18" charset="0"/>
              <a:cs typeface="Times New Roman" panose="02020603050405020304" pitchFamily="18" charset="0"/>
            </a:endParaRPr>
          </a:p>
          <a:p>
            <a:pPr algn="just">
              <a:lnSpc>
                <a:spcPts val="3267"/>
              </a:lnSpc>
            </a:pP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Lặp</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thanh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điệu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theo</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từng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nhóm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âm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tiết</a:t>
            </a:r>
            <a:r>
              <a:rPr lang="en-US" sz="3200" dirty="0">
                <a:solidFill>
                  <a:schemeClr val="tx1"/>
                </a:solidFill>
                <a:latin typeface="Times New Roman" panose="02020603050405020304" pitchFamily="18" charset="0"/>
                <a:cs typeface="Times New Roman" panose="02020603050405020304" pitchFamily="18" charset="0"/>
              </a:rPr>
              <a:t> (VD: </a:t>
            </a:r>
            <a:r>
              <a:rPr lang="en-US" sz="3200" dirty="0" err="1">
                <a:solidFill>
                  <a:schemeClr val="tx1"/>
                </a:solidFill>
                <a:latin typeface="Times New Roman" panose="02020603050405020304" pitchFamily="18" charset="0"/>
                <a:cs typeface="Times New Roman" panose="02020603050405020304" pitchFamily="18" charset="0"/>
              </a:rPr>
              <a:t>bằng</a:t>
            </a:r>
            <a:r>
              <a:rPr lang="en-US" sz="3200" dirty="0">
                <a:solidFill>
                  <a:schemeClr val="tx1"/>
                </a:solidFill>
                <a:latin typeface="Times New Roman" panose="02020603050405020304" pitchFamily="18" charset="0"/>
                <a:cs typeface="Times New Roman" panose="02020603050405020304" pitchFamily="18" charset="0"/>
              </a:rPr>
              <a:t> – </a:t>
            </a:r>
            <a:r>
              <a:rPr lang="en-US" sz="3200" dirty="0" err="1">
                <a:solidFill>
                  <a:schemeClr val="tx1"/>
                </a:solidFill>
                <a:latin typeface="Times New Roman" panose="02020603050405020304" pitchFamily="18" charset="0"/>
                <a:cs typeface="Times New Roman" panose="02020603050405020304" pitchFamily="18" charset="0"/>
              </a:rPr>
              <a:t>bằng</a:t>
            </a:r>
            <a:r>
              <a:rPr lang="en-US" sz="3200" dirty="0">
                <a:solidFill>
                  <a:schemeClr val="tx1"/>
                </a:solidFill>
                <a:latin typeface="Times New Roman" panose="02020603050405020304" pitchFamily="18" charset="0"/>
                <a:cs typeface="Times New Roman" panose="02020603050405020304" pitchFamily="18" charset="0"/>
              </a:rPr>
              <a:t> – </a:t>
            </a:r>
            <a:r>
              <a:rPr lang="en-US" sz="3200" dirty="0" err="1">
                <a:solidFill>
                  <a:schemeClr val="tx1"/>
                </a:solidFill>
                <a:latin typeface="Times New Roman" panose="02020603050405020304" pitchFamily="18" charset="0"/>
                <a:cs typeface="Times New Roman" panose="02020603050405020304" pitchFamily="18" charset="0"/>
              </a:rPr>
              <a:t>trắc</a:t>
            </a:r>
            <a:r>
              <a:rPr lang="en-US" sz="3200" dirty="0">
                <a:solidFill>
                  <a:schemeClr val="tx1"/>
                </a:solidFill>
                <a:latin typeface="Times New Roman" panose="02020603050405020304" pitchFamily="18" charset="0"/>
                <a:cs typeface="Times New Roman" panose="02020603050405020304" pitchFamily="18" charset="0"/>
              </a:rPr>
              <a:t>)</a:t>
            </a:r>
          </a:p>
        </p:txBody>
      </p:sp>
      <p:sp>
        <p:nvSpPr>
          <p:cNvPr id="15" name="Rectangle 14"/>
          <p:cNvSpPr/>
          <p:nvPr/>
        </p:nvSpPr>
        <p:spPr>
          <a:xfrm>
            <a:off x="3885300" y="3013503"/>
            <a:ext cx="4421403" cy="830997"/>
          </a:xfrm>
          <a:prstGeom prst="rect">
            <a:avLst/>
          </a:prstGeom>
          <a:noFill/>
        </p:spPr>
        <p:txBody>
          <a:bodyPr wrap="none" lIns="91440" tIns="45720" rIns="91440" bIns="45720">
            <a:spAutoFit/>
          </a:bodyPr>
          <a:lstStyle/>
          <a:p>
            <a:pPr algn="ctr" defTabSz="914446">
              <a:defRPr/>
            </a:pPr>
            <a:r>
              <a:rPr lang="en-US" sz="4800" b="1" dirty="0" err="1">
                <a:solidFill>
                  <a:srgbClr val="FF0000"/>
                </a:solidFill>
                <a:latin typeface="Calibri" panose="020F0502020204030204"/>
              </a:rPr>
              <a:t>Em</a:t>
            </a:r>
            <a:r>
              <a:rPr lang="en-US" sz="4800" b="1" dirty="0">
                <a:solidFill>
                  <a:srgbClr val="FF0000"/>
                </a:solidFill>
                <a:latin typeface="Calibri" panose="020F0502020204030204"/>
              </a:rPr>
              <a:t> </a:t>
            </a:r>
            <a:r>
              <a:rPr lang="en-US" sz="4800" b="1" dirty="0" err="1">
                <a:solidFill>
                  <a:srgbClr val="FF0000"/>
                </a:solidFill>
                <a:latin typeface="Calibri" panose="020F0502020204030204"/>
              </a:rPr>
              <a:t>được</a:t>
            </a:r>
            <a:r>
              <a:rPr lang="en-US" sz="4800" b="1" dirty="0">
                <a:solidFill>
                  <a:srgbClr val="FF0000"/>
                </a:solidFill>
                <a:latin typeface="Calibri" panose="020F0502020204030204"/>
              </a:rPr>
              <a:t> 8 </a:t>
            </a:r>
            <a:r>
              <a:rPr lang="en-US" sz="4800" b="1" dirty="0" err="1">
                <a:solidFill>
                  <a:srgbClr val="FF0000"/>
                </a:solidFill>
                <a:latin typeface="Calibri" panose="020F0502020204030204"/>
              </a:rPr>
              <a:t>điểm</a:t>
            </a:r>
            <a:endParaRPr lang="en-US" sz="4800" b="1" dirty="0">
              <a:solidFill>
                <a:srgbClr val="FF0000"/>
              </a:solidFill>
              <a:latin typeface="Calibri" panose="020F0502020204030204"/>
            </a:endParaRPr>
          </a:p>
        </p:txBody>
      </p:sp>
    </p:spTree>
    <p:extLst>
      <p:ext uri="{BB962C8B-B14F-4D97-AF65-F5344CB8AC3E}">
        <p14:creationId xmlns:p14="http://schemas.microsoft.com/office/powerpoint/2010/main" val="2339271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72011"/>
          <a:stretch>
            <a:fillRect/>
          </a:stretch>
        </p:blipFill>
        <p:spPr>
          <a:xfrm flipH="1" flipV="1">
            <a:off x="0" y="5660"/>
            <a:ext cx="12419091" cy="757880"/>
          </a:xfrm>
          <a:prstGeom prst="rect">
            <a:avLst/>
          </a:prstGeom>
        </p:spPr>
      </p:pic>
      <p:pic>
        <p:nvPicPr>
          <p:cNvPr id="6" name="Picture 6"/>
          <p:cNvPicPr>
            <a:picLocks noChangeAspect="1"/>
          </p:cNvPicPr>
          <p:nvPr/>
        </p:nvPicPr>
        <p:blipFill>
          <a:blip r:embed="rId5"/>
          <a:srcRect/>
          <a:stretch>
            <a:fillRect/>
          </a:stretch>
        </p:blipFill>
        <p:spPr>
          <a:xfrm>
            <a:off x="9115075" y="3823900"/>
            <a:ext cx="1733691" cy="1648329"/>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t="13776"/>
          <a:stretch>
            <a:fillRect/>
          </a:stretch>
        </p:blipFill>
        <p:spPr>
          <a:xfrm>
            <a:off x="1640977" y="3817549"/>
            <a:ext cx="1292691" cy="1575024"/>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t="16100"/>
          <a:stretch>
            <a:fillRect/>
          </a:stretch>
        </p:blipFill>
        <p:spPr>
          <a:xfrm>
            <a:off x="5273255" y="3844959"/>
            <a:ext cx="1398323" cy="1620124"/>
          </a:xfrm>
          <a:prstGeom prst="rect">
            <a:avLst/>
          </a:prstGeom>
        </p:spPr>
      </p:pic>
      <p:grpSp>
        <p:nvGrpSpPr>
          <p:cNvPr id="9" name="Group 9"/>
          <p:cNvGrpSpPr/>
          <p:nvPr/>
        </p:nvGrpSpPr>
        <p:grpSpPr>
          <a:xfrm>
            <a:off x="1000664" y="982878"/>
            <a:ext cx="10880784" cy="2615333"/>
            <a:chOff x="0" y="-220418"/>
            <a:chExt cx="3830263" cy="1033218"/>
          </a:xfrm>
        </p:grpSpPr>
        <p:sp>
          <p:nvSpPr>
            <p:cNvPr id="10" name="Freeform 10"/>
            <p:cNvSpPr/>
            <p:nvPr/>
          </p:nvSpPr>
          <p:spPr>
            <a:xfrm>
              <a:off x="0" y="-220418"/>
              <a:ext cx="3830263" cy="837853"/>
            </a:xfrm>
            <a:custGeom>
              <a:avLst/>
              <a:gdLst/>
              <a:ahLst/>
              <a:cxnLst/>
              <a:rect l="l" t="t" r="r" b="b"/>
              <a:pathLst>
                <a:path w="3688650" h="617435">
                  <a:moveTo>
                    <a:pt x="14925" y="0"/>
                  </a:moveTo>
                  <a:lnTo>
                    <a:pt x="3673725" y="0"/>
                  </a:lnTo>
                  <a:cubicBezTo>
                    <a:pt x="3677683" y="0"/>
                    <a:pt x="3681479" y="1572"/>
                    <a:pt x="3684278" y="4371"/>
                  </a:cubicBezTo>
                  <a:cubicBezTo>
                    <a:pt x="3687077" y="7170"/>
                    <a:pt x="3688650" y="10967"/>
                    <a:pt x="3688650" y="14925"/>
                  </a:cubicBezTo>
                  <a:lnTo>
                    <a:pt x="3688650" y="602510"/>
                  </a:lnTo>
                  <a:cubicBezTo>
                    <a:pt x="3688650" y="610753"/>
                    <a:pt x="3681968" y="617435"/>
                    <a:pt x="3673725" y="617435"/>
                  </a:cubicBezTo>
                  <a:lnTo>
                    <a:pt x="14925" y="617435"/>
                  </a:lnTo>
                  <a:cubicBezTo>
                    <a:pt x="10967" y="617435"/>
                    <a:pt x="7170" y="615862"/>
                    <a:pt x="4371" y="613063"/>
                  </a:cubicBezTo>
                  <a:cubicBezTo>
                    <a:pt x="1572" y="610264"/>
                    <a:pt x="0" y="606468"/>
                    <a:pt x="0" y="602510"/>
                  </a:cubicBezTo>
                  <a:lnTo>
                    <a:pt x="0" y="14925"/>
                  </a:lnTo>
                  <a:cubicBezTo>
                    <a:pt x="0" y="6682"/>
                    <a:pt x="6682" y="0"/>
                    <a:pt x="14925" y="0"/>
                  </a:cubicBezTo>
                  <a:close/>
                </a:path>
              </a:pathLst>
            </a:custGeom>
            <a:solidFill>
              <a:srgbClr val="FBDB95"/>
            </a:solidFill>
          </p:spPr>
          <p:txBody>
            <a:bodyPr/>
            <a:lstStyle/>
            <a:p>
              <a:endParaRPr lang="en-US" sz="2400" dirty="0"/>
            </a:p>
          </p:txBody>
        </p:sp>
        <p:sp>
          <p:nvSpPr>
            <p:cNvPr id="11" name="TextBox 11"/>
            <p:cNvSpPr txBox="1"/>
            <p:nvPr/>
          </p:nvSpPr>
          <p:spPr>
            <a:xfrm>
              <a:off x="0" y="-123825"/>
              <a:ext cx="812800" cy="936625"/>
            </a:xfrm>
            <a:prstGeom prst="rect">
              <a:avLst/>
            </a:prstGeom>
          </p:spPr>
          <p:txBody>
            <a:bodyPr lIns="33867" tIns="33867" rIns="33867" bIns="33867" rtlCol="0" anchor="ctr"/>
            <a:lstStyle/>
            <a:p>
              <a:pPr algn="ctr">
                <a:lnSpc>
                  <a:spcPts val="1720"/>
                </a:lnSpc>
              </a:pPr>
              <a:endParaRPr sz="1200"/>
            </a:p>
          </p:txBody>
        </p:sp>
      </p:grpSp>
      <p:pic>
        <p:nvPicPr>
          <p:cNvPr id="12" name="Picture 12"/>
          <p:cNvPicPr>
            <a:picLocks noChangeAspect="1"/>
          </p:cNvPicPr>
          <p:nvPr/>
        </p:nvPicPr>
        <p:blipFill>
          <a:blip r:embed="rId10"/>
          <a:srcRect/>
          <a:stretch>
            <a:fillRect/>
          </a:stretch>
        </p:blipFill>
        <p:spPr>
          <a:xfrm>
            <a:off x="238970" y="1465427"/>
            <a:ext cx="1402007" cy="1151399"/>
          </a:xfrm>
          <a:prstGeom prst="rect">
            <a:avLst/>
          </a:prstGeom>
        </p:spPr>
      </p:pic>
      <p:sp>
        <p:nvSpPr>
          <p:cNvPr id="13" name="TextBox 13"/>
          <p:cNvSpPr txBox="1"/>
          <p:nvPr/>
        </p:nvSpPr>
        <p:spPr>
          <a:xfrm>
            <a:off x="1948373" y="1245232"/>
            <a:ext cx="11182894" cy="1643527"/>
          </a:xfrm>
          <a:prstGeom prst="rect">
            <a:avLst/>
          </a:prstGeom>
        </p:spPr>
        <p:txBody>
          <a:bodyPr wrap="square" lIns="0" tIns="0" rIns="0" bIns="0" rtlCol="0" anchor="t">
            <a:spAutoFit/>
          </a:bodyPr>
          <a:lstStyle/>
          <a:p>
            <a:pPr>
              <a:lnSpc>
                <a:spcPct val="120000"/>
              </a:lnSpc>
              <a:spcBef>
                <a:spcPct val="0"/>
              </a:spcBef>
            </a:pPr>
            <a:r>
              <a:rPr lang="en-US" sz="2800" b="1" spc="125" dirty="0" err="1">
                <a:solidFill>
                  <a:srgbClr val="0070C0"/>
                </a:solidFill>
                <a:latin typeface="Times New Roman" panose="02020603050405020304" pitchFamily="18" charset="0"/>
                <a:cs typeface="Times New Roman" panose="02020603050405020304" pitchFamily="18" charset="0"/>
              </a:rPr>
              <a:t>Câu</a:t>
            </a:r>
            <a:r>
              <a:rPr lang="en-US" sz="2800" b="1" spc="125" dirty="0">
                <a:solidFill>
                  <a:srgbClr val="0070C0"/>
                </a:solidFill>
                <a:latin typeface="Times New Roman" panose="02020603050405020304" pitchFamily="18" charset="0"/>
                <a:cs typeface="Times New Roman" panose="02020603050405020304" pitchFamily="18" charset="0"/>
              </a:rPr>
              <a:t> 1. </a:t>
            </a:r>
            <a:r>
              <a:rPr lang="en-US" sz="2800" b="1" spc="125" dirty="0" err="1">
                <a:solidFill>
                  <a:srgbClr val="0070C0"/>
                </a:solidFill>
                <a:latin typeface="Times New Roman" panose="02020603050405020304" pitchFamily="18" charset="0"/>
                <a:cs typeface="Times New Roman" panose="02020603050405020304" pitchFamily="18" charset="0"/>
              </a:rPr>
              <a:t>Điền</a:t>
            </a:r>
            <a:r>
              <a:rPr lang="en-US" sz="2800" b="1" spc="125" dirty="0">
                <a:solidFill>
                  <a:srgbClr val="0070C0"/>
                </a:solidFill>
                <a:latin typeface="Times New Roman" panose="02020603050405020304" pitchFamily="18" charset="0"/>
                <a:cs typeface="Times New Roman" panose="02020603050405020304" pitchFamily="18" charset="0"/>
              </a:rPr>
              <a:t> </a:t>
            </a:r>
            <a:r>
              <a:rPr lang="en-US" sz="2800" b="1" spc="125" dirty="0" err="1">
                <a:solidFill>
                  <a:srgbClr val="0070C0"/>
                </a:solidFill>
                <a:latin typeface="Times New Roman" panose="02020603050405020304" pitchFamily="18" charset="0"/>
                <a:cs typeface="Times New Roman" panose="02020603050405020304" pitchFamily="18" charset="0"/>
              </a:rPr>
              <a:t>từ</a:t>
            </a:r>
            <a:r>
              <a:rPr lang="en-US" sz="2800" b="1" spc="125" dirty="0">
                <a:solidFill>
                  <a:srgbClr val="0070C0"/>
                </a:solidFill>
                <a:latin typeface="Times New Roman" panose="02020603050405020304" pitchFamily="18" charset="0"/>
                <a:cs typeface="Times New Roman" panose="02020603050405020304" pitchFamily="18" charset="0"/>
              </a:rPr>
              <a:t> </a:t>
            </a:r>
            <a:r>
              <a:rPr lang="en-US" sz="2800" b="1" spc="125" dirty="0" err="1">
                <a:solidFill>
                  <a:srgbClr val="0070C0"/>
                </a:solidFill>
                <a:latin typeface="Times New Roman" panose="02020603050405020304" pitchFamily="18" charset="0"/>
                <a:cs typeface="Times New Roman" panose="02020603050405020304" pitchFamily="18" charset="0"/>
              </a:rPr>
              <a:t>thích</a:t>
            </a:r>
            <a:r>
              <a:rPr lang="en-US" sz="2800" b="1" spc="125" dirty="0">
                <a:solidFill>
                  <a:srgbClr val="0070C0"/>
                </a:solidFill>
                <a:latin typeface="Times New Roman" panose="02020603050405020304" pitchFamily="18" charset="0"/>
                <a:cs typeface="Times New Roman" panose="02020603050405020304" pitchFamily="18" charset="0"/>
              </a:rPr>
              <a:t> </a:t>
            </a:r>
            <a:r>
              <a:rPr lang="en-US" sz="2800" b="1" spc="125" dirty="0" err="1">
                <a:solidFill>
                  <a:srgbClr val="0070C0"/>
                </a:solidFill>
                <a:latin typeface="Times New Roman" panose="02020603050405020304" pitchFamily="18" charset="0"/>
                <a:cs typeface="Times New Roman" panose="02020603050405020304" pitchFamily="18" charset="0"/>
              </a:rPr>
              <a:t>hợp</a:t>
            </a:r>
            <a:r>
              <a:rPr lang="en-US" sz="2800" b="1" spc="125" dirty="0">
                <a:solidFill>
                  <a:srgbClr val="0070C0"/>
                </a:solidFill>
                <a:latin typeface="Times New Roman" panose="02020603050405020304" pitchFamily="18" charset="0"/>
                <a:cs typeface="Times New Roman" panose="02020603050405020304" pitchFamily="18" charset="0"/>
              </a:rPr>
              <a:t> </a:t>
            </a:r>
            <a:r>
              <a:rPr lang="en-US" sz="2800" b="1" spc="125" dirty="0" err="1">
                <a:solidFill>
                  <a:srgbClr val="0070C0"/>
                </a:solidFill>
                <a:latin typeface="Times New Roman" panose="02020603050405020304" pitchFamily="18" charset="0"/>
                <a:cs typeface="Times New Roman" panose="02020603050405020304" pitchFamily="18" charset="0"/>
              </a:rPr>
              <a:t>vào</a:t>
            </a:r>
            <a:r>
              <a:rPr lang="en-US" sz="2800" b="1" spc="125" dirty="0">
                <a:solidFill>
                  <a:srgbClr val="0070C0"/>
                </a:solidFill>
                <a:latin typeface="Times New Roman" panose="02020603050405020304" pitchFamily="18" charset="0"/>
                <a:cs typeface="Times New Roman" panose="02020603050405020304" pitchFamily="18" charset="0"/>
              </a:rPr>
              <a:t> </a:t>
            </a:r>
            <a:r>
              <a:rPr lang="en-US" sz="2800" b="1" spc="125" dirty="0" err="1">
                <a:solidFill>
                  <a:srgbClr val="0070C0"/>
                </a:solidFill>
                <a:latin typeface="Times New Roman" panose="02020603050405020304" pitchFamily="18" charset="0"/>
                <a:cs typeface="Times New Roman" panose="02020603050405020304" pitchFamily="18" charset="0"/>
              </a:rPr>
              <a:t>chỗ</a:t>
            </a:r>
            <a:r>
              <a:rPr lang="en-US" sz="2800" b="1" spc="125" dirty="0">
                <a:solidFill>
                  <a:srgbClr val="0070C0"/>
                </a:solidFill>
                <a:latin typeface="Times New Roman" panose="02020603050405020304" pitchFamily="18" charset="0"/>
                <a:cs typeface="Times New Roman" panose="02020603050405020304" pitchFamily="18" charset="0"/>
              </a:rPr>
              <a:t> </a:t>
            </a:r>
            <a:r>
              <a:rPr lang="en-US" sz="2800" b="1" spc="125" dirty="0" err="1">
                <a:solidFill>
                  <a:srgbClr val="0070C0"/>
                </a:solidFill>
                <a:latin typeface="Times New Roman" panose="02020603050405020304" pitchFamily="18" charset="0"/>
                <a:cs typeface="Times New Roman" panose="02020603050405020304" pitchFamily="18" charset="0"/>
              </a:rPr>
              <a:t>chấm</a:t>
            </a:r>
            <a:r>
              <a:rPr lang="en-US" sz="2800" b="1" spc="125" dirty="0">
                <a:solidFill>
                  <a:srgbClr val="0070C0"/>
                </a:solidFill>
                <a:latin typeface="Times New Roman" panose="02020603050405020304" pitchFamily="18" charset="0"/>
                <a:cs typeface="Times New Roman" panose="02020603050405020304" pitchFamily="18" charset="0"/>
              </a:rPr>
              <a:t> </a:t>
            </a:r>
            <a:r>
              <a:rPr lang="en-US" sz="2800" b="1" spc="125" dirty="0" err="1">
                <a:solidFill>
                  <a:srgbClr val="0070C0"/>
                </a:solidFill>
                <a:latin typeface="Times New Roman" panose="02020603050405020304" pitchFamily="18" charset="0"/>
                <a:cs typeface="Times New Roman" panose="02020603050405020304" pitchFamily="18" charset="0"/>
              </a:rPr>
              <a:t>trong</a:t>
            </a:r>
            <a:r>
              <a:rPr lang="en-US" sz="2800" b="1" spc="125" dirty="0">
                <a:solidFill>
                  <a:srgbClr val="0070C0"/>
                </a:solidFill>
                <a:latin typeface="Times New Roman" panose="02020603050405020304" pitchFamily="18" charset="0"/>
                <a:cs typeface="Times New Roman" panose="02020603050405020304" pitchFamily="18" charset="0"/>
              </a:rPr>
              <a:t> </a:t>
            </a:r>
            <a:r>
              <a:rPr lang="en-US" sz="2800" b="1" spc="125" dirty="0" err="1">
                <a:solidFill>
                  <a:srgbClr val="0070C0"/>
                </a:solidFill>
                <a:latin typeface="Times New Roman" panose="02020603050405020304" pitchFamily="18" charset="0"/>
                <a:cs typeface="Times New Roman" panose="02020603050405020304" pitchFamily="18" charset="0"/>
              </a:rPr>
              <a:t>câu</a:t>
            </a:r>
            <a:r>
              <a:rPr lang="en-US" sz="2800" b="1" spc="125" dirty="0">
                <a:solidFill>
                  <a:srgbClr val="0070C0"/>
                </a:solidFill>
                <a:latin typeface="Times New Roman" panose="02020603050405020304" pitchFamily="18" charset="0"/>
                <a:cs typeface="Times New Roman" panose="02020603050405020304" pitchFamily="18" charset="0"/>
              </a:rPr>
              <a:t> </a:t>
            </a:r>
            <a:r>
              <a:rPr lang="en-US" sz="2800" b="1" spc="125" dirty="0" err="1">
                <a:solidFill>
                  <a:srgbClr val="0070C0"/>
                </a:solidFill>
                <a:latin typeface="Times New Roman" panose="02020603050405020304" pitchFamily="18" charset="0"/>
                <a:cs typeface="Times New Roman" panose="02020603050405020304" pitchFamily="18" charset="0"/>
              </a:rPr>
              <a:t>thơ</a:t>
            </a:r>
            <a:r>
              <a:rPr lang="en-US" sz="2800" b="1" spc="125" dirty="0">
                <a:solidFill>
                  <a:srgbClr val="0070C0"/>
                </a:solidFill>
                <a:latin typeface="Times New Roman" panose="02020603050405020304" pitchFamily="18" charset="0"/>
                <a:cs typeface="Times New Roman" panose="02020603050405020304" pitchFamily="18" charset="0"/>
              </a:rPr>
              <a:t>:</a:t>
            </a:r>
          </a:p>
          <a:p>
            <a:pPr lvl="0">
              <a:lnSpc>
                <a:spcPct val="120000"/>
              </a:lnSpc>
              <a:buClr>
                <a:srgbClr val="231F20"/>
              </a:buClr>
              <a:buSzPts val="1250"/>
              <a:tabLst>
                <a:tab pos="219710" algn="l"/>
              </a:tabLst>
            </a:pPr>
            <a:endParaRPr lang="en-US" sz="500" i="1" spc="-10" dirty="0">
              <a:solidFill>
                <a:srgbClr val="0070C0"/>
              </a:solidFill>
              <a:effectLst/>
              <a:latin typeface="Times New Roman" panose="02020603050405020304" pitchFamily="18" charset="0"/>
              <a:ea typeface="SimSun-ExtB" panose="02010609060101010101" pitchFamily="49" charset="-122"/>
              <a:cs typeface="Times New Roman" panose="02020603050405020304" pitchFamily="18" charset="0"/>
            </a:endParaRPr>
          </a:p>
          <a:p>
            <a:pPr lvl="0" indent="2684463">
              <a:lnSpc>
                <a:spcPct val="120000"/>
              </a:lnSpc>
              <a:buClr>
                <a:srgbClr val="231F20"/>
              </a:buClr>
              <a:buSzPts val="1250"/>
              <a:tabLst>
                <a:tab pos="219710" algn="l"/>
              </a:tabLst>
            </a:pPr>
            <a:r>
              <a:rPr lang="en-US" sz="2800" i="1" spc="-10" dirty="0" err="1">
                <a:solidFill>
                  <a:srgbClr val="0070C0"/>
                </a:solidFill>
                <a:effectLst/>
                <a:latin typeface="Times New Roman" panose="02020603050405020304" pitchFamily="18" charset="0"/>
                <a:ea typeface="SimSun-ExtB" panose="02010609060101010101" pitchFamily="49" charset="-122"/>
                <a:cs typeface="Times New Roman" panose="02020603050405020304" pitchFamily="18" charset="0"/>
              </a:rPr>
              <a:t>Ao</a:t>
            </a:r>
            <a:r>
              <a:rPr lang="en-US" sz="2800" i="1" spc="-10" dirty="0">
                <a:solidFill>
                  <a:srgbClr val="0070C0"/>
                </a:solidFill>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800" i="1" spc="-10" dirty="0" err="1">
                <a:solidFill>
                  <a:srgbClr val="0070C0"/>
                </a:solidFill>
                <a:effectLst/>
                <a:latin typeface="Times New Roman" panose="02020603050405020304" pitchFamily="18" charset="0"/>
                <a:ea typeface="SimSun-ExtB" panose="02010609060101010101" pitchFamily="49" charset="-122"/>
                <a:cs typeface="Times New Roman" panose="02020603050405020304" pitchFamily="18" charset="0"/>
              </a:rPr>
              <a:t>thu</a:t>
            </a:r>
            <a:r>
              <a:rPr lang="en-US" sz="2800" i="1" spc="-10" dirty="0">
                <a:solidFill>
                  <a:srgbClr val="0070C0"/>
                </a:solidFill>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800" i="1" spc="-10" dirty="0" err="1">
                <a:solidFill>
                  <a:srgbClr val="0070C0"/>
                </a:solidFill>
                <a:effectLst/>
                <a:latin typeface="Times New Roman" panose="02020603050405020304" pitchFamily="18" charset="0"/>
                <a:ea typeface="SimSun-ExtB" panose="02010609060101010101" pitchFamily="49" charset="-122"/>
                <a:cs typeface="Times New Roman" panose="02020603050405020304" pitchFamily="18" charset="0"/>
              </a:rPr>
              <a:t>lạnh</a:t>
            </a:r>
            <a:r>
              <a:rPr lang="en-US" sz="2800" i="1" spc="-10" dirty="0">
                <a:solidFill>
                  <a:srgbClr val="0070C0"/>
                </a:solidFill>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800" i="1" spc="-10" dirty="0" err="1">
                <a:solidFill>
                  <a:srgbClr val="0070C0"/>
                </a:solidFill>
                <a:effectLst/>
                <a:latin typeface="Times New Roman" panose="02020603050405020304" pitchFamily="18" charset="0"/>
                <a:ea typeface="SimSun-ExtB" panose="02010609060101010101" pitchFamily="49" charset="-122"/>
                <a:cs typeface="Times New Roman" panose="02020603050405020304" pitchFamily="18" charset="0"/>
              </a:rPr>
              <a:t>lẽo</a:t>
            </a:r>
            <a:r>
              <a:rPr lang="en-US" sz="2800" i="1" spc="-10" dirty="0">
                <a:solidFill>
                  <a:srgbClr val="0070C0"/>
                </a:solidFill>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800" i="1" spc="-10" dirty="0" err="1">
                <a:solidFill>
                  <a:srgbClr val="0070C0"/>
                </a:solidFill>
                <a:effectLst/>
                <a:latin typeface="Times New Roman" panose="02020603050405020304" pitchFamily="18" charset="0"/>
                <a:ea typeface="SimSun-ExtB" panose="02010609060101010101" pitchFamily="49" charset="-122"/>
                <a:cs typeface="Times New Roman" panose="02020603050405020304" pitchFamily="18" charset="0"/>
              </a:rPr>
              <a:t>nước</a:t>
            </a:r>
            <a:r>
              <a:rPr lang="en-US" sz="2800" i="1" spc="-10" dirty="0">
                <a:solidFill>
                  <a:srgbClr val="0070C0"/>
                </a:solidFill>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800" i="1" spc="-10" dirty="0" err="1">
                <a:solidFill>
                  <a:srgbClr val="0070C0"/>
                </a:solidFill>
                <a:effectLst/>
                <a:latin typeface="Times New Roman" panose="02020603050405020304" pitchFamily="18" charset="0"/>
                <a:ea typeface="SimSun-ExtB" panose="02010609060101010101" pitchFamily="49" charset="-122"/>
                <a:cs typeface="Times New Roman" panose="02020603050405020304" pitchFamily="18" charset="0"/>
              </a:rPr>
              <a:t>trong</a:t>
            </a:r>
            <a:r>
              <a:rPr lang="en-US" sz="2800" i="1" spc="-10" dirty="0">
                <a:solidFill>
                  <a:srgbClr val="0070C0"/>
                </a:solidFill>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800" i="1" spc="-10" dirty="0" err="1">
                <a:solidFill>
                  <a:srgbClr val="0070C0"/>
                </a:solidFill>
                <a:effectLst/>
                <a:latin typeface="Times New Roman" panose="02020603050405020304" pitchFamily="18" charset="0"/>
                <a:ea typeface="SimSun-ExtB" panose="02010609060101010101" pitchFamily="49" charset="-122"/>
                <a:cs typeface="Times New Roman" panose="02020603050405020304" pitchFamily="18" charset="0"/>
              </a:rPr>
              <a:t>veo</a:t>
            </a:r>
            <a:r>
              <a:rPr lang="en-US" sz="2800" i="1" spc="-10" dirty="0">
                <a:solidFill>
                  <a:srgbClr val="0070C0"/>
                </a:solidFill>
                <a:effectLst/>
                <a:latin typeface="Times New Roman" panose="02020603050405020304" pitchFamily="18" charset="0"/>
                <a:ea typeface="SimSun-ExtB" panose="02010609060101010101" pitchFamily="49" charset="-122"/>
                <a:cs typeface="Times New Roman" panose="02020603050405020304" pitchFamily="18" charset="0"/>
              </a:rPr>
              <a:t> </a:t>
            </a:r>
          </a:p>
          <a:p>
            <a:pPr lvl="0" indent="2684463">
              <a:lnSpc>
                <a:spcPct val="120000"/>
              </a:lnSpc>
              <a:buClr>
                <a:srgbClr val="231F20"/>
              </a:buClr>
              <a:buSzPts val="1250"/>
              <a:tabLst>
                <a:tab pos="219710" algn="l"/>
              </a:tabLst>
            </a:pPr>
            <a:r>
              <a:rPr lang="en-US" sz="2800" i="1" dirty="0" err="1">
                <a:solidFill>
                  <a:srgbClr val="0070C0"/>
                </a:solidFill>
                <a:effectLst/>
                <a:latin typeface="Times New Roman" panose="02020603050405020304" pitchFamily="18" charset="0"/>
                <a:ea typeface="SimSun-ExtB" panose="02010609060101010101" pitchFamily="49" charset="-122"/>
                <a:cs typeface="Times New Roman" panose="02020603050405020304" pitchFamily="18" charset="0"/>
              </a:rPr>
              <a:t>Một</a:t>
            </a:r>
            <a:r>
              <a:rPr lang="en-US" sz="2800" i="1" dirty="0">
                <a:solidFill>
                  <a:srgbClr val="0070C0"/>
                </a:solidFill>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800" i="1" dirty="0" err="1">
                <a:solidFill>
                  <a:srgbClr val="0070C0"/>
                </a:solidFill>
                <a:effectLst/>
                <a:latin typeface="Times New Roman" panose="02020603050405020304" pitchFamily="18" charset="0"/>
                <a:ea typeface="SimSun-ExtB" panose="02010609060101010101" pitchFamily="49" charset="-122"/>
                <a:cs typeface="Times New Roman" panose="02020603050405020304" pitchFamily="18" charset="0"/>
              </a:rPr>
              <a:t>chiếc</a:t>
            </a:r>
            <a:r>
              <a:rPr lang="en-US" sz="2800" i="1" dirty="0">
                <a:solidFill>
                  <a:srgbClr val="0070C0"/>
                </a:solidFill>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800" i="1" dirty="0" err="1">
                <a:solidFill>
                  <a:srgbClr val="0070C0"/>
                </a:solidFill>
                <a:effectLst/>
                <a:latin typeface="Times New Roman" panose="02020603050405020304" pitchFamily="18" charset="0"/>
                <a:ea typeface="SimSun-ExtB" panose="02010609060101010101" pitchFamily="49" charset="-122"/>
                <a:cs typeface="Times New Roman" panose="02020603050405020304" pitchFamily="18" charset="0"/>
              </a:rPr>
              <a:t>thuyền</a:t>
            </a:r>
            <a:r>
              <a:rPr lang="en-US" sz="2800" i="1" dirty="0">
                <a:solidFill>
                  <a:srgbClr val="0070C0"/>
                </a:solidFill>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800" i="1" dirty="0" err="1">
                <a:solidFill>
                  <a:srgbClr val="0070C0"/>
                </a:solidFill>
                <a:effectLst/>
                <a:latin typeface="Times New Roman" panose="02020603050405020304" pitchFamily="18" charset="0"/>
                <a:ea typeface="SimSun-ExtB" panose="02010609060101010101" pitchFamily="49" charset="-122"/>
                <a:cs typeface="Times New Roman" panose="02020603050405020304" pitchFamily="18" charset="0"/>
              </a:rPr>
              <a:t>câu</a:t>
            </a:r>
            <a:r>
              <a:rPr lang="en-US" sz="2800" i="1" dirty="0">
                <a:solidFill>
                  <a:srgbClr val="0070C0"/>
                </a:solidFill>
                <a:effectLst/>
                <a:latin typeface="Times New Roman" panose="02020603050405020304" pitchFamily="18" charset="0"/>
                <a:ea typeface="SimSun-ExtB" panose="02010609060101010101" pitchFamily="49" charset="-122"/>
                <a:cs typeface="Times New Roman" panose="02020603050405020304" pitchFamily="18" charset="0"/>
              </a:rPr>
              <a:t> </a:t>
            </a:r>
            <a:r>
              <a:rPr lang="vi-VN" sz="2800" i="1" dirty="0">
                <a:solidFill>
                  <a:srgbClr val="0070C0"/>
                </a:solidFill>
                <a:effectLst/>
                <a:latin typeface="Times New Roman" panose="02020603050405020304" pitchFamily="18" charset="0"/>
                <a:ea typeface="SimSun-ExtB" panose="02010609060101010101" pitchFamily="49" charset="-122"/>
                <a:cs typeface="Times New Roman" panose="02020603050405020304" pitchFamily="18" charset="0"/>
              </a:rPr>
              <a:t>..................</a:t>
            </a:r>
            <a:endParaRPr lang="en-US" sz="2800" i="1" dirty="0">
              <a:solidFill>
                <a:srgbClr val="0070C0"/>
              </a:solidFill>
              <a:effectLst/>
              <a:latin typeface="Times New Roman" panose="02020603050405020304" pitchFamily="18" charset="0"/>
              <a:ea typeface="SimSun-ExtB" panose="02010609060101010101" pitchFamily="49" charset="-122"/>
              <a:cs typeface="Times New Roman" panose="02020603050405020304" pitchFamily="18" charset="0"/>
            </a:endParaRPr>
          </a:p>
        </p:txBody>
      </p:sp>
      <p:sp>
        <p:nvSpPr>
          <p:cNvPr id="14" name="TextBox 14"/>
          <p:cNvSpPr txBox="1"/>
          <p:nvPr/>
        </p:nvSpPr>
        <p:spPr>
          <a:xfrm>
            <a:off x="816637" y="5817949"/>
            <a:ext cx="2922784" cy="410369"/>
          </a:xfrm>
          <a:prstGeom prst="rect">
            <a:avLst/>
          </a:prstGeom>
        </p:spPr>
        <p:txBody>
          <a:bodyPr wrap="square" lIns="0" tIns="0" rIns="0" bIns="0" rtlCol="0" anchor="t">
            <a:spAutoFit/>
          </a:bodyPr>
          <a:lstStyle/>
          <a:p>
            <a:pPr algn="ctr">
              <a:lnSpc>
                <a:spcPts val="3199"/>
              </a:lnSpc>
            </a:pPr>
            <a:r>
              <a:rPr lang="en-US" sz="2667" spc="107" dirty="0">
                <a:solidFill>
                  <a:srgbClr val="5D4532"/>
                </a:solidFill>
                <a:latin typeface="Manrope" pitchFamily="2" charset="0"/>
              </a:rPr>
              <a:t>A. </a:t>
            </a:r>
            <a:r>
              <a:rPr lang="en-US" sz="2667" spc="107" dirty="0" err="1">
                <a:solidFill>
                  <a:srgbClr val="5D4532"/>
                </a:solidFill>
                <a:latin typeface="Manrope" pitchFamily="2" charset="0"/>
              </a:rPr>
              <a:t>bé</a:t>
            </a:r>
            <a:r>
              <a:rPr lang="en-US" sz="2667" spc="107" dirty="0">
                <a:solidFill>
                  <a:srgbClr val="5D4532"/>
                </a:solidFill>
                <a:latin typeface="Manrope" pitchFamily="2" charset="0"/>
              </a:rPr>
              <a:t> </a:t>
            </a:r>
            <a:r>
              <a:rPr lang="en-US" sz="2667" spc="107" dirty="0" err="1">
                <a:solidFill>
                  <a:srgbClr val="5D4532"/>
                </a:solidFill>
                <a:latin typeface="Manrope" pitchFamily="2" charset="0"/>
              </a:rPr>
              <a:t>tẻo</a:t>
            </a:r>
            <a:r>
              <a:rPr lang="en-US" sz="2667" spc="107" dirty="0">
                <a:solidFill>
                  <a:srgbClr val="5D4532"/>
                </a:solidFill>
                <a:latin typeface="Manrope" pitchFamily="2" charset="0"/>
              </a:rPr>
              <a:t> </a:t>
            </a:r>
            <a:r>
              <a:rPr lang="en-US" sz="2667" spc="107" dirty="0" err="1">
                <a:solidFill>
                  <a:srgbClr val="5D4532"/>
                </a:solidFill>
                <a:latin typeface="Manrope" pitchFamily="2" charset="0"/>
              </a:rPr>
              <a:t>teo</a:t>
            </a:r>
            <a:endParaRPr lang="en-US" sz="2667" spc="107" dirty="0">
              <a:solidFill>
                <a:srgbClr val="5D4532"/>
              </a:solidFill>
              <a:latin typeface="Manrope" pitchFamily="2" charset="0"/>
            </a:endParaRPr>
          </a:p>
        </p:txBody>
      </p:sp>
      <p:sp>
        <p:nvSpPr>
          <p:cNvPr id="15" name="AutoShape 15"/>
          <p:cNvSpPr/>
          <p:nvPr/>
        </p:nvSpPr>
        <p:spPr>
          <a:xfrm rot="-5433628">
            <a:off x="1926888" y="3444745"/>
            <a:ext cx="713889" cy="0"/>
          </a:xfrm>
          <a:prstGeom prst="line">
            <a:avLst/>
          </a:prstGeom>
          <a:ln w="47625" cap="flat">
            <a:solidFill>
              <a:srgbClr val="000000"/>
            </a:solidFill>
            <a:prstDash val="solid"/>
            <a:headEnd type="none" w="sm" len="sm"/>
            <a:tailEnd type="none" w="sm" len="sm"/>
          </a:ln>
        </p:spPr>
        <p:txBody>
          <a:bodyPr/>
          <a:lstStyle/>
          <a:p>
            <a:endParaRPr lang="en-US" sz="2400"/>
          </a:p>
        </p:txBody>
      </p:sp>
      <p:sp>
        <p:nvSpPr>
          <p:cNvPr id="16" name="AutoShape 16"/>
          <p:cNvSpPr/>
          <p:nvPr/>
        </p:nvSpPr>
        <p:spPr>
          <a:xfrm rot="-5400000">
            <a:off x="5583421" y="3475703"/>
            <a:ext cx="776081" cy="0"/>
          </a:xfrm>
          <a:prstGeom prst="line">
            <a:avLst/>
          </a:prstGeom>
          <a:ln w="47625" cap="flat">
            <a:solidFill>
              <a:srgbClr val="000000"/>
            </a:solidFill>
            <a:prstDash val="solid"/>
            <a:headEnd type="none" w="sm" len="sm"/>
            <a:tailEnd type="none" w="sm" len="sm"/>
          </a:ln>
        </p:spPr>
        <p:txBody>
          <a:bodyPr/>
          <a:lstStyle/>
          <a:p>
            <a:endParaRPr lang="en-US" sz="2400"/>
          </a:p>
        </p:txBody>
      </p:sp>
      <p:sp>
        <p:nvSpPr>
          <p:cNvPr id="17" name="AutoShape 17"/>
          <p:cNvSpPr/>
          <p:nvPr/>
        </p:nvSpPr>
        <p:spPr>
          <a:xfrm rot="-5400000">
            <a:off x="9593881" y="3461563"/>
            <a:ext cx="776081" cy="0"/>
          </a:xfrm>
          <a:prstGeom prst="line">
            <a:avLst/>
          </a:prstGeom>
          <a:ln w="47625" cap="flat">
            <a:solidFill>
              <a:srgbClr val="000000"/>
            </a:solidFill>
            <a:prstDash val="solid"/>
            <a:headEnd type="none" w="sm" len="sm"/>
            <a:tailEnd type="none" w="sm" len="sm"/>
          </a:ln>
        </p:spPr>
        <p:txBody>
          <a:bodyPr/>
          <a:lstStyle/>
          <a:p>
            <a:endParaRPr lang="en-US" sz="2400"/>
          </a:p>
        </p:txBody>
      </p:sp>
      <p:sp>
        <p:nvSpPr>
          <p:cNvPr id="18" name="TextBox 18"/>
          <p:cNvSpPr txBox="1"/>
          <p:nvPr/>
        </p:nvSpPr>
        <p:spPr>
          <a:xfrm>
            <a:off x="4244197" y="5817950"/>
            <a:ext cx="3278036" cy="410369"/>
          </a:xfrm>
          <a:prstGeom prst="rect">
            <a:avLst/>
          </a:prstGeom>
        </p:spPr>
        <p:txBody>
          <a:bodyPr wrap="square" lIns="0" tIns="0" rIns="0" bIns="0" rtlCol="0" anchor="t">
            <a:spAutoFit/>
          </a:bodyPr>
          <a:lstStyle/>
          <a:p>
            <a:pPr algn="ctr">
              <a:lnSpc>
                <a:spcPts val="3199"/>
              </a:lnSpc>
              <a:spcBef>
                <a:spcPct val="0"/>
              </a:spcBef>
            </a:pPr>
            <a:r>
              <a:rPr lang="en-US" sz="2667" spc="107" dirty="0">
                <a:solidFill>
                  <a:srgbClr val="5D4532"/>
                </a:solidFill>
                <a:latin typeface="Manrope" pitchFamily="2" charset="0"/>
              </a:rPr>
              <a:t>B. </a:t>
            </a:r>
            <a:r>
              <a:rPr lang="en-US" sz="2667" spc="107" dirty="0" err="1">
                <a:solidFill>
                  <a:srgbClr val="5D4532"/>
                </a:solidFill>
                <a:latin typeface="Manrope" pitchFamily="2" charset="0"/>
              </a:rPr>
              <a:t>thật</a:t>
            </a:r>
            <a:r>
              <a:rPr lang="en-US" sz="2667" spc="107" dirty="0">
                <a:solidFill>
                  <a:srgbClr val="5D4532"/>
                </a:solidFill>
                <a:latin typeface="Manrope" pitchFamily="2" charset="0"/>
              </a:rPr>
              <a:t> </a:t>
            </a:r>
            <a:r>
              <a:rPr lang="en-US" sz="2667" spc="107" dirty="0" err="1">
                <a:solidFill>
                  <a:srgbClr val="5D4532"/>
                </a:solidFill>
                <a:latin typeface="Manrope" pitchFamily="2" charset="0"/>
              </a:rPr>
              <a:t>đáng</a:t>
            </a:r>
            <a:r>
              <a:rPr lang="en-US" sz="2667" spc="107" dirty="0">
                <a:solidFill>
                  <a:srgbClr val="5D4532"/>
                </a:solidFill>
                <a:latin typeface="Manrope" pitchFamily="2" charset="0"/>
              </a:rPr>
              <a:t> </a:t>
            </a:r>
            <a:r>
              <a:rPr lang="en-US" sz="2667" spc="107" dirty="0" err="1">
                <a:solidFill>
                  <a:srgbClr val="5D4532"/>
                </a:solidFill>
                <a:latin typeface="Manrope" pitchFamily="2" charset="0"/>
              </a:rPr>
              <a:t>eo</a:t>
            </a:r>
            <a:endParaRPr lang="en-US" sz="2667" spc="107" dirty="0">
              <a:solidFill>
                <a:srgbClr val="5D4532"/>
              </a:solidFill>
              <a:latin typeface="Manrope" pitchFamily="2" charset="0"/>
            </a:endParaRPr>
          </a:p>
        </p:txBody>
      </p:sp>
      <p:sp>
        <p:nvSpPr>
          <p:cNvPr id="19" name="TextBox 19"/>
          <p:cNvSpPr txBox="1"/>
          <p:nvPr/>
        </p:nvSpPr>
        <p:spPr>
          <a:xfrm>
            <a:off x="8140641" y="5817949"/>
            <a:ext cx="3637291" cy="410369"/>
          </a:xfrm>
          <a:prstGeom prst="rect">
            <a:avLst/>
          </a:prstGeom>
        </p:spPr>
        <p:txBody>
          <a:bodyPr wrap="square" lIns="0" tIns="0" rIns="0" bIns="0" rtlCol="0" anchor="t">
            <a:spAutoFit/>
          </a:bodyPr>
          <a:lstStyle/>
          <a:p>
            <a:pPr algn="ctr">
              <a:lnSpc>
                <a:spcPts val="3199"/>
              </a:lnSpc>
              <a:spcBef>
                <a:spcPct val="0"/>
              </a:spcBef>
            </a:pPr>
            <a:r>
              <a:rPr lang="en-US" sz="2667" spc="107" dirty="0">
                <a:solidFill>
                  <a:srgbClr val="5D4532"/>
                </a:solidFill>
                <a:latin typeface="Manrope" pitchFamily="2" charset="0"/>
              </a:rPr>
              <a:t>C. </a:t>
            </a:r>
            <a:r>
              <a:rPr lang="en-US" sz="2667" spc="107" dirty="0" err="1">
                <a:solidFill>
                  <a:srgbClr val="5D4532"/>
                </a:solidFill>
                <a:latin typeface="Manrope" pitchFamily="2" charset="0"/>
              </a:rPr>
              <a:t>bé</a:t>
            </a:r>
            <a:r>
              <a:rPr lang="en-US" sz="2667" spc="107" dirty="0">
                <a:solidFill>
                  <a:srgbClr val="5D4532"/>
                </a:solidFill>
                <a:latin typeface="Manrope" pitchFamily="2" charset="0"/>
              </a:rPr>
              <a:t> </a:t>
            </a:r>
            <a:r>
              <a:rPr lang="en-US" sz="2667" spc="107" dirty="0" err="1">
                <a:solidFill>
                  <a:srgbClr val="5D4532"/>
                </a:solidFill>
                <a:latin typeface="Manrope" pitchFamily="2" charset="0"/>
              </a:rPr>
              <a:t>tí</a:t>
            </a:r>
            <a:r>
              <a:rPr lang="en-US" sz="2667" spc="107" dirty="0">
                <a:solidFill>
                  <a:srgbClr val="5D4532"/>
                </a:solidFill>
                <a:latin typeface="Manrope" pitchFamily="2" charset="0"/>
              </a:rPr>
              <a:t> </a:t>
            </a:r>
            <a:r>
              <a:rPr lang="en-US" sz="2667" spc="107" dirty="0" err="1">
                <a:solidFill>
                  <a:srgbClr val="5D4532"/>
                </a:solidFill>
                <a:latin typeface="Manrope" pitchFamily="2" charset="0"/>
              </a:rPr>
              <a:t>teo</a:t>
            </a:r>
            <a:endParaRPr lang="en-US" sz="2667" spc="107" dirty="0">
              <a:solidFill>
                <a:srgbClr val="5D4532"/>
              </a:solidFill>
              <a:latin typeface="Manrope" pitchFamily="2" charset="0"/>
            </a:endParaRPr>
          </a:p>
        </p:txBody>
      </p:sp>
    </p:spTree>
    <p:extLst>
      <p:ext uri="{BB962C8B-B14F-4D97-AF65-F5344CB8AC3E}">
        <p14:creationId xmlns:p14="http://schemas.microsoft.com/office/powerpoint/2010/main" val="3869360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196 0.12662 L 0.00196 0.12686 C 0.00013 0.13889 -0.00325 0.15093 -0.00325 0.16389 C -0.00351 0.17801 -0.00247 0.24352 0.00612 0.26852 C 0.01511 0.29468 0.01875 0.30093 0.03034 0.31551 C 0.03815 0.32524 0.0405 0.32801 0.04935 0.33403 C 0.05534 0.3382 0.06198 0.33982 0.06823 0.34167 C 0.07032 0.34283 0.0724 0.34445 0.07461 0.34537 C 0.08386 0.34908 0.09727 0.34723 0.10521 0.34723 L 0.10196 0.34537 L 0.10196 0.34561 L 0.10196 0.34537 " pathEditMode="relative" rAng="0" ptsTypes="AAAAAAAAAAAA">
                                      <p:cBhvr>
                                        <p:cTn id="6" dur="2000" fill="hold"/>
                                        <p:tgtEl>
                                          <p:spTgt spid="12"/>
                                        </p:tgtEl>
                                        <p:attrNameLst>
                                          <p:attrName>ppt_x</p:attrName>
                                          <p:attrName>ppt_y</p:attrName>
                                        </p:attrNameLst>
                                      </p:cBhvr>
                                      <p:rCtr x="4896" y="1104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817" y="5199754"/>
            <a:ext cx="1320033" cy="1320033"/>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sp>
        <p:nvSpPr>
          <p:cNvPr id="12" name="Snip Diagonal Corner Rectangle 11"/>
          <p:cNvSpPr/>
          <p:nvPr/>
        </p:nvSpPr>
        <p:spPr>
          <a:xfrm>
            <a:off x="1493553" y="889001"/>
            <a:ext cx="9375819" cy="2115088"/>
          </a:xfrm>
          <a:prstGeom prst="snip2DiagRect">
            <a:avLst>
              <a:gd name="adj1" fmla="val 0"/>
              <a:gd name="adj2" fmla="val 24222"/>
            </a:avLst>
          </a:prstGeom>
          <a:blipFill dpi="0" rotWithShape="1">
            <a:blip r:embed="rId5"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 typeface="+mj-lt"/>
              <a:buNone/>
            </a:pPr>
            <a:r>
              <a:rPr lang="en-US" sz="3200" b="1" dirty="0" err="1">
                <a:solidFill>
                  <a:schemeClr val="tx1"/>
                </a:solidFill>
                <a:latin typeface="Times New Roman" panose="02020603050405020304" pitchFamily="18" charset="0"/>
                <a:cs typeface="Times New Roman" panose="02020603050405020304" pitchFamily="18" charset="0"/>
              </a:rPr>
              <a:t>Ví</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dụ</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sau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đây</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sử</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dụng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biện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pháp</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từ</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điệp</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vần</a:t>
            </a:r>
            <a:r>
              <a:rPr lang="en-US" sz="3200" b="1" dirty="0">
                <a:solidFill>
                  <a:schemeClr val="tx1"/>
                </a:solidFill>
                <a:latin typeface="Times New Roman" panose="02020603050405020304" pitchFamily="18" charset="0"/>
                <a:cs typeface="Times New Roman" panose="02020603050405020304" pitchFamily="18" charset="0"/>
              </a:rPr>
              <a:t> hay </a:t>
            </a:r>
            <a:r>
              <a:rPr lang="en-US" sz="3200" b="1" dirty="0" err="1">
                <a:solidFill>
                  <a:schemeClr val="tx1"/>
                </a:solidFill>
                <a:latin typeface="Times New Roman" panose="02020603050405020304" pitchFamily="18" charset="0"/>
                <a:cs typeface="Times New Roman" panose="02020603050405020304" pitchFamily="18" charset="0"/>
              </a:rPr>
              <a:t>điệp</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thanh</a:t>
            </a:r>
            <a:r>
              <a:rPr lang="en-US" sz="3200" b="1" dirty="0">
                <a:solidFill>
                  <a:schemeClr val="tx1"/>
                </a:solidFill>
                <a:latin typeface="Times New Roman" panose="02020603050405020304" pitchFamily="18" charset="0"/>
                <a:cs typeface="Times New Roman" panose="02020603050405020304" pitchFamily="18" charset="0"/>
              </a:rPr>
              <a:t>: </a:t>
            </a:r>
          </a:p>
          <a:p>
            <a:pPr algn="ctr">
              <a:buFont typeface="+mj-lt"/>
              <a:buNone/>
            </a:pPr>
            <a:r>
              <a:rPr lang="en-US" sz="3200" dirty="0" err="1">
                <a:solidFill>
                  <a:schemeClr val="tx1"/>
                </a:solidFill>
                <a:latin typeface="Times New Roman" panose="02020603050405020304" pitchFamily="18" charset="0"/>
                <a:cs typeface="Times New Roman" panose="02020603050405020304" pitchFamily="18" charset="0"/>
              </a:rPr>
              <a:t>Lơ</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thơ</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tơ</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liễu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buông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mành</a:t>
            </a:r>
            <a:endParaRPr lang="en-US" sz="3200" dirty="0">
              <a:solidFill>
                <a:schemeClr val="tx1"/>
              </a:solidFill>
              <a:latin typeface="Times New Roman" panose="02020603050405020304" pitchFamily="18" charset="0"/>
              <a:cs typeface="Times New Roman" panose="02020603050405020304" pitchFamily="18" charset="0"/>
            </a:endParaRPr>
          </a:p>
          <a:p>
            <a:pPr algn="ctr">
              <a:buFont typeface="+mj-lt"/>
              <a:buNone/>
            </a:pPr>
            <a:r>
              <a:rPr lang="en-US" sz="3200" dirty="0">
                <a:solidFill>
                  <a:schemeClr val="tx1"/>
                </a:solidFill>
                <a:latin typeface="Times New Roman" panose="02020603050405020304" pitchFamily="18" charset="0"/>
                <a:cs typeface="Times New Roman" panose="02020603050405020304" pitchFamily="18" charset="0"/>
              </a:rPr>
              <a:t>Con </a:t>
            </a:r>
            <a:r>
              <a:rPr lang="en-US" sz="3200" dirty="0" err="1">
                <a:solidFill>
                  <a:schemeClr val="tx1"/>
                </a:solidFill>
                <a:latin typeface="Times New Roman" panose="02020603050405020304" pitchFamily="18" charset="0"/>
                <a:cs typeface="Times New Roman" panose="02020603050405020304" pitchFamily="18" charset="0"/>
              </a:rPr>
              <a:t>oanh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học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nói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trên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cành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mỉa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mai</a:t>
            </a:r>
            <a:r>
              <a:rPr lang="en-US" sz="3200" dirty="0">
                <a:solidFill>
                  <a:schemeClr val="tx1"/>
                </a:solidFill>
                <a:latin typeface="Times New Roman" panose="02020603050405020304" pitchFamily="18" charset="0"/>
                <a:cs typeface="Times New Roman" panose="02020603050405020304" pitchFamily="18" charset="0"/>
              </a:rPr>
              <a:t>.</a:t>
            </a:r>
            <a:endParaRPr lang="vi-VN" sz="3200" dirty="0">
              <a:solidFill>
                <a:schemeClr val="tx1"/>
              </a:solidFill>
              <a:latin typeface="Times New Roman" panose="02020603050405020304" pitchFamily="18" charset="0"/>
              <a:cs typeface="Times New Roman" panose="02020603050405020304" pitchFamily="18" charset="0"/>
            </a:endParaRPr>
          </a:p>
        </p:txBody>
      </p:sp>
      <p:sp>
        <p:nvSpPr>
          <p:cNvPr id="5" name="Rectangle 4"/>
          <p:cNvSpPr/>
          <p:nvPr/>
        </p:nvSpPr>
        <p:spPr>
          <a:xfrm>
            <a:off x="2203822" y="4089400"/>
            <a:ext cx="7955280" cy="1185081"/>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r>
              <a:rPr lang="en-US" sz="3600" dirty="0" err="1">
                <a:solidFill>
                  <a:schemeClr val="tx1"/>
                </a:solidFill>
                <a:latin typeface="Times New Roman" panose="02020603050405020304" pitchFamily="18" charset="0"/>
                <a:cs typeface="Times New Roman" panose="02020603050405020304" pitchFamily="18" charset="0"/>
              </a:rPr>
              <a:t>Điệp</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vần</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3885301" y="3013503"/>
            <a:ext cx="4421403" cy="830997"/>
          </a:xfrm>
          <a:prstGeom prst="rect">
            <a:avLst/>
          </a:prstGeom>
          <a:noFill/>
        </p:spPr>
        <p:txBody>
          <a:bodyPr wrap="none" lIns="91440" tIns="45720" rIns="91440" bIns="45720">
            <a:spAutoFit/>
          </a:bodyPr>
          <a:lstStyle/>
          <a:p>
            <a:pPr algn="ctr" defTabSz="914446">
              <a:defRPr/>
            </a:pPr>
            <a:r>
              <a:rPr lang="en-US" sz="4800" b="1" dirty="0" err="1">
                <a:solidFill>
                  <a:srgbClr val="FF0000"/>
                </a:solidFill>
                <a:latin typeface="Calibri" panose="020F0502020204030204"/>
              </a:rPr>
              <a:t>Em</a:t>
            </a:r>
            <a:r>
              <a:rPr lang="en-US" sz="4800" b="1" dirty="0">
                <a:solidFill>
                  <a:srgbClr val="FF0000"/>
                </a:solidFill>
                <a:latin typeface="Calibri" panose="020F0502020204030204"/>
              </a:rPr>
              <a:t> </a:t>
            </a:r>
            <a:r>
              <a:rPr lang="en-US" sz="4800" b="1" dirty="0" err="1">
                <a:solidFill>
                  <a:srgbClr val="FF0000"/>
                </a:solidFill>
                <a:latin typeface="Calibri" panose="020F0502020204030204"/>
              </a:rPr>
              <a:t>được</a:t>
            </a:r>
            <a:r>
              <a:rPr lang="en-US" sz="4800" b="1" dirty="0">
                <a:solidFill>
                  <a:srgbClr val="FF0000"/>
                </a:solidFill>
                <a:latin typeface="Calibri" panose="020F0502020204030204"/>
              </a:rPr>
              <a:t> 8 </a:t>
            </a:r>
            <a:r>
              <a:rPr lang="en-US" sz="4800" b="1" dirty="0" err="1">
                <a:solidFill>
                  <a:srgbClr val="FF0000"/>
                </a:solidFill>
                <a:latin typeface="Calibri" panose="020F0502020204030204"/>
              </a:rPr>
              <a:t>điểm</a:t>
            </a:r>
            <a:endParaRPr lang="en-US" sz="4800" b="1" dirty="0">
              <a:solidFill>
                <a:srgbClr val="FF0000"/>
              </a:solidFill>
              <a:latin typeface="Calibri" panose="020F0502020204030204"/>
            </a:endParaRPr>
          </a:p>
        </p:txBody>
      </p:sp>
    </p:spTree>
    <p:extLst>
      <p:ext uri="{BB962C8B-B14F-4D97-AF65-F5344CB8AC3E}">
        <p14:creationId xmlns:p14="http://schemas.microsoft.com/office/powerpoint/2010/main" val="350269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695400" y="1988840"/>
            <a:ext cx="10657184" cy="4077843"/>
            <a:chOff x="982663" y="2780157"/>
            <a:chExt cx="6301854" cy="2377035"/>
          </a:xfrm>
        </p:grpSpPr>
        <p:sp>
          <p:nvSpPr>
            <p:cNvPr id="19" name="任意多边形 18"/>
            <p:cNvSpPr/>
            <p:nvPr/>
          </p:nvSpPr>
          <p:spPr>
            <a:xfrm>
              <a:off x="2945073" y="3298371"/>
              <a:ext cx="414624" cy="1340608"/>
            </a:xfrm>
            <a:custGeom>
              <a:avLst/>
              <a:gdLst>
                <a:gd name="connsiteX0" fmla="*/ 207312 w 414624"/>
                <a:gd name="connsiteY0" fmla="*/ 0 h 1340608"/>
                <a:gd name="connsiteX1" fmla="*/ 211644 w 414624"/>
                <a:gd name="connsiteY1" fmla="*/ 5793 h 1340608"/>
                <a:gd name="connsiteX2" fmla="*/ 414624 w 414624"/>
                <a:gd name="connsiteY2" fmla="*/ 670304 h 1340608"/>
                <a:gd name="connsiteX3" fmla="*/ 211644 w 414624"/>
                <a:gd name="connsiteY3" fmla="*/ 1334815 h 1340608"/>
                <a:gd name="connsiteX4" fmla="*/ 207312 w 414624"/>
                <a:gd name="connsiteY4" fmla="*/ 1340608 h 1340608"/>
                <a:gd name="connsiteX5" fmla="*/ 202980 w 414624"/>
                <a:gd name="connsiteY5" fmla="*/ 1334815 h 1340608"/>
                <a:gd name="connsiteX6" fmla="*/ 0 w 414624"/>
                <a:gd name="connsiteY6" fmla="*/ 670304 h 1340608"/>
                <a:gd name="connsiteX7" fmla="*/ 202980 w 414624"/>
                <a:gd name="connsiteY7" fmla="*/ 5793 h 1340608"/>
                <a:gd name="connsiteX8" fmla="*/ 207312 w 414624"/>
                <a:gd name="connsiteY8" fmla="*/ 0 h 1340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4624" h="1340608">
                  <a:moveTo>
                    <a:pt x="207312" y="0"/>
                  </a:moveTo>
                  <a:lnTo>
                    <a:pt x="211644" y="5793"/>
                  </a:lnTo>
                  <a:cubicBezTo>
                    <a:pt x="339795" y="195481"/>
                    <a:pt x="414624" y="424154"/>
                    <a:pt x="414624" y="670304"/>
                  </a:cubicBezTo>
                  <a:cubicBezTo>
                    <a:pt x="414624" y="916454"/>
                    <a:pt x="339795" y="1145127"/>
                    <a:pt x="211644" y="1334815"/>
                  </a:cubicBezTo>
                  <a:lnTo>
                    <a:pt x="207312" y="1340608"/>
                  </a:lnTo>
                  <a:lnTo>
                    <a:pt x="202980" y="1334815"/>
                  </a:lnTo>
                  <a:cubicBezTo>
                    <a:pt x="74829" y="1145127"/>
                    <a:pt x="0" y="916454"/>
                    <a:pt x="0" y="670304"/>
                  </a:cubicBezTo>
                  <a:cubicBezTo>
                    <a:pt x="0" y="424154"/>
                    <a:pt x="74829" y="195481"/>
                    <a:pt x="202980" y="5793"/>
                  </a:cubicBezTo>
                  <a:lnTo>
                    <a:pt x="207312" y="0"/>
                  </a:lnTo>
                  <a:close/>
                </a:path>
              </a:pathLst>
            </a:custGeom>
            <a:solidFill>
              <a:srgbClr val="FFC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sym typeface="Arial" panose="020B0604020202020204" pitchFamily="34" charset="0"/>
              </a:endParaRPr>
            </a:p>
          </p:txBody>
        </p:sp>
        <p:sp>
          <p:nvSpPr>
            <p:cNvPr id="20" name="任意多边形 19"/>
            <p:cNvSpPr/>
            <p:nvPr/>
          </p:nvSpPr>
          <p:spPr>
            <a:xfrm>
              <a:off x="4907483" y="3298371"/>
              <a:ext cx="414624" cy="1340609"/>
            </a:xfrm>
            <a:custGeom>
              <a:avLst/>
              <a:gdLst>
                <a:gd name="connsiteX0" fmla="*/ 207313 w 414624"/>
                <a:gd name="connsiteY0" fmla="*/ 0 h 1340609"/>
                <a:gd name="connsiteX1" fmla="*/ 211644 w 414624"/>
                <a:gd name="connsiteY1" fmla="*/ 5793 h 1340609"/>
                <a:gd name="connsiteX2" fmla="*/ 414624 w 414624"/>
                <a:gd name="connsiteY2" fmla="*/ 670304 h 1340609"/>
                <a:gd name="connsiteX3" fmla="*/ 211644 w 414624"/>
                <a:gd name="connsiteY3" fmla="*/ 1334815 h 1340609"/>
                <a:gd name="connsiteX4" fmla="*/ 207312 w 414624"/>
                <a:gd name="connsiteY4" fmla="*/ 1340609 h 1340609"/>
                <a:gd name="connsiteX5" fmla="*/ 202980 w 414624"/>
                <a:gd name="connsiteY5" fmla="*/ 1334816 h 1340609"/>
                <a:gd name="connsiteX6" fmla="*/ 0 w 414624"/>
                <a:gd name="connsiteY6" fmla="*/ 670305 h 1340609"/>
                <a:gd name="connsiteX7" fmla="*/ 202980 w 414624"/>
                <a:gd name="connsiteY7" fmla="*/ 5794 h 1340609"/>
                <a:gd name="connsiteX8" fmla="*/ 207313 w 414624"/>
                <a:gd name="connsiteY8" fmla="*/ 0 h 134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4624" h="1340609">
                  <a:moveTo>
                    <a:pt x="207313" y="0"/>
                  </a:moveTo>
                  <a:lnTo>
                    <a:pt x="211644" y="5793"/>
                  </a:lnTo>
                  <a:cubicBezTo>
                    <a:pt x="339795" y="195481"/>
                    <a:pt x="414624" y="424154"/>
                    <a:pt x="414624" y="670304"/>
                  </a:cubicBezTo>
                  <a:cubicBezTo>
                    <a:pt x="414624" y="916454"/>
                    <a:pt x="339795" y="1145127"/>
                    <a:pt x="211644" y="1334815"/>
                  </a:cubicBezTo>
                  <a:lnTo>
                    <a:pt x="207312" y="1340609"/>
                  </a:lnTo>
                  <a:lnTo>
                    <a:pt x="202980" y="1334816"/>
                  </a:lnTo>
                  <a:cubicBezTo>
                    <a:pt x="74829" y="1145128"/>
                    <a:pt x="0" y="916455"/>
                    <a:pt x="0" y="670305"/>
                  </a:cubicBezTo>
                  <a:cubicBezTo>
                    <a:pt x="0" y="424155"/>
                    <a:pt x="74829" y="195482"/>
                    <a:pt x="202980" y="5794"/>
                  </a:cubicBezTo>
                  <a:lnTo>
                    <a:pt x="207313" y="0"/>
                  </a:lnTo>
                  <a:close/>
                </a:path>
              </a:pathLst>
            </a:custGeom>
            <a:solidFill>
              <a:srgbClr val="9BBA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sym typeface="Arial" panose="020B0604020202020204" pitchFamily="34" charset="0"/>
              </a:endParaRPr>
            </a:p>
          </p:txBody>
        </p:sp>
        <p:grpSp>
          <p:nvGrpSpPr>
            <p:cNvPr id="21" name="组合 20"/>
            <p:cNvGrpSpPr/>
            <p:nvPr/>
          </p:nvGrpSpPr>
          <p:grpSpPr>
            <a:xfrm>
              <a:off x="982663" y="2780157"/>
              <a:ext cx="2245365" cy="2377034"/>
              <a:chOff x="982663" y="2780157"/>
              <a:chExt cx="2245365" cy="2377034"/>
            </a:xfrm>
          </p:grpSpPr>
          <p:grpSp>
            <p:nvGrpSpPr>
              <p:cNvPr id="34" name="组合 33"/>
              <p:cNvGrpSpPr/>
              <p:nvPr/>
            </p:nvGrpSpPr>
            <p:grpSpPr>
              <a:xfrm>
                <a:off x="982663" y="2780157"/>
                <a:ext cx="2245365" cy="2377034"/>
                <a:chOff x="982663" y="2132855"/>
                <a:chExt cx="2245365" cy="2377034"/>
              </a:xfrm>
            </p:grpSpPr>
            <p:sp>
              <p:nvSpPr>
                <p:cNvPr id="37" name="任意多边形 36"/>
                <p:cNvSpPr/>
                <p:nvPr/>
              </p:nvSpPr>
              <p:spPr>
                <a:xfrm>
                  <a:off x="982663" y="2132855"/>
                  <a:ext cx="2169722" cy="2377034"/>
                </a:xfrm>
                <a:custGeom>
                  <a:avLst/>
                  <a:gdLst>
                    <a:gd name="connsiteX0" fmla="*/ 1188517 w 2169722"/>
                    <a:gd name="connsiteY0" fmla="*/ 0 h 2377034"/>
                    <a:gd name="connsiteX1" fmla="*/ 2105635 w 2169722"/>
                    <a:gd name="connsiteY1" fmla="*/ 432510 h 2377034"/>
                    <a:gd name="connsiteX2" fmla="*/ 2169722 w 2169722"/>
                    <a:gd name="connsiteY2" fmla="*/ 518213 h 2377034"/>
                    <a:gd name="connsiteX3" fmla="*/ 2165390 w 2169722"/>
                    <a:gd name="connsiteY3" fmla="*/ 524006 h 2377034"/>
                    <a:gd name="connsiteX4" fmla="*/ 1962410 w 2169722"/>
                    <a:gd name="connsiteY4" fmla="*/ 1188517 h 2377034"/>
                    <a:gd name="connsiteX5" fmla="*/ 2165390 w 2169722"/>
                    <a:gd name="connsiteY5" fmla="*/ 1853028 h 2377034"/>
                    <a:gd name="connsiteX6" fmla="*/ 2169722 w 2169722"/>
                    <a:gd name="connsiteY6" fmla="*/ 1858821 h 2377034"/>
                    <a:gd name="connsiteX7" fmla="*/ 2105635 w 2169722"/>
                    <a:gd name="connsiteY7" fmla="*/ 1944524 h 2377034"/>
                    <a:gd name="connsiteX8" fmla="*/ 1188517 w 2169722"/>
                    <a:gd name="connsiteY8" fmla="*/ 2377034 h 2377034"/>
                    <a:gd name="connsiteX9" fmla="*/ 0 w 2169722"/>
                    <a:gd name="connsiteY9" fmla="*/ 1188517 h 2377034"/>
                    <a:gd name="connsiteX10" fmla="*/ 1188517 w 2169722"/>
                    <a:gd name="connsiteY10" fmla="*/ 0 h 237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9722" h="2377034">
                      <a:moveTo>
                        <a:pt x="1188517" y="0"/>
                      </a:moveTo>
                      <a:cubicBezTo>
                        <a:pt x="1557742" y="0"/>
                        <a:pt x="1887643" y="168365"/>
                        <a:pt x="2105635" y="432510"/>
                      </a:cubicBezTo>
                      <a:lnTo>
                        <a:pt x="2169722" y="518213"/>
                      </a:lnTo>
                      <a:lnTo>
                        <a:pt x="2165390" y="524006"/>
                      </a:lnTo>
                      <a:cubicBezTo>
                        <a:pt x="2037239" y="713694"/>
                        <a:pt x="1962410" y="942367"/>
                        <a:pt x="1962410" y="1188517"/>
                      </a:cubicBezTo>
                      <a:cubicBezTo>
                        <a:pt x="1962410" y="1434667"/>
                        <a:pt x="2037239" y="1663340"/>
                        <a:pt x="2165390" y="1853028"/>
                      </a:cubicBezTo>
                      <a:lnTo>
                        <a:pt x="2169722" y="1858821"/>
                      </a:lnTo>
                      <a:lnTo>
                        <a:pt x="2105635" y="1944524"/>
                      </a:lnTo>
                      <a:cubicBezTo>
                        <a:pt x="1887643" y="2208669"/>
                        <a:pt x="1557742" y="2377034"/>
                        <a:pt x="1188517" y="2377034"/>
                      </a:cubicBezTo>
                      <a:cubicBezTo>
                        <a:pt x="532117" y="2377034"/>
                        <a:pt x="0" y="1844917"/>
                        <a:pt x="0" y="1188517"/>
                      </a:cubicBezTo>
                      <a:cubicBezTo>
                        <a:pt x="0" y="532117"/>
                        <a:pt x="532117" y="0"/>
                        <a:pt x="1188517"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sym typeface="Arial" panose="020B0604020202020204" pitchFamily="34" charset="0"/>
                  </a:endParaRPr>
                </a:p>
              </p:txBody>
            </p:sp>
            <p:sp>
              <p:nvSpPr>
                <p:cNvPr id="38" name="椭圆 37"/>
                <p:cNvSpPr/>
                <p:nvPr/>
              </p:nvSpPr>
              <p:spPr>
                <a:xfrm>
                  <a:off x="1110871" y="2262793"/>
                  <a:ext cx="2117157" cy="2117157"/>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36" name="文本框 33"/>
              <p:cNvSpPr txBox="1"/>
              <p:nvPr/>
            </p:nvSpPr>
            <p:spPr>
              <a:xfrm>
                <a:off x="1364691" y="3475303"/>
                <a:ext cx="1437584" cy="986741"/>
              </a:xfrm>
              <a:prstGeom prst="rect">
                <a:avLst/>
              </a:prstGeom>
              <a:noFill/>
            </p:spPr>
            <p:txBody>
              <a:bodyPr wrap="square" rtlCol="0">
                <a:spAutoFit/>
              </a:bodyPr>
              <a:lstStyle/>
              <a:p>
                <a:pPr algn="ctr"/>
                <a:r>
                  <a:rPr lang="en-US" altLang="zh-CN" sz="2600" b="1" dirty="0" err="1">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Hệ</a:t>
                </a:r>
                <a:r>
                  <a:rPr lang="en-US" altLang="zh-CN" sz="2600" b="1"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600" b="1" dirty="0" err="1">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thống</a:t>
                </a:r>
                <a:r>
                  <a:rPr lang="en-US" altLang="zh-CN" sz="2600" b="1"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600" b="1" dirty="0" err="1">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toàn</a:t>
                </a:r>
                <a:r>
                  <a:rPr lang="en-US" altLang="zh-CN" sz="2600" b="1"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600" b="1" dirty="0" err="1">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bộ</a:t>
                </a:r>
                <a:r>
                  <a:rPr lang="en-US" altLang="zh-CN" sz="2600" b="1"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600" b="1" dirty="0" err="1">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kiến</a:t>
                </a:r>
                <a:r>
                  <a:rPr lang="en-US" altLang="zh-CN" sz="2600" b="1"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600" b="1" dirty="0" err="1">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thức</a:t>
                </a:r>
                <a:r>
                  <a:rPr lang="en-US" altLang="zh-CN" sz="2600" b="1"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600" b="1" dirty="0" err="1">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của</a:t>
                </a:r>
                <a:r>
                  <a:rPr lang="en-US" altLang="zh-CN" sz="2600" b="1"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600" b="1" dirty="0" err="1">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bài</a:t>
                </a:r>
                <a:r>
                  <a:rPr lang="en-US" altLang="zh-CN" sz="2600" b="1"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600" b="1" dirty="0" err="1">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học</a:t>
                </a:r>
                <a:r>
                  <a:rPr lang="en-US" altLang="zh-CN" sz="2600" b="1"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qua </a:t>
                </a:r>
                <a:r>
                  <a:rPr lang="en-US" altLang="zh-CN" sz="2600" b="1" dirty="0" err="1">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sơ</a:t>
                </a:r>
                <a:r>
                  <a:rPr lang="en-US" altLang="zh-CN" sz="2600" b="1"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600" b="1" dirty="0" err="1">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đồ</a:t>
                </a:r>
                <a:r>
                  <a:rPr lang="en-US" altLang="zh-CN" sz="2600" b="1"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600" b="1" dirty="0" err="1">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tư</a:t>
                </a:r>
                <a:r>
                  <a:rPr lang="en-US" altLang="zh-CN" sz="2600" b="1"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600" b="1" dirty="0" err="1">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duy</a:t>
                </a:r>
                <a:endParaRPr lang="zh-CN" altLang="en-US" sz="2600" b="1"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grpSp>
        <p:grpSp>
          <p:nvGrpSpPr>
            <p:cNvPr id="22" name="组合 21"/>
            <p:cNvGrpSpPr/>
            <p:nvPr/>
          </p:nvGrpSpPr>
          <p:grpSpPr>
            <a:xfrm>
              <a:off x="3096008" y="2780157"/>
              <a:ext cx="2117157" cy="2377034"/>
              <a:chOff x="3096008" y="2780157"/>
              <a:chExt cx="2117157" cy="2377034"/>
            </a:xfrm>
          </p:grpSpPr>
          <p:grpSp>
            <p:nvGrpSpPr>
              <p:cNvPr id="29" name="组合 28"/>
              <p:cNvGrpSpPr/>
              <p:nvPr/>
            </p:nvGrpSpPr>
            <p:grpSpPr>
              <a:xfrm>
                <a:off x="3096008" y="2780157"/>
                <a:ext cx="2117157" cy="2377034"/>
                <a:chOff x="3096008" y="2132855"/>
                <a:chExt cx="2117157" cy="2377034"/>
              </a:xfrm>
            </p:grpSpPr>
            <p:sp>
              <p:nvSpPr>
                <p:cNvPr id="32" name="任意多边形 31"/>
                <p:cNvSpPr/>
                <p:nvPr/>
              </p:nvSpPr>
              <p:spPr>
                <a:xfrm>
                  <a:off x="3152386" y="2132855"/>
                  <a:ext cx="1962411" cy="2377034"/>
                </a:xfrm>
                <a:custGeom>
                  <a:avLst/>
                  <a:gdLst>
                    <a:gd name="connsiteX0" fmla="*/ 981205 w 1962411"/>
                    <a:gd name="connsiteY0" fmla="*/ 0 h 2377034"/>
                    <a:gd name="connsiteX1" fmla="*/ 1898323 w 1962411"/>
                    <a:gd name="connsiteY1" fmla="*/ 432510 h 2377034"/>
                    <a:gd name="connsiteX2" fmla="*/ 1962411 w 1962411"/>
                    <a:gd name="connsiteY2" fmla="*/ 518213 h 2377034"/>
                    <a:gd name="connsiteX3" fmla="*/ 1958078 w 1962411"/>
                    <a:gd name="connsiteY3" fmla="*/ 524007 h 2377034"/>
                    <a:gd name="connsiteX4" fmla="*/ 1755098 w 1962411"/>
                    <a:gd name="connsiteY4" fmla="*/ 1188518 h 2377034"/>
                    <a:gd name="connsiteX5" fmla="*/ 1958078 w 1962411"/>
                    <a:gd name="connsiteY5" fmla="*/ 1853029 h 2377034"/>
                    <a:gd name="connsiteX6" fmla="*/ 1962410 w 1962411"/>
                    <a:gd name="connsiteY6" fmla="*/ 1858822 h 2377034"/>
                    <a:gd name="connsiteX7" fmla="*/ 1898323 w 1962411"/>
                    <a:gd name="connsiteY7" fmla="*/ 1944524 h 2377034"/>
                    <a:gd name="connsiteX8" fmla="*/ 981205 w 1962411"/>
                    <a:gd name="connsiteY8" fmla="*/ 2377034 h 2377034"/>
                    <a:gd name="connsiteX9" fmla="*/ 64087 w 1962411"/>
                    <a:gd name="connsiteY9" fmla="*/ 1944524 h 2377034"/>
                    <a:gd name="connsiteX10" fmla="*/ 0 w 1962411"/>
                    <a:gd name="connsiteY10" fmla="*/ 1858821 h 2377034"/>
                    <a:gd name="connsiteX11" fmla="*/ 4332 w 1962411"/>
                    <a:gd name="connsiteY11" fmla="*/ 1853028 h 2377034"/>
                    <a:gd name="connsiteX12" fmla="*/ 207312 w 1962411"/>
                    <a:gd name="connsiteY12" fmla="*/ 1188517 h 2377034"/>
                    <a:gd name="connsiteX13" fmla="*/ 4332 w 1962411"/>
                    <a:gd name="connsiteY13" fmla="*/ 524006 h 2377034"/>
                    <a:gd name="connsiteX14" fmla="*/ 0 w 1962411"/>
                    <a:gd name="connsiteY14" fmla="*/ 518213 h 2377034"/>
                    <a:gd name="connsiteX15" fmla="*/ 64087 w 1962411"/>
                    <a:gd name="connsiteY15" fmla="*/ 432510 h 2377034"/>
                    <a:gd name="connsiteX16" fmla="*/ 981205 w 1962411"/>
                    <a:gd name="connsiteY16" fmla="*/ 0 h 237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62411" h="2377034">
                      <a:moveTo>
                        <a:pt x="981205" y="0"/>
                      </a:moveTo>
                      <a:cubicBezTo>
                        <a:pt x="1350430" y="0"/>
                        <a:pt x="1680331" y="168365"/>
                        <a:pt x="1898323" y="432510"/>
                      </a:cubicBezTo>
                      <a:lnTo>
                        <a:pt x="1962411" y="518213"/>
                      </a:lnTo>
                      <a:lnTo>
                        <a:pt x="1958078" y="524007"/>
                      </a:lnTo>
                      <a:cubicBezTo>
                        <a:pt x="1829927" y="713695"/>
                        <a:pt x="1755098" y="942368"/>
                        <a:pt x="1755098" y="1188518"/>
                      </a:cubicBezTo>
                      <a:cubicBezTo>
                        <a:pt x="1755098" y="1434668"/>
                        <a:pt x="1829927" y="1663341"/>
                        <a:pt x="1958078" y="1853029"/>
                      </a:cubicBezTo>
                      <a:lnTo>
                        <a:pt x="1962410" y="1858822"/>
                      </a:lnTo>
                      <a:lnTo>
                        <a:pt x="1898323" y="1944524"/>
                      </a:lnTo>
                      <a:cubicBezTo>
                        <a:pt x="1680331" y="2208669"/>
                        <a:pt x="1350430" y="2377034"/>
                        <a:pt x="981205" y="2377034"/>
                      </a:cubicBezTo>
                      <a:cubicBezTo>
                        <a:pt x="611980" y="2377034"/>
                        <a:pt x="282079" y="2208669"/>
                        <a:pt x="64087" y="1944524"/>
                      </a:cubicBezTo>
                      <a:lnTo>
                        <a:pt x="0" y="1858821"/>
                      </a:lnTo>
                      <a:lnTo>
                        <a:pt x="4332" y="1853028"/>
                      </a:lnTo>
                      <a:cubicBezTo>
                        <a:pt x="132483" y="1663340"/>
                        <a:pt x="207312" y="1434667"/>
                        <a:pt x="207312" y="1188517"/>
                      </a:cubicBezTo>
                      <a:cubicBezTo>
                        <a:pt x="207312" y="942367"/>
                        <a:pt x="132483" y="713694"/>
                        <a:pt x="4332" y="524006"/>
                      </a:cubicBezTo>
                      <a:lnTo>
                        <a:pt x="0" y="518213"/>
                      </a:lnTo>
                      <a:lnTo>
                        <a:pt x="64087" y="432510"/>
                      </a:lnTo>
                      <a:cubicBezTo>
                        <a:pt x="282079" y="168365"/>
                        <a:pt x="611980" y="0"/>
                        <a:pt x="98120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sym typeface="Arial" panose="020B0604020202020204" pitchFamily="34" charset="0"/>
                  </a:endParaRPr>
                </a:p>
              </p:txBody>
            </p:sp>
            <p:sp>
              <p:nvSpPr>
                <p:cNvPr id="33" name="椭圆 32"/>
                <p:cNvSpPr/>
                <p:nvPr/>
              </p:nvSpPr>
              <p:spPr>
                <a:xfrm>
                  <a:off x="3096008" y="2262793"/>
                  <a:ext cx="2117157" cy="2117157"/>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31" name="文本框 34"/>
              <p:cNvSpPr txBox="1"/>
              <p:nvPr/>
            </p:nvSpPr>
            <p:spPr>
              <a:xfrm>
                <a:off x="3367148" y="3157928"/>
                <a:ext cx="1521917" cy="1686431"/>
              </a:xfrm>
              <a:prstGeom prst="rect">
                <a:avLst/>
              </a:prstGeom>
              <a:noFill/>
            </p:spPr>
            <p:txBody>
              <a:bodyPr wrap="square" rtlCol="0">
                <a:spAutoFit/>
              </a:bodyPr>
              <a:lstStyle/>
              <a:p>
                <a:pPr algn="ctr"/>
                <a:r>
                  <a:rPr lang="en-US" sz="2600" b="1" dirty="0">
                    <a:latin typeface="Times New Roman" panose="02020603050405020304" pitchFamily="18" charset="0"/>
                    <a:cs typeface="Times New Roman" panose="02020603050405020304" pitchFamily="18" charset="0"/>
                  </a:rPr>
                  <a:t>V</a:t>
                </a:r>
                <a:r>
                  <a:rPr lang="vi-VN" sz="2600" b="1" dirty="0">
                    <a:latin typeface="Times New Roman" panose="02020603050405020304" pitchFamily="18" charset="0"/>
                    <a:cs typeface="Times New Roman" panose="02020603050405020304" pitchFamily="18" charset="0"/>
                  </a:rPr>
                  <a:t>iết đoạn văn thể hiện cảm xúc, suy nghĩ về </a:t>
                </a:r>
                <a:r>
                  <a:rPr lang="en-US" sz="2600" b="1" dirty="0">
                    <a:latin typeface="Times New Roman" panose="02020603050405020304" pitchFamily="18" charset="0"/>
                    <a:cs typeface="Times New Roman" panose="02020603050405020304" pitchFamily="18" charset="0"/>
                  </a:rPr>
                  <a:t>1</a:t>
                </a:r>
                <a:r>
                  <a:rPr lang="vi-VN" sz="2600" b="1" dirty="0">
                    <a:latin typeface="Times New Roman" panose="02020603050405020304" pitchFamily="18" charset="0"/>
                    <a:cs typeface="Times New Roman" panose="02020603050405020304" pitchFamily="18" charset="0"/>
                  </a:rPr>
                  <a:t> đoạn thơ có sử dụng </a:t>
                </a:r>
                <a:r>
                  <a:rPr lang="en-US" sz="2600" b="1" dirty="0">
                    <a:latin typeface="Times New Roman" panose="02020603050405020304" pitchFamily="18" charset="0"/>
                    <a:cs typeface="Times New Roman" panose="02020603050405020304" pitchFamily="18" charset="0"/>
                  </a:rPr>
                  <a:t>BPTT </a:t>
                </a:r>
                <a:r>
                  <a:rPr lang="vi-VN" sz="2600" b="1" dirty="0">
                    <a:latin typeface="Times New Roman" panose="02020603050405020304" pitchFamily="18" charset="0"/>
                    <a:cs typeface="Times New Roman" panose="02020603050405020304" pitchFamily="18" charset="0"/>
                  </a:rPr>
                  <a:t>điệp thanh </a:t>
                </a:r>
                <a:r>
                  <a:rPr lang="en-US" sz="2600" b="1" dirty="0">
                    <a:latin typeface="Times New Roman" panose="02020603050405020304" pitchFamily="18" charset="0"/>
                    <a:cs typeface="Times New Roman" panose="02020603050405020304" pitchFamily="18" charset="0"/>
                  </a:rPr>
                  <a:t>/ BPTT</a:t>
                </a:r>
                <a:r>
                  <a:rPr lang="vi-VN" sz="2600" b="1" dirty="0">
                    <a:latin typeface="Times New Roman" panose="02020603050405020304" pitchFamily="18" charset="0"/>
                    <a:cs typeface="Times New Roman" panose="02020603050405020304" pitchFamily="18" charset="0"/>
                  </a:rPr>
                  <a:t> điệp vần. </a:t>
                </a:r>
                <a:endParaRPr lang="zh-CN" altLang="en-US" sz="2600" b="1"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grpSp>
        <p:grpSp>
          <p:nvGrpSpPr>
            <p:cNvPr id="23" name="组合 22"/>
            <p:cNvGrpSpPr/>
            <p:nvPr/>
          </p:nvGrpSpPr>
          <p:grpSpPr>
            <a:xfrm>
              <a:off x="5065022" y="2780158"/>
              <a:ext cx="2219495" cy="2377034"/>
              <a:chOff x="5065022" y="2780158"/>
              <a:chExt cx="2219495" cy="2377034"/>
            </a:xfrm>
          </p:grpSpPr>
          <p:grpSp>
            <p:nvGrpSpPr>
              <p:cNvPr id="24" name="组合 23"/>
              <p:cNvGrpSpPr/>
              <p:nvPr/>
            </p:nvGrpSpPr>
            <p:grpSpPr>
              <a:xfrm>
                <a:off x="5065022" y="2780158"/>
                <a:ext cx="2219495" cy="2377034"/>
                <a:chOff x="5065022" y="2132856"/>
                <a:chExt cx="2219495" cy="2377034"/>
              </a:xfrm>
            </p:grpSpPr>
            <p:sp>
              <p:nvSpPr>
                <p:cNvPr id="27" name="任意多边形 26"/>
                <p:cNvSpPr/>
                <p:nvPr/>
              </p:nvSpPr>
              <p:spPr>
                <a:xfrm>
                  <a:off x="5114795" y="2132856"/>
                  <a:ext cx="2169722" cy="2377034"/>
                </a:xfrm>
                <a:custGeom>
                  <a:avLst/>
                  <a:gdLst>
                    <a:gd name="connsiteX0" fmla="*/ 981205 w 2169722"/>
                    <a:gd name="connsiteY0" fmla="*/ 0 h 2377034"/>
                    <a:gd name="connsiteX1" fmla="*/ 2169722 w 2169722"/>
                    <a:gd name="connsiteY1" fmla="*/ 1188517 h 2377034"/>
                    <a:gd name="connsiteX2" fmla="*/ 981205 w 2169722"/>
                    <a:gd name="connsiteY2" fmla="*/ 2377034 h 2377034"/>
                    <a:gd name="connsiteX3" fmla="*/ 64087 w 2169722"/>
                    <a:gd name="connsiteY3" fmla="*/ 1944524 h 2377034"/>
                    <a:gd name="connsiteX4" fmla="*/ 0 w 2169722"/>
                    <a:gd name="connsiteY4" fmla="*/ 1858821 h 2377034"/>
                    <a:gd name="connsiteX5" fmla="*/ 4332 w 2169722"/>
                    <a:gd name="connsiteY5" fmla="*/ 1853027 h 2377034"/>
                    <a:gd name="connsiteX6" fmla="*/ 207312 w 2169722"/>
                    <a:gd name="connsiteY6" fmla="*/ 1188516 h 2377034"/>
                    <a:gd name="connsiteX7" fmla="*/ 4332 w 2169722"/>
                    <a:gd name="connsiteY7" fmla="*/ 524005 h 2377034"/>
                    <a:gd name="connsiteX8" fmla="*/ 1 w 2169722"/>
                    <a:gd name="connsiteY8" fmla="*/ 518212 h 2377034"/>
                    <a:gd name="connsiteX9" fmla="*/ 64087 w 2169722"/>
                    <a:gd name="connsiteY9" fmla="*/ 432510 h 2377034"/>
                    <a:gd name="connsiteX10" fmla="*/ 981205 w 2169722"/>
                    <a:gd name="connsiteY10" fmla="*/ 0 h 237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9722" h="2377034">
                      <a:moveTo>
                        <a:pt x="981205" y="0"/>
                      </a:moveTo>
                      <a:cubicBezTo>
                        <a:pt x="1637605" y="0"/>
                        <a:pt x="2169722" y="532117"/>
                        <a:pt x="2169722" y="1188517"/>
                      </a:cubicBezTo>
                      <a:cubicBezTo>
                        <a:pt x="2169722" y="1844917"/>
                        <a:pt x="1637605" y="2377034"/>
                        <a:pt x="981205" y="2377034"/>
                      </a:cubicBezTo>
                      <a:cubicBezTo>
                        <a:pt x="611980" y="2377034"/>
                        <a:pt x="282079" y="2208669"/>
                        <a:pt x="64087" y="1944524"/>
                      </a:cubicBezTo>
                      <a:lnTo>
                        <a:pt x="0" y="1858821"/>
                      </a:lnTo>
                      <a:lnTo>
                        <a:pt x="4332" y="1853027"/>
                      </a:lnTo>
                      <a:cubicBezTo>
                        <a:pt x="132483" y="1663339"/>
                        <a:pt x="207312" y="1434666"/>
                        <a:pt x="207312" y="1188516"/>
                      </a:cubicBezTo>
                      <a:cubicBezTo>
                        <a:pt x="207312" y="942366"/>
                        <a:pt x="132483" y="713693"/>
                        <a:pt x="4332" y="524005"/>
                      </a:cubicBezTo>
                      <a:lnTo>
                        <a:pt x="1" y="518212"/>
                      </a:lnTo>
                      <a:lnTo>
                        <a:pt x="64087" y="432510"/>
                      </a:lnTo>
                      <a:cubicBezTo>
                        <a:pt x="282079" y="168365"/>
                        <a:pt x="611980" y="0"/>
                        <a:pt x="981205" y="0"/>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sym typeface="Arial" panose="020B0604020202020204" pitchFamily="34" charset="0"/>
                  </a:endParaRPr>
                </a:p>
              </p:txBody>
            </p:sp>
            <p:sp>
              <p:nvSpPr>
                <p:cNvPr id="28" name="椭圆 27"/>
                <p:cNvSpPr/>
                <p:nvPr/>
              </p:nvSpPr>
              <p:spPr>
                <a:xfrm>
                  <a:off x="5065022" y="2262793"/>
                  <a:ext cx="2117157" cy="2117157"/>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26" name="文本框 35"/>
              <p:cNvSpPr txBox="1"/>
              <p:nvPr/>
            </p:nvSpPr>
            <p:spPr>
              <a:xfrm>
                <a:off x="5472010" y="3393269"/>
                <a:ext cx="1501148" cy="1453201"/>
              </a:xfrm>
              <a:prstGeom prst="rect">
                <a:avLst/>
              </a:prstGeom>
              <a:noFill/>
            </p:spPr>
            <p:txBody>
              <a:bodyPr wrap="square" rtlCol="0">
                <a:spAutoFit/>
              </a:bodyPr>
              <a:lstStyle/>
              <a:p>
                <a:pPr algn="ctr"/>
                <a:r>
                  <a:rPr lang="en-US" altLang="zh-CN" sz="2600" b="1" dirty="0" err="1">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Chuẩn</a:t>
                </a:r>
                <a:r>
                  <a:rPr lang="en-US" altLang="zh-CN" sz="2600" b="1"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600" b="1" dirty="0" err="1">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bị</a:t>
                </a:r>
                <a:r>
                  <a:rPr lang="en-US" altLang="zh-CN" sz="2600" b="1"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600" b="1" dirty="0" err="1">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bài</a:t>
                </a:r>
                <a:r>
                  <a:rPr lang="en-US" altLang="zh-CN" sz="2600" b="1"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600" b="1" dirty="0" err="1">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Một</a:t>
                </a:r>
                <a:r>
                  <a:rPr lang="en-US" altLang="zh-CN" sz="2600" b="1"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600" b="1" dirty="0" err="1">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thể</a:t>
                </a:r>
                <a:r>
                  <a:rPr lang="en-US" altLang="zh-CN" sz="2600" b="1"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600" b="1" dirty="0" err="1">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thơ</a:t>
                </a:r>
                <a:r>
                  <a:rPr lang="en-US" altLang="zh-CN" sz="2600" b="1"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600" b="1" dirty="0" err="1">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độc</a:t>
                </a:r>
                <a:r>
                  <a:rPr lang="en-US" altLang="zh-CN" sz="2600" b="1"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600" b="1" dirty="0" err="1">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đáo</a:t>
                </a:r>
                <a:r>
                  <a:rPr lang="en-US" altLang="zh-CN" sz="2600" b="1"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600" b="1" dirty="0" err="1">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của</a:t>
                </a:r>
                <a:r>
                  <a:rPr lang="en-US" altLang="zh-CN" sz="2600" b="1"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600" b="1" dirty="0" err="1">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người</a:t>
                </a:r>
                <a:r>
                  <a:rPr lang="en-US" altLang="zh-CN" sz="2600" b="1"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600" b="1" dirty="0" err="1">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Việt</a:t>
                </a:r>
                <a:r>
                  <a:rPr lang="en-US" altLang="zh-CN" sz="2600" b="1"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(SGK </a:t>
                </a:r>
                <a:r>
                  <a:rPr lang="en-US" altLang="zh-CN" sz="2600" b="1" dirty="0" err="1">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tr</a:t>
                </a:r>
                <a:r>
                  <a:rPr lang="en-US" altLang="zh-CN" sz="2600" b="1"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600" b="1" dirty="0" smtClean="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49 </a:t>
                </a:r>
                <a:r>
                  <a:rPr lang="en-US" altLang="zh-CN" sz="2600" b="1" dirty="0" err="1">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đến</a:t>
                </a:r>
                <a:r>
                  <a:rPr lang="en-US" altLang="zh-CN" sz="2600" b="1"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600" b="1" dirty="0" smtClean="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52)</a:t>
                </a:r>
                <a:endParaRPr lang="zh-CN" altLang="en-US" sz="2600" b="1"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grpSp>
      </p:grpSp>
      <p:sp>
        <p:nvSpPr>
          <p:cNvPr id="39" name="TextBox 38">
            <a:extLst>
              <a:ext uri="{FF2B5EF4-FFF2-40B4-BE49-F238E27FC236}">
                <a16:creationId xmlns:a16="http://schemas.microsoft.com/office/drawing/2014/main" xmlns="" id="{BABF47D5-76E5-4C0C-87A6-16E6B3E317DC}"/>
              </a:ext>
            </a:extLst>
          </p:cNvPr>
          <p:cNvSpPr txBox="1"/>
          <p:nvPr/>
        </p:nvSpPr>
        <p:spPr>
          <a:xfrm>
            <a:off x="3030696" y="299611"/>
            <a:ext cx="6130607" cy="901401"/>
          </a:xfrm>
          <a:prstGeom prst="rect">
            <a:avLst/>
          </a:prstGeom>
          <a:noFill/>
        </p:spPr>
        <p:txBody>
          <a:bodyPr wrap="square" rtlCol="0">
            <a:spAutoFit/>
          </a:bodyPr>
          <a:lstStyle/>
          <a:p>
            <a:pPr algn="ctr">
              <a:lnSpc>
                <a:spcPct val="120000"/>
              </a:lnSpc>
            </a:pPr>
            <a:r>
              <a:rPr lang="en-US" altLang="zh-CN" sz="4800" b="1" dirty="0" err="1">
                <a:ln w="19050">
                  <a:solidFill>
                    <a:schemeClr val="bg1">
                      <a:lumMod val="95000"/>
                    </a:schemeClr>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pitchFamily="34" charset="0"/>
              </a:rPr>
              <a:t>Bài</a:t>
            </a:r>
            <a:r>
              <a:rPr lang="en-US" altLang="zh-CN" sz="4800" b="1" dirty="0">
                <a:ln w="19050">
                  <a:solidFill>
                    <a:schemeClr val="bg1">
                      <a:lumMod val="95000"/>
                    </a:schemeClr>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pitchFamily="34" charset="0"/>
              </a:rPr>
              <a:t> </a:t>
            </a:r>
            <a:r>
              <a:rPr lang="en-US" altLang="zh-CN" sz="4800" b="1" dirty="0" err="1">
                <a:ln w="19050">
                  <a:solidFill>
                    <a:schemeClr val="bg1">
                      <a:lumMod val="95000"/>
                    </a:schemeClr>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pitchFamily="34" charset="0"/>
              </a:rPr>
              <a:t>tập</a:t>
            </a:r>
            <a:r>
              <a:rPr lang="en-US" altLang="zh-CN" sz="4800" b="1" dirty="0">
                <a:ln w="19050">
                  <a:solidFill>
                    <a:schemeClr val="bg1">
                      <a:lumMod val="95000"/>
                    </a:schemeClr>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pitchFamily="34" charset="0"/>
              </a:rPr>
              <a:t> </a:t>
            </a:r>
            <a:r>
              <a:rPr lang="en-US" altLang="zh-CN" sz="4800" b="1" dirty="0" err="1">
                <a:ln w="19050">
                  <a:solidFill>
                    <a:schemeClr val="bg1">
                      <a:lumMod val="95000"/>
                    </a:schemeClr>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pitchFamily="34" charset="0"/>
              </a:rPr>
              <a:t>về</a:t>
            </a:r>
            <a:r>
              <a:rPr lang="en-US" altLang="zh-CN" sz="4800" b="1" dirty="0">
                <a:ln w="19050">
                  <a:solidFill>
                    <a:schemeClr val="bg1">
                      <a:lumMod val="95000"/>
                    </a:schemeClr>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pitchFamily="34" charset="0"/>
              </a:rPr>
              <a:t> </a:t>
            </a:r>
            <a:r>
              <a:rPr lang="en-US" altLang="zh-CN" sz="4800" b="1" dirty="0" err="1">
                <a:ln w="19050">
                  <a:solidFill>
                    <a:schemeClr val="bg1">
                      <a:lumMod val="95000"/>
                    </a:schemeClr>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pitchFamily="34" charset="0"/>
              </a:rPr>
              <a:t>nhà</a:t>
            </a:r>
            <a:endParaRPr lang="zh-CN" altLang="en-US" sz="4800" b="1" dirty="0">
              <a:ln w="19050">
                <a:solidFill>
                  <a:schemeClr val="bg1">
                    <a:lumMod val="95000"/>
                  </a:schemeClr>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pitchFamily="34" charset="0"/>
            </a:endParaRPr>
          </a:p>
        </p:txBody>
      </p:sp>
    </p:spTree>
    <p:extLst>
      <p:ext uri="{BB962C8B-B14F-4D97-AF65-F5344CB8AC3E}">
        <p14:creationId xmlns:p14="http://schemas.microsoft.com/office/powerpoint/2010/main" val="4014574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80">
                                          <p:stCondLst>
                                            <p:cond delay="0"/>
                                          </p:stCondLst>
                                        </p:cTn>
                                        <p:tgtEl>
                                          <p:spTgt spid="39"/>
                                        </p:tgtEl>
                                      </p:cBhvr>
                                    </p:animEffect>
                                    <p:anim calcmode="lin" valueType="num">
                                      <p:cBhvr>
                                        <p:cTn id="8"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3" dur="26">
                                          <p:stCondLst>
                                            <p:cond delay="650"/>
                                          </p:stCondLst>
                                        </p:cTn>
                                        <p:tgtEl>
                                          <p:spTgt spid="39"/>
                                        </p:tgtEl>
                                      </p:cBhvr>
                                      <p:to x="100000" y="60000"/>
                                    </p:animScale>
                                    <p:animScale>
                                      <p:cBhvr>
                                        <p:cTn id="14" dur="166" decel="50000">
                                          <p:stCondLst>
                                            <p:cond delay="676"/>
                                          </p:stCondLst>
                                        </p:cTn>
                                        <p:tgtEl>
                                          <p:spTgt spid="39"/>
                                        </p:tgtEl>
                                      </p:cBhvr>
                                      <p:to x="100000" y="100000"/>
                                    </p:animScale>
                                    <p:animScale>
                                      <p:cBhvr>
                                        <p:cTn id="15" dur="26">
                                          <p:stCondLst>
                                            <p:cond delay="1312"/>
                                          </p:stCondLst>
                                        </p:cTn>
                                        <p:tgtEl>
                                          <p:spTgt spid="39"/>
                                        </p:tgtEl>
                                      </p:cBhvr>
                                      <p:to x="100000" y="80000"/>
                                    </p:animScale>
                                    <p:animScale>
                                      <p:cBhvr>
                                        <p:cTn id="16" dur="166" decel="50000">
                                          <p:stCondLst>
                                            <p:cond delay="1338"/>
                                          </p:stCondLst>
                                        </p:cTn>
                                        <p:tgtEl>
                                          <p:spTgt spid="39"/>
                                        </p:tgtEl>
                                      </p:cBhvr>
                                      <p:to x="100000" y="100000"/>
                                    </p:animScale>
                                    <p:animScale>
                                      <p:cBhvr>
                                        <p:cTn id="17" dur="26">
                                          <p:stCondLst>
                                            <p:cond delay="1642"/>
                                          </p:stCondLst>
                                        </p:cTn>
                                        <p:tgtEl>
                                          <p:spTgt spid="39"/>
                                        </p:tgtEl>
                                      </p:cBhvr>
                                      <p:to x="100000" y="90000"/>
                                    </p:animScale>
                                    <p:animScale>
                                      <p:cBhvr>
                                        <p:cTn id="18" dur="166" decel="50000">
                                          <p:stCondLst>
                                            <p:cond delay="1668"/>
                                          </p:stCondLst>
                                        </p:cTn>
                                        <p:tgtEl>
                                          <p:spTgt spid="39"/>
                                        </p:tgtEl>
                                      </p:cBhvr>
                                      <p:to x="100000" y="100000"/>
                                    </p:animScale>
                                    <p:animScale>
                                      <p:cBhvr>
                                        <p:cTn id="19" dur="26">
                                          <p:stCondLst>
                                            <p:cond delay="1808"/>
                                          </p:stCondLst>
                                        </p:cTn>
                                        <p:tgtEl>
                                          <p:spTgt spid="39"/>
                                        </p:tgtEl>
                                      </p:cBhvr>
                                      <p:to x="100000" y="95000"/>
                                    </p:animScale>
                                    <p:animScale>
                                      <p:cBhvr>
                                        <p:cTn id="20" dur="166" decel="50000">
                                          <p:stCondLst>
                                            <p:cond delay="1834"/>
                                          </p:stCondLst>
                                        </p:cTn>
                                        <p:tgtEl>
                                          <p:spTgt spid="3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6"/>
          <p:cNvSpPr/>
          <p:nvPr/>
        </p:nvSpPr>
        <p:spPr>
          <a:xfrm rot="18900000">
            <a:off x="1136632" y="3131331"/>
            <a:ext cx="314113" cy="314113"/>
          </a:xfrm>
          <a:prstGeom prst="roundRect">
            <a:avLst/>
          </a:prstGeom>
          <a:noFill/>
          <a:ln w="38100">
            <a:solidFill>
              <a:srgbClr val="E1301D"/>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3" name="圆角矩形 22"/>
          <p:cNvSpPr/>
          <p:nvPr/>
        </p:nvSpPr>
        <p:spPr>
          <a:xfrm rot="18900000">
            <a:off x="2713991" y="1893394"/>
            <a:ext cx="256664" cy="256664"/>
          </a:xfrm>
          <a:prstGeom prst="roundRect">
            <a:avLst/>
          </a:prstGeom>
          <a:noFill/>
          <a:ln w="38100">
            <a:solidFill>
              <a:srgbClr val="FFBE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8" name="圆角矩形 7"/>
          <p:cNvSpPr/>
          <p:nvPr/>
        </p:nvSpPr>
        <p:spPr>
          <a:xfrm>
            <a:off x="486700" y="1606122"/>
            <a:ext cx="674154" cy="674154"/>
          </a:xfrm>
          <a:prstGeom prst="roundRect">
            <a:avLst/>
          </a:prstGeom>
          <a:noFill/>
          <a:ln w="76200">
            <a:solidFill>
              <a:srgbClr val="E1301D"/>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 name="圆角矩形 10"/>
          <p:cNvSpPr/>
          <p:nvPr/>
        </p:nvSpPr>
        <p:spPr>
          <a:xfrm>
            <a:off x="1650625" y="1304703"/>
            <a:ext cx="412928" cy="412928"/>
          </a:xfrm>
          <a:prstGeom prst="roundRect">
            <a:avLst/>
          </a:prstGeom>
          <a:noFill/>
          <a:ln w="38100">
            <a:solidFill>
              <a:srgbClr val="E1301D"/>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 name="圆角矩形 1"/>
          <p:cNvSpPr/>
          <p:nvPr/>
        </p:nvSpPr>
        <p:spPr>
          <a:xfrm>
            <a:off x="5735960" y="552083"/>
            <a:ext cx="1008112" cy="1008112"/>
          </a:xfrm>
          <a:prstGeom prst="roundRect">
            <a:avLst/>
          </a:prstGeom>
          <a:noFill/>
          <a:ln w="127000">
            <a:solidFill>
              <a:srgbClr val="8BAA45"/>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 name="圆角矩形 2"/>
          <p:cNvSpPr/>
          <p:nvPr/>
        </p:nvSpPr>
        <p:spPr>
          <a:xfrm>
            <a:off x="4151784" y="1543535"/>
            <a:ext cx="864139" cy="864139"/>
          </a:xfrm>
          <a:prstGeom prst="roundRect">
            <a:avLst/>
          </a:prstGeom>
          <a:noFill/>
          <a:ln w="127000">
            <a:solidFill>
              <a:srgbClr val="1C8CA1"/>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 name="圆角矩形 3"/>
          <p:cNvSpPr/>
          <p:nvPr/>
        </p:nvSpPr>
        <p:spPr>
          <a:xfrm>
            <a:off x="2660834" y="2568307"/>
            <a:ext cx="1152128" cy="1152128"/>
          </a:xfrm>
          <a:prstGeom prst="roundRect">
            <a:avLst/>
          </a:prstGeom>
          <a:noFill/>
          <a:ln w="127000">
            <a:solidFill>
              <a:srgbClr val="8BAA45"/>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 name="圆角矩形 4"/>
          <p:cNvSpPr/>
          <p:nvPr/>
        </p:nvSpPr>
        <p:spPr>
          <a:xfrm>
            <a:off x="1127448" y="696099"/>
            <a:ext cx="864096" cy="847436"/>
          </a:xfrm>
          <a:prstGeom prst="roundRect">
            <a:avLst/>
          </a:prstGeom>
          <a:noFill/>
          <a:ln w="76200">
            <a:solidFill>
              <a:srgbClr val="8BAA45"/>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 name="圆角矩形 5"/>
          <p:cNvSpPr/>
          <p:nvPr/>
        </p:nvSpPr>
        <p:spPr>
          <a:xfrm>
            <a:off x="-168696" y="1272120"/>
            <a:ext cx="864139" cy="864139"/>
          </a:xfrm>
          <a:prstGeom prst="roundRect">
            <a:avLst/>
          </a:prstGeom>
          <a:noFill/>
          <a:ln w="127000">
            <a:solidFill>
              <a:srgbClr val="1C8CA1"/>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7" name="圆角矩形 6"/>
          <p:cNvSpPr/>
          <p:nvPr/>
        </p:nvSpPr>
        <p:spPr>
          <a:xfrm>
            <a:off x="9120336" y="116632"/>
            <a:ext cx="1008112" cy="1008112"/>
          </a:xfrm>
          <a:prstGeom prst="roundRect">
            <a:avLst/>
          </a:prstGeom>
          <a:noFill/>
          <a:ln w="127000">
            <a:solidFill>
              <a:srgbClr val="E1301D"/>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 name="圆角矩形 8"/>
          <p:cNvSpPr/>
          <p:nvPr/>
        </p:nvSpPr>
        <p:spPr>
          <a:xfrm>
            <a:off x="7464153" y="1545688"/>
            <a:ext cx="276550" cy="276550"/>
          </a:xfrm>
          <a:prstGeom prst="roundRect">
            <a:avLst/>
          </a:prstGeom>
          <a:noFill/>
          <a:ln w="38100">
            <a:solidFill>
              <a:srgbClr val="FFBE3F"/>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 name="圆角矩形 9"/>
          <p:cNvSpPr/>
          <p:nvPr/>
        </p:nvSpPr>
        <p:spPr>
          <a:xfrm>
            <a:off x="598745" y="3072362"/>
            <a:ext cx="553101" cy="553101"/>
          </a:xfrm>
          <a:prstGeom prst="roundRect">
            <a:avLst/>
          </a:prstGeom>
          <a:noFill/>
          <a:ln w="76200">
            <a:solidFill>
              <a:srgbClr val="E1301D"/>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2" name="圆角矩形 11"/>
          <p:cNvSpPr/>
          <p:nvPr/>
        </p:nvSpPr>
        <p:spPr>
          <a:xfrm>
            <a:off x="2268094" y="1623873"/>
            <a:ext cx="515538" cy="515538"/>
          </a:xfrm>
          <a:prstGeom prst="roundRect">
            <a:avLst/>
          </a:prstGeom>
          <a:noFill/>
          <a:ln w="57150">
            <a:solidFill>
              <a:srgbClr val="8BAA45"/>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3" name="圆角矩形 12"/>
          <p:cNvSpPr/>
          <p:nvPr/>
        </p:nvSpPr>
        <p:spPr>
          <a:xfrm>
            <a:off x="3420222" y="798370"/>
            <a:ext cx="515538" cy="515538"/>
          </a:xfrm>
          <a:prstGeom prst="roundRect">
            <a:avLst/>
          </a:prstGeom>
          <a:noFill/>
          <a:ln w="57150">
            <a:solidFill>
              <a:srgbClr val="FFBE3F"/>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4" name="圆角矩形 13"/>
          <p:cNvSpPr/>
          <p:nvPr/>
        </p:nvSpPr>
        <p:spPr>
          <a:xfrm>
            <a:off x="4871864" y="798370"/>
            <a:ext cx="360040" cy="360040"/>
          </a:xfrm>
          <a:prstGeom prst="roundRect">
            <a:avLst/>
          </a:prstGeom>
          <a:noFill/>
          <a:ln w="38100">
            <a:solidFill>
              <a:srgbClr val="8BAA45"/>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5" name="圆角矩形 14"/>
          <p:cNvSpPr/>
          <p:nvPr/>
        </p:nvSpPr>
        <p:spPr>
          <a:xfrm>
            <a:off x="5071277" y="1056139"/>
            <a:ext cx="360040" cy="360040"/>
          </a:xfrm>
          <a:prstGeom prst="roundRect">
            <a:avLst/>
          </a:prstGeom>
          <a:noFill/>
          <a:ln w="38100">
            <a:solidFill>
              <a:srgbClr val="FFBE3F"/>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 name="圆角矩形 15"/>
          <p:cNvSpPr/>
          <p:nvPr/>
        </p:nvSpPr>
        <p:spPr>
          <a:xfrm>
            <a:off x="6516319" y="1763178"/>
            <a:ext cx="517097" cy="517097"/>
          </a:xfrm>
          <a:prstGeom prst="roundRect">
            <a:avLst/>
          </a:prstGeom>
          <a:noFill/>
          <a:ln w="57150">
            <a:solidFill>
              <a:srgbClr val="1C8CA1"/>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8" name="圆角矩形 17"/>
          <p:cNvSpPr/>
          <p:nvPr/>
        </p:nvSpPr>
        <p:spPr>
          <a:xfrm>
            <a:off x="695443" y="4403596"/>
            <a:ext cx="456403" cy="456403"/>
          </a:xfrm>
          <a:prstGeom prst="roundRect">
            <a:avLst/>
          </a:prstGeom>
          <a:noFill/>
          <a:ln w="76200">
            <a:solidFill>
              <a:srgbClr val="E1301D"/>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9" name="圆角矩形 18"/>
          <p:cNvSpPr/>
          <p:nvPr/>
        </p:nvSpPr>
        <p:spPr>
          <a:xfrm>
            <a:off x="441790" y="4166283"/>
            <a:ext cx="456403" cy="456403"/>
          </a:xfrm>
          <a:prstGeom prst="roundRect">
            <a:avLst/>
          </a:prstGeom>
          <a:noFill/>
          <a:ln w="57150">
            <a:solidFill>
              <a:srgbClr val="FFBE3F"/>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0" name="圆角矩形 19"/>
          <p:cNvSpPr/>
          <p:nvPr/>
        </p:nvSpPr>
        <p:spPr>
          <a:xfrm>
            <a:off x="1087013" y="2285402"/>
            <a:ext cx="266245" cy="266245"/>
          </a:xfrm>
          <a:prstGeom prst="roundRect">
            <a:avLst/>
          </a:prstGeom>
          <a:noFill/>
          <a:ln w="38100">
            <a:solidFill>
              <a:srgbClr val="1C8CA1"/>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1" name="圆角矩形 20"/>
          <p:cNvSpPr/>
          <p:nvPr/>
        </p:nvSpPr>
        <p:spPr>
          <a:xfrm rot="18900000">
            <a:off x="1808774" y="1970456"/>
            <a:ext cx="256664" cy="256664"/>
          </a:xfrm>
          <a:prstGeom prst="roundRect">
            <a:avLst/>
          </a:prstGeom>
          <a:noFill/>
          <a:ln w="38100">
            <a:solidFill>
              <a:srgbClr val="E1301D"/>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 name="圆角矩形 21"/>
          <p:cNvSpPr/>
          <p:nvPr/>
        </p:nvSpPr>
        <p:spPr>
          <a:xfrm rot="18900000">
            <a:off x="2351014" y="1051257"/>
            <a:ext cx="256664" cy="256664"/>
          </a:xfrm>
          <a:prstGeom prst="roundRect">
            <a:avLst/>
          </a:prstGeom>
          <a:noFill/>
          <a:ln w="38100">
            <a:solidFill>
              <a:srgbClr val="8BAA45"/>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4" name="圆角矩形 23"/>
          <p:cNvSpPr/>
          <p:nvPr/>
        </p:nvSpPr>
        <p:spPr>
          <a:xfrm rot="18900000">
            <a:off x="5103572" y="2072221"/>
            <a:ext cx="256664" cy="256664"/>
          </a:xfrm>
          <a:prstGeom prst="roundRect">
            <a:avLst/>
          </a:prstGeom>
          <a:noFill/>
          <a:ln w="38100">
            <a:solidFill>
              <a:srgbClr val="1C8CA1"/>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5" name="圆角矩形 24"/>
          <p:cNvSpPr/>
          <p:nvPr/>
        </p:nvSpPr>
        <p:spPr>
          <a:xfrm rot="18900000">
            <a:off x="8453413" y="1162868"/>
            <a:ext cx="256664" cy="256664"/>
          </a:xfrm>
          <a:prstGeom prst="roundRect">
            <a:avLst/>
          </a:prstGeom>
          <a:noFill/>
          <a:ln w="38100">
            <a:solidFill>
              <a:srgbClr val="1C8CA1"/>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6" name="TextBox 25"/>
          <p:cNvSpPr txBox="1"/>
          <p:nvPr/>
        </p:nvSpPr>
        <p:spPr>
          <a:xfrm>
            <a:off x="3503712" y="3408840"/>
            <a:ext cx="7726552" cy="2639569"/>
          </a:xfrm>
          <a:prstGeom prst="rect">
            <a:avLst/>
          </a:prstGeom>
          <a:noFill/>
        </p:spPr>
        <p:txBody>
          <a:bodyPr wrap="square" rtlCol="0">
            <a:spAutoFit/>
          </a:bodyPr>
          <a:lstStyle/>
          <a:p>
            <a:pPr algn="r">
              <a:lnSpc>
                <a:spcPct val="120000"/>
              </a:lnSpc>
            </a:pPr>
            <a:r>
              <a:rPr lang="en-US" altLang="zh-CN" sz="7200" b="1" dirty="0" err="1">
                <a:ln w="19050">
                  <a:solidFill>
                    <a:schemeClr val="bg1">
                      <a:lumMod val="95000"/>
                    </a:schemeClr>
                  </a:solidFill>
                </a:ln>
                <a:solidFill>
                  <a:srgbClr val="7030A0"/>
                </a:solidFill>
                <a:latin typeface="#9Slide03 AllRoundGothic" panose="020B0703020202020104" pitchFamily="34" charset="0"/>
                <a:cs typeface="Arial" panose="020B0604020202020204" pitchFamily="34" charset="0"/>
                <a:sym typeface="Arial" panose="020B0604020202020204" pitchFamily="34" charset="0"/>
              </a:rPr>
              <a:t>Cô</a:t>
            </a:r>
            <a:r>
              <a:rPr lang="en-US" altLang="zh-CN" sz="7200" b="1" dirty="0">
                <a:ln w="19050">
                  <a:solidFill>
                    <a:schemeClr val="bg1">
                      <a:lumMod val="95000"/>
                    </a:schemeClr>
                  </a:solidFill>
                </a:ln>
                <a:solidFill>
                  <a:srgbClr val="7030A0"/>
                </a:solidFill>
                <a:latin typeface="#9Slide03 AllRoundGothic" panose="020B0703020202020104" pitchFamily="34" charset="0"/>
                <a:cs typeface="Arial" panose="020B0604020202020204" pitchFamily="34" charset="0"/>
                <a:sym typeface="Arial" panose="020B0604020202020204" pitchFamily="34" charset="0"/>
              </a:rPr>
              <a:t> </a:t>
            </a:r>
            <a:r>
              <a:rPr lang="en-US" altLang="zh-CN" sz="7200" b="1" dirty="0" err="1">
                <a:ln w="19050">
                  <a:solidFill>
                    <a:schemeClr val="bg1">
                      <a:lumMod val="95000"/>
                    </a:schemeClr>
                  </a:solidFill>
                </a:ln>
                <a:solidFill>
                  <a:srgbClr val="7030A0"/>
                </a:solidFill>
                <a:latin typeface="#9Slide03 AllRoundGothic" panose="020B0703020202020104" pitchFamily="34" charset="0"/>
                <a:cs typeface="Arial" panose="020B0604020202020204" pitchFamily="34" charset="0"/>
                <a:sym typeface="Arial" panose="020B0604020202020204" pitchFamily="34" charset="0"/>
              </a:rPr>
              <a:t>Hạnh</a:t>
            </a:r>
            <a:r>
              <a:rPr lang="en-US" altLang="zh-CN" sz="7200" b="1" dirty="0">
                <a:ln w="19050">
                  <a:solidFill>
                    <a:schemeClr val="bg1">
                      <a:lumMod val="95000"/>
                    </a:schemeClr>
                  </a:solidFill>
                </a:ln>
                <a:solidFill>
                  <a:srgbClr val="7030A0"/>
                </a:solidFill>
                <a:latin typeface="#9Slide03 AllRoundGothic" panose="020B0703020202020104" pitchFamily="34" charset="0"/>
                <a:cs typeface="Arial" panose="020B0604020202020204" pitchFamily="34" charset="0"/>
                <a:sym typeface="Arial" panose="020B0604020202020204" pitchFamily="34" charset="0"/>
              </a:rPr>
              <a:t> </a:t>
            </a:r>
            <a:r>
              <a:rPr lang="en-US" altLang="zh-CN" sz="7200" b="1" dirty="0" err="1">
                <a:ln w="19050">
                  <a:solidFill>
                    <a:schemeClr val="bg1">
                      <a:lumMod val="95000"/>
                    </a:schemeClr>
                  </a:solidFill>
                </a:ln>
                <a:solidFill>
                  <a:srgbClr val="7030A0"/>
                </a:solidFill>
                <a:latin typeface="#9Slide03 AllRoundGothic" panose="020B0703020202020104" pitchFamily="34" charset="0"/>
                <a:cs typeface="Arial" panose="020B0604020202020204" pitchFamily="34" charset="0"/>
                <a:sym typeface="Arial" panose="020B0604020202020204" pitchFamily="34" charset="0"/>
              </a:rPr>
              <a:t>chúc</a:t>
            </a:r>
            <a:r>
              <a:rPr lang="en-US" altLang="zh-CN" sz="7200" b="1" dirty="0">
                <a:ln w="19050">
                  <a:solidFill>
                    <a:schemeClr val="bg1">
                      <a:lumMod val="95000"/>
                    </a:schemeClr>
                  </a:solidFill>
                </a:ln>
                <a:solidFill>
                  <a:srgbClr val="7030A0"/>
                </a:solidFill>
                <a:latin typeface="#9Slide03 AllRoundGothic" panose="020B0703020202020104" pitchFamily="34" charset="0"/>
                <a:cs typeface="Arial" panose="020B0604020202020204" pitchFamily="34" charset="0"/>
                <a:sym typeface="Arial" panose="020B0604020202020204" pitchFamily="34" charset="0"/>
              </a:rPr>
              <a:t> </a:t>
            </a:r>
            <a:r>
              <a:rPr lang="en-US" altLang="zh-CN" sz="7200" b="1" dirty="0" err="1">
                <a:ln w="19050">
                  <a:solidFill>
                    <a:schemeClr val="bg1">
                      <a:lumMod val="95000"/>
                    </a:schemeClr>
                  </a:solidFill>
                </a:ln>
                <a:solidFill>
                  <a:srgbClr val="7030A0"/>
                </a:solidFill>
                <a:latin typeface="#9Slide03 AllRoundGothic" panose="020B0703020202020104" pitchFamily="34" charset="0"/>
                <a:cs typeface="Arial" panose="020B0604020202020204" pitchFamily="34" charset="0"/>
                <a:sym typeface="Arial" panose="020B0604020202020204" pitchFamily="34" charset="0"/>
              </a:rPr>
              <a:t>các</a:t>
            </a:r>
            <a:r>
              <a:rPr lang="en-US" altLang="zh-CN" sz="7200" b="1" dirty="0">
                <a:ln w="19050">
                  <a:solidFill>
                    <a:schemeClr val="bg1">
                      <a:lumMod val="95000"/>
                    </a:schemeClr>
                  </a:solidFill>
                </a:ln>
                <a:solidFill>
                  <a:srgbClr val="7030A0"/>
                </a:solidFill>
                <a:latin typeface="#9Slide03 AllRoundGothic" panose="020B0703020202020104" pitchFamily="34" charset="0"/>
                <a:cs typeface="Arial" panose="020B0604020202020204" pitchFamily="34" charset="0"/>
                <a:sym typeface="Arial" panose="020B0604020202020204" pitchFamily="34" charset="0"/>
              </a:rPr>
              <a:t> </a:t>
            </a:r>
            <a:r>
              <a:rPr lang="en-US" altLang="zh-CN" sz="7200" b="1" dirty="0" err="1">
                <a:ln w="19050">
                  <a:solidFill>
                    <a:schemeClr val="bg1">
                      <a:lumMod val="95000"/>
                    </a:schemeClr>
                  </a:solidFill>
                </a:ln>
                <a:solidFill>
                  <a:srgbClr val="7030A0"/>
                </a:solidFill>
                <a:latin typeface="#9Slide03 AllRoundGothic" panose="020B0703020202020104" pitchFamily="34" charset="0"/>
                <a:cs typeface="Arial" panose="020B0604020202020204" pitchFamily="34" charset="0"/>
                <a:sym typeface="Arial" panose="020B0604020202020204" pitchFamily="34" charset="0"/>
              </a:rPr>
              <a:t>em</a:t>
            </a:r>
            <a:r>
              <a:rPr lang="en-US" altLang="zh-CN" sz="7200" b="1" dirty="0">
                <a:ln w="19050">
                  <a:solidFill>
                    <a:schemeClr val="bg1">
                      <a:lumMod val="95000"/>
                    </a:schemeClr>
                  </a:solidFill>
                </a:ln>
                <a:solidFill>
                  <a:srgbClr val="7030A0"/>
                </a:solidFill>
                <a:latin typeface="#9Slide03 AllRoundGothic" panose="020B0703020202020104" pitchFamily="34" charset="0"/>
                <a:cs typeface="Arial" panose="020B0604020202020204" pitchFamily="34" charset="0"/>
                <a:sym typeface="Arial" panose="020B0604020202020204" pitchFamily="34" charset="0"/>
              </a:rPr>
              <a:t> </a:t>
            </a:r>
            <a:r>
              <a:rPr lang="en-US" altLang="zh-CN" sz="7200" b="1" dirty="0" err="1">
                <a:ln w="19050">
                  <a:solidFill>
                    <a:schemeClr val="bg1">
                      <a:lumMod val="95000"/>
                    </a:schemeClr>
                  </a:solidFill>
                </a:ln>
                <a:solidFill>
                  <a:srgbClr val="7030A0"/>
                </a:solidFill>
                <a:latin typeface="#9Slide03 AllRoundGothic" panose="020B0703020202020104" pitchFamily="34" charset="0"/>
                <a:cs typeface="Arial" panose="020B0604020202020204" pitchFamily="34" charset="0"/>
                <a:sym typeface="Arial" panose="020B0604020202020204" pitchFamily="34" charset="0"/>
              </a:rPr>
              <a:t>học</a:t>
            </a:r>
            <a:r>
              <a:rPr lang="en-US" altLang="zh-CN" sz="7200" b="1" dirty="0">
                <a:ln w="19050">
                  <a:solidFill>
                    <a:schemeClr val="bg1">
                      <a:lumMod val="95000"/>
                    </a:schemeClr>
                  </a:solidFill>
                </a:ln>
                <a:solidFill>
                  <a:srgbClr val="7030A0"/>
                </a:solidFill>
                <a:latin typeface="#9Slide03 AllRoundGothic" panose="020B0703020202020104" pitchFamily="34" charset="0"/>
                <a:cs typeface="Arial" panose="020B0604020202020204" pitchFamily="34" charset="0"/>
                <a:sym typeface="Arial" panose="020B0604020202020204" pitchFamily="34" charset="0"/>
              </a:rPr>
              <a:t> </a:t>
            </a:r>
            <a:r>
              <a:rPr lang="en-US" altLang="zh-CN" sz="7200" b="1" dirty="0" err="1">
                <a:ln w="19050">
                  <a:solidFill>
                    <a:schemeClr val="bg1">
                      <a:lumMod val="95000"/>
                    </a:schemeClr>
                  </a:solidFill>
                </a:ln>
                <a:solidFill>
                  <a:srgbClr val="7030A0"/>
                </a:solidFill>
                <a:latin typeface="#9Slide03 AllRoundGothic" panose="020B0703020202020104" pitchFamily="34" charset="0"/>
                <a:cs typeface="Arial" panose="020B0604020202020204" pitchFamily="34" charset="0"/>
                <a:sym typeface="Arial" panose="020B0604020202020204" pitchFamily="34" charset="0"/>
              </a:rPr>
              <a:t>tốt</a:t>
            </a:r>
            <a:r>
              <a:rPr lang="en-US" altLang="zh-CN" sz="7200" b="1" dirty="0">
                <a:ln w="19050">
                  <a:solidFill>
                    <a:schemeClr val="bg1">
                      <a:lumMod val="95000"/>
                    </a:schemeClr>
                  </a:solidFill>
                </a:ln>
                <a:solidFill>
                  <a:srgbClr val="7030A0"/>
                </a:solidFill>
                <a:latin typeface="#9Slide03 AllRoundGothic" panose="020B0703020202020104" pitchFamily="34" charset="0"/>
                <a:cs typeface="Arial" panose="020B0604020202020204" pitchFamily="34" charset="0"/>
                <a:sym typeface="Arial" panose="020B0604020202020204" pitchFamily="34" charset="0"/>
              </a:rPr>
              <a:t> !</a:t>
            </a:r>
            <a:endParaRPr lang="zh-CN" altLang="en-US" sz="7200" b="1" dirty="0">
              <a:ln w="19050">
                <a:solidFill>
                  <a:schemeClr val="bg1">
                    <a:lumMod val="95000"/>
                  </a:schemeClr>
                </a:solidFill>
              </a:ln>
              <a:solidFill>
                <a:srgbClr val="7030A0"/>
              </a:solidFill>
              <a:latin typeface="#9Slide03 AllRoundGothic" panose="020B07030202020201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51377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80">
                                          <p:stCondLst>
                                            <p:cond delay="0"/>
                                          </p:stCondLst>
                                        </p:cTn>
                                        <p:tgtEl>
                                          <p:spTgt spid="17"/>
                                        </p:tgtEl>
                                      </p:cBhvr>
                                    </p:animEffect>
                                    <p:anim calcmode="lin" valueType="num">
                                      <p:cBhvr>
                                        <p:cTn id="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3" dur="26">
                                          <p:stCondLst>
                                            <p:cond delay="650"/>
                                          </p:stCondLst>
                                        </p:cTn>
                                        <p:tgtEl>
                                          <p:spTgt spid="17"/>
                                        </p:tgtEl>
                                      </p:cBhvr>
                                      <p:to x="100000" y="60000"/>
                                    </p:animScale>
                                    <p:animScale>
                                      <p:cBhvr>
                                        <p:cTn id="14" dur="166" decel="50000">
                                          <p:stCondLst>
                                            <p:cond delay="676"/>
                                          </p:stCondLst>
                                        </p:cTn>
                                        <p:tgtEl>
                                          <p:spTgt spid="17"/>
                                        </p:tgtEl>
                                      </p:cBhvr>
                                      <p:to x="100000" y="100000"/>
                                    </p:animScale>
                                    <p:animScale>
                                      <p:cBhvr>
                                        <p:cTn id="15" dur="26">
                                          <p:stCondLst>
                                            <p:cond delay="1312"/>
                                          </p:stCondLst>
                                        </p:cTn>
                                        <p:tgtEl>
                                          <p:spTgt spid="17"/>
                                        </p:tgtEl>
                                      </p:cBhvr>
                                      <p:to x="100000" y="80000"/>
                                    </p:animScale>
                                    <p:animScale>
                                      <p:cBhvr>
                                        <p:cTn id="16" dur="166" decel="50000">
                                          <p:stCondLst>
                                            <p:cond delay="1338"/>
                                          </p:stCondLst>
                                        </p:cTn>
                                        <p:tgtEl>
                                          <p:spTgt spid="17"/>
                                        </p:tgtEl>
                                      </p:cBhvr>
                                      <p:to x="100000" y="100000"/>
                                    </p:animScale>
                                    <p:animScale>
                                      <p:cBhvr>
                                        <p:cTn id="17" dur="26">
                                          <p:stCondLst>
                                            <p:cond delay="1642"/>
                                          </p:stCondLst>
                                        </p:cTn>
                                        <p:tgtEl>
                                          <p:spTgt spid="17"/>
                                        </p:tgtEl>
                                      </p:cBhvr>
                                      <p:to x="100000" y="90000"/>
                                    </p:animScale>
                                    <p:animScale>
                                      <p:cBhvr>
                                        <p:cTn id="18" dur="166" decel="50000">
                                          <p:stCondLst>
                                            <p:cond delay="1668"/>
                                          </p:stCondLst>
                                        </p:cTn>
                                        <p:tgtEl>
                                          <p:spTgt spid="17"/>
                                        </p:tgtEl>
                                      </p:cBhvr>
                                      <p:to x="100000" y="100000"/>
                                    </p:animScale>
                                    <p:animScale>
                                      <p:cBhvr>
                                        <p:cTn id="19" dur="26">
                                          <p:stCondLst>
                                            <p:cond delay="1808"/>
                                          </p:stCondLst>
                                        </p:cTn>
                                        <p:tgtEl>
                                          <p:spTgt spid="17"/>
                                        </p:tgtEl>
                                      </p:cBhvr>
                                      <p:to x="100000" y="95000"/>
                                    </p:animScale>
                                    <p:animScale>
                                      <p:cBhvr>
                                        <p:cTn id="20" dur="166" decel="50000">
                                          <p:stCondLst>
                                            <p:cond delay="1834"/>
                                          </p:stCondLst>
                                        </p:cTn>
                                        <p:tgtEl>
                                          <p:spTgt spid="1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80">
                                          <p:stCondLst>
                                            <p:cond delay="0"/>
                                          </p:stCondLst>
                                        </p:cTn>
                                        <p:tgtEl>
                                          <p:spTgt spid="23"/>
                                        </p:tgtEl>
                                      </p:cBhvr>
                                    </p:animEffect>
                                    <p:anim calcmode="lin" valueType="num">
                                      <p:cBhvr>
                                        <p:cTn id="24"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29" dur="26">
                                          <p:stCondLst>
                                            <p:cond delay="650"/>
                                          </p:stCondLst>
                                        </p:cTn>
                                        <p:tgtEl>
                                          <p:spTgt spid="23"/>
                                        </p:tgtEl>
                                      </p:cBhvr>
                                      <p:to x="100000" y="60000"/>
                                    </p:animScale>
                                    <p:animScale>
                                      <p:cBhvr>
                                        <p:cTn id="30" dur="166" decel="50000">
                                          <p:stCondLst>
                                            <p:cond delay="676"/>
                                          </p:stCondLst>
                                        </p:cTn>
                                        <p:tgtEl>
                                          <p:spTgt spid="23"/>
                                        </p:tgtEl>
                                      </p:cBhvr>
                                      <p:to x="100000" y="100000"/>
                                    </p:animScale>
                                    <p:animScale>
                                      <p:cBhvr>
                                        <p:cTn id="31" dur="26">
                                          <p:stCondLst>
                                            <p:cond delay="1312"/>
                                          </p:stCondLst>
                                        </p:cTn>
                                        <p:tgtEl>
                                          <p:spTgt spid="23"/>
                                        </p:tgtEl>
                                      </p:cBhvr>
                                      <p:to x="100000" y="80000"/>
                                    </p:animScale>
                                    <p:animScale>
                                      <p:cBhvr>
                                        <p:cTn id="32" dur="166" decel="50000">
                                          <p:stCondLst>
                                            <p:cond delay="1338"/>
                                          </p:stCondLst>
                                        </p:cTn>
                                        <p:tgtEl>
                                          <p:spTgt spid="23"/>
                                        </p:tgtEl>
                                      </p:cBhvr>
                                      <p:to x="100000" y="100000"/>
                                    </p:animScale>
                                    <p:animScale>
                                      <p:cBhvr>
                                        <p:cTn id="33" dur="26">
                                          <p:stCondLst>
                                            <p:cond delay="1642"/>
                                          </p:stCondLst>
                                        </p:cTn>
                                        <p:tgtEl>
                                          <p:spTgt spid="23"/>
                                        </p:tgtEl>
                                      </p:cBhvr>
                                      <p:to x="100000" y="90000"/>
                                    </p:animScale>
                                    <p:animScale>
                                      <p:cBhvr>
                                        <p:cTn id="34" dur="166" decel="50000">
                                          <p:stCondLst>
                                            <p:cond delay="1668"/>
                                          </p:stCondLst>
                                        </p:cTn>
                                        <p:tgtEl>
                                          <p:spTgt spid="23"/>
                                        </p:tgtEl>
                                      </p:cBhvr>
                                      <p:to x="100000" y="100000"/>
                                    </p:animScale>
                                    <p:animScale>
                                      <p:cBhvr>
                                        <p:cTn id="35" dur="26">
                                          <p:stCondLst>
                                            <p:cond delay="1808"/>
                                          </p:stCondLst>
                                        </p:cTn>
                                        <p:tgtEl>
                                          <p:spTgt spid="23"/>
                                        </p:tgtEl>
                                      </p:cBhvr>
                                      <p:to x="100000" y="95000"/>
                                    </p:animScale>
                                    <p:animScale>
                                      <p:cBhvr>
                                        <p:cTn id="36" dur="166" decel="50000">
                                          <p:stCondLst>
                                            <p:cond delay="1834"/>
                                          </p:stCondLst>
                                        </p:cTn>
                                        <p:tgtEl>
                                          <p:spTgt spid="23"/>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80">
                                          <p:stCondLst>
                                            <p:cond delay="0"/>
                                          </p:stCondLst>
                                        </p:cTn>
                                        <p:tgtEl>
                                          <p:spTgt spid="8"/>
                                        </p:tgtEl>
                                      </p:cBhvr>
                                    </p:animEffect>
                                    <p:anim calcmode="lin" valueType="num">
                                      <p:cBhvr>
                                        <p:cTn id="4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5" dur="26">
                                          <p:stCondLst>
                                            <p:cond delay="650"/>
                                          </p:stCondLst>
                                        </p:cTn>
                                        <p:tgtEl>
                                          <p:spTgt spid="8"/>
                                        </p:tgtEl>
                                      </p:cBhvr>
                                      <p:to x="100000" y="60000"/>
                                    </p:animScale>
                                    <p:animScale>
                                      <p:cBhvr>
                                        <p:cTn id="46" dur="166" decel="50000">
                                          <p:stCondLst>
                                            <p:cond delay="676"/>
                                          </p:stCondLst>
                                        </p:cTn>
                                        <p:tgtEl>
                                          <p:spTgt spid="8"/>
                                        </p:tgtEl>
                                      </p:cBhvr>
                                      <p:to x="100000" y="100000"/>
                                    </p:animScale>
                                    <p:animScale>
                                      <p:cBhvr>
                                        <p:cTn id="47" dur="26">
                                          <p:stCondLst>
                                            <p:cond delay="1312"/>
                                          </p:stCondLst>
                                        </p:cTn>
                                        <p:tgtEl>
                                          <p:spTgt spid="8"/>
                                        </p:tgtEl>
                                      </p:cBhvr>
                                      <p:to x="100000" y="80000"/>
                                    </p:animScale>
                                    <p:animScale>
                                      <p:cBhvr>
                                        <p:cTn id="48" dur="166" decel="50000">
                                          <p:stCondLst>
                                            <p:cond delay="1338"/>
                                          </p:stCondLst>
                                        </p:cTn>
                                        <p:tgtEl>
                                          <p:spTgt spid="8"/>
                                        </p:tgtEl>
                                      </p:cBhvr>
                                      <p:to x="100000" y="100000"/>
                                    </p:animScale>
                                    <p:animScale>
                                      <p:cBhvr>
                                        <p:cTn id="49" dur="26">
                                          <p:stCondLst>
                                            <p:cond delay="1642"/>
                                          </p:stCondLst>
                                        </p:cTn>
                                        <p:tgtEl>
                                          <p:spTgt spid="8"/>
                                        </p:tgtEl>
                                      </p:cBhvr>
                                      <p:to x="100000" y="90000"/>
                                    </p:animScale>
                                    <p:animScale>
                                      <p:cBhvr>
                                        <p:cTn id="50" dur="166" decel="50000">
                                          <p:stCondLst>
                                            <p:cond delay="1668"/>
                                          </p:stCondLst>
                                        </p:cTn>
                                        <p:tgtEl>
                                          <p:spTgt spid="8"/>
                                        </p:tgtEl>
                                      </p:cBhvr>
                                      <p:to x="100000" y="100000"/>
                                    </p:animScale>
                                    <p:animScale>
                                      <p:cBhvr>
                                        <p:cTn id="51" dur="26">
                                          <p:stCondLst>
                                            <p:cond delay="1808"/>
                                          </p:stCondLst>
                                        </p:cTn>
                                        <p:tgtEl>
                                          <p:spTgt spid="8"/>
                                        </p:tgtEl>
                                      </p:cBhvr>
                                      <p:to x="100000" y="95000"/>
                                    </p:animScale>
                                    <p:animScale>
                                      <p:cBhvr>
                                        <p:cTn id="52" dur="166" decel="50000">
                                          <p:stCondLst>
                                            <p:cond delay="1834"/>
                                          </p:stCondLst>
                                        </p:cTn>
                                        <p:tgtEl>
                                          <p:spTgt spid="8"/>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down)">
                                      <p:cBhvr>
                                        <p:cTn id="55" dur="580">
                                          <p:stCondLst>
                                            <p:cond delay="0"/>
                                          </p:stCondLst>
                                        </p:cTn>
                                        <p:tgtEl>
                                          <p:spTgt spid="11"/>
                                        </p:tgtEl>
                                      </p:cBhvr>
                                    </p:animEffect>
                                    <p:anim calcmode="lin" valueType="num">
                                      <p:cBhvr>
                                        <p:cTn id="5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1" dur="26">
                                          <p:stCondLst>
                                            <p:cond delay="650"/>
                                          </p:stCondLst>
                                        </p:cTn>
                                        <p:tgtEl>
                                          <p:spTgt spid="11"/>
                                        </p:tgtEl>
                                      </p:cBhvr>
                                      <p:to x="100000" y="60000"/>
                                    </p:animScale>
                                    <p:animScale>
                                      <p:cBhvr>
                                        <p:cTn id="62" dur="166" decel="50000">
                                          <p:stCondLst>
                                            <p:cond delay="676"/>
                                          </p:stCondLst>
                                        </p:cTn>
                                        <p:tgtEl>
                                          <p:spTgt spid="11"/>
                                        </p:tgtEl>
                                      </p:cBhvr>
                                      <p:to x="100000" y="100000"/>
                                    </p:animScale>
                                    <p:animScale>
                                      <p:cBhvr>
                                        <p:cTn id="63" dur="26">
                                          <p:stCondLst>
                                            <p:cond delay="1312"/>
                                          </p:stCondLst>
                                        </p:cTn>
                                        <p:tgtEl>
                                          <p:spTgt spid="11"/>
                                        </p:tgtEl>
                                      </p:cBhvr>
                                      <p:to x="100000" y="80000"/>
                                    </p:animScale>
                                    <p:animScale>
                                      <p:cBhvr>
                                        <p:cTn id="64" dur="166" decel="50000">
                                          <p:stCondLst>
                                            <p:cond delay="1338"/>
                                          </p:stCondLst>
                                        </p:cTn>
                                        <p:tgtEl>
                                          <p:spTgt spid="11"/>
                                        </p:tgtEl>
                                      </p:cBhvr>
                                      <p:to x="100000" y="100000"/>
                                    </p:animScale>
                                    <p:animScale>
                                      <p:cBhvr>
                                        <p:cTn id="65" dur="26">
                                          <p:stCondLst>
                                            <p:cond delay="1642"/>
                                          </p:stCondLst>
                                        </p:cTn>
                                        <p:tgtEl>
                                          <p:spTgt spid="11"/>
                                        </p:tgtEl>
                                      </p:cBhvr>
                                      <p:to x="100000" y="90000"/>
                                    </p:animScale>
                                    <p:animScale>
                                      <p:cBhvr>
                                        <p:cTn id="66" dur="166" decel="50000">
                                          <p:stCondLst>
                                            <p:cond delay="1668"/>
                                          </p:stCondLst>
                                        </p:cTn>
                                        <p:tgtEl>
                                          <p:spTgt spid="11"/>
                                        </p:tgtEl>
                                      </p:cBhvr>
                                      <p:to x="100000" y="100000"/>
                                    </p:animScale>
                                    <p:animScale>
                                      <p:cBhvr>
                                        <p:cTn id="67" dur="26">
                                          <p:stCondLst>
                                            <p:cond delay="1808"/>
                                          </p:stCondLst>
                                        </p:cTn>
                                        <p:tgtEl>
                                          <p:spTgt spid="11"/>
                                        </p:tgtEl>
                                      </p:cBhvr>
                                      <p:to x="100000" y="95000"/>
                                    </p:animScale>
                                    <p:animScale>
                                      <p:cBhvr>
                                        <p:cTn id="68" dur="166" decel="50000">
                                          <p:stCondLst>
                                            <p:cond delay="1834"/>
                                          </p:stCondLst>
                                        </p:cTn>
                                        <p:tgtEl>
                                          <p:spTgt spid="11"/>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2"/>
                                        </p:tgtEl>
                                        <p:attrNameLst>
                                          <p:attrName>style.visibility</p:attrName>
                                        </p:attrNameLst>
                                      </p:cBhvr>
                                      <p:to>
                                        <p:strVal val="visible"/>
                                      </p:to>
                                    </p:set>
                                    <p:animEffect transition="in" filter="wipe(down)">
                                      <p:cBhvr>
                                        <p:cTn id="71" dur="580">
                                          <p:stCondLst>
                                            <p:cond delay="0"/>
                                          </p:stCondLst>
                                        </p:cTn>
                                        <p:tgtEl>
                                          <p:spTgt spid="2"/>
                                        </p:tgtEl>
                                      </p:cBhvr>
                                    </p:animEffect>
                                    <p:anim calcmode="lin" valueType="num">
                                      <p:cBhvr>
                                        <p:cTn id="7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77" dur="26">
                                          <p:stCondLst>
                                            <p:cond delay="650"/>
                                          </p:stCondLst>
                                        </p:cTn>
                                        <p:tgtEl>
                                          <p:spTgt spid="2"/>
                                        </p:tgtEl>
                                      </p:cBhvr>
                                      <p:to x="100000" y="60000"/>
                                    </p:animScale>
                                    <p:animScale>
                                      <p:cBhvr>
                                        <p:cTn id="78" dur="166" decel="50000">
                                          <p:stCondLst>
                                            <p:cond delay="676"/>
                                          </p:stCondLst>
                                        </p:cTn>
                                        <p:tgtEl>
                                          <p:spTgt spid="2"/>
                                        </p:tgtEl>
                                      </p:cBhvr>
                                      <p:to x="100000" y="100000"/>
                                    </p:animScale>
                                    <p:animScale>
                                      <p:cBhvr>
                                        <p:cTn id="79" dur="26">
                                          <p:stCondLst>
                                            <p:cond delay="1312"/>
                                          </p:stCondLst>
                                        </p:cTn>
                                        <p:tgtEl>
                                          <p:spTgt spid="2"/>
                                        </p:tgtEl>
                                      </p:cBhvr>
                                      <p:to x="100000" y="80000"/>
                                    </p:animScale>
                                    <p:animScale>
                                      <p:cBhvr>
                                        <p:cTn id="80" dur="166" decel="50000">
                                          <p:stCondLst>
                                            <p:cond delay="1338"/>
                                          </p:stCondLst>
                                        </p:cTn>
                                        <p:tgtEl>
                                          <p:spTgt spid="2"/>
                                        </p:tgtEl>
                                      </p:cBhvr>
                                      <p:to x="100000" y="100000"/>
                                    </p:animScale>
                                    <p:animScale>
                                      <p:cBhvr>
                                        <p:cTn id="81" dur="26">
                                          <p:stCondLst>
                                            <p:cond delay="1642"/>
                                          </p:stCondLst>
                                        </p:cTn>
                                        <p:tgtEl>
                                          <p:spTgt spid="2"/>
                                        </p:tgtEl>
                                      </p:cBhvr>
                                      <p:to x="100000" y="90000"/>
                                    </p:animScale>
                                    <p:animScale>
                                      <p:cBhvr>
                                        <p:cTn id="82" dur="166" decel="50000">
                                          <p:stCondLst>
                                            <p:cond delay="1668"/>
                                          </p:stCondLst>
                                        </p:cTn>
                                        <p:tgtEl>
                                          <p:spTgt spid="2"/>
                                        </p:tgtEl>
                                      </p:cBhvr>
                                      <p:to x="100000" y="100000"/>
                                    </p:animScale>
                                    <p:animScale>
                                      <p:cBhvr>
                                        <p:cTn id="83" dur="26">
                                          <p:stCondLst>
                                            <p:cond delay="1808"/>
                                          </p:stCondLst>
                                        </p:cTn>
                                        <p:tgtEl>
                                          <p:spTgt spid="2"/>
                                        </p:tgtEl>
                                      </p:cBhvr>
                                      <p:to x="100000" y="95000"/>
                                    </p:animScale>
                                    <p:animScale>
                                      <p:cBhvr>
                                        <p:cTn id="84" dur="166" decel="50000">
                                          <p:stCondLst>
                                            <p:cond delay="1834"/>
                                          </p:stCondLst>
                                        </p:cTn>
                                        <p:tgtEl>
                                          <p:spTgt spid="2"/>
                                        </p:tgtEl>
                                      </p:cBhvr>
                                      <p:to x="100000" y="100000"/>
                                    </p:animScale>
                                  </p:childTnLst>
                                </p:cTn>
                              </p:par>
                              <p:par>
                                <p:cTn id="85" presetID="26" presetClass="entr" presetSubtype="0" fill="hold" grpId="0" nodeType="with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wipe(down)">
                                      <p:cBhvr>
                                        <p:cTn id="87" dur="580">
                                          <p:stCondLst>
                                            <p:cond delay="0"/>
                                          </p:stCondLst>
                                        </p:cTn>
                                        <p:tgtEl>
                                          <p:spTgt spid="3"/>
                                        </p:tgtEl>
                                      </p:cBhvr>
                                    </p:animEffect>
                                    <p:anim calcmode="lin" valueType="num">
                                      <p:cBhvr>
                                        <p:cTn id="8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93" dur="26">
                                          <p:stCondLst>
                                            <p:cond delay="650"/>
                                          </p:stCondLst>
                                        </p:cTn>
                                        <p:tgtEl>
                                          <p:spTgt spid="3"/>
                                        </p:tgtEl>
                                      </p:cBhvr>
                                      <p:to x="100000" y="60000"/>
                                    </p:animScale>
                                    <p:animScale>
                                      <p:cBhvr>
                                        <p:cTn id="94" dur="166" decel="50000">
                                          <p:stCondLst>
                                            <p:cond delay="676"/>
                                          </p:stCondLst>
                                        </p:cTn>
                                        <p:tgtEl>
                                          <p:spTgt spid="3"/>
                                        </p:tgtEl>
                                      </p:cBhvr>
                                      <p:to x="100000" y="100000"/>
                                    </p:animScale>
                                    <p:animScale>
                                      <p:cBhvr>
                                        <p:cTn id="95" dur="26">
                                          <p:stCondLst>
                                            <p:cond delay="1312"/>
                                          </p:stCondLst>
                                        </p:cTn>
                                        <p:tgtEl>
                                          <p:spTgt spid="3"/>
                                        </p:tgtEl>
                                      </p:cBhvr>
                                      <p:to x="100000" y="80000"/>
                                    </p:animScale>
                                    <p:animScale>
                                      <p:cBhvr>
                                        <p:cTn id="96" dur="166" decel="50000">
                                          <p:stCondLst>
                                            <p:cond delay="1338"/>
                                          </p:stCondLst>
                                        </p:cTn>
                                        <p:tgtEl>
                                          <p:spTgt spid="3"/>
                                        </p:tgtEl>
                                      </p:cBhvr>
                                      <p:to x="100000" y="100000"/>
                                    </p:animScale>
                                    <p:animScale>
                                      <p:cBhvr>
                                        <p:cTn id="97" dur="26">
                                          <p:stCondLst>
                                            <p:cond delay="1642"/>
                                          </p:stCondLst>
                                        </p:cTn>
                                        <p:tgtEl>
                                          <p:spTgt spid="3"/>
                                        </p:tgtEl>
                                      </p:cBhvr>
                                      <p:to x="100000" y="90000"/>
                                    </p:animScale>
                                    <p:animScale>
                                      <p:cBhvr>
                                        <p:cTn id="98" dur="166" decel="50000">
                                          <p:stCondLst>
                                            <p:cond delay="1668"/>
                                          </p:stCondLst>
                                        </p:cTn>
                                        <p:tgtEl>
                                          <p:spTgt spid="3"/>
                                        </p:tgtEl>
                                      </p:cBhvr>
                                      <p:to x="100000" y="100000"/>
                                    </p:animScale>
                                    <p:animScale>
                                      <p:cBhvr>
                                        <p:cTn id="99" dur="26">
                                          <p:stCondLst>
                                            <p:cond delay="1808"/>
                                          </p:stCondLst>
                                        </p:cTn>
                                        <p:tgtEl>
                                          <p:spTgt spid="3"/>
                                        </p:tgtEl>
                                      </p:cBhvr>
                                      <p:to x="100000" y="95000"/>
                                    </p:animScale>
                                    <p:animScale>
                                      <p:cBhvr>
                                        <p:cTn id="100" dur="166" decel="50000">
                                          <p:stCondLst>
                                            <p:cond delay="1834"/>
                                          </p:stCondLst>
                                        </p:cTn>
                                        <p:tgtEl>
                                          <p:spTgt spid="3"/>
                                        </p:tgtEl>
                                      </p:cBhvr>
                                      <p:to x="100000" y="100000"/>
                                    </p:animScale>
                                  </p:childTnLst>
                                </p:cTn>
                              </p:par>
                              <p:par>
                                <p:cTn id="101" presetID="26" presetClass="entr" presetSubtype="0" fill="hold" grpId="0" nodeType="withEffect">
                                  <p:stCondLst>
                                    <p:cond delay="0"/>
                                  </p:stCondLst>
                                  <p:childTnLst>
                                    <p:set>
                                      <p:cBhvr>
                                        <p:cTn id="102" dur="1" fill="hold">
                                          <p:stCondLst>
                                            <p:cond delay="0"/>
                                          </p:stCondLst>
                                        </p:cTn>
                                        <p:tgtEl>
                                          <p:spTgt spid="4"/>
                                        </p:tgtEl>
                                        <p:attrNameLst>
                                          <p:attrName>style.visibility</p:attrName>
                                        </p:attrNameLst>
                                      </p:cBhvr>
                                      <p:to>
                                        <p:strVal val="visible"/>
                                      </p:to>
                                    </p:set>
                                    <p:animEffect transition="in" filter="wipe(down)">
                                      <p:cBhvr>
                                        <p:cTn id="103" dur="580">
                                          <p:stCondLst>
                                            <p:cond delay="0"/>
                                          </p:stCondLst>
                                        </p:cTn>
                                        <p:tgtEl>
                                          <p:spTgt spid="4"/>
                                        </p:tgtEl>
                                      </p:cBhvr>
                                    </p:animEffect>
                                    <p:anim calcmode="lin" valueType="num">
                                      <p:cBhvr>
                                        <p:cTn id="10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09" dur="26">
                                          <p:stCondLst>
                                            <p:cond delay="650"/>
                                          </p:stCondLst>
                                        </p:cTn>
                                        <p:tgtEl>
                                          <p:spTgt spid="4"/>
                                        </p:tgtEl>
                                      </p:cBhvr>
                                      <p:to x="100000" y="60000"/>
                                    </p:animScale>
                                    <p:animScale>
                                      <p:cBhvr>
                                        <p:cTn id="110" dur="166" decel="50000">
                                          <p:stCondLst>
                                            <p:cond delay="676"/>
                                          </p:stCondLst>
                                        </p:cTn>
                                        <p:tgtEl>
                                          <p:spTgt spid="4"/>
                                        </p:tgtEl>
                                      </p:cBhvr>
                                      <p:to x="100000" y="100000"/>
                                    </p:animScale>
                                    <p:animScale>
                                      <p:cBhvr>
                                        <p:cTn id="111" dur="26">
                                          <p:stCondLst>
                                            <p:cond delay="1312"/>
                                          </p:stCondLst>
                                        </p:cTn>
                                        <p:tgtEl>
                                          <p:spTgt spid="4"/>
                                        </p:tgtEl>
                                      </p:cBhvr>
                                      <p:to x="100000" y="80000"/>
                                    </p:animScale>
                                    <p:animScale>
                                      <p:cBhvr>
                                        <p:cTn id="112" dur="166" decel="50000">
                                          <p:stCondLst>
                                            <p:cond delay="1338"/>
                                          </p:stCondLst>
                                        </p:cTn>
                                        <p:tgtEl>
                                          <p:spTgt spid="4"/>
                                        </p:tgtEl>
                                      </p:cBhvr>
                                      <p:to x="100000" y="100000"/>
                                    </p:animScale>
                                    <p:animScale>
                                      <p:cBhvr>
                                        <p:cTn id="113" dur="26">
                                          <p:stCondLst>
                                            <p:cond delay="1642"/>
                                          </p:stCondLst>
                                        </p:cTn>
                                        <p:tgtEl>
                                          <p:spTgt spid="4"/>
                                        </p:tgtEl>
                                      </p:cBhvr>
                                      <p:to x="100000" y="90000"/>
                                    </p:animScale>
                                    <p:animScale>
                                      <p:cBhvr>
                                        <p:cTn id="114" dur="166" decel="50000">
                                          <p:stCondLst>
                                            <p:cond delay="1668"/>
                                          </p:stCondLst>
                                        </p:cTn>
                                        <p:tgtEl>
                                          <p:spTgt spid="4"/>
                                        </p:tgtEl>
                                      </p:cBhvr>
                                      <p:to x="100000" y="100000"/>
                                    </p:animScale>
                                    <p:animScale>
                                      <p:cBhvr>
                                        <p:cTn id="115" dur="26">
                                          <p:stCondLst>
                                            <p:cond delay="1808"/>
                                          </p:stCondLst>
                                        </p:cTn>
                                        <p:tgtEl>
                                          <p:spTgt spid="4"/>
                                        </p:tgtEl>
                                      </p:cBhvr>
                                      <p:to x="100000" y="95000"/>
                                    </p:animScale>
                                    <p:animScale>
                                      <p:cBhvr>
                                        <p:cTn id="116" dur="166" decel="50000">
                                          <p:stCondLst>
                                            <p:cond delay="1834"/>
                                          </p:stCondLst>
                                        </p:cTn>
                                        <p:tgtEl>
                                          <p:spTgt spid="4"/>
                                        </p:tgtEl>
                                      </p:cBhvr>
                                      <p:to x="100000" y="100000"/>
                                    </p:animScale>
                                  </p:childTnLst>
                                </p:cTn>
                              </p:par>
                              <p:par>
                                <p:cTn id="117" presetID="26" presetClass="entr" presetSubtype="0" fill="hold" grpId="0" nodeType="withEffect">
                                  <p:stCondLst>
                                    <p:cond delay="0"/>
                                  </p:stCondLst>
                                  <p:childTnLst>
                                    <p:set>
                                      <p:cBhvr>
                                        <p:cTn id="118" dur="1" fill="hold">
                                          <p:stCondLst>
                                            <p:cond delay="0"/>
                                          </p:stCondLst>
                                        </p:cTn>
                                        <p:tgtEl>
                                          <p:spTgt spid="5"/>
                                        </p:tgtEl>
                                        <p:attrNameLst>
                                          <p:attrName>style.visibility</p:attrName>
                                        </p:attrNameLst>
                                      </p:cBhvr>
                                      <p:to>
                                        <p:strVal val="visible"/>
                                      </p:to>
                                    </p:set>
                                    <p:animEffect transition="in" filter="wipe(down)">
                                      <p:cBhvr>
                                        <p:cTn id="119" dur="580">
                                          <p:stCondLst>
                                            <p:cond delay="0"/>
                                          </p:stCondLst>
                                        </p:cTn>
                                        <p:tgtEl>
                                          <p:spTgt spid="5"/>
                                        </p:tgtEl>
                                      </p:cBhvr>
                                    </p:animEffect>
                                    <p:anim calcmode="lin" valueType="num">
                                      <p:cBhvr>
                                        <p:cTn id="12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25" dur="26">
                                          <p:stCondLst>
                                            <p:cond delay="650"/>
                                          </p:stCondLst>
                                        </p:cTn>
                                        <p:tgtEl>
                                          <p:spTgt spid="5"/>
                                        </p:tgtEl>
                                      </p:cBhvr>
                                      <p:to x="100000" y="60000"/>
                                    </p:animScale>
                                    <p:animScale>
                                      <p:cBhvr>
                                        <p:cTn id="126" dur="166" decel="50000">
                                          <p:stCondLst>
                                            <p:cond delay="676"/>
                                          </p:stCondLst>
                                        </p:cTn>
                                        <p:tgtEl>
                                          <p:spTgt spid="5"/>
                                        </p:tgtEl>
                                      </p:cBhvr>
                                      <p:to x="100000" y="100000"/>
                                    </p:animScale>
                                    <p:animScale>
                                      <p:cBhvr>
                                        <p:cTn id="127" dur="26">
                                          <p:stCondLst>
                                            <p:cond delay="1312"/>
                                          </p:stCondLst>
                                        </p:cTn>
                                        <p:tgtEl>
                                          <p:spTgt spid="5"/>
                                        </p:tgtEl>
                                      </p:cBhvr>
                                      <p:to x="100000" y="80000"/>
                                    </p:animScale>
                                    <p:animScale>
                                      <p:cBhvr>
                                        <p:cTn id="128" dur="166" decel="50000">
                                          <p:stCondLst>
                                            <p:cond delay="1338"/>
                                          </p:stCondLst>
                                        </p:cTn>
                                        <p:tgtEl>
                                          <p:spTgt spid="5"/>
                                        </p:tgtEl>
                                      </p:cBhvr>
                                      <p:to x="100000" y="100000"/>
                                    </p:animScale>
                                    <p:animScale>
                                      <p:cBhvr>
                                        <p:cTn id="129" dur="26">
                                          <p:stCondLst>
                                            <p:cond delay="1642"/>
                                          </p:stCondLst>
                                        </p:cTn>
                                        <p:tgtEl>
                                          <p:spTgt spid="5"/>
                                        </p:tgtEl>
                                      </p:cBhvr>
                                      <p:to x="100000" y="90000"/>
                                    </p:animScale>
                                    <p:animScale>
                                      <p:cBhvr>
                                        <p:cTn id="130" dur="166" decel="50000">
                                          <p:stCondLst>
                                            <p:cond delay="1668"/>
                                          </p:stCondLst>
                                        </p:cTn>
                                        <p:tgtEl>
                                          <p:spTgt spid="5"/>
                                        </p:tgtEl>
                                      </p:cBhvr>
                                      <p:to x="100000" y="100000"/>
                                    </p:animScale>
                                    <p:animScale>
                                      <p:cBhvr>
                                        <p:cTn id="131" dur="26">
                                          <p:stCondLst>
                                            <p:cond delay="1808"/>
                                          </p:stCondLst>
                                        </p:cTn>
                                        <p:tgtEl>
                                          <p:spTgt spid="5"/>
                                        </p:tgtEl>
                                      </p:cBhvr>
                                      <p:to x="100000" y="95000"/>
                                    </p:animScale>
                                    <p:animScale>
                                      <p:cBhvr>
                                        <p:cTn id="132" dur="166" decel="50000">
                                          <p:stCondLst>
                                            <p:cond delay="1834"/>
                                          </p:stCondLst>
                                        </p:cTn>
                                        <p:tgtEl>
                                          <p:spTgt spid="5"/>
                                        </p:tgtEl>
                                      </p:cBhvr>
                                      <p:to x="100000" y="100000"/>
                                    </p:animScale>
                                  </p:childTnLst>
                                </p:cTn>
                              </p:par>
                              <p:par>
                                <p:cTn id="133" presetID="26" presetClass="entr" presetSubtype="0" fill="hold" grpId="0" nodeType="withEffect">
                                  <p:stCondLst>
                                    <p:cond delay="0"/>
                                  </p:stCondLst>
                                  <p:childTnLst>
                                    <p:set>
                                      <p:cBhvr>
                                        <p:cTn id="134" dur="1" fill="hold">
                                          <p:stCondLst>
                                            <p:cond delay="0"/>
                                          </p:stCondLst>
                                        </p:cTn>
                                        <p:tgtEl>
                                          <p:spTgt spid="6"/>
                                        </p:tgtEl>
                                        <p:attrNameLst>
                                          <p:attrName>style.visibility</p:attrName>
                                        </p:attrNameLst>
                                      </p:cBhvr>
                                      <p:to>
                                        <p:strVal val="visible"/>
                                      </p:to>
                                    </p:set>
                                    <p:animEffect transition="in" filter="wipe(down)">
                                      <p:cBhvr>
                                        <p:cTn id="135" dur="580">
                                          <p:stCondLst>
                                            <p:cond delay="0"/>
                                          </p:stCondLst>
                                        </p:cTn>
                                        <p:tgtEl>
                                          <p:spTgt spid="6"/>
                                        </p:tgtEl>
                                      </p:cBhvr>
                                    </p:animEffect>
                                    <p:anim calcmode="lin" valueType="num">
                                      <p:cBhvr>
                                        <p:cTn id="13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41" dur="26">
                                          <p:stCondLst>
                                            <p:cond delay="650"/>
                                          </p:stCondLst>
                                        </p:cTn>
                                        <p:tgtEl>
                                          <p:spTgt spid="6"/>
                                        </p:tgtEl>
                                      </p:cBhvr>
                                      <p:to x="100000" y="60000"/>
                                    </p:animScale>
                                    <p:animScale>
                                      <p:cBhvr>
                                        <p:cTn id="142" dur="166" decel="50000">
                                          <p:stCondLst>
                                            <p:cond delay="676"/>
                                          </p:stCondLst>
                                        </p:cTn>
                                        <p:tgtEl>
                                          <p:spTgt spid="6"/>
                                        </p:tgtEl>
                                      </p:cBhvr>
                                      <p:to x="100000" y="100000"/>
                                    </p:animScale>
                                    <p:animScale>
                                      <p:cBhvr>
                                        <p:cTn id="143" dur="26">
                                          <p:stCondLst>
                                            <p:cond delay="1312"/>
                                          </p:stCondLst>
                                        </p:cTn>
                                        <p:tgtEl>
                                          <p:spTgt spid="6"/>
                                        </p:tgtEl>
                                      </p:cBhvr>
                                      <p:to x="100000" y="80000"/>
                                    </p:animScale>
                                    <p:animScale>
                                      <p:cBhvr>
                                        <p:cTn id="144" dur="166" decel="50000">
                                          <p:stCondLst>
                                            <p:cond delay="1338"/>
                                          </p:stCondLst>
                                        </p:cTn>
                                        <p:tgtEl>
                                          <p:spTgt spid="6"/>
                                        </p:tgtEl>
                                      </p:cBhvr>
                                      <p:to x="100000" y="100000"/>
                                    </p:animScale>
                                    <p:animScale>
                                      <p:cBhvr>
                                        <p:cTn id="145" dur="26">
                                          <p:stCondLst>
                                            <p:cond delay="1642"/>
                                          </p:stCondLst>
                                        </p:cTn>
                                        <p:tgtEl>
                                          <p:spTgt spid="6"/>
                                        </p:tgtEl>
                                      </p:cBhvr>
                                      <p:to x="100000" y="90000"/>
                                    </p:animScale>
                                    <p:animScale>
                                      <p:cBhvr>
                                        <p:cTn id="146" dur="166" decel="50000">
                                          <p:stCondLst>
                                            <p:cond delay="1668"/>
                                          </p:stCondLst>
                                        </p:cTn>
                                        <p:tgtEl>
                                          <p:spTgt spid="6"/>
                                        </p:tgtEl>
                                      </p:cBhvr>
                                      <p:to x="100000" y="100000"/>
                                    </p:animScale>
                                    <p:animScale>
                                      <p:cBhvr>
                                        <p:cTn id="147" dur="26">
                                          <p:stCondLst>
                                            <p:cond delay="1808"/>
                                          </p:stCondLst>
                                        </p:cTn>
                                        <p:tgtEl>
                                          <p:spTgt spid="6"/>
                                        </p:tgtEl>
                                      </p:cBhvr>
                                      <p:to x="100000" y="95000"/>
                                    </p:animScale>
                                    <p:animScale>
                                      <p:cBhvr>
                                        <p:cTn id="148" dur="166" decel="50000">
                                          <p:stCondLst>
                                            <p:cond delay="1834"/>
                                          </p:stCondLst>
                                        </p:cTn>
                                        <p:tgtEl>
                                          <p:spTgt spid="6"/>
                                        </p:tgtEl>
                                      </p:cBhvr>
                                      <p:to x="100000" y="100000"/>
                                    </p:animScale>
                                  </p:childTnLst>
                                </p:cTn>
                              </p:par>
                              <p:par>
                                <p:cTn id="149" presetID="26" presetClass="entr" presetSubtype="0" fill="hold" grpId="0" nodeType="withEffect">
                                  <p:stCondLst>
                                    <p:cond delay="0"/>
                                  </p:stCondLst>
                                  <p:childTnLst>
                                    <p:set>
                                      <p:cBhvr>
                                        <p:cTn id="150" dur="1" fill="hold">
                                          <p:stCondLst>
                                            <p:cond delay="0"/>
                                          </p:stCondLst>
                                        </p:cTn>
                                        <p:tgtEl>
                                          <p:spTgt spid="7"/>
                                        </p:tgtEl>
                                        <p:attrNameLst>
                                          <p:attrName>style.visibility</p:attrName>
                                        </p:attrNameLst>
                                      </p:cBhvr>
                                      <p:to>
                                        <p:strVal val="visible"/>
                                      </p:to>
                                    </p:set>
                                    <p:animEffect transition="in" filter="wipe(down)">
                                      <p:cBhvr>
                                        <p:cTn id="151" dur="580">
                                          <p:stCondLst>
                                            <p:cond delay="0"/>
                                          </p:stCondLst>
                                        </p:cTn>
                                        <p:tgtEl>
                                          <p:spTgt spid="7"/>
                                        </p:tgtEl>
                                      </p:cBhvr>
                                    </p:animEffect>
                                    <p:anim calcmode="lin" valueType="num">
                                      <p:cBhvr>
                                        <p:cTn id="15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57" dur="26">
                                          <p:stCondLst>
                                            <p:cond delay="650"/>
                                          </p:stCondLst>
                                        </p:cTn>
                                        <p:tgtEl>
                                          <p:spTgt spid="7"/>
                                        </p:tgtEl>
                                      </p:cBhvr>
                                      <p:to x="100000" y="60000"/>
                                    </p:animScale>
                                    <p:animScale>
                                      <p:cBhvr>
                                        <p:cTn id="158" dur="166" decel="50000">
                                          <p:stCondLst>
                                            <p:cond delay="676"/>
                                          </p:stCondLst>
                                        </p:cTn>
                                        <p:tgtEl>
                                          <p:spTgt spid="7"/>
                                        </p:tgtEl>
                                      </p:cBhvr>
                                      <p:to x="100000" y="100000"/>
                                    </p:animScale>
                                    <p:animScale>
                                      <p:cBhvr>
                                        <p:cTn id="159" dur="26">
                                          <p:stCondLst>
                                            <p:cond delay="1312"/>
                                          </p:stCondLst>
                                        </p:cTn>
                                        <p:tgtEl>
                                          <p:spTgt spid="7"/>
                                        </p:tgtEl>
                                      </p:cBhvr>
                                      <p:to x="100000" y="80000"/>
                                    </p:animScale>
                                    <p:animScale>
                                      <p:cBhvr>
                                        <p:cTn id="160" dur="166" decel="50000">
                                          <p:stCondLst>
                                            <p:cond delay="1338"/>
                                          </p:stCondLst>
                                        </p:cTn>
                                        <p:tgtEl>
                                          <p:spTgt spid="7"/>
                                        </p:tgtEl>
                                      </p:cBhvr>
                                      <p:to x="100000" y="100000"/>
                                    </p:animScale>
                                    <p:animScale>
                                      <p:cBhvr>
                                        <p:cTn id="161" dur="26">
                                          <p:stCondLst>
                                            <p:cond delay="1642"/>
                                          </p:stCondLst>
                                        </p:cTn>
                                        <p:tgtEl>
                                          <p:spTgt spid="7"/>
                                        </p:tgtEl>
                                      </p:cBhvr>
                                      <p:to x="100000" y="90000"/>
                                    </p:animScale>
                                    <p:animScale>
                                      <p:cBhvr>
                                        <p:cTn id="162" dur="166" decel="50000">
                                          <p:stCondLst>
                                            <p:cond delay="1668"/>
                                          </p:stCondLst>
                                        </p:cTn>
                                        <p:tgtEl>
                                          <p:spTgt spid="7"/>
                                        </p:tgtEl>
                                      </p:cBhvr>
                                      <p:to x="100000" y="100000"/>
                                    </p:animScale>
                                    <p:animScale>
                                      <p:cBhvr>
                                        <p:cTn id="163" dur="26">
                                          <p:stCondLst>
                                            <p:cond delay="1808"/>
                                          </p:stCondLst>
                                        </p:cTn>
                                        <p:tgtEl>
                                          <p:spTgt spid="7"/>
                                        </p:tgtEl>
                                      </p:cBhvr>
                                      <p:to x="100000" y="95000"/>
                                    </p:animScale>
                                    <p:animScale>
                                      <p:cBhvr>
                                        <p:cTn id="164" dur="166" decel="50000">
                                          <p:stCondLst>
                                            <p:cond delay="1834"/>
                                          </p:stCondLst>
                                        </p:cTn>
                                        <p:tgtEl>
                                          <p:spTgt spid="7"/>
                                        </p:tgtEl>
                                      </p:cBhvr>
                                      <p:to x="100000" y="100000"/>
                                    </p:animScale>
                                  </p:childTnLst>
                                </p:cTn>
                              </p:par>
                              <p:par>
                                <p:cTn id="165" presetID="26" presetClass="entr" presetSubtype="0" fill="hold" grpId="0" nodeType="withEffect">
                                  <p:stCondLst>
                                    <p:cond delay="0"/>
                                  </p:stCondLst>
                                  <p:childTnLst>
                                    <p:set>
                                      <p:cBhvr>
                                        <p:cTn id="166" dur="1" fill="hold">
                                          <p:stCondLst>
                                            <p:cond delay="0"/>
                                          </p:stCondLst>
                                        </p:cTn>
                                        <p:tgtEl>
                                          <p:spTgt spid="9"/>
                                        </p:tgtEl>
                                        <p:attrNameLst>
                                          <p:attrName>style.visibility</p:attrName>
                                        </p:attrNameLst>
                                      </p:cBhvr>
                                      <p:to>
                                        <p:strVal val="visible"/>
                                      </p:to>
                                    </p:set>
                                    <p:animEffect transition="in" filter="wipe(down)">
                                      <p:cBhvr>
                                        <p:cTn id="167" dur="580">
                                          <p:stCondLst>
                                            <p:cond delay="0"/>
                                          </p:stCondLst>
                                        </p:cTn>
                                        <p:tgtEl>
                                          <p:spTgt spid="9"/>
                                        </p:tgtEl>
                                      </p:cBhvr>
                                    </p:animEffect>
                                    <p:anim calcmode="lin" valueType="num">
                                      <p:cBhvr>
                                        <p:cTn id="16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73" dur="26">
                                          <p:stCondLst>
                                            <p:cond delay="650"/>
                                          </p:stCondLst>
                                        </p:cTn>
                                        <p:tgtEl>
                                          <p:spTgt spid="9"/>
                                        </p:tgtEl>
                                      </p:cBhvr>
                                      <p:to x="100000" y="60000"/>
                                    </p:animScale>
                                    <p:animScale>
                                      <p:cBhvr>
                                        <p:cTn id="174" dur="166" decel="50000">
                                          <p:stCondLst>
                                            <p:cond delay="676"/>
                                          </p:stCondLst>
                                        </p:cTn>
                                        <p:tgtEl>
                                          <p:spTgt spid="9"/>
                                        </p:tgtEl>
                                      </p:cBhvr>
                                      <p:to x="100000" y="100000"/>
                                    </p:animScale>
                                    <p:animScale>
                                      <p:cBhvr>
                                        <p:cTn id="175" dur="26">
                                          <p:stCondLst>
                                            <p:cond delay="1312"/>
                                          </p:stCondLst>
                                        </p:cTn>
                                        <p:tgtEl>
                                          <p:spTgt spid="9"/>
                                        </p:tgtEl>
                                      </p:cBhvr>
                                      <p:to x="100000" y="80000"/>
                                    </p:animScale>
                                    <p:animScale>
                                      <p:cBhvr>
                                        <p:cTn id="176" dur="166" decel="50000">
                                          <p:stCondLst>
                                            <p:cond delay="1338"/>
                                          </p:stCondLst>
                                        </p:cTn>
                                        <p:tgtEl>
                                          <p:spTgt spid="9"/>
                                        </p:tgtEl>
                                      </p:cBhvr>
                                      <p:to x="100000" y="100000"/>
                                    </p:animScale>
                                    <p:animScale>
                                      <p:cBhvr>
                                        <p:cTn id="177" dur="26">
                                          <p:stCondLst>
                                            <p:cond delay="1642"/>
                                          </p:stCondLst>
                                        </p:cTn>
                                        <p:tgtEl>
                                          <p:spTgt spid="9"/>
                                        </p:tgtEl>
                                      </p:cBhvr>
                                      <p:to x="100000" y="90000"/>
                                    </p:animScale>
                                    <p:animScale>
                                      <p:cBhvr>
                                        <p:cTn id="178" dur="166" decel="50000">
                                          <p:stCondLst>
                                            <p:cond delay="1668"/>
                                          </p:stCondLst>
                                        </p:cTn>
                                        <p:tgtEl>
                                          <p:spTgt spid="9"/>
                                        </p:tgtEl>
                                      </p:cBhvr>
                                      <p:to x="100000" y="100000"/>
                                    </p:animScale>
                                    <p:animScale>
                                      <p:cBhvr>
                                        <p:cTn id="179" dur="26">
                                          <p:stCondLst>
                                            <p:cond delay="1808"/>
                                          </p:stCondLst>
                                        </p:cTn>
                                        <p:tgtEl>
                                          <p:spTgt spid="9"/>
                                        </p:tgtEl>
                                      </p:cBhvr>
                                      <p:to x="100000" y="95000"/>
                                    </p:animScale>
                                    <p:animScale>
                                      <p:cBhvr>
                                        <p:cTn id="180" dur="166" decel="50000">
                                          <p:stCondLst>
                                            <p:cond delay="1834"/>
                                          </p:stCondLst>
                                        </p:cTn>
                                        <p:tgtEl>
                                          <p:spTgt spid="9"/>
                                        </p:tgtEl>
                                      </p:cBhvr>
                                      <p:to x="100000" y="100000"/>
                                    </p:animScale>
                                  </p:childTnLst>
                                </p:cTn>
                              </p:par>
                              <p:par>
                                <p:cTn id="181" presetID="26" presetClass="entr" presetSubtype="0" fill="hold" grpId="0" nodeType="withEffect">
                                  <p:stCondLst>
                                    <p:cond delay="0"/>
                                  </p:stCondLst>
                                  <p:childTnLst>
                                    <p:set>
                                      <p:cBhvr>
                                        <p:cTn id="182" dur="1" fill="hold">
                                          <p:stCondLst>
                                            <p:cond delay="0"/>
                                          </p:stCondLst>
                                        </p:cTn>
                                        <p:tgtEl>
                                          <p:spTgt spid="10"/>
                                        </p:tgtEl>
                                        <p:attrNameLst>
                                          <p:attrName>style.visibility</p:attrName>
                                        </p:attrNameLst>
                                      </p:cBhvr>
                                      <p:to>
                                        <p:strVal val="visible"/>
                                      </p:to>
                                    </p:set>
                                    <p:animEffect transition="in" filter="wipe(down)">
                                      <p:cBhvr>
                                        <p:cTn id="183" dur="580">
                                          <p:stCondLst>
                                            <p:cond delay="0"/>
                                          </p:stCondLst>
                                        </p:cTn>
                                        <p:tgtEl>
                                          <p:spTgt spid="10"/>
                                        </p:tgtEl>
                                      </p:cBhvr>
                                    </p:animEffect>
                                    <p:anim calcmode="lin" valueType="num">
                                      <p:cBhvr>
                                        <p:cTn id="18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89" dur="26">
                                          <p:stCondLst>
                                            <p:cond delay="650"/>
                                          </p:stCondLst>
                                        </p:cTn>
                                        <p:tgtEl>
                                          <p:spTgt spid="10"/>
                                        </p:tgtEl>
                                      </p:cBhvr>
                                      <p:to x="100000" y="60000"/>
                                    </p:animScale>
                                    <p:animScale>
                                      <p:cBhvr>
                                        <p:cTn id="190" dur="166" decel="50000">
                                          <p:stCondLst>
                                            <p:cond delay="676"/>
                                          </p:stCondLst>
                                        </p:cTn>
                                        <p:tgtEl>
                                          <p:spTgt spid="10"/>
                                        </p:tgtEl>
                                      </p:cBhvr>
                                      <p:to x="100000" y="100000"/>
                                    </p:animScale>
                                    <p:animScale>
                                      <p:cBhvr>
                                        <p:cTn id="191" dur="26">
                                          <p:stCondLst>
                                            <p:cond delay="1312"/>
                                          </p:stCondLst>
                                        </p:cTn>
                                        <p:tgtEl>
                                          <p:spTgt spid="10"/>
                                        </p:tgtEl>
                                      </p:cBhvr>
                                      <p:to x="100000" y="80000"/>
                                    </p:animScale>
                                    <p:animScale>
                                      <p:cBhvr>
                                        <p:cTn id="192" dur="166" decel="50000">
                                          <p:stCondLst>
                                            <p:cond delay="1338"/>
                                          </p:stCondLst>
                                        </p:cTn>
                                        <p:tgtEl>
                                          <p:spTgt spid="10"/>
                                        </p:tgtEl>
                                      </p:cBhvr>
                                      <p:to x="100000" y="100000"/>
                                    </p:animScale>
                                    <p:animScale>
                                      <p:cBhvr>
                                        <p:cTn id="193" dur="26">
                                          <p:stCondLst>
                                            <p:cond delay="1642"/>
                                          </p:stCondLst>
                                        </p:cTn>
                                        <p:tgtEl>
                                          <p:spTgt spid="10"/>
                                        </p:tgtEl>
                                      </p:cBhvr>
                                      <p:to x="100000" y="90000"/>
                                    </p:animScale>
                                    <p:animScale>
                                      <p:cBhvr>
                                        <p:cTn id="194" dur="166" decel="50000">
                                          <p:stCondLst>
                                            <p:cond delay="1668"/>
                                          </p:stCondLst>
                                        </p:cTn>
                                        <p:tgtEl>
                                          <p:spTgt spid="10"/>
                                        </p:tgtEl>
                                      </p:cBhvr>
                                      <p:to x="100000" y="100000"/>
                                    </p:animScale>
                                    <p:animScale>
                                      <p:cBhvr>
                                        <p:cTn id="195" dur="26">
                                          <p:stCondLst>
                                            <p:cond delay="1808"/>
                                          </p:stCondLst>
                                        </p:cTn>
                                        <p:tgtEl>
                                          <p:spTgt spid="10"/>
                                        </p:tgtEl>
                                      </p:cBhvr>
                                      <p:to x="100000" y="95000"/>
                                    </p:animScale>
                                    <p:animScale>
                                      <p:cBhvr>
                                        <p:cTn id="196" dur="166" decel="50000">
                                          <p:stCondLst>
                                            <p:cond delay="1834"/>
                                          </p:stCondLst>
                                        </p:cTn>
                                        <p:tgtEl>
                                          <p:spTgt spid="10"/>
                                        </p:tgtEl>
                                      </p:cBhvr>
                                      <p:to x="100000" y="100000"/>
                                    </p:animScale>
                                  </p:childTnLst>
                                </p:cTn>
                              </p:par>
                              <p:par>
                                <p:cTn id="197" presetID="26" presetClass="entr" presetSubtype="0" fill="hold" grpId="0" nodeType="withEffect">
                                  <p:stCondLst>
                                    <p:cond delay="0"/>
                                  </p:stCondLst>
                                  <p:childTnLst>
                                    <p:set>
                                      <p:cBhvr>
                                        <p:cTn id="198" dur="1" fill="hold">
                                          <p:stCondLst>
                                            <p:cond delay="0"/>
                                          </p:stCondLst>
                                        </p:cTn>
                                        <p:tgtEl>
                                          <p:spTgt spid="12"/>
                                        </p:tgtEl>
                                        <p:attrNameLst>
                                          <p:attrName>style.visibility</p:attrName>
                                        </p:attrNameLst>
                                      </p:cBhvr>
                                      <p:to>
                                        <p:strVal val="visible"/>
                                      </p:to>
                                    </p:set>
                                    <p:animEffect transition="in" filter="wipe(down)">
                                      <p:cBhvr>
                                        <p:cTn id="199" dur="580">
                                          <p:stCondLst>
                                            <p:cond delay="0"/>
                                          </p:stCondLst>
                                        </p:cTn>
                                        <p:tgtEl>
                                          <p:spTgt spid="12"/>
                                        </p:tgtEl>
                                      </p:cBhvr>
                                    </p:animEffect>
                                    <p:anim calcmode="lin" valueType="num">
                                      <p:cBhvr>
                                        <p:cTn id="20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05" dur="26">
                                          <p:stCondLst>
                                            <p:cond delay="650"/>
                                          </p:stCondLst>
                                        </p:cTn>
                                        <p:tgtEl>
                                          <p:spTgt spid="12"/>
                                        </p:tgtEl>
                                      </p:cBhvr>
                                      <p:to x="100000" y="60000"/>
                                    </p:animScale>
                                    <p:animScale>
                                      <p:cBhvr>
                                        <p:cTn id="206" dur="166" decel="50000">
                                          <p:stCondLst>
                                            <p:cond delay="676"/>
                                          </p:stCondLst>
                                        </p:cTn>
                                        <p:tgtEl>
                                          <p:spTgt spid="12"/>
                                        </p:tgtEl>
                                      </p:cBhvr>
                                      <p:to x="100000" y="100000"/>
                                    </p:animScale>
                                    <p:animScale>
                                      <p:cBhvr>
                                        <p:cTn id="207" dur="26">
                                          <p:stCondLst>
                                            <p:cond delay="1312"/>
                                          </p:stCondLst>
                                        </p:cTn>
                                        <p:tgtEl>
                                          <p:spTgt spid="12"/>
                                        </p:tgtEl>
                                      </p:cBhvr>
                                      <p:to x="100000" y="80000"/>
                                    </p:animScale>
                                    <p:animScale>
                                      <p:cBhvr>
                                        <p:cTn id="208" dur="166" decel="50000">
                                          <p:stCondLst>
                                            <p:cond delay="1338"/>
                                          </p:stCondLst>
                                        </p:cTn>
                                        <p:tgtEl>
                                          <p:spTgt spid="12"/>
                                        </p:tgtEl>
                                      </p:cBhvr>
                                      <p:to x="100000" y="100000"/>
                                    </p:animScale>
                                    <p:animScale>
                                      <p:cBhvr>
                                        <p:cTn id="209" dur="26">
                                          <p:stCondLst>
                                            <p:cond delay="1642"/>
                                          </p:stCondLst>
                                        </p:cTn>
                                        <p:tgtEl>
                                          <p:spTgt spid="12"/>
                                        </p:tgtEl>
                                      </p:cBhvr>
                                      <p:to x="100000" y="90000"/>
                                    </p:animScale>
                                    <p:animScale>
                                      <p:cBhvr>
                                        <p:cTn id="210" dur="166" decel="50000">
                                          <p:stCondLst>
                                            <p:cond delay="1668"/>
                                          </p:stCondLst>
                                        </p:cTn>
                                        <p:tgtEl>
                                          <p:spTgt spid="12"/>
                                        </p:tgtEl>
                                      </p:cBhvr>
                                      <p:to x="100000" y="100000"/>
                                    </p:animScale>
                                    <p:animScale>
                                      <p:cBhvr>
                                        <p:cTn id="211" dur="26">
                                          <p:stCondLst>
                                            <p:cond delay="1808"/>
                                          </p:stCondLst>
                                        </p:cTn>
                                        <p:tgtEl>
                                          <p:spTgt spid="12"/>
                                        </p:tgtEl>
                                      </p:cBhvr>
                                      <p:to x="100000" y="95000"/>
                                    </p:animScale>
                                    <p:animScale>
                                      <p:cBhvr>
                                        <p:cTn id="212" dur="166" decel="50000">
                                          <p:stCondLst>
                                            <p:cond delay="1834"/>
                                          </p:stCondLst>
                                        </p:cTn>
                                        <p:tgtEl>
                                          <p:spTgt spid="12"/>
                                        </p:tgtEl>
                                      </p:cBhvr>
                                      <p:to x="100000" y="100000"/>
                                    </p:animScale>
                                  </p:childTnLst>
                                </p:cTn>
                              </p:par>
                              <p:par>
                                <p:cTn id="213" presetID="26" presetClass="entr" presetSubtype="0" fill="hold" grpId="0" nodeType="withEffect">
                                  <p:stCondLst>
                                    <p:cond delay="0"/>
                                  </p:stCondLst>
                                  <p:childTnLst>
                                    <p:set>
                                      <p:cBhvr>
                                        <p:cTn id="214" dur="1" fill="hold">
                                          <p:stCondLst>
                                            <p:cond delay="0"/>
                                          </p:stCondLst>
                                        </p:cTn>
                                        <p:tgtEl>
                                          <p:spTgt spid="13"/>
                                        </p:tgtEl>
                                        <p:attrNameLst>
                                          <p:attrName>style.visibility</p:attrName>
                                        </p:attrNameLst>
                                      </p:cBhvr>
                                      <p:to>
                                        <p:strVal val="visible"/>
                                      </p:to>
                                    </p:set>
                                    <p:animEffect transition="in" filter="wipe(down)">
                                      <p:cBhvr>
                                        <p:cTn id="215" dur="580">
                                          <p:stCondLst>
                                            <p:cond delay="0"/>
                                          </p:stCondLst>
                                        </p:cTn>
                                        <p:tgtEl>
                                          <p:spTgt spid="13"/>
                                        </p:tgtEl>
                                      </p:cBhvr>
                                    </p:animEffect>
                                    <p:anim calcmode="lin" valueType="num">
                                      <p:cBhvr>
                                        <p:cTn id="21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21" dur="26">
                                          <p:stCondLst>
                                            <p:cond delay="650"/>
                                          </p:stCondLst>
                                        </p:cTn>
                                        <p:tgtEl>
                                          <p:spTgt spid="13"/>
                                        </p:tgtEl>
                                      </p:cBhvr>
                                      <p:to x="100000" y="60000"/>
                                    </p:animScale>
                                    <p:animScale>
                                      <p:cBhvr>
                                        <p:cTn id="222" dur="166" decel="50000">
                                          <p:stCondLst>
                                            <p:cond delay="676"/>
                                          </p:stCondLst>
                                        </p:cTn>
                                        <p:tgtEl>
                                          <p:spTgt spid="13"/>
                                        </p:tgtEl>
                                      </p:cBhvr>
                                      <p:to x="100000" y="100000"/>
                                    </p:animScale>
                                    <p:animScale>
                                      <p:cBhvr>
                                        <p:cTn id="223" dur="26">
                                          <p:stCondLst>
                                            <p:cond delay="1312"/>
                                          </p:stCondLst>
                                        </p:cTn>
                                        <p:tgtEl>
                                          <p:spTgt spid="13"/>
                                        </p:tgtEl>
                                      </p:cBhvr>
                                      <p:to x="100000" y="80000"/>
                                    </p:animScale>
                                    <p:animScale>
                                      <p:cBhvr>
                                        <p:cTn id="224" dur="166" decel="50000">
                                          <p:stCondLst>
                                            <p:cond delay="1338"/>
                                          </p:stCondLst>
                                        </p:cTn>
                                        <p:tgtEl>
                                          <p:spTgt spid="13"/>
                                        </p:tgtEl>
                                      </p:cBhvr>
                                      <p:to x="100000" y="100000"/>
                                    </p:animScale>
                                    <p:animScale>
                                      <p:cBhvr>
                                        <p:cTn id="225" dur="26">
                                          <p:stCondLst>
                                            <p:cond delay="1642"/>
                                          </p:stCondLst>
                                        </p:cTn>
                                        <p:tgtEl>
                                          <p:spTgt spid="13"/>
                                        </p:tgtEl>
                                      </p:cBhvr>
                                      <p:to x="100000" y="90000"/>
                                    </p:animScale>
                                    <p:animScale>
                                      <p:cBhvr>
                                        <p:cTn id="226" dur="166" decel="50000">
                                          <p:stCondLst>
                                            <p:cond delay="1668"/>
                                          </p:stCondLst>
                                        </p:cTn>
                                        <p:tgtEl>
                                          <p:spTgt spid="13"/>
                                        </p:tgtEl>
                                      </p:cBhvr>
                                      <p:to x="100000" y="100000"/>
                                    </p:animScale>
                                    <p:animScale>
                                      <p:cBhvr>
                                        <p:cTn id="227" dur="26">
                                          <p:stCondLst>
                                            <p:cond delay="1808"/>
                                          </p:stCondLst>
                                        </p:cTn>
                                        <p:tgtEl>
                                          <p:spTgt spid="13"/>
                                        </p:tgtEl>
                                      </p:cBhvr>
                                      <p:to x="100000" y="95000"/>
                                    </p:animScale>
                                    <p:animScale>
                                      <p:cBhvr>
                                        <p:cTn id="228" dur="166" decel="50000">
                                          <p:stCondLst>
                                            <p:cond delay="1834"/>
                                          </p:stCondLst>
                                        </p:cTn>
                                        <p:tgtEl>
                                          <p:spTgt spid="13"/>
                                        </p:tgtEl>
                                      </p:cBhvr>
                                      <p:to x="100000" y="100000"/>
                                    </p:animScale>
                                  </p:childTnLst>
                                </p:cTn>
                              </p:par>
                              <p:par>
                                <p:cTn id="229" presetID="26" presetClass="entr" presetSubtype="0" fill="hold" grpId="0" nodeType="withEffect">
                                  <p:stCondLst>
                                    <p:cond delay="0"/>
                                  </p:stCondLst>
                                  <p:childTnLst>
                                    <p:set>
                                      <p:cBhvr>
                                        <p:cTn id="230" dur="1" fill="hold">
                                          <p:stCondLst>
                                            <p:cond delay="0"/>
                                          </p:stCondLst>
                                        </p:cTn>
                                        <p:tgtEl>
                                          <p:spTgt spid="14"/>
                                        </p:tgtEl>
                                        <p:attrNameLst>
                                          <p:attrName>style.visibility</p:attrName>
                                        </p:attrNameLst>
                                      </p:cBhvr>
                                      <p:to>
                                        <p:strVal val="visible"/>
                                      </p:to>
                                    </p:set>
                                    <p:animEffect transition="in" filter="wipe(down)">
                                      <p:cBhvr>
                                        <p:cTn id="231" dur="580">
                                          <p:stCondLst>
                                            <p:cond delay="0"/>
                                          </p:stCondLst>
                                        </p:cTn>
                                        <p:tgtEl>
                                          <p:spTgt spid="14"/>
                                        </p:tgtEl>
                                      </p:cBhvr>
                                    </p:animEffect>
                                    <p:anim calcmode="lin" valueType="num">
                                      <p:cBhvr>
                                        <p:cTn id="232"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237" dur="26">
                                          <p:stCondLst>
                                            <p:cond delay="650"/>
                                          </p:stCondLst>
                                        </p:cTn>
                                        <p:tgtEl>
                                          <p:spTgt spid="14"/>
                                        </p:tgtEl>
                                      </p:cBhvr>
                                      <p:to x="100000" y="60000"/>
                                    </p:animScale>
                                    <p:animScale>
                                      <p:cBhvr>
                                        <p:cTn id="238" dur="166" decel="50000">
                                          <p:stCondLst>
                                            <p:cond delay="676"/>
                                          </p:stCondLst>
                                        </p:cTn>
                                        <p:tgtEl>
                                          <p:spTgt spid="14"/>
                                        </p:tgtEl>
                                      </p:cBhvr>
                                      <p:to x="100000" y="100000"/>
                                    </p:animScale>
                                    <p:animScale>
                                      <p:cBhvr>
                                        <p:cTn id="239" dur="26">
                                          <p:stCondLst>
                                            <p:cond delay="1312"/>
                                          </p:stCondLst>
                                        </p:cTn>
                                        <p:tgtEl>
                                          <p:spTgt spid="14"/>
                                        </p:tgtEl>
                                      </p:cBhvr>
                                      <p:to x="100000" y="80000"/>
                                    </p:animScale>
                                    <p:animScale>
                                      <p:cBhvr>
                                        <p:cTn id="240" dur="166" decel="50000">
                                          <p:stCondLst>
                                            <p:cond delay="1338"/>
                                          </p:stCondLst>
                                        </p:cTn>
                                        <p:tgtEl>
                                          <p:spTgt spid="14"/>
                                        </p:tgtEl>
                                      </p:cBhvr>
                                      <p:to x="100000" y="100000"/>
                                    </p:animScale>
                                    <p:animScale>
                                      <p:cBhvr>
                                        <p:cTn id="241" dur="26">
                                          <p:stCondLst>
                                            <p:cond delay="1642"/>
                                          </p:stCondLst>
                                        </p:cTn>
                                        <p:tgtEl>
                                          <p:spTgt spid="14"/>
                                        </p:tgtEl>
                                      </p:cBhvr>
                                      <p:to x="100000" y="90000"/>
                                    </p:animScale>
                                    <p:animScale>
                                      <p:cBhvr>
                                        <p:cTn id="242" dur="166" decel="50000">
                                          <p:stCondLst>
                                            <p:cond delay="1668"/>
                                          </p:stCondLst>
                                        </p:cTn>
                                        <p:tgtEl>
                                          <p:spTgt spid="14"/>
                                        </p:tgtEl>
                                      </p:cBhvr>
                                      <p:to x="100000" y="100000"/>
                                    </p:animScale>
                                    <p:animScale>
                                      <p:cBhvr>
                                        <p:cTn id="243" dur="26">
                                          <p:stCondLst>
                                            <p:cond delay="1808"/>
                                          </p:stCondLst>
                                        </p:cTn>
                                        <p:tgtEl>
                                          <p:spTgt spid="14"/>
                                        </p:tgtEl>
                                      </p:cBhvr>
                                      <p:to x="100000" y="95000"/>
                                    </p:animScale>
                                    <p:animScale>
                                      <p:cBhvr>
                                        <p:cTn id="244" dur="166" decel="50000">
                                          <p:stCondLst>
                                            <p:cond delay="1834"/>
                                          </p:stCondLst>
                                        </p:cTn>
                                        <p:tgtEl>
                                          <p:spTgt spid="14"/>
                                        </p:tgtEl>
                                      </p:cBhvr>
                                      <p:to x="100000" y="100000"/>
                                    </p:animScale>
                                  </p:childTnLst>
                                </p:cTn>
                              </p:par>
                              <p:par>
                                <p:cTn id="245" presetID="26" presetClass="entr" presetSubtype="0" fill="hold" grpId="0" nodeType="withEffect">
                                  <p:stCondLst>
                                    <p:cond delay="0"/>
                                  </p:stCondLst>
                                  <p:childTnLst>
                                    <p:set>
                                      <p:cBhvr>
                                        <p:cTn id="246" dur="1" fill="hold">
                                          <p:stCondLst>
                                            <p:cond delay="0"/>
                                          </p:stCondLst>
                                        </p:cTn>
                                        <p:tgtEl>
                                          <p:spTgt spid="15"/>
                                        </p:tgtEl>
                                        <p:attrNameLst>
                                          <p:attrName>style.visibility</p:attrName>
                                        </p:attrNameLst>
                                      </p:cBhvr>
                                      <p:to>
                                        <p:strVal val="visible"/>
                                      </p:to>
                                    </p:set>
                                    <p:animEffect transition="in" filter="wipe(down)">
                                      <p:cBhvr>
                                        <p:cTn id="247" dur="580">
                                          <p:stCondLst>
                                            <p:cond delay="0"/>
                                          </p:stCondLst>
                                        </p:cTn>
                                        <p:tgtEl>
                                          <p:spTgt spid="15"/>
                                        </p:tgtEl>
                                      </p:cBhvr>
                                    </p:animEffect>
                                    <p:anim calcmode="lin" valueType="num">
                                      <p:cBhvr>
                                        <p:cTn id="24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53" dur="26">
                                          <p:stCondLst>
                                            <p:cond delay="650"/>
                                          </p:stCondLst>
                                        </p:cTn>
                                        <p:tgtEl>
                                          <p:spTgt spid="15"/>
                                        </p:tgtEl>
                                      </p:cBhvr>
                                      <p:to x="100000" y="60000"/>
                                    </p:animScale>
                                    <p:animScale>
                                      <p:cBhvr>
                                        <p:cTn id="254" dur="166" decel="50000">
                                          <p:stCondLst>
                                            <p:cond delay="676"/>
                                          </p:stCondLst>
                                        </p:cTn>
                                        <p:tgtEl>
                                          <p:spTgt spid="15"/>
                                        </p:tgtEl>
                                      </p:cBhvr>
                                      <p:to x="100000" y="100000"/>
                                    </p:animScale>
                                    <p:animScale>
                                      <p:cBhvr>
                                        <p:cTn id="255" dur="26">
                                          <p:stCondLst>
                                            <p:cond delay="1312"/>
                                          </p:stCondLst>
                                        </p:cTn>
                                        <p:tgtEl>
                                          <p:spTgt spid="15"/>
                                        </p:tgtEl>
                                      </p:cBhvr>
                                      <p:to x="100000" y="80000"/>
                                    </p:animScale>
                                    <p:animScale>
                                      <p:cBhvr>
                                        <p:cTn id="256" dur="166" decel="50000">
                                          <p:stCondLst>
                                            <p:cond delay="1338"/>
                                          </p:stCondLst>
                                        </p:cTn>
                                        <p:tgtEl>
                                          <p:spTgt spid="15"/>
                                        </p:tgtEl>
                                      </p:cBhvr>
                                      <p:to x="100000" y="100000"/>
                                    </p:animScale>
                                    <p:animScale>
                                      <p:cBhvr>
                                        <p:cTn id="257" dur="26">
                                          <p:stCondLst>
                                            <p:cond delay="1642"/>
                                          </p:stCondLst>
                                        </p:cTn>
                                        <p:tgtEl>
                                          <p:spTgt spid="15"/>
                                        </p:tgtEl>
                                      </p:cBhvr>
                                      <p:to x="100000" y="90000"/>
                                    </p:animScale>
                                    <p:animScale>
                                      <p:cBhvr>
                                        <p:cTn id="258" dur="166" decel="50000">
                                          <p:stCondLst>
                                            <p:cond delay="1668"/>
                                          </p:stCondLst>
                                        </p:cTn>
                                        <p:tgtEl>
                                          <p:spTgt spid="15"/>
                                        </p:tgtEl>
                                      </p:cBhvr>
                                      <p:to x="100000" y="100000"/>
                                    </p:animScale>
                                    <p:animScale>
                                      <p:cBhvr>
                                        <p:cTn id="259" dur="26">
                                          <p:stCondLst>
                                            <p:cond delay="1808"/>
                                          </p:stCondLst>
                                        </p:cTn>
                                        <p:tgtEl>
                                          <p:spTgt spid="15"/>
                                        </p:tgtEl>
                                      </p:cBhvr>
                                      <p:to x="100000" y="95000"/>
                                    </p:animScale>
                                    <p:animScale>
                                      <p:cBhvr>
                                        <p:cTn id="260" dur="166" decel="50000">
                                          <p:stCondLst>
                                            <p:cond delay="1834"/>
                                          </p:stCondLst>
                                        </p:cTn>
                                        <p:tgtEl>
                                          <p:spTgt spid="15"/>
                                        </p:tgtEl>
                                      </p:cBhvr>
                                      <p:to x="100000" y="100000"/>
                                    </p:animScale>
                                  </p:childTnLst>
                                </p:cTn>
                              </p:par>
                              <p:par>
                                <p:cTn id="261" presetID="26" presetClass="entr" presetSubtype="0" fill="hold" grpId="0" nodeType="withEffect">
                                  <p:stCondLst>
                                    <p:cond delay="0"/>
                                  </p:stCondLst>
                                  <p:childTnLst>
                                    <p:set>
                                      <p:cBhvr>
                                        <p:cTn id="262" dur="1" fill="hold">
                                          <p:stCondLst>
                                            <p:cond delay="0"/>
                                          </p:stCondLst>
                                        </p:cTn>
                                        <p:tgtEl>
                                          <p:spTgt spid="16"/>
                                        </p:tgtEl>
                                        <p:attrNameLst>
                                          <p:attrName>style.visibility</p:attrName>
                                        </p:attrNameLst>
                                      </p:cBhvr>
                                      <p:to>
                                        <p:strVal val="visible"/>
                                      </p:to>
                                    </p:set>
                                    <p:animEffect transition="in" filter="wipe(down)">
                                      <p:cBhvr>
                                        <p:cTn id="263" dur="580">
                                          <p:stCondLst>
                                            <p:cond delay="0"/>
                                          </p:stCondLst>
                                        </p:cTn>
                                        <p:tgtEl>
                                          <p:spTgt spid="16"/>
                                        </p:tgtEl>
                                      </p:cBhvr>
                                    </p:animEffect>
                                    <p:anim calcmode="lin" valueType="num">
                                      <p:cBhvr>
                                        <p:cTn id="264"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69" dur="26">
                                          <p:stCondLst>
                                            <p:cond delay="650"/>
                                          </p:stCondLst>
                                        </p:cTn>
                                        <p:tgtEl>
                                          <p:spTgt spid="16"/>
                                        </p:tgtEl>
                                      </p:cBhvr>
                                      <p:to x="100000" y="60000"/>
                                    </p:animScale>
                                    <p:animScale>
                                      <p:cBhvr>
                                        <p:cTn id="270" dur="166" decel="50000">
                                          <p:stCondLst>
                                            <p:cond delay="676"/>
                                          </p:stCondLst>
                                        </p:cTn>
                                        <p:tgtEl>
                                          <p:spTgt spid="16"/>
                                        </p:tgtEl>
                                      </p:cBhvr>
                                      <p:to x="100000" y="100000"/>
                                    </p:animScale>
                                    <p:animScale>
                                      <p:cBhvr>
                                        <p:cTn id="271" dur="26">
                                          <p:stCondLst>
                                            <p:cond delay="1312"/>
                                          </p:stCondLst>
                                        </p:cTn>
                                        <p:tgtEl>
                                          <p:spTgt spid="16"/>
                                        </p:tgtEl>
                                      </p:cBhvr>
                                      <p:to x="100000" y="80000"/>
                                    </p:animScale>
                                    <p:animScale>
                                      <p:cBhvr>
                                        <p:cTn id="272" dur="166" decel="50000">
                                          <p:stCondLst>
                                            <p:cond delay="1338"/>
                                          </p:stCondLst>
                                        </p:cTn>
                                        <p:tgtEl>
                                          <p:spTgt spid="16"/>
                                        </p:tgtEl>
                                      </p:cBhvr>
                                      <p:to x="100000" y="100000"/>
                                    </p:animScale>
                                    <p:animScale>
                                      <p:cBhvr>
                                        <p:cTn id="273" dur="26">
                                          <p:stCondLst>
                                            <p:cond delay="1642"/>
                                          </p:stCondLst>
                                        </p:cTn>
                                        <p:tgtEl>
                                          <p:spTgt spid="16"/>
                                        </p:tgtEl>
                                      </p:cBhvr>
                                      <p:to x="100000" y="90000"/>
                                    </p:animScale>
                                    <p:animScale>
                                      <p:cBhvr>
                                        <p:cTn id="274" dur="166" decel="50000">
                                          <p:stCondLst>
                                            <p:cond delay="1668"/>
                                          </p:stCondLst>
                                        </p:cTn>
                                        <p:tgtEl>
                                          <p:spTgt spid="16"/>
                                        </p:tgtEl>
                                      </p:cBhvr>
                                      <p:to x="100000" y="100000"/>
                                    </p:animScale>
                                    <p:animScale>
                                      <p:cBhvr>
                                        <p:cTn id="275" dur="26">
                                          <p:stCondLst>
                                            <p:cond delay="1808"/>
                                          </p:stCondLst>
                                        </p:cTn>
                                        <p:tgtEl>
                                          <p:spTgt spid="16"/>
                                        </p:tgtEl>
                                      </p:cBhvr>
                                      <p:to x="100000" y="95000"/>
                                    </p:animScale>
                                    <p:animScale>
                                      <p:cBhvr>
                                        <p:cTn id="276" dur="166" decel="50000">
                                          <p:stCondLst>
                                            <p:cond delay="1834"/>
                                          </p:stCondLst>
                                        </p:cTn>
                                        <p:tgtEl>
                                          <p:spTgt spid="16"/>
                                        </p:tgtEl>
                                      </p:cBhvr>
                                      <p:to x="100000" y="100000"/>
                                    </p:animScale>
                                  </p:childTnLst>
                                </p:cTn>
                              </p:par>
                              <p:par>
                                <p:cTn id="277" presetID="26" presetClass="entr" presetSubtype="0" fill="hold" grpId="0" nodeType="withEffect">
                                  <p:stCondLst>
                                    <p:cond delay="0"/>
                                  </p:stCondLst>
                                  <p:childTnLst>
                                    <p:set>
                                      <p:cBhvr>
                                        <p:cTn id="278" dur="1" fill="hold">
                                          <p:stCondLst>
                                            <p:cond delay="0"/>
                                          </p:stCondLst>
                                        </p:cTn>
                                        <p:tgtEl>
                                          <p:spTgt spid="18"/>
                                        </p:tgtEl>
                                        <p:attrNameLst>
                                          <p:attrName>style.visibility</p:attrName>
                                        </p:attrNameLst>
                                      </p:cBhvr>
                                      <p:to>
                                        <p:strVal val="visible"/>
                                      </p:to>
                                    </p:set>
                                    <p:animEffect transition="in" filter="wipe(down)">
                                      <p:cBhvr>
                                        <p:cTn id="279" dur="580">
                                          <p:stCondLst>
                                            <p:cond delay="0"/>
                                          </p:stCondLst>
                                        </p:cTn>
                                        <p:tgtEl>
                                          <p:spTgt spid="18"/>
                                        </p:tgtEl>
                                      </p:cBhvr>
                                    </p:animEffect>
                                    <p:anim calcmode="lin" valueType="num">
                                      <p:cBhvr>
                                        <p:cTn id="280"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281"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282"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283"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284"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285" dur="26">
                                          <p:stCondLst>
                                            <p:cond delay="650"/>
                                          </p:stCondLst>
                                        </p:cTn>
                                        <p:tgtEl>
                                          <p:spTgt spid="18"/>
                                        </p:tgtEl>
                                      </p:cBhvr>
                                      <p:to x="100000" y="60000"/>
                                    </p:animScale>
                                    <p:animScale>
                                      <p:cBhvr>
                                        <p:cTn id="286" dur="166" decel="50000">
                                          <p:stCondLst>
                                            <p:cond delay="676"/>
                                          </p:stCondLst>
                                        </p:cTn>
                                        <p:tgtEl>
                                          <p:spTgt spid="18"/>
                                        </p:tgtEl>
                                      </p:cBhvr>
                                      <p:to x="100000" y="100000"/>
                                    </p:animScale>
                                    <p:animScale>
                                      <p:cBhvr>
                                        <p:cTn id="287" dur="26">
                                          <p:stCondLst>
                                            <p:cond delay="1312"/>
                                          </p:stCondLst>
                                        </p:cTn>
                                        <p:tgtEl>
                                          <p:spTgt spid="18"/>
                                        </p:tgtEl>
                                      </p:cBhvr>
                                      <p:to x="100000" y="80000"/>
                                    </p:animScale>
                                    <p:animScale>
                                      <p:cBhvr>
                                        <p:cTn id="288" dur="166" decel="50000">
                                          <p:stCondLst>
                                            <p:cond delay="1338"/>
                                          </p:stCondLst>
                                        </p:cTn>
                                        <p:tgtEl>
                                          <p:spTgt spid="18"/>
                                        </p:tgtEl>
                                      </p:cBhvr>
                                      <p:to x="100000" y="100000"/>
                                    </p:animScale>
                                    <p:animScale>
                                      <p:cBhvr>
                                        <p:cTn id="289" dur="26">
                                          <p:stCondLst>
                                            <p:cond delay="1642"/>
                                          </p:stCondLst>
                                        </p:cTn>
                                        <p:tgtEl>
                                          <p:spTgt spid="18"/>
                                        </p:tgtEl>
                                      </p:cBhvr>
                                      <p:to x="100000" y="90000"/>
                                    </p:animScale>
                                    <p:animScale>
                                      <p:cBhvr>
                                        <p:cTn id="290" dur="166" decel="50000">
                                          <p:stCondLst>
                                            <p:cond delay="1668"/>
                                          </p:stCondLst>
                                        </p:cTn>
                                        <p:tgtEl>
                                          <p:spTgt spid="18"/>
                                        </p:tgtEl>
                                      </p:cBhvr>
                                      <p:to x="100000" y="100000"/>
                                    </p:animScale>
                                    <p:animScale>
                                      <p:cBhvr>
                                        <p:cTn id="291" dur="26">
                                          <p:stCondLst>
                                            <p:cond delay="1808"/>
                                          </p:stCondLst>
                                        </p:cTn>
                                        <p:tgtEl>
                                          <p:spTgt spid="18"/>
                                        </p:tgtEl>
                                      </p:cBhvr>
                                      <p:to x="100000" y="95000"/>
                                    </p:animScale>
                                    <p:animScale>
                                      <p:cBhvr>
                                        <p:cTn id="292" dur="166" decel="50000">
                                          <p:stCondLst>
                                            <p:cond delay="1834"/>
                                          </p:stCondLst>
                                        </p:cTn>
                                        <p:tgtEl>
                                          <p:spTgt spid="18"/>
                                        </p:tgtEl>
                                      </p:cBhvr>
                                      <p:to x="100000" y="100000"/>
                                    </p:animScale>
                                  </p:childTnLst>
                                </p:cTn>
                              </p:par>
                              <p:par>
                                <p:cTn id="293" presetID="26" presetClass="entr" presetSubtype="0" fill="hold" grpId="0" nodeType="withEffect">
                                  <p:stCondLst>
                                    <p:cond delay="0"/>
                                  </p:stCondLst>
                                  <p:childTnLst>
                                    <p:set>
                                      <p:cBhvr>
                                        <p:cTn id="294" dur="1" fill="hold">
                                          <p:stCondLst>
                                            <p:cond delay="0"/>
                                          </p:stCondLst>
                                        </p:cTn>
                                        <p:tgtEl>
                                          <p:spTgt spid="19"/>
                                        </p:tgtEl>
                                        <p:attrNameLst>
                                          <p:attrName>style.visibility</p:attrName>
                                        </p:attrNameLst>
                                      </p:cBhvr>
                                      <p:to>
                                        <p:strVal val="visible"/>
                                      </p:to>
                                    </p:set>
                                    <p:animEffect transition="in" filter="wipe(down)">
                                      <p:cBhvr>
                                        <p:cTn id="295" dur="580">
                                          <p:stCondLst>
                                            <p:cond delay="0"/>
                                          </p:stCondLst>
                                        </p:cTn>
                                        <p:tgtEl>
                                          <p:spTgt spid="19"/>
                                        </p:tgtEl>
                                      </p:cBhvr>
                                    </p:animEffect>
                                    <p:anim calcmode="lin" valueType="num">
                                      <p:cBhvr>
                                        <p:cTn id="296"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297"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298"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299"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300"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301" dur="26">
                                          <p:stCondLst>
                                            <p:cond delay="650"/>
                                          </p:stCondLst>
                                        </p:cTn>
                                        <p:tgtEl>
                                          <p:spTgt spid="19"/>
                                        </p:tgtEl>
                                      </p:cBhvr>
                                      <p:to x="100000" y="60000"/>
                                    </p:animScale>
                                    <p:animScale>
                                      <p:cBhvr>
                                        <p:cTn id="302" dur="166" decel="50000">
                                          <p:stCondLst>
                                            <p:cond delay="676"/>
                                          </p:stCondLst>
                                        </p:cTn>
                                        <p:tgtEl>
                                          <p:spTgt spid="19"/>
                                        </p:tgtEl>
                                      </p:cBhvr>
                                      <p:to x="100000" y="100000"/>
                                    </p:animScale>
                                    <p:animScale>
                                      <p:cBhvr>
                                        <p:cTn id="303" dur="26">
                                          <p:stCondLst>
                                            <p:cond delay="1312"/>
                                          </p:stCondLst>
                                        </p:cTn>
                                        <p:tgtEl>
                                          <p:spTgt spid="19"/>
                                        </p:tgtEl>
                                      </p:cBhvr>
                                      <p:to x="100000" y="80000"/>
                                    </p:animScale>
                                    <p:animScale>
                                      <p:cBhvr>
                                        <p:cTn id="304" dur="166" decel="50000">
                                          <p:stCondLst>
                                            <p:cond delay="1338"/>
                                          </p:stCondLst>
                                        </p:cTn>
                                        <p:tgtEl>
                                          <p:spTgt spid="19"/>
                                        </p:tgtEl>
                                      </p:cBhvr>
                                      <p:to x="100000" y="100000"/>
                                    </p:animScale>
                                    <p:animScale>
                                      <p:cBhvr>
                                        <p:cTn id="305" dur="26">
                                          <p:stCondLst>
                                            <p:cond delay="1642"/>
                                          </p:stCondLst>
                                        </p:cTn>
                                        <p:tgtEl>
                                          <p:spTgt spid="19"/>
                                        </p:tgtEl>
                                      </p:cBhvr>
                                      <p:to x="100000" y="90000"/>
                                    </p:animScale>
                                    <p:animScale>
                                      <p:cBhvr>
                                        <p:cTn id="306" dur="166" decel="50000">
                                          <p:stCondLst>
                                            <p:cond delay="1668"/>
                                          </p:stCondLst>
                                        </p:cTn>
                                        <p:tgtEl>
                                          <p:spTgt spid="19"/>
                                        </p:tgtEl>
                                      </p:cBhvr>
                                      <p:to x="100000" y="100000"/>
                                    </p:animScale>
                                    <p:animScale>
                                      <p:cBhvr>
                                        <p:cTn id="307" dur="26">
                                          <p:stCondLst>
                                            <p:cond delay="1808"/>
                                          </p:stCondLst>
                                        </p:cTn>
                                        <p:tgtEl>
                                          <p:spTgt spid="19"/>
                                        </p:tgtEl>
                                      </p:cBhvr>
                                      <p:to x="100000" y="95000"/>
                                    </p:animScale>
                                    <p:animScale>
                                      <p:cBhvr>
                                        <p:cTn id="308" dur="166" decel="50000">
                                          <p:stCondLst>
                                            <p:cond delay="1834"/>
                                          </p:stCondLst>
                                        </p:cTn>
                                        <p:tgtEl>
                                          <p:spTgt spid="19"/>
                                        </p:tgtEl>
                                      </p:cBhvr>
                                      <p:to x="100000" y="100000"/>
                                    </p:animScale>
                                  </p:childTnLst>
                                </p:cTn>
                              </p:par>
                              <p:par>
                                <p:cTn id="309" presetID="26" presetClass="entr" presetSubtype="0" fill="hold" grpId="0" nodeType="withEffect">
                                  <p:stCondLst>
                                    <p:cond delay="0"/>
                                  </p:stCondLst>
                                  <p:childTnLst>
                                    <p:set>
                                      <p:cBhvr>
                                        <p:cTn id="310" dur="1" fill="hold">
                                          <p:stCondLst>
                                            <p:cond delay="0"/>
                                          </p:stCondLst>
                                        </p:cTn>
                                        <p:tgtEl>
                                          <p:spTgt spid="20"/>
                                        </p:tgtEl>
                                        <p:attrNameLst>
                                          <p:attrName>style.visibility</p:attrName>
                                        </p:attrNameLst>
                                      </p:cBhvr>
                                      <p:to>
                                        <p:strVal val="visible"/>
                                      </p:to>
                                    </p:set>
                                    <p:animEffect transition="in" filter="wipe(down)">
                                      <p:cBhvr>
                                        <p:cTn id="311" dur="580">
                                          <p:stCondLst>
                                            <p:cond delay="0"/>
                                          </p:stCondLst>
                                        </p:cTn>
                                        <p:tgtEl>
                                          <p:spTgt spid="20"/>
                                        </p:tgtEl>
                                      </p:cBhvr>
                                    </p:animEffect>
                                    <p:anim calcmode="lin" valueType="num">
                                      <p:cBhvr>
                                        <p:cTn id="312"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313"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314"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315"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316"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317" dur="26">
                                          <p:stCondLst>
                                            <p:cond delay="650"/>
                                          </p:stCondLst>
                                        </p:cTn>
                                        <p:tgtEl>
                                          <p:spTgt spid="20"/>
                                        </p:tgtEl>
                                      </p:cBhvr>
                                      <p:to x="100000" y="60000"/>
                                    </p:animScale>
                                    <p:animScale>
                                      <p:cBhvr>
                                        <p:cTn id="318" dur="166" decel="50000">
                                          <p:stCondLst>
                                            <p:cond delay="676"/>
                                          </p:stCondLst>
                                        </p:cTn>
                                        <p:tgtEl>
                                          <p:spTgt spid="20"/>
                                        </p:tgtEl>
                                      </p:cBhvr>
                                      <p:to x="100000" y="100000"/>
                                    </p:animScale>
                                    <p:animScale>
                                      <p:cBhvr>
                                        <p:cTn id="319" dur="26">
                                          <p:stCondLst>
                                            <p:cond delay="1312"/>
                                          </p:stCondLst>
                                        </p:cTn>
                                        <p:tgtEl>
                                          <p:spTgt spid="20"/>
                                        </p:tgtEl>
                                      </p:cBhvr>
                                      <p:to x="100000" y="80000"/>
                                    </p:animScale>
                                    <p:animScale>
                                      <p:cBhvr>
                                        <p:cTn id="320" dur="166" decel="50000">
                                          <p:stCondLst>
                                            <p:cond delay="1338"/>
                                          </p:stCondLst>
                                        </p:cTn>
                                        <p:tgtEl>
                                          <p:spTgt spid="20"/>
                                        </p:tgtEl>
                                      </p:cBhvr>
                                      <p:to x="100000" y="100000"/>
                                    </p:animScale>
                                    <p:animScale>
                                      <p:cBhvr>
                                        <p:cTn id="321" dur="26">
                                          <p:stCondLst>
                                            <p:cond delay="1642"/>
                                          </p:stCondLst>
                                        </p:cTn>
                                        <p:tgtEl>
                                          <p:spTgt spid="20"/>
                                        </p:tgtEl>
                                      </p:cBhvr>
                                      <p:to x="100000" y="90000"/>
                                    </p:animScale>
                                    <p:animScale>
                                      <p:cBhvr>
                                        <p:cTn id="322" dur="166" decel="50000">
                                          <p:stCondLst>
                                            <p:cond delay="1668"/>
                                          </p:stCondLst>
                                        </p:cTn>
                                        <p:tgtEl>
                                          <p:spTgt spid="20"/>
                                        </p:tgtEl>
                                      </p:cBhvr>
                                      <p:to x="100000" y="100000"/>
                                    </p:animScale>
                                    <p:animScale>
                                      <p:cBhvr>
                                        <p:cTn id="323" dur="26">
                                          <p:stCondLst>
                                            <p:cond delay="1808"/>
                                          </p:stCondLst>
                                        </p:cTn>
                                        <p:tgtEl>
                                          <p:spTgt spid="20"/>
                                        </p:tgtEl>
                                      </p:cBhvr>
                                      <p:to x="100000" y="95000"/>
                                    </p:animScale>
                                    <p:animScale>
                                      <p:cBhvr>
                                        <p:cTn id="324" dur="166" decel="50000">
                                          <p:stCondLst>
                                            <p:cond delay="1834"/>
                                          </p:stCondLst>
                                        </p:cTn>
                                        <p:tgtEl>
                                          <p:spTgt spid="20"/>
                                        </p:tgtEl>
                                      </p:cBhvr>
                                      <p:to x="100000" y="100000"/>
                                    </p:animScale>
                                  </p:childTnLst>
                                </p:cTn>
                              </p:par>
                              <p:par>
                                <p:cTn id="325" presetID="26" presetClass="entr" presetSubtype="0" fill="hold" grpId="0" nodeType="withEffect">
                                  <p:stCondLst>
                                    <p:cond delay="0"/>
                                  </p:stCondLst>
                                  <p:childTnLst>
                                    <p:set>
                                      <p:cBhvr>
                                        <p:cTn id="326" dur="1" fill="hold">
                                          <p:stCondLst>
                                            <p:cond delay="0"/>
                                          </p:stCondLst>
                                        </p:cTn>
                                        <p:tgtEl>
                                          <p:spTgt spid="21"/>
                                        </p:tgtEl>
                                        <p:attrNameLst>
                                          <p:attrName>style.visibility</p:attrName>
                                        </p:attrNameLst>
                                      </p:cBhvr>
                                      <p:to>
                                        <p:strVal val="visible"/>
                                      </p:to>
                                    </p:set>
                                    <p:animEffect transition="in" filter="wipe(down)">
                                      <p:cBhvr>
                                        <p:cTn id="327" dur="580">
                                          <p:stCondLst>
                                            <p:cond delay="0"/>
                                          </p:stCondLst>
                                        </p:cTn>
                                        <p:tgtEl>
                                          <p:spTgt spid="21"/>
                                        </p:tgtEl>
                                      </p:cBhvr>
                                    </p:animEffect>
                                    <p:anim calcmode="lin" valueType="num">
                                      <p:cBhvr>
                                        <p:cTn id="32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32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33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33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33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333" dur="26">
                                          <p:stCondLst>
                                            <p:cond delay="650"/>
                                          </p:stCondLst>
                                        </p:cTn>
                                        <p:tgtEl>
                                          <p:spTgt spid="21"/>
                                        </p:tgtEl>
                                      </p:cBhvr>
                                      <p:to x="100000" y="60000"/>
                                    </p:animScale>
                                    <p:animScale>
                                      <p:cBhvr>
                                        <p:cTn id="334" dur="166" decel="50000">
                                          <p:stCondLst>
                                            <p:cond delay="676"/>
                                          </p:stCondLst>
                                        </p:cTn>
                                        <p:tgtEl>
                                          <p:spTgt spid="21"/>
                                        </p:tgtEl>
                                      </p:cBhvr>
                                      <p:to x="100000" y="100000"/>
                                    </p:animScale>
                                    <p:animScale>
                                      <p:cBhvr>
                                        <p:cTn id="335" dur="26">
                                          <p:stCondLst>
                                            <p:cond delay="1312"/>
                                          </p:stCondLst>
                                        </p:cTn>
                                        <p:tgtEl>
                                          <p:spTgt spid="21"/>
                                        </p:tgtEl>
                                      </p:cBhvr>
                                      <p:to x="100000" y="80000"/>
                                    </p:animScale>
                                    <p:animScale>
                                      <p:cBhvr>
                                        <p:cTn id="336" dur="166" decel="50000">
                                          <p:stCondLst>
                                            <p:cond delay="1338"/>
                                          </p:stCondLst>
                                        </p:cTn>
                                        <p:tgtEl>
                                          <p:spTgt spid="21"/>
                                        </p:tgtEl>
                                      </p:cBhvr>
                                      <p:to x="100000" y="100000"/>
                                    </p:animScale>
                                    <p:animScale>
                                      <p:cBhvr>
                                        <p:cTn id="337" dur="26">
                                          <p:stCondLst>
                                            <p:cond delay="1642"/>
                                          </p:stCondLst>
                                        </p:cTn>
                                        <p:tgtEl>
                                          <p:spTgt spid="21"/>
                                        </p:tgtEl>
                                      </p:cBhvr>
                                      <p:to x="100000" y="90000"/>
                                    </p:animScale>
                                    <p:animScale>
                                      <p:cBhvr>
                                        <p:cTn id="338" dur="166" decel="50000">
                                          <p:stCondLst>
                                            <p:cond delay="1668"/>
                                          </p:stCondLst>
                                        </p:cTn>
                                        <p:tgtEl>
                                          <p:spTgt spid="21"/>
                                        </p:tgtEl>
                                      </p:cBhvr>
                                      <p:to x="100000" y="100000"/>
                                    </p:animScale>
                                    <p:animScale>
                                      <p:cBhvr>
                                        <p:cTn id="339" dur="26">
                                          <p:stCondLst>
                                            <p:cond delay="1808"/>
                                          </p:stCondLst>
                                        </p:cTn>
                                        <p:tgtEl>
                                          <p:spTgt spid="21"/>
                                        </p:tgtEl>
                                      </p:cBhvr>
                                      <p:to x="100000" y="95000"/>
                                    </p:animScale>
                                    <p:animScale>
                                      <p:cBhvr>
                                        <p:cTn id="340" dur="166" decel="50000">
                                          <p:stCondLst>
                                            <p:cond delay="1834"/>
                                          </p:stCondLst>
                                        </p:cTn>
                                        <p:tgtEl>
                                          <p:spTgt spid="21"/>
                                        </p:tgtEl>
                                      </p:cBhvr>
                                      <p:to x="100000" y="100000"/>
                                    </p:animScale>
                                  </p:childTnLst>
                                </p:cTn>
                              </p:par>
                              <p:par>
                                <p:cTn id="341" presetID="26" presetClass="entr" presetSubtype="0" fill="hold" grpId="0" nodeType="withEffect">
                                  <p:stCondLst>
                                    <p:cond delay="0"/>
                                  </p:stCondLst>
                                  <p:childTnLst>
                                    <p:set>
                                      <p:cBhvr>
                                        <p:cTn id="342" dur="1" fill="hold">
                                          <p:stCondLst>
                                            <p:cond delay="0"/>
                                          </p:stCondLst>
                                        </p:cTn>
                                        <p:tgtEl>
                                          <p:spTgt spid="22"/>
                                        </p:tgtEl>
                                        <p:attrNameLst>
                                          <p:attrName>style.visibility</p:attrName>
                                        </p:attrNameLst>
                                      </p:cBhvr>
                                      <p:to>
                                        <p:strVal val="visible"/>
                                      </p:to>
                                    </p:set>
                                    <p:animEffect transition="in" filter="wipe(down)">
                                      <p:cBhvr>
                                        <p:cTn id="343" dur="580">
                                          <p:stCondLst>
                                            <p:cond delay="0"/>
                                          </p:stCondLst>
                                        </p:cTn>
                                        <p:tgtEl>
                                          <p:spTgt spid="22"/>
                                        </p:tgtEl>
                                      </p:cBhvr>
                                    </p:animEffect>
                                    <p:anim calcmode="lin" valueType="num">
                                      <p:cBhvr>
                                        <p:cTn id="3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3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3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3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3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349" dur="26">
                                          <p:stCondLst>
                                            <p:cond delay="650"/>
                                          </p:stCondLst>
                                        </p:cTn>
                                        <p:tgtEl>
                                          <p:spTgt spid="22"/>
                                        </p:tgtEl>
                                      </p:cBhvr>
                                      <p:to x="100000" y="60000"/>
                                    </p:animScale>
                                    <p:animScale>
                                      <p:cBhvr>
                                        <p:cTn id="350" dur="166" decel="50000">
                                          <p:stCondLst>
                                            <p:cond delay="676"/>
                                          </p:stCondLst>
                                        </p:cTn>
                                        <p:tgtEl>
                                          <p:spTgt spid="22"/>
                                        </p:tgtEl>
                                      </p:cBhvr>
                                      <p:to x="100000" y="100000"/>
                                    </p:animScale>
                                    <p:animScale>
                                      <p:cBhvr>
                                        <p:cTn id="351" dur="26">
                                          <p:stCondLst>
                                            <p:cond delay="1312"/>
                                          </p:stCondLst>
                                        </p:cTn>
                                        <p:tgtEl>
                                          <p:spTgt spid="22"/>
                                        </p:tgtEl>
                                      </p:cBhvr>
                                      <p:to x="100000" y="80000"/>
                                    </p:animScale>
                                    <p:animScale>
                                      <p:cBhvr>
                                        <p:cTn id="352" dur="166" decel="50000">
                                          <p:stCondLst>
                                            <p:cond delay="1338"/>
                                          </p:stCondLst>
                                        </p:cTn>
                                        <p:tgtEl>
                                          <p:spTgt spid="22"/>
                                        </p:tgtEl>
                                      </p:cBhvr>
                                      <p:to x="100000" y="100000"/>
                                    </p:animScale>
                                    <p:animScale>
                                      <p:cBhvr>
                                        <p:cTn id="353" dur="26">
                                          <p:stCondLst>
                                            <p:cond delay="1642"/>
                                          </p:stCondLst>
                                        </p:cTn>
                                        <p:tgtEl>
                                          <p:spTgt spid="22"/>
                                        </p:tgtEl>
                                      </p:cBhvr>
                                      <p:to x="100000" y="90000"/>
                                    </p:animScale>
                                    <p:animScale>
                                      <p:cBhvr>
                                        <p:cTn id="354" dur="166" decel="50000">
                                          <p:stCondLst>
                                            <p:cond delay="1668"/>
                                          </p:stCondLst>
                                        </p:cTn>
                                        <p:tgtEl>
                                          <p:spTgt spid="22"/>
                                        </p:tgtEl>
                                      </p:cBhvr>
                                      <p:to x="100000" y="100000"/>
                                    </p:animScale>
                                    <p:animScale>
                                      <p:cBhvr>
                                        <p:cTn id="355" dur="26">
                                          <p:stCondLst>
                                            <p:cond delay="1808"/>
                                          </p:stCondLst>
                                        </p:cTn>
                                        <p:tgtEl>
                                          <p:spTgt spid="22"/>
                                        </p:tgtEl>
                                      </p:cBhvr>
                                      <p:to x="100000" y="95000"/>
                                    </p:animScale>
                                    <p:animScale>
                                      <p:cBhvr>
                                        <p:cTn id="356" dur="166" decel="50000">
                                          <p:stCondLst>
                                            <p:cond delay="1834"/>
                                          </p:stCondLst>
                                        </p:cTn>
                                        <p:tgtEl>
                                          <p:spTgt spid="22"/>
                                        </p:tgtEl>
                                      </p:cBhvr>
                                      <p:to x="100000" y="100000"/>
                                    </p:animScale>
                                  </p:childTnLst>
                                </p:cTn>
                              </p:par>
                              <p:par>
                                <p:cTn id="357" presetID="26" presetClass="entr" presetSubtype="0" fill="hold" grpId="0" nodeType="withEffect">
                                  <p:stCondLst>
                                    <p:cond delay="0"/>
                                  </p:stCondLst>
                                  <p:childTnLst>
                                    <p:set>
                                      <p:cBhvr>
                                        <p:cTn id="358" dur="1" fill="hold">
                                          <p:stCondLst>
                                            <p:cond delay="0"/>
                                          </p:stCondLst>
                                        </p:cTn>
                                        <p:tgtEl>
                                          <p:spTgt spid="24"/>
                                        </p:tgtEl>
                                        <p:attrNameLst>
                                          <p:attrName>style.visibility</p:attrName>
                                        </p:attrNameLst>
                                      </p:cBhvr>
                                      <p:to>
                                        <p:strVal val="visible"/>
                                      </p:to>
                                    </p:set>
                                    <p:animEffect transition="in" filter="wipe(down)">
                                      <p:cBhvr>
                                        <p:cTn id="359" dur="580">
                                          <p:stCondLst>
                                            <p:cond delay="0"/>
                                          </p:stCondLst>
                                        </p:cTn>
                                        <p:tgtEl>
                                          <p:spTgt spid="24"/>
                                        </p:tgtEl>
                                      </p:cBhvr>
                                    </p:animEffect>
                                    <p:anim calcmode="lin" valueType="num">
                                      <p:cBhvr>
                                        <p:cTn id="360"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361"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362"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363"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364"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365" dur="26">
                                          <p:stCondLst>
                                            <p:cond delay="650"/>
                                          </p:stCondLst>
                                        </p:cTn>
                                        <p:tgtEl>
                                          <p:spTgt spid="24"/>
                                        </p:tgtEl>
                                      </p:cBhvr>
                                      <p:to x="100000" y="60000"/>
                                    </p:animScale>
                                    <p:animScale>
                                      <p:cBhvr>
                                        <p:cTn id="366" dur="166" decel="50000">
                                          <p:stCondLst>
                                            <p:cond delay="676"/>
                                          </p:stCondLst>
                                        </p:cTn>
                                        <p:tgtEl>
                                          <p:spTgt spid="24"/>
                                        </p:tgtEl>
                                      </p:cBhvr>
                                      <p:to x="100000" y="100000"/>
                                    </p:animScale>
                                    <p:animScale>
                                      <p:cBhvr>
                                        <p:cTn id="367" dur="26">
                                          <p:stCondLst>
                                            <p:cond delay="1312"/>
                                          </p:stCondLst>
                                        </p:cTn>
                                        <p:tgtEl>
                                          <p:spTgt spid="24"/>
                                        </p:tgtEl>
                                      </p:cBhvr>
                                      <p:to x="100000" y="80000"/>
                                    </p:animScale>
                                    <p:animScale>
                                      <p:cBhvr>
                                        <p:cTn id="368" dur="166" decel="50000">
                                          <p:stCondLst>
                                            <p:cond delay="1338"/>
                                          </p:stCondLst>
                                        </p:cTn>
                                        <p:tgtEl>
                                          <p:spTgt spid="24"/>
                                        </p:tgtEl>
                                      </p:cBhvr>
                                      <p:to x="100000" y="100000"/>
                                    </p:animScale>
                                    <p:animScale>
                                      <p:cBhvr>
                                        <p:cTn id="369" dur="26">
                                          <p:stCondLst>
                                            <p:cond delay="1642"/>
                                          </p:stCondLst>
                                        </p:cTn>
                                        <p:tgtEl>
                                          <p:spTgt spid="24"/>
                                        </p:tgtEl>
                                      </p:cBhvr>
                                      <p:to x="100000" y="90000"/>
                                    </p:animScale>
                                    <p:animScale>
                                      <p:cBhvr>
                                        <p:cTn id="370" dur="166" decel="50000">
                                          <p:stCondLst>
                                            <p:cond delay="1668"/>
                                          </p:stCondLst>
                                        </p:cTn>
                                        <p:tgtEl>
                                          <p:spTgt spid="24"/>
                                        </p:tgtEl>
                                      </p:cBhvr>
                                      <p:to x="100000" y="100000"/>
                                    </p:animScale>
                                    <p:animScale>
                                      <p:cBhvr>
                                        <p:cTn id="371" dur="26">
                                          <p:stCondLst>
                                            <p:cond delay="1808"/>
                                          </p:stCondLst>
                                        </p:cTn>
                                        <p:tgtEl>
                                          <p:spTgt spid="24"/>
                                        </p:tgtEl>
                                      </p:cBhvr>
                                      <p:to x="100000" y="95000"/>
                                    </p:animScale>
                                    <p:animScale>
                                      <p:cBhvr>
                                        <p:cTn id="372" dur="166" decel="50000">
                                          <p:stCondLst>
                                            <p:cond delay="1834"/>
                                          </p:stCondLst>
                                        </p:cTn>
                                        <p:tgtEl>
                                          <p:spTgt spid="24"/>
                                        </p:tgtEl>
                                      </p:cBhvr>
                                      <p:to x="100000" y="100000"/>
                                    </p:animScale>
                                  </p:childTnLst>
                                </p:cTn>
                              </p:par>
                              <p:par>
                                <p:cTn id="373" presetID="26" presetClass="entr" presetSubtype="0" fill="hold" grpId="0" nodeType="withEffect">
                                  <p:stCondLst>
                                    <p:cond delay="0"/>
                                  </p:stCondLst>
                                  <p:childTnLst>
                                    <p:set>
                                      <p:cBhvr>
                                        <p:cTn id="374" dur="1" fill="hold">
                                          <p:stCondLst>
                                            <p:cond delay="0"/>
                                          </p:stCondLst>
                                        </p:cTn>
                                        <p:tgtEl>
                                          <p:spTgt spid="25"/>
                                        </p:tgtEl>
                                        <p:attrNameLst>
                                          <p:attrName>style.visibility</p:attrName>
                                        </p:attrNameLst>
                                      </p:cBhvr>
                                      <p:to>
                                        <p:strVal val="visible"/>
                                      </p:to>
                                    </p:set>
                                    <p:animEffect transition="in" filter="wipe(down)">
                                      <p:cBhvr>
                                        <p:cTn id="375" dur="580">
                                          <p:stCondLst>
                                            <p:cond delay="0"/>
                                          </p:stCondLst>
                                        </p:cTn>
                                        <p:tgtEl>
                                          <p:spTgt spid="25"/>
                                        </p:tgtEl>
                                      </p:cBhvr>
                                    </p:animEffect>
                                    <p:anim calcmode="lin" valueType="num">
                                      <p:cBhvr>
                                        <p:cTn id="376"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377"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378"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379"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380"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381" dur="26">
                                          <p:stCondLst>
                                            <p:cond delay="650"/>
                                          </p:stCondLst>
                                        </p:cTn>
                                        <p:tgtEl>
                                          <p:spTgt spid="25"/>
                                        </p:tgtEl>
                                      </p:cBhvr>
                                      <p:to x="100000" y="60000"/>
                                    </p:animScale>
                                    <p:animScale>
                                      <p:cBhvr>
                                        <p:cTn id="382" dur="166" decel="50000">
                                          <p:stCondLst>
                                            <p:cond delay="676"/>
                                          </p:stCondLst>
                                        </p:cTn>
                                        <p:tgtEl>
                                          <p:spTgt spid="25"/>
                                        </p:tgtEl>
                                      </p:cBhvr>
                                      <p:to x="100000" y="100000"/>
                                    </p:animScale>
                                    <p:animScale>
                                      <p:cBhvr>
                                        <p:cTn id="383" dur="26">
                                          <p:stCondLst>
                                            <p:cond delay="1312"/>
                                          </p:stCondLst>
                                        </p:cTn>
                                        <p:tgtEl>
                                          <p:spTgt spid="25"/>
                                        </p:tgtEl>
                                      </p:cBhvr>
                                      <p:to x="100000" y="80000"/>
                                    </p:animScale>
                                    <p:animScale>
                                      <p:cBhvr>
                                        <p:cTn id="384" dur="166" decel="50000">
                                          <p:stCondLst>
                                            <p:cond delay="1338"/>
                                          </p:stCondLst>
                                        </p:cTn>
                                        <p:tgtEl>
                                          <p:spTgt spid="25"/>
                                        </p:tgtEl>
                                      </p:cBhvr>
                                      <p:to x="100000" y="100000"/>
                                    </p:animScale>
                                    <p:animScale>
                                      <p:cBhvr>
                                        <p:cTn id="385" dur="26">
                                          <p:stCondLst>
                                            <p:cond delay="1642"/>
                                          </p:stCondLst>
                                        </p:cTn>
                                        <p:tgtEl>
                                          <p:spTgt spid="25"/>
                                        </p:tgtEl>
                                      </p:cBhvr>
                                      <p:to x="100000" y="90000"/>
                                    </p:animScale>
                                    <p:animScale>
                                      <p:cBhvr>
                                        <p:cTn id="386" dur="166" decel="50000">
                                          <p:stCondLst>
                                            <p:cond delay="1668"/>
                                          </p:stCondLst>
                                        </p:cTn>
                                        <p:tgtEl>
                                          <p:spTgt spid="25"/>
                                        </p:tgtEl>
                                      </p:cBhvr>
                                      <p:to x="100000" y="100000"/>
                                    </p:animScale>
                                    <p:animScale>
                                      <p:cBhvr>
                                        <p:cTn id="387" dur="26">
                                          <p:stCondLst>
                                            <p:cond delay="1808"/>
                                          </p:stCondLst>
                                        </p:cTn>
                                        <p:tgtEl>
                                          <p:spTgt spid="25"/>
                                        </p:tgtEl>
                                      </p:cBhvr>
                                      <p:to x="100000" y="95000"/>
                                    </p:animScale>
                                    <p:animScale>
                                      <p:cBhvr>
                                        <p:cTn id="388" dur="166" decel="50000">
                                          <p:stCondLst>
                                            <p:cond delay="1834"/>
                                          </p:stCondLst>
                                        </p:cTn>
                                        <p:tgtEl>
                                          <p:spTgt spid="25"/>
                                        </p:tgtEl>
                                      </p:cBhvr>
                                      <p:to x="100000" y="100000"/>
                                    </p:animScale>
                                  </p:childTnLst>
                                </p:cTn>
                              </p:par>
                            </p:childTnLst>
                          </p:cTn>
                        </p:par>
                      </p:childTnLst>
                    </p:cTn>
                  </p:par>
                  <p:par>
                    <p:cTn id="389" fill="hold">
                      <p:stCondLst>
                        <p:cond delay="indefinite"/>
                      </p:stCondLst>
                      <p:childTnLst>
                        <p:par>
                          <p:cTn id="390" fill="hold">
                            <p:stCondLst>
                              <p:cond delay="0"/>
                            </p:stCondLst>
                            <p:childTnLst>
                              <p:par>
                                <p:cTn id="391" presetID="26" presetClass="entr" presetSubtype="0" fill="hold" grpId="0" nodeType="clickEffect">
                                  <p:stCondLst>
                                    <p:cond delay="0"/>
                                  </p:stCondLst>
                                  <p:childTnLst>
                                    <p:set>
                                      <p:cBhvr>
                                        <p:cTn id="392" dur="1" fill="hold">
                                          <p:stCondLst>
                                            <p:cond delay="0"/>
                                          </p:stCondLst>
                                        </p:cTn>
                                        <p:tgtEl>
                                          <p:spTgt spid="26"/>
                                        </p:tgtEl>
                                        <p:attrNameLst>
                                          <p:attrName>style.visibility</p:attrName>
                                        </p:attrNameLst>
                                      </p:cBhvr>
                                      <p:to>
                                        <p:strVal val="visible"/>
                                      </p:to>
                                    </p:set>
                                    <p:animEffect transition="in" filter="wipe(down)">
                                      <p:cBhvr>
                                        <p:cTn id="393" dur="580">
                                          <p:stCondLst>
                                            <p:cond delay="0"/>
                                          </p:stCondLst>
                                        </p:cTn>
                                        <p:tgtEl>
                                          <p:spTgt spid="26"/>
                                        </p:tgtEl>
                                      </p:cBhvr>
                                    </p:animEffect>
                                    <p:anim calcmode="lin" valueType="num">
                                      <p:cBhvr>
                                        <p:cTn id="394"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395"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396"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397"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398"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399" dur="26">
                                          <p:stCondLst>
                                            <p:cond delay="650"/>
                                          </p:stCondLst>
                                        </p:cTn>
                                        <p:tgtEl>
                                          <p:spTgt spid="26"/>
                                        </p:tgtEl>
                                      </p:cBhvr>
                                      <p:to x="100000" y="60000"/>
                                    </p:animScale>
                                    <p:animScale>
                                      <p:cBhvr>
                                        <p:cTn id="400" dur="166" decel="50000">
                                          <p:stCondLst>
                                            <p:cond delay="676"/>
                                          </p:stCondLst>
                                        </p:cTn>
                                        <p:tgtEl>
                                          <p:spTgt spid="26"/>
                                        </p:tgtEl>
                                      </p:cBhvr>
                                      <p:to x="100000" y="100000"/>
                                    </p:animScale>
                                    <p:animScale>
                                      <p:cBhvr>
                                        <p:cTn id="401" dur="26">
                                          <p:stCondLst>
                                            <p:cond delay="1312"/>
                                          </p:stCondLst>
                                        </p:cTn>
                                        <p:tgtEl>
                                          <p:spTgt spid="26"/>
                                        </p:tgtEl>
                                      </p:cBhvr>
                                      <p:to x="100000" y="80000"/>
                                    </p:animScale>
                                    <p:animScale>
                                      <p:cBhvr>
                                        <p:cTn id="402" dur="166" decel="50000">
                                          <p:stCondLst>
                                            <p:cond delay="1338"/>
                                          </p:stCondLst>
                                        </p:cTn>
                                        <p:tgtEl>
                                          <p:spTgt spid="26"/>
                                        </p:tgtEl>
                                      </p:cBhvr>
                                      <p:to x="100000" y="100000"/>
                                    </p:animScale>
                                    <p:animScale>
                                      <p:cBhvr>
                                        <p:cTn id="403" dur="26">
                                          <p:stCondLst>
                                            <p:cond delay="1642"/>
                                          </p:stCondLst>
                                        </p:cTn>
                                        <p:tgtEl>
                                          <p:spTgt spid="26"/>
                                        </p:tgtEl>
                                      </p:cBhvr>
                                      <p:to x="100000" y="90000"/>
                                    </p:animScale>
                                    <p:animScale>
                                      <p:cBhvr>
                                        <p:cTn id="404" dur="166" decel="50000">
                                          <p:stCondLst>
                                            <p:cond delay="1668"/>
                                          </p:stCondLst>
                                        </p:cTn>
                                        <p:tgtEl>
                                          <p:spTgt spid="26"/>
                                        </p:tgtEl>
                                      </p:cBhvr>
                                      <p:to x="100000" y="100000"/>
                                    </p:animScale>
                                    <p:animScale>
                                      <p:cBhvr>
                                        <p:cTn id="405" dur="26">
                                          <p:stCondLst>
                                            <p:cond delay="1808"/>
                                          </p:stCondLst>
                                        </p:cTn>
                                        <p:tgtEl>
                                          <p:spTgt spid="26"/>
                                        </p:tgtEl>
                                      </p:cBhvr>
                                      <p:to x="100000" y="95000"/>
                                    </p:animScale>
                                    <p:animScale>
                                      <p:cBhvr>
                                        <p:cTn id="406" dur="166" decel="50000">
                                          <p:stCondLst>
                                            <p:cond delay="1834"/>
                                          </p:stCondLst>
                                        </p:cTn>
                                        <p:tgtEl>
                                          <p:spTgt spid="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3" grpId="0" animBg="1"/>
      <p:bldP spid="8" grpId="0" animBg="1"/>
      <p:bldP spid="11" grpId="0" animBg="1"/>
      <p:bldP spid="2" grpId="0" animBg="1"/>
      <p:bldP spid="3" grpId="0" animBg="1"/>
      <p:bldP spid="4" grpId="0" animBg="1"/>
      <p:bldP spid="5" grpId="0" animBg="1"/>
      <p:bldP spid="6" grpId="0" animBg="1"/>
      <p:bldP spid="7" grpId="0" animBg="1"/>
      <p:bldP spid="9" grpId="0" animBg="1"/>
      <p:bldP spid="10" grpId="0" animBg="1"/>
      <p:bldP spid="12" grpId="0" animBg="1"/>
      <p:bldP spid="13" grpId="0" animBg="1"/>
      <p:bldP spid="14" grpId="0" animBg="1"/>
      <p:bldP spid="15" grpId="0" animBg="1"/>
      <p:bldP spid="16" grpId="0" animBg="1"/>
      <p:bldP spid="18" grpId="0" animBg="1"/>
      <p:bldP spid="19" grpId="0" animBg="1"/>
      <p:bldP spid="20" grpId="0" animBg="1"/>
      <p:bldP spid="21" grpId="0" animBg="1"/>
      <p:bldP spid="22" grpId="0" animBg="1"/>
      <p:bldP spid="24" grpId="0" animBg="1"/>
      <p:bldP spid="25" grpId="0" animBg="1"/>
      <p:bldP spid="2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19179" y="333705"/>
            <a:ext cx="11672821" cy="6903538"/>
          </a:xfrm>
          <a:custGeom>
            <a:avLst/>
            <a:gdLst/>
            <a:ahLst/>
            <a:cxnLst/>
            <a:rect l="l" t="t" r="r" b="b"/>
            <a:pathLst>
              <a:path w="17509232" h="10355307">
                <a:moveTo>
                  <a:pt x="0" y="0"/>
                </a:moveTo>
                <a:lnTo>
                  <a:pt x="17509232" y="0"/>
                </a:lnTo>
                <a:lnTo>
                  <a:pt x="17509232" y="10355307"/>
                </a:lnTo>
                <a:lnTo>
                  <a:pt x="0" y="10355307"/>
                </a:lnTo>
                <a:lnTo>
                  <a:pt x="0" y="0"/>
                </a:lnTo>
                <a:close/>
              </a:path>
            </a:pathLst>
          </a:custGeom>
          <a:blipFill>
            <a:blip r:embed="rId3"/>
            <a:stretch>
              <a:fillRect l="-8065" r="-5555"/>
            </a:stretch>
          </a:blipFill>
        </p:spPr>
        <p:txBody>
          <a:bodyPr/>
          <a:lstStyle/>
          <a:p>
            <a:endParaRPr lang="en-GB" sz="1200"/>
          </a:p>
        </p:txBody>
      </p:sp>
      <p:sp>
        <p:nvSpPr>
          <p:cNvPr id="3" name="Freeform 3"/>
          <p:cNvSpPr/>
          <p:nvPr/>
        </p:nvSpPr>
        <p:spPr>
          <a:xfrm>
            <a:off x="-2726368" y="-2622884"/>
            <a:ext cx="6824335" cy="9368867"/>
          </a:xfrm>
          <a:custGeom>
            <a:avLst/>
            <a:gdLst/>
            <a:ahLst/>
            <a:cxnLst/>
            <a:rect l="l" t="t" r="r" b="b"/>
            <a:pathLst>
              <a:path w="10236502" h="14053300">
                <a:moveTo>
                  <a:pt x="0" y="0"/>
                </a:moveTo>
                <a:lnTo>
                  <a:pt x="10236502" y="0"/>
                </a:lnTo>
                <a:lnTo>
                  <a:pt x="10236502" y="14053300"/>
                </a:lnTo>
                <a:lnTo>
                  <a:pt x="0" y="14053300"/>
                </a:lnTo>
                <a:lnTo>
                  <a:pt x="0" y="0"/>
                </a:lnTo>
                <a:close/>
              </a:path>
            </a:pathLst>
          </a:custGeom>
          <a:blipFill>
            <a:blip r:embed="rId4"/>
            <a:stretch>
              <a:fillRect/>
            </a:stretch>
          </a:blipFill>
        </p:spPr>
        <p:txBody>
          <a:bodyPr/>
          <a:lstStyle/>
          <a:p>
            <a:endParaRPr lang="en-GB" sz="1200"/>
          </a:p>
        </p:txBody>
      </p:sp>
      <p:sp>
        <p:nvSpPr>
          <p:cNvPr id="4" name="Freeform 4"/>
          <p:cNvSpPr/>
          <p:nvPr/>
        </p:nvSpPr>
        <p:spPr>
          <a:xfrm rot="82552" flipH="1">
            <a:off x="8539668" y="-1562400"/>
            <a:ext cx="4000333" cy="3217067"/>
          </a:xfrm>
          <a:custGeom>
            <a:avLst/>
            <a:gdLst/>
            <a:ahLst/>
            <a:cxnLst/>
            <a:rect l="l" t="t" r="r" b="b"/>
            <a:pathLst>
              <a:path w="6000500" h="4825600">
                <a:moveTo>
                  <a:pt x="6000500" y="0"/>
                </a:moveTo>
                <a:lnTo>
                  <a:pt x="0" y="0"/>
                </a:lnTo>
                <a:lnTo>
                  <a:pt x="0" y="4825600"/>
                </a:lnTo>
                <a:lnTo>
                  <a:pt x="6000500" y="4825600"/>
                </a:lnTo>
                <a:lnTo>
                  <a:pt x="6000500" y="0"/>
                </a:lnTo>
                <a:close/>
              </a:path>
            </a:pathLst>
          </a:custGeom>
          <a:blipFill>
            <a:blip r:embed="rId5"/>
            <a:stretch>
              <a:fillRect/>
            </a:stretch>
          </a:blipFill>
        </p:spPr>
        <p:txBody>
          <a:bodyPr/>
          <a:lstStyle/>
          <a:p>
            <a:endParaRPr lang="en-GB" sz="1200"/>
          </a:p>
        </p:txBody>
      </p:sp>
      <p:sp>
        <p:nvSpPr>
          <p:cNvPr id="5" name="Freeform 5"/>
          <p:cNvSpPr/>
          <p:nvPr/>
        </p:nvSpPr>
        <p:spPr>
          <a:xfrm rot="5399998" flipH="1">
            <a:off x="9506034" y="5485451"/>
            <a:ext cx="4000333" cy="3217067"/>
          </a:xfrm>
          <a:custGeom>
            <a:avLst/>
            <a:gdLst/>
            <a:ahLst/>
            <a:cxnLst/>
            <a:rect l="l" t="t" r="r" b="b"/>
            <a:pathLst>
              <a:path w="6000500" h="4825600">
                <a:moveTo>
                  <a:pt x="6000500" y="0"/>
                </a:moveTo>
                <a:lnTo>
                  <a:pt x="0" y="0"/>
                </a:lnTo>
                <a:lnTo>
                  <a:pt x="0" y="4825600"/>
                </a:lnTo>
                <a:lnTo>
                  <a:pt x="6000500" y="4825600"/>
                </a:lnTo>
                <a:lnTo>
                  <a:pt x="6000500" y="0"/>
                </a:lnTo>
                <a:close/>
              </a:path>
            </a:pathLst>
          </a:custGeom>
          <a:blipFill>
            <a:blip r:embed="rId5"/>
            <a:stretch>
              <a:fillRect/>
            </a:stretch>
          </a:blipFill>
        </p:spPr>
        <p:txBody>
          <a:bodyPr/>
          <a:lstStyle/>
          <a:p>
            <a:endParaRPr lang="en-GB" sz="1200"/>
          </a:p>
        </p:txBody>
      </p:sp>
      <p:sp>
        <p:nvSpPr>
          <p:cNvPr id="6" name="TextBox 6"/>
          <p:cNvSpPr txBox="1"/>
          <p:nvPr/>
        </p:nvSpPr>
        <p:spPr>
          <a:xfrm>
            <a:off x="3143672" y="537073"/>
            <a:ext cx="5261825" cy="461665"/>
          </a:xfrm>
          <a:prstGeom prst="rect">
            <a:avLst/>
          </a:prstGeom>
        </p:spPr>
        <p:txBody>
          <a:bodyPr lIns="0" tIns="0" rIns="0" bIns="0" rtlCol="0" anchor="t">
            <a:spAutoFit/>
          </a:bodyPr>
          <a:lstStyle/>
          <a:p>
            <a:pPr algn="ctr">
              <a:lnSpc>
                <a:spcPts val="3600"/>
              </a:lnSpc>
              <a:spcBef>
                <a:spcPct val="0"/>
              </a:spcBef>
            </a:pPr>
            <a:r>
              <a:rPr lang="en-US" sz="3000" dirty="0" err="1">
                <a:solidFill>
                  <a:srgbClr val="213B55"/>
                </a:solidFill>
                <a:latin typeface="#9Slide07 SVNUT Triumph Press"/>
              </a:rPr>
              <a:t>Gợi</a:t>
            </a:r>
            <a:r>
              <a:rPr lang="en-US" sz="3000" dirty="0">
                <a:solidFill>
                  <a:srgbClr val="213B55"/>
                </a:solidFill>
                <a:latin typeface="#9Slide07 SVNUT Triumph Press"/>
              </a:rPr>
              <a:t> ý</a:t>
            </a:r>
          </a:p>
        </p:txBody>
      </p:sp>
      <p:graphicFrame>
        <p:nvGraphicFramePr>
          <p:cNvPr id="7" name="Table 7"/>
          <p:cNvGraphicFramePr>
            <a:graphicFrameLocks noGrp="1"/>
          </p:cNvGraphicFramePr>
          <p:nvPr>
            <p:extLst>
              <p:ext uri="{D42A27DB-BD31-4B8C-83A1-F6EECF244321}">
                <p14:modId xmlns:p14="http://schemas.microsoft.com/office/powerpoint/2010/main" val="567032219"/>
              </p:ext>
            </p:extLst>
          </p:nvPr>
        </p:nvGraphicFramePr>
        <p:xfrm>
          <a:off x="519179" y="1076500"/>
          <a:ext cx="11193445" cy="5391565"/>
        </p:xfrm>
        <a:graphic>
          <a:graphicData uri="http://schemas.openxmlformats.org/drawingml/2006/table">
            <a:tbl>
              <a:tblPr/>
              <a:tblGrid>
                <a:gridCol w="1396156">
                  <a:extLst>
                    <a:ext uri="{9D8B030D-6E8A-4147-A177-3AD203B41FA5}">
                      <a16:colId xmlns="" xmlns:a16="http://schemas.microsoft.com/office/drawing/2014/main" val="20000"/>
                    </a:ext>
                  </a:extLst>
                </a:gridCol>
                <a:gridCol w="9797289">
                  <a:extLst>
                    <a:ext uri="{9D8B030D-6E8A-4147-A177-3AD203B41FA5}">
                      <a16:colId xmlns="" xmlns:a16="http://schemas.microsoft.com/office/drawing/2014/main" val="20001"/>
                    </a:ext>
                  </a:extLst>
                </a:gridCol>
              </a:tblGrid>
              <a:tr h="1149765">
                <a:tc>
                  <a:txBody>
                    <a:bodyPr/>
                    <a:lstStyle/>
                    <a:p>
                      <a:pPr algn="ctr">
                        <a:lnSpc>
                          <a:spcPts val="4900"/>
                        </a:lnSpc>
                        <a:defRPr/>
                      </a:pPr>
                      <a:r>
                        <a:rPr lang="en-US" sz="2300" dirty="0">
                          <a:solidFill>
                            <a:srgbClr val="FFFFFF"/>
                          </a:solidFill>
                          <a:latin typeface="Roboto Condensed Bold"/>
                        </a:rPr>
                        <a:t>MĐ</a:t>
                      </a:r>
                      <a:endParaRPr lang="en-US" sz="700" dirty="0"/>
                    </a:p>
                  </a:txBody>
                  <a:tcPr marL="127000" marR="127000" marT="127000" marB="127000" anchor="ctr">
                    <a:lnL w="38100" cap="flat" cmpd="sng" algn="ctr">
                      <a:solidFill>
                        <a:srgbClr val="1573B2"/>
                      </a:solidFill>
                      <a:prstDash val="solid"/>
                      <a:round/>
                      <a:headEnd type="none" w="med" len="med"/>
                      <a:tailEnd type="none" w="med" len="med"/>
                    </a:lnL>
                    <a:lnR w="38100" cap="flat" cmpd="sng" algn="ctr">
                      <a:solidFill>
                        <a:srgbClr val="1573B2"/>
                      </a:solidFill>
                      <a:prstDash val="solid"/>
                      <a:round/>
                      <a:headEnd type="none" w="med" len="med"/>
                      <a:tailEnd type="none" w="med" len="med"/>
                    </a:lnR>
                    <a:lnT w="38100" cap="flat" cmpd="sng" algn="ctr">
                      <a:solidFill>
                        <a:srgbClr val="1573B2"/>
                      </a:solidFill>
                      <a:prstDash val="solid"/>
                      <a:round/>
                      <a:headEnd type="none" w="med" len="med"/>
                      <a:tailEnd type="none" w="med" len="med"/>
                    </a:lnT>
                    <a:lnB w="38100" cap="flat" cmpd="sng" algn="ctr">
                      <a:solidFill>
                        <a:srgbClr val="1573B2"/>
                      </a:solidFill>
                      <a:prstDash val="solid"/>
                      <a:round/>
                      <a:headEnd type="none" w="med" len="med"/>
                      <a:tailEnd type="none" w="med" len="med"/>
                    </a:lnB>
                    <a:solidFill>
                      <a:srgbClr val="4F8D99"/>
                    </a:solidFill>
                  </a:tcPr>
                </a:tc>
                <a:tc>
                  <a:txBody>
                    <a:bodyPr/>
                    <a:lstStyle/>
                    <a:p>
                      <a:pPr algn="just">
                        <a:lnSpc>
                          <a:spcPts val="4900"/>
                        </a:lnSpc>
                        <a:defRPr/>
                      </a:pPr>
                      <a:r>
                        <a:rPr lang="en-US" sz="2300" dirty="0" err="1">
                          <a:solidFill>
                            <a:srgbClr val="000000"/>
                          </a:solidFill>
                          <a:latin typeface="Roboto Condensed"/>
                        </a:rPr>
                        <a:t>Giới</a:t>
                      </a:r>
                      <a:r>
                        <a:rPr lang="en-US" sz="2300" dirty="0">
                          <a:solidFill>
                            <a:srgbClr val="000000"/>
                          </a:solidFill>
                          <a:latin typeface="Roboto Condensed"/>
                        </a:rPr>
                        <a:t> </a:t>
                      </a:r>
                      <a:r>
                        <a:rPr lang="en-US" sz="2300" dirty="0" err="1">
                          <a:solidFill>
                            <a:srgbClr val="000000"/>
                          </a:solidFill>
                          <a:latin typeface="Roboto Condensed"/>
                        </a:rPr>
                        <a:t>thiệu</a:t>
                      </a:r>
                      <a:r>
                        <a:rPr lang="en-US" sz="2300" dirty="0">
                          <a:solidFill>
                            <a:srgbClr val="000000"/>
                          </a:solidFill>
                          <a:latin typeface="Roboto Condensed"/>
                        </a:rPr>
                        <a:t> </a:t>
                      </a:r>
                      <a:r>
                        <a:rPr lang="en-US" sz="2300" dirty="0" err="1">
                          <a:solidFill>
                            <a:srgbClr val="000000"/>
                          </a:solidFill>
                          <a:latin typeface="Roboto Condensed"/>
                        </a:rPr>
                        <a:t>tác</a:t>
                      </a:r>
                      <a:r>
                        <a:rPr lang="en-US" sz="2300" dirty="0">
                          <a:solidFill>
                            <a:srgbClr val="000000"/>
                          </a:solidFill>
                          <a:latin typeface="Roboto Condensed"/>
                        </a:rPr>
                        <a:t> </a:t>
                      </a:r>
                      <a:r>
                        <a:rPr lang="en-US" sz="2300" dirty="0" err="1">
                          <a:solidFill>
                            <a:srgbClr val="000000"/>
                          </a:solidFill>
                          <a:latin typeface="Roboto Condensed"/>
                        </a:rPr>
                        <a:t>phẩm</a:t>
                      </a:r>
                      <a:r>
                        <a:rPr lang="en-US" sz="2300" dirty="0">
                          <a:solidFill>
                            <a:srgbClr val="000000"/>
                          </a:solidFill>
                          <a:latin typeface="Roboto Condensed"/>
                        </a:rPr>
                        <a:t>, </a:t>
                      </a:r>
                      <a:r>
                        <a:rPr lang="en-US" sz="2300" dirty="0" err="1">
                          <a:solidFill>
                            <a:srgbClr val="000000"/>
                          </a:solidFill>
                          <a:latin typeface="Roboto Condensed"/>
                        </a:rPr>
                        <a:t>tác</a:t>
                      </a:r>
                      <a:r>
                        <a:rPr lang="en-US" sz="2300" dirty="0">
                          <a:solidFill>
                            <a:srgbClr val="000000"/>
                          </a:solidFill>
                          <a:latin typeface="Roboto Condensed"/>
                        </a:rPr>
                        <a:t> </a:t>
                      </a:r>
                      <a:r>
                        <a:rPr lang="en-US" sz="2300" dirty="0" err="1">
                          <a:solidFill>
                            <a:srgbClr val="000000"/>
                          </a:solidFill>
                          <a:latin typeface="Roboto Condensed"/>
                        </a:rPr>
                        <a:t>giả</a:t>
                      </a:r>
                      <a:r>
                        <a:rPr lang="en-US" sz="2300" dirty="0">
                          <a:solidFill>
                            <a:srgbClr val="000000"/>
                          </a:solidFill>
                          <a:latin typeface="Roboto Condensed"/>
                        </a:rPr>
                        <a:t> </a:t>
                      </a:r>
                      <a:r>
                        <a:rPr lang="en-US" sz="2300" dirty="0" err="1">
                          <a:solidFill>
                            <a:srgbClr val="000000"/>
                          </a:solidFill>
                          <a:latin typeface="Roboto Condensed"/>
                        </a:rPr>
                        <a:t>và</a:t>
                      </a:r>
                      <a:r>
                        <a:rPr lang="en-US" sz="2300" dirty="0">
                          <a:solidFill>
                            <a:srgbClr val="000000"/>
                          </a:solidFill>
                          <a:latin typeface="Roboto Condensed"/>
                        </a:rPr>
                        <a:t> </a:t>
                      </a:r>
                      <a:r>
                        <a:rPr lang="en-US" sz="2300" dirty="0" err="1">
                          <a:solidFill>
                            <a:srgbClr val="000000"/>
                          </a:solidFill>
                          <a:latin typeface="Roboto Condensed"/>
                        </a:rPr>
                        <a:t>phép</a:t>
                      </a:r>
                      <a:r>
                        <a:rPr lang="en-US" sz="2300" dirty="0">
                          <a:solidFill>
                            <a:srgbClr val="000000"/>
                          </a:solidFill>
                          <a:latin typeface="Roboto Condensed"/>
                        </a:rPr>
                        <a:t> </a:t>
                      </a:r>
                      <a:r>
                        <a:rPr lang="en-US" sz="2300" dirty="0" err="1">
                          <a:solidFill>
                            <a:srgbClr val="000000"/>
                          </a:solidFill>
                          <a:latin typeface="Roboto Condensed"/>
                        </a:rPr>
                        <a:t>điệp</a:t>
                      </a:r>
                      <a:r>
                        <a:rPr lang="en-US" sz="2300" dirty="0">
                          <a:solidFill>
                            <a:srgbClr val="000000"/>
                          </a:solidFill>
                          <a:latin typeface="Roboto Condensed"/>
                        </a:rPr>
                        <a:t> </a:t>
                      </a:r>
                      <a:r>
                        <a:rPr lang="en-US" sz="2300" dirty="0" err="1">
                          <a:solidFill>
                            <a:srgbClr val="000000"/>
                          </a:solidFill>
                          <a:latin typeface="Roboto Condensed"/>
                        </a:rPr>
                        <a:t>thanh</a:t>
                      </a:r>
                      <a:r>
                        <a:rPr lang="en-US" sz="2300" dirty="0">
                          <a:solidFill>
                            <a:srgbClr val="000000"/>
                          </a:solidFill>
                          <a:latin typeface="Roboto Condensed"/>
                        </a:rPr>
                        <a:t> / </a:t>
                      </a:r>
                      <a:r>
                        <a:rPr lang="en-US" sz="2300" dirty="0" err="1">
                          <a:solidFill>
                            <a:srgbClr val="000000"/>
                          </a:solidFill>
                          <a:latin typeface="Roboto Condensed"/>
                        </a:rPr>
                        <a:t>điệp</a:t>
                      </a:r>
                      <a:r>
                        <a:rPr lang="en-US" sz="2300" dirty="0">
                          <a:solidFill>
                            <a:srgbClr val="000000"/>
                          </a:solidFill>
                          <a:latin typeface="Roboto Condensed"/>
                        </a:rPr>
                        <a:t> </a:t>
                      </a:r>
                      <a:r>
                        <a:rPr lang="en-US" sz="2300" dirty="0" err="1">
                          <a:solidFill>
                            <a:srgbClr val="000000"/>
                          </a:solidFill>
                          <a:latin typeface="Roboto Condensed"/>
                        </a:rPr>
                        <a:t>vần</a:t>
                      </a:r>
                      <a:r>
                        <a:rPr lang="en-US" sz="2300" dirty="0">
                          <a:solidFill>
                            <a:srgbClr val="000000"/>
                          </a:solidFill>
                          <a:latin typeface="Roboto Condensed"/>
                        </a:rPr>
                        <a:t> </a:t>
                      </a:r>
                      <a:r>
                        <a:rPr lang="en-US" sz="2300" dirty="0" err="1">
                          <a:solidFill>
                            <a:srgbClr val="000000"/>
                          </a:solidFill>
                          <a:latin typeface="Roboto Condensed"/>
                        </a:rPr>
                        <a:t>được</a:t>
                      </a:r>
                      <a:r>
                        <a:rPr lang="en-US" sz="2300" dirty="0">
                          <a:solidFill>
                            <a:srgbClr val="000000"/>
                          </a:solidFill>
                          <a:latin typeface="Roboto Condensed"/>
                        </a:rPr>
                        <a:t> </a:t>
                      </a:r>
                      <a:r>
                        <a:rPr lang="en-US" sz="2300" dirty="0" err="1">
                          <a:solidFill>
                            <a:srgbClr val="000000"/>
                          </a:solidFill>
                          <a:latin typeface="Roboto Condensed"/>
                        </a:rPr>
                        <a:t>sử</a:t>
                      </a:r>
                      <a:r>
                        <a:rPr lang="en-US" sz="2300" dirty="0">
                          <a:solidFill>
                            <a:srgbClr val="000000"/>
                          </a:solidFill>
                          <a:latin typeface="Roboto Condensed"/>
                        </a:rPr>
                        <a:t> </a:t>
                      </a:r>
                      <a:r>
                        <a:rPr lang="en-US" sz="2300" dirty="0" err="1">
                          <a:solidFill>
                            <a:srgbClr val="000000"/>
                          </a:solidFill>
                          <a:latin typeface="Roboto Condensed"/>
                        </a:rPr>
                        <a:t>dụng</a:t>
                      </a:r>
                      <a:r>
                        <a:rPr lang="en-US" sz="2300" dirty="0">
                          <a:solidFill>
                            <a:srgbClr val="000000"/>
                          </a:solidFill>
                          <a:latin typeface="Roboto Condensed"/>
                        </a:rPr>
                        <a:t>.</a:t>
                      </a:r>
                      <a:endParaRPr lang="en-US" sz="700" dirty="0"/>
                    </a:p>
                  </a:txBody>
                  <a:tcPr marL="127000" marR="127000" marT="127000" marB="127000" anchor="ctr">
                    <a:lnL w="38100" cap="flat" cmpd="sng" algn="ctr">
                      <a:solidFill>
                        <a:srgbClr val="1573B2"/>
                      </a:solidFill>
                      <a:prstDash val="solid"/>
                      <a:round/>
                      <a:headEnd type="none" w="med" len="med"/>
                      <a:tailEnd type="none" w="med" len="med"/>
                    </a:lnL>
                    <a:lnR w="38100" cap="flat" cmpd="sng" algn="ctr">
                      <a:solidFill>
                        <a:srgbClr val="1573B2"/>
                      </a:solidFill>
                      <a:prstDash val="solid"/>
                      <a:round/>
                      <a:headEnd type="none" w="med" len="med"/>
                      <a:tailEnd type="none" w="med" len="med"/>
                    </a:lnR>
                    <a:lnT w="38100" cap="flat" cmpd="sng" algn="ctr">
                      <a:solidFill>
                        <a:srgbClr val="1573B2"/>
                      </a:solidFill>
                      <a:prstDash val="solid"/>
                      <a:round/>
                      <a:headEnd type="none" w="med" len="med"/>
                      <a:tailEnd type="none" w="med" len="med"/>
                    </a:lnT>
                    <a:lnB w="38100" cap="flat" cmpd="sng" algn="ctr">
                      <a:solidFill>
                        <a:srgbClr val="1573B2"/>
                      </a:solidFill>
                      <a:prstDash val="solid"/>
                      <a:round/>
                      <a:headEnd type="none" w="med" len="med"/>
                      <a:tailEnd type="none" w="med" len="med"/>
                    </a:lnB>
                    <a:solidFill>
                      <a:srgbClr val="FFFFFF"/>
                    </a:solidFill>
                  </a:tcPr>
                </a:tc>
                <a:extLst>
                  <a:ext uri="{0D108BD9-81ED-4DB2-BD59-A6C34878D82A}">
                    <a16:rowId xmlns="" xmlns:a16="http://schemas.microsoft.com/office/drawing/2014/main" val="10000"/>
                  </a:ext>
                </a:extLst>
              </a:tr>
              <a:tr h="2328333">
                <a:tc>
                  <a:txBody>
                    <a:bodyPr/>
                    <a:lstStyle/>
                    <a:p>
                      <a:pPr algn="ctr">
                        <a:lnSpc>
                          <a:spcPts val="4900"/>
                        </a:lnSpc>
                        <a:defRPr/>
                      </a:pPr>
                      <a:r>
                        <a:rPr lang="en-US" sz="2300">
                          <a:solidFill>
                            <a:srgbClr val="FFFFFF"/>
                          </a:solidFill>
                          <a:latin typeface="Roboto Condensed Bold"/>
                        </a:rPr>
                        <a:t>TĐ</a:t>
                      </a:r>
                      <a:endParaRPr lang="en-US" sz="700"/>
                    </a:p>
                  </a:txBody>
                  <a:tcPr marL="127000" marR="127000" marT="127000" marB="127000" anchor="ctr">
                    <a:lnL w="38100" cap="flat" cmpd="sng" algn="ctr">
                      <a:solidFill>
                        <a:srgbClr val="1573B2"/>
                      </a:solidFill>
                      <a:prstDash val="solid"/>
                      <a:round/>
                      <a:headEnd type="none" w="med" len="med"/>
                      <a:tailEnd type="none" w="med" len="med"/>
                    </a:lnL>
                    <a:lnR w="38100" cap="flat" cmpd="sng" algn="ctr">
                      <a:solidFill>
                        <a:srgbClr val="1573B2"/>
                      </a:solidFill>
                      <a:prstDash val="solid"/>
                      <a:round/>
                      <a:headEnd type="none" w="med" len="med"/>
                      <a:tailEnd type="none" w="med" len="med"/>
                    </a:lnR>
                    <a:lnT w="38100" cap="flat" cmpd="sng" algn="ctr">
                      <a:solidFill>
                        <a:srgbClr val="1573B2"/>
                      </a:solidFill>
                      <a:prstDash val="solid"/>
                      <a:round/>
                      <a:headEnd type="none" w="med" len="med"/>
                      <a:tailEnd type="none" w="med" len="med"/>
                    </a:lnT>
                    <a:lnB w="38100" cap="flat" cmpd="sng" algn="ctr">
                      <a:solidFill>
                        <a:srgbClr val="1573B2"/>
                      </a:solidFill>
                      <a:prstDash val="solid"/>
                      <a:round/>
                      <a:headEnd type="none" w="med" len="med"/>
                      <a:tailEnd type="none" w="med" len="med"/>
                    </a:lnB>
                    <a:solidFill>
                      <a:srgbClr val="4F8D99"/>
                    </a:solidFill>
                  </a:tcPr>
                </a:tc>
                <a:tc>
                  <a:txBody>
                    <a:bodyPr/>
                    <a:lstStyle/>
                    <a:p>
                      <a:pPr algn="l">
                        <a:lnSpc>
                          <a:spcPts val="4900"/>
                        </a:lnSpc>
                        <a:defRPr/>
                      </a:pPr>
                      <a:r>
                        <a:rPr lang="en-US" sz="2300">
                          <a:solidFill>
                            <a:srgbClr val="000000"/>
                          </a:solidFill>
                          <a:latin typeface="Roboto Condensed"/>
                        </a:rPr>
                        <a:t>+ Làm rõ cơ chế của phép điệp thanh / điệp vần</a:t>
                      </a:r>
                      <a:endParaRPr lang="en-US" sz="700"/>
                    </a:p>
                    <a:p>
                      <a:pPr algn="l">
                        <a:lnSpc>
                          <a:spcPts val="4900"/>
                        </a:lnSpc>
                      </a:pPr>
                      <a:r>
                        <a:rPr lang="en-US" sz="2300">
                          <a:solidFill>
                            <a:srgbClr val="000000"/>
                          </a:solidFill>
                          <a:latin typeface="Roboto Condensed"/>
                        </a:rPr>
                        <a:t>+ Phân tích tác dụng của phép điệp thanh / điệp vần trong ngữ liệu</a:t>
                      </a:r>
                    </a:p>
                    <a:p>
                      <a:pPr algn="l">
                        <a:lnSpc>
                          <a:spcPts val="4900"/>
                        </a:lnSpc>
                      </a:pPr>
                      <a:r>
                        <a:rPr lang="en-US" sz="2300">
                          <a:solidFill>
                            <a:srgbClr val="000000"/>
                          </a:solidFill>
                          <a:latin typeface="Roboto Condensed"/>
                        </a:rPr>
                        <a:t>+ Cảm nhận về sự sáng tạo của tác giả / thông điệp / ý nghĩa của tác phẩm</a:t>
                      </a:r>
                    </a:p>
                  </a:txBody>
                  <a:tcPr marL="127000" marR="127000" marT="127000" marB="127000" anchor="ctr">
                    <a:lnL w="38100" cap="flat" cmpd="sng" algn="ctr">
                      <a:solidFill>
                        <a:srgbClr val="1573B2"/>
                      </a:solidFill>
                      <a:prstDash val="solid"/>
                      <a:round/>
                      <a:headEnd type="none" w="med" len="med"/>
                      <a:tailEnd type="none" w="med" len="med"/>
                    </a:lnL>
                    <a:lnR w="38100" cap="flat" cmpd="sng" algn="ctr">
                      <a:solidFill>
                        <a:srgbClr val="1573B2"/>
                      </a:solidFill>
                      <a:prstDash val="solid"/>
                      <a:round/>
                      <a:headEnd type="none" w="med" len="med"/>
                      <a:tailEnd type="none" w="med" len="med"/>
                    </a:lnR>
                    <a:lnT w="38100" cap="flat" cmpd="sng" algn="ctr">
                      <a:solidFill>
                        <a:srgbClr val="1573B2"/>
                      </a:solidFill>
                      <a:prstDash val="solid"/>
                      <a:round/>
                      <a:headEnd type="none" w="med" len="med"/>
                      <a:tailEnd type="none" w="med" len="med"/>
                    </a:lnT>
                    <a:lnB w="38100" cap="flat" cmpd="sng" algn="ctr">
                      <a:solidFill>
                        <a:srgbClr val="1573B2"/>
                      </a:solidFill>
                      <a:prstDash val="solid"/>
                      <a:round/>
                      <a:headEnd type="none" w="med" len="med"/>
                      <a:tailEnd type="none" w="med" len="med"/>
                    </a:lnB>
                    <a:solidFill>
                      <a:srgbClr val="FFFFFF"/>
                    </a:solidFill>
                  </a:tcPr>
                </a:tc>
                <a:extLst>
                  <a:ext uri="{0D108BD9-81ED-4DB2-BD59-A6C34878D82A}">
                    <a16:rowId xmlns="" xmlns:a16="http://schemas.microsoft.com/office/drawing/2014/main" val="10001"/>
                  </a:ext>
                </a:extLst>
              </a:tr>
              <a:tr h="1149765">
                <a:tc>
                  <a:txBody>
                    <a:bodyPr/>
                    <a:lstStyle/>
                    <a:p>
                      <a:pPr algn="ctr">
                        <a:lnSpc>
                          <a:spcPts val="4900"/>
                        </a:lnSpc>
                        <a:defRPr/>
                      </a:pPr>
                      <a:r>
                        <a:rPr lang="en-US" sz="2300">
                          <a:solidFill>
                            <a:srgbClr val="FFFFFF"/>
                          </a:solidFill>
                          <a:latin typeface="Roboto Condensed Bold"/>
                        </a:rPr>
                        <a:t>KĐ</a:t>
                      </a:r>
                      <a:endParaRPr lang="en-US" sz="700"/>
                    </a:p>
                  </a:txBody>
                  <a:tcPr marL="127000" marR="127000" marT="127000" marB="127000" anchor="ctr">
                    <a:lnL w="38100" cap="flat" cmpd="sng" algn="ctr">
                      <a:solidFill>
                        <a:srgbClr val="1573B2"/>
                      </a:solidFill>
                      <a:prstDash val="solid"/>
                      <a:round/>
                      <a:headEnd type="none" w="med" len="med"/>
                      <a:tailEnd type="none" w="med" len="med"/>
                    </a:lnL>
                    <a:lnR w="38100" cap="flat" cmpd="sng" algn="ctr">
                      <a:solidFill>
                        <a:srgbClr val="1573B2"/>
                      </a:solidFill>
                      <a:prstDash val="solid"/>
                      <a:round/>
                      <a:headEnd type="none" w="med" len="med"/>
                      <a:tailEnd type="none" w="med" len="med"/>
                    </a:lnR>
                    <a:lnT w="38100" cap="flat" cmpd="sng" algn="ctr">
                      <a:solidFill>
                        <a:srgbClr val="1573B2"/>
                      </a:solidFill>
                      <a:prstDash val="solid"/>
                      <a:round/>
                      <a:headEnd type="none" w="med" len="med"/>
                      <a:tailEnd type="none" w="med" len="med"/>
                    </a:lnT>
                    <a:lnB w="38100" cap="flat" cmpd="sng" algn="ctr">
                      <a:solidFill>
                        <a:srgbClr val="1573B2"/>
                      </a:solidFill>
                      <a:prstDash val="solid"/>
                      <a:round/>
                      <a:headEnd type="none" w="med" len="med"/>
                      <a:tailEnd type="none" w="med" len="med"/>
                    </a:lnB>
                    <a:solidFill>
                      <a:srgbClr val="4F8D99"/>
                    </a:solidFill>
                  </a:tcPr>
                </a:tc>
                <a:tc>
                  <a:txBody>
                    <a:bodyPr/>
                    <a:lstStyle/>
                    <a:p>
                      <a:pPr algn="l">
                        <a:lnSpc>
                          <a:spcPts val="4900"/>
                        </a:lnSpc>
                        <a:defRPr/>
                      </a:pPr>
                      <a:r>
                        <a:rPr lang="en-US" sz="2300" dirty="0" err="1">
                          <a:solidFill>
                            <a:srgbClr val="000000"/>
                          </a:solidFill>
                          <a:latin typeface="Roboto Condensed"/>
                        </a:rPr>
                        <a:t>Khẳng</a:t>
                      </a:r>
                      <a:r>
                        <a:rPr lang="en-US" sz="2300" dirty="0">
                          <a:solidFill>
                            <a:srgbClr val="000000"/>
                          </a:solidFill>
                          <a:latin typeface="Roboto Condensed"/>
                        </a:rPr>
                        <a:t> </a:t>
                      </a:r>
                      <a:r>
                        <a:rPr lang="en-US" sz="2300" dirty="0" err="1">
                          <a:solidFill>
                            <a:srgbClr val="000000"/>
                          </a:solidFill>
                          <a:latin typeface="Roboto Condensed"/>
                        </a:rPr>
                        <a:t>định</a:t>
                      </a:r>
                      <a:r>
                        <a:rPr lang="en-US" sz="2300" dirty="0">
                          <a:solidFill>
                            <a:srgbClr val="000000"/>
                          </a:solidFill>
                          <a:latin typeface="Roboto Condensed"/>
                        </a:rPr>
                        <a:t> </a:t>
                      </a:r>
                      <a:r>
                        <a:rPr lang="en-US" sz="2300" dirty="0" err="1">
                          <a:solidFill>
                            <a:srgbClr val="000000"/>
                          </a:solidFill>
                          <a:latin typeface="Roboto Condensed"/>
                        </a:rPr>
                        <a:t>lại</a:t>
                      </a:r>
                      <a:r>
                        <a:rPr lang="en-US" sz="2300" dirty="0">
                          <a:solidFill>
                            <a:srgbClr val="000000"/>
                          </a:solidFill>
                          <a:latin typeface="Roboto Condensed"/>
                        </a:rPr>
                        <a:t> </a:t>
                      </a:r>
                      <a:r>
                        <a:rPr lang="en-US" sz="2300" dirty="0" err="1">
                          <a:solidFill>
                            <a:srgbClr val="000000"/>
                          </a:solidFill>
                          <a:latin typeface="Roboto Condensed"/>
                        </a:rPr>
                        <a:t>giá</a:t>
                      </a:r>
                      <a:r>
                        <a:rPr lang="en-US" sz="2300" dirty="0">
                          <a:solidFill>
                            <a:srgbClr val="000000"/>
                          </a:solidFill>
                          <a:latin typeface="Roboto Condensed"/>
                        </a:rPr>
                        <a:t> </a:t>
                      </a:r>
                      <a:r>
                        <a:rPr lang="en-US" sz="2300" dirty="0" err="1">
                          <a:solidFill>
                            <a:srgbClr val="000000"/>
                          </a:solidFill>
                          <a:latin typeface="Roboto Condensed"/>
                        </a:rPr>
                        <a:t>trị</a:t>
                      </a:r>
                      <a:r>
                        <a:rPr lang="en-US" sz="2300" dirty="0">
                          <a:solidFill>
                            <a:srgbClr val="000000"/>
                          </a:solidFill>
                          <a:latin typeface="Roboto Condensed"/>
                        </a:rPr>
                        <a:t> </a:t>
                      </a:r>
                      <a:r>
                        <a:rPr lang="en-US" sz="2300" dirty="0" err="1">
                          <a:solidFill>
                            <a:srgbClr val="000000"/>
                          </a:solidFill>
                          <a:latin typeface="Roboto Condensed"/>
                        </a:rPr>
                        <a:t>độc</a:t>
                      </a:r>
                      <a:r>
                        <a:rPr lang="en-US" sz="2300" dirty="0">
                          <a:solidFill>
                            <a:srgbClr val="000000"/>
                          </a:solidFill>
                          <a:latin typeface="Roboto Condensed"/>
                        </a:rPr>
                        <a:t> </a:t>
                      </a:r>
                      <a:r>
                        <a:rPr lang="en-US" sz="2300" dirty="0" err="1">
                          <a:solidFill>
                            <a:srgbClr val="000000"/>
                          </a:solidFill>
                          <a:latin typeface="Roboto Condensed"/>
                        </a:rPr>
                        <a:t>đáo</a:t>
                      </a:r>
                      <a:r>
                        <a:rPr lang="en-US" sz="2300" dirty="0">
                          <a:solidFill>
                            <a:srgbClr val="000000"/>
                          </a:solidFill>
                          <a:latin typeface="Roboto Condensed"/>
                        </a:rPr>
                        <a:t> </a:t>
                      </a:r>
                      <a:r>
                        <a:rPr lang="en-US" sz="2300" dirty="0" err="1">
                          <a:solidFill>
                            <a:srgbClr val="000000"/>
                          </a:solidFill>
                          <a:latin typeface="Roboto Condensed"/>
                        </a:rPr>
                        <a:t>của</a:t>
                      </a:r>
                      <a:r>
                        <a:rPr lang="en-US" sz="2300" dirty="0">
                          <a:solidFill>
                            <a:srgbClr val="000000"/>
                          </a:solidFill>
                          <a:latin typeface="Roboto Condensed"/>
                        </a:rPr>
                        <a:t> </a:t>
                      </a:r>
                      <a:r>
                        <a:rPr lang="en-US" sz="2300" dirty="0" err="1">
                          <a:solidFill>
                            <a:srgbClr val="000000"/>
                          </a:solidFill>
                          <a:latin typeface="Roboto Condensed"/>
                        </a:rPr>
                        <a:t>điệp</a:t>
                      </a:r>
                      <a:r>
                        <a:rPr lang="en-US" sz="2300" dirty="0">
                          <a:solidFill>
                            <a:srgbClr val="000000"/>
                          </a:solidFill>
                          <a:latin typeface="Roboto Condensed"/>
                        </a:rPr>
                        <a:t> </a:t>
                      </a:r>
                      <a:r>
                        <a:rPr lang="en-US" sz="2300" dirty="0" err="1">
                          <a:solidFill>
                            <a:srgbClr val="000000"/>
                          </a:solidFill>
                          <a:latin typeface="Roboto Condensed"/>
                        </a:rPr>
                        <a:t>thanh</a:t>
                      </a:r>
                      <a:r>
                        <a:rPr lang="en-US" sz="2300" dirty="0">
                          <a:solidFill>
                            <a:srgbClr val="000000"/>
                          </a:solidFill>
                          <a:latin typeface="Roboto Condensed"/>
                        </a:rPr>
                        <a:t> / </a:t>
                      </a:r>
                      <a:r>
                        <a:rPr lang="en-US" sz="2300" dirty="0" err="1">
                          <a:solidFill>
                            <a:srgbClr val="000000"/>
                          </a:solidFill>
                          <a:latin typeface="Roboto Condensed"/>
                        </a:rPr>
                        <a:t>điệp</a:t>
                      </a:r>
                      <a:r>
                        <a:rPr lang="en-US" sz="2300" dirty="0">
                          <a:solidFill>
                            <a:srgbClr val="000000"/>
                          </a:solidFill>
                          <a:latin typeface="Roboto Condensed"/>
                        </a:rPr>
                        <a:t> </a:t>
                      </a:r>
                      <a:r>
                        <a:rPr lang="en-US" sz="2300" dirty="0" err="1">
                          <a:solidFill>
                            <a:srgbClr val="000000"/>
                          </a:solidFill>
                          <a:latin typeface="Roboto Condensed"/>
                        </a:rPr>
                        <a:t>vần</a:t>
                      </a:r>
                      <a:r>
                        <a:rPr lang="en-US" sz="2300" dirty="0">
                          <a:solidFill>
                            <a:srgbClr val="000000"/>
                          </a:solidFill>
                          <a:latin typeface="Roboto Condensed"/>
                        </a:rPr>
                        <a:t> </a:t>
                      </a:r>
                      <a:r>
                        <a:rPr lang="en-US" sz="2300" dirty="0" err="1">
                          <a:solidFill>
                            <a:srgbClr val="000000"/>
                          </a:solidFill>
                          <a:latin typeface="Roboto Condensed"/>
                        </a:rPr>
                        <a:t>trong</a:t>
                      </a:r>
                      <a:r>
                        <a:rPr lang="en-US" sz="2300" dirty="0">
                          <a:solidFill>
                            <a:srgbClr val="000000"/>
                          </a:solidFill>
                          <a:latin typeface="Roboto Condensed"/>
                        </a:rPr>
                        <a:t> </a:t>
                      </a:r>
                      <a:r>
                        <a:rPr lang="en-US" sz="2300" dirty="0" err="1">
                          <a:solidFill>
                            <a:srgbClr val="000000"/>
                          </a:solidFill>
                          <a:latin typeface="Roboto Condensed"/>
                        </a:rPr>
                        <a:t>văn</a:t>
                      </a:r>
                      <a:r>
                        <a:rPr lang="en-US" sz="2300" dirty="0">
                          <a:solidFill>
                            <a:srgbClr val="000000"/>
                          </a:solidFill>
                          <a:latin typeface="Roboto Condensed"/>
                        </a:rPr>
                        <a:t> </a:t>
                      </a:r>
                      <a:r>
                        <a:rPr lang="en-US" sz="2300" dirty="0" err="1">
                          <a:solidFill>
                            <a:srgbClr val="000000"/>
                          </a:solidFill>
                          <a:latin typeface="Roboto Condensed"/>
                        </a:rPr>
                        <a:t>chương</a:t>
                      </a:r>
                      <a:r>
                        <a:rPr lang="en-US" sz="2300" dirty="0">
                          <a:solidFill>
                            <a:srgbClr val="000000"/>
                          </a:solidFill>
                          <a:latin typeface="Roboto Condensed"/>
                        </a:rPr>
                        <a:t> </a:t>
                      </a:r>
                      <a:r>
                        <a:rPr lang="en-US" sz="2300" dirty="0" err="1">
                          <a:solidFill>
                            <a:srgbClr val="000000"/>
                          </a:solidFill>
                          <a:latin typeface="Roboto Condensed"/>
                        </a:rPr>
                        <a:t>và</a:t>
                      </a:r>
                      <a:r>
                        <a:rPr lang="en-US" sz="2300" dirty="0">
                          <a:solidFill>
                            <a:srgbClr val="000000"/>
                          </a:solidFill>
                          <a:latin typeface="Roboto Condensed"/>
                        </a:rPr>
                        <a:t> </a:t>
                      </a:r>
                      <a:r>
                        <a:rPr lang="en-US" sz="2300" dirty="0" err="1">
                          <a:solidFill>
                            <a:srgbClr val="000000"/>
                          </a:solidFill>
                          <a:latin typeface="Roboto Condensed"/>
                        </a:rPr>
                        <a:t>đời</a:t>
                      </a:r>
                      <a:r>
                        <a:rPr lang="en-US" sz="2300" dirty="0">
                          <a:solidFill>
                            <a:srgbClr val="000000"/>
                          </a:solidFill>
                          <a:latin typeface="Roboto Condensed"/>
                        </a:rPr>
                        <a:t> </a:t>
                      </a:r>
                      <a:r>
                        <a:rPr lang="en-US" sz="2300" dirty="0" err="1">
                          <a:solidFill>
                            <a:srgbClr val="000000"/>
                          </a:solidFill>
                          <a:latin typeface="Roboto Condensed"/>
                        </a:rPr>
                        <a:t>sống</a:t>
                      </a:r>
                      <a:r>
                        <a:rPr lang="en-US" sz="2300" dirty="0">
                          <a:solidFill>
                            <a:srgbClr val="000000"/>
                          </a:solidFill>
                          <a:latin typeface="Roboto Condensed"/>
                        </a:rPr>
                        <a:t>.</a:t>
                      </a:r>
                      <a:endParaRPr lang="en-US" sz="700" dirty="0"/>
                    </a:p>
                  </a:txBody>
                  <a:tcPr marL="127000" marR="127000" marT="127000" marB="127000" anchor="ctr">
                    <a:lnL w="38100" cap="flat" cmpd="sng" algn="ctr">
                      <a:solidFill>
                        <a:srgbClr val="1573B2"/>
                      </a:solidFill>
                      <a:prstDash val="solid"/>
                      <a:round/>
                      <a:headEnd type="none" w="med" len="med"/>
                      <a:tailEnd type="none" w="med" len="med"/>
                    </a:lnL>
                    <a:lnR w="38100" cap="flat" cmpd="sng" algn="ctr">
                      <a:solidFill>
                        <a:srgbClr val="1573B2"/>
                      </a:solidFill>
                      <a:prstDash val="solid"/>
                      <a:round/>
                      <a:headEnd type="none" w="med" len="med"/>
                      <a:tailEnd type="none" w="med" len="med"/>
                    </a:lnR>
                    <a:lnT w="38100" cap="flat" cmpd="sng" algn="ctr">
                      <a:solidFill>
                        <a:srgbClr val="1573B2"/>
                      </a:solidFill>
                      <a:prstDash val="solid"/>
                      <a:round/>
                      <a:headEnd type="none" w="med" len="med"/>
                      <a:tailEnd type="none" w="med" len="med"/>
                    </a:lnT>
                    <a:lnB w="38100" cap="flat" cmpd="sng" algn="ctr">
                      <a:solidFill>
                        <a:srgbClr val="1573B2"/>
                      </a:solidFill>
                      <a:prstDash val="solid"/>
                      <a:round/>
                      <a:headEnd type="none" w="med" len="med"/>
                      <a:tailEnd type="none" w="med" len="med"/>
                    </a:lnB>
                    <a:solidFill>
                      <a:srgbClr val="FFFFFF"/>
                    </a:solid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16785396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72011"/>
          <a:stretch>
            <a:fillRect/>
          </a:stretch>
        </p:blipFill>
        <p:spPr>
          <a:xfrm flipH="1" flipV="1">
            <a:off x="-113547" y="-28242"/>
            <a:ext cx="12419091" cy="873743"/>
          </a:xfrm>
          <a:prstGeom prst="rect">
            <a:avLst/>
          </a:prstGeom>
        </p:spPr>
      </p:pic>
      <p:pic>
        <p:nvPicPr>
          <p:cNvPr id="6" name="Picture 6"/>
          <p:cNvPicPr>
            <a:picLocks noChangeAspect="1"/>
          </p:cNvPicPr>
          <p:nvPr/>
        </p:nvPicPr>
        <p:blipFill>
          <a:blip r:embed="rId5"/>
          <a:srcRect/>
          <a:stretch>
            <a:fillRect/>
          </a:stretch>
        </p:blipFill>
        <p:spPr>
          <a:xfrm>
            <a:off x="8838553" y="3867399"/>
            <a:ext cx="1733691" cy="1648329"/>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t="13776"/>
          <a:stretch>
            <a:fillRect/>
          </a:stretch>
        </p:blipFill>
        <p:spPr>
          <a:xfrm>
            <a:off x="1847528" y="3861048"/>
            <a:ext cx="1292691" cy="1575024"/>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t="16100"/>
          <a:stretch>
            <a:fillRect/>
          </a:stretch>
        </p:blipFill>
        <p:spPr>
          <a:xfrm>
            <a:off x="5295779" y="3888458"/>
            <a:ext cx="1398323" cy="1620124"/>
          </a:xfrm>
          <a:prstGeom prst="rect">
            <a:avLst/>
          </a:prstGeom>
        </p:spPr>
      </p:pic>
      <p:grpSp>
        <p:nvGrpSpPr>
          <p:cNvPr id="9" name="Group 9"/>
          <p:cNvGrpSpPr/>
          <p:nvPr/>
        </p:nvGrpSpPr>
        <p:grpSpPr>
          <a:xfrm>
            <a:off x="1023188" y="1270878"/>
            <a:ext cx="10880784" cy="2370832"/>
            <a:chOff x="0" y="-123825"/>
            <a:chExt cx="3830263" cy="936625"/>
          </a:xfrm>
        </p:grpSpPr>
        <p:sp>
          <p:nvSpPr>
            <p:cNvPr id="10" name="Freeform 10"/>
            <p:cNvSpPr/>
            <p:nvPr/>
          </p:nvSpPr>
          <p:spPr>
            <a:xfrm>
              <a:off x="0" y="-120703"/>
              <a:ext cx="3830263" cy="738138"/>
            </a:xfrm>
            <a:custGeom>
              <a:avLst/>
              <a:gdLst/>
              <a:ahLst/>
              <a:cxnLst/>
              <a:rect l="l" t="t" r="r" b="b"/>
              <a:pathLst>
                <a:path w="3688650" h="617435">
                  <a:moveTo>
                    <a:pt x="14925" y="0"/>
                  </a:moveTo>
                  <a:lnTo>
                    <a:pt x="3673725" y="0"/>
                  </a:lnTo>
                  <a:cubicBezTo>
                    <a:pt x="3677683" y="0"/>
                    <a:pt x="3681479" y="1572"/>
                    <a:pt x="3684278" y="4371"/>
                  </a:cubicBezTo>
                  <a:cubicBezTo>
                    <a:pt x="3687077" y="7170"/>
                    <a:pt x="3688650" y="10967"/>
                    <a:pt x="3688650" y="14925"/>
                  </a:cubicBezTo>
                  <a:lnTo>
                    <a:pt x="3688650" y="602510"/>
                  </a:lnTo>
                  <a:cubicBezTo>
                    <a:pt x="3688650" y="610753"/>
                    <a:pt x="3681968" y="617435"/>
                    <a:pt x="3673725" y="617435"/>
                  </a:cubicBezTo>
                  <a:lnTo>
                    <a:pt x="14925" y="617435"/>
                  </a:lnTo>
                  <a:cubicBezTo>
                    <a:pt x="10967" y="617435"/>
                    <a:pt x="7170" y="615862"/>
                    <a:pt x="4371" y="613063"/>
                  </a:cubicBezTo>
                  <a:cubicBezTo>
                    <a:pt x="1572" y="610264"/>
                    <a:pt x="0" y="606468"/>
                    <a:pt x="0" y="602510"/>
                  </a:cubicBezTo>
                  <a:lnTo>
                    <a:pt x="0" y="14925"/>
                  </a:lnTo>
                  <a:cubicBezTo>
                    <a:pt x="0" y="6682"/>
                    <a:pt x="6682" y="0"/>
                    <a:pt x="14925" y="0"/>
                  </a:cubicBezTo>
                  <a:close/>
                </a:path>
              </a:pathLst>
            </a:custGeom>
            <a:solidFill>
              <a:srgbClr val="FBDB95"/>
            </a:solidFill>
          </p:spPr>
          <p:txBody>
            <a:bodyPr/>
            <a:lstStyle/>
            <a:p>
              <a:endParaRPr lang="en-US" sz="2400" dirty="0"/>
            </a:p>
          </p:txBody>
        </p:sp>
        <p:sp>
          <p:nvSpPr>
            <p:cNvPr id="11" name="TextBox 11"/>
            <p:cNvSpPr txBox="1"/>
            <p:nvPr/>
          </p:nvSpPr>
          <p:spPr>
            <a:xfrm>
              <a:off x="0" y="-123825"/>
              <a:ext cx="812800" cy="936625"/>
            </a:xfrm>
            <a:prstGeom prst="rect">
              <a:avLst/>
            </a:prstGeom>
          </p:spPr>
          <p:txBody>
            <a:bodyPr lIns="33867" tIns="33867" rIns="33867" bIns="33867" rtlCol="0" anchor="ctr"/>
            <a:lstStyle/>
            <a:p>
              <a:pPr algn="ctr">
                <a:lnSpc>
                  <a:spcPts val="1720"/>
                </a:lnSpc>
              </a:pPr>
              <a:endParaRPr sz="1200"/>
            </a:p>
          </p:txBody>
        </p:sp>
      </p:grpSp>
      <p:pic>
        <p:nvPicPr>
          <p:cNvPr id="12" name="Picture 12"/>
          <p:cNvPicPr>
            <a:picLocks noChangeAspect="1"/>
          </p:cNvPicPr>
          <p:nvPr/>
        </p:nvPicPr>
        <p:blipFill>
          <a:blip r:embed="rId10"/>
          <a:srcRect/>
          <a:stretch>
            <a:fillRect/>
          </a:stretch>
        </p:blipFill>
        <p:spPr>
          <a:xfrm>
            <a:off x="225563" y="1746814"/>
            <a:ext cx="1402007" cy="1151399"/>
          </a:xfrm>
          <a:prstGeom prst="rect">
            <a:avLst/>
          </a:prstGeom>
        </p:spPr>
      </p:pic>
      <p:sp>
        <p:nvSpPr>
          <p:cNvPr id="13" name="TextBox 13"/>
          <p:cNvSpPr txBox="1"/>
          <p:nvPr/>
        </p:nvSpPr>
        <p:spPr>
          <a:xfrm>
            <a:off x="1691272" y="1522072"/>
            <a:ext cx="10005659" cy="1461939"/>
          </a:xfrm>
          <a:prstGeom prst="rect">
            <a:avLst/>
          </a:prstGeom>
        </p:spPr>
        <p:txBody>
          <a:bodyPr wrap="square" lIns="0" tIns="0" rIns="0" bIns="0" rtlCol="0" anchor="t">
            <a:spAutoFit/>
          </a:bodyPr>
          <a:lstStyle/>
          <a:p>
            <a:pPr algn="ctr">
              <a:lnSpc>
                <a:spcPts val="3760"/>
              </a:lnSpc>
              <a:spcBef>
                <a:spcPct val="0"/>
              </a:spcBef>
            </a:pPr>
            <a:r>
              <a:rPr lang="en-US" sz="2800" b="1" spc="125" dirty="0" err="1">
                <a:solidFill>
                  <a:srgbClr val="0070C0"/>
                </a:solidFill>
                <a:latin typeface="Times New Roman" panose="02020603050405020304" pitchFamily="18" charset="0"/>
                <a:cs typeface="Times New Roman" panose="02020603050405020304" pitchFamily="18" charset="0"/>
              </a:rPr>
              <a:t>Câu</a:t>
            </a:r>
            <a:r>
              <a:rPr lang="en-US" sz="2800" b="1" spc="125" dirty="0">
                <a:solidFill>
                  <a:srgbClr val="0070C0"/>
                </a:solidFill>
                <a:latin typeface="Times New Roman" panose="02020603050405020304" pitchFamily="18" charset="0"/>
                <a:cs typeface="Times New Roman" panose="02020603050405020304" pitchFamily="18" charset="0"/>
              </a:rPr>
              <a:t> 2. </a:t>
            </a:r>
            <a:r>
              <a:rPr lang="en-US" sz="2800" b="1" spc="125" dirty="0" err="1">
                <a:solidFill>
                  <a:srgbClr val="0070C0"/>
                </a:solidFill>
                <a:latin typeface="Times New Roman" panose="02020603050405020304" pitchFamily="18" charset="0"/>
                <a:cs typeface="Times New Roman" panose="02020603050405020304" pitchFamily="18" charset="0"/>
              </a:rPr>
              <a:t>Điền</a:t>
            </a:r>
            <a:r>
              <a:rPr lang="en-US" sz="2800" b="1" spc="125" dirty="0">
                <a:solidFill>
                  <a:srgbClr val="0070C0"/>
                </a:solidFill>
                <a:latin typeface="Times New Roman" panose="02020603050405020304" pitchFamily="18" charset="0"/>
                <a:cs typeface="Times New Roman" panose="02020603050405020304" pitchFamily="18" charset="0"/>
              </a:rPr>
              <a:t> </a:t>
            </a:r>
            <a:r>
              <a:rPr lang="en-US" sz="2800" b="1" spc="125" dirty="0" err="1">
                <a:solidFill>
                  <a:srgbClr val="0070C0"/>
                </a:solidFill>
                <a:latin typeface="Times New Roman" panose="02020603050405020304" pitchFamily="18" charset="0"/>
                <a:cs typeface="Times New Roman" panose="02020603050405020304" pitchFamily="18" charset="0"/>
              </a:rPr>
              <a:t>từ</a:t>
            </a:r>
            <a:r>
              <a:rPr lang="en-US" sz="2800" b="1" spc="125" dirty="0">
                <a:solidFill>
                  <a:srgbClr val="0070C0"/>
                </a:solidFill>
                <a:latin typeface="Times New Roman" panose="02020603050405020304" pitchFamily="18" charset="0"/>
                <a:cs typeface="Times New Roman" panose="02020603050405020304" pitchFamily="18" charset="0"/>
              </a:rPr>
              <a:t> </a:t>
            </a:r>
            <a:r>
              <a:rPr lang="en-US" sz="2800" b="1" spc="125" dirty="0" err="1">
                <a:solidFill>
                  <a:srgbClr val="0070C0"/>
                </a:solidFill>
                <a:latin typeface="Times New Roman" panose="02020603050405020304" pitchFamily="18" charset="0"/>
                <a:cs typeface="Times New Roman" panose="02020603050405020304" pitchFamily="18" charset="0"/>
              </a:rPr>
              <a:t>thích</a:t>
            </a:r>
            <a:r>
              <a:rPr lang="en-US" sz="2800" b="1" spc="125" dirty="0">
                <a:solidFill>
                  <a:srgbClr val="0070C0"/>
                </a:solidFill>
                <a:latin typeface="Times New Roman" panose="02020603050405020304" pitchFamily="18" charset="0"/>
                <a:cs typeface="Times New Roman" panose="02020603050405020304" pitchFamily="18" charset="0"/>
              </a:rPr>
              <a:t> </a:t>
            </a:r>
            <a:r>
              <a:rPr lang="en-US" sz="2800" b="1" spc="125" dirty="0" err="1">
                <a:solidFill>
                  <a:srgbClr val="0070C0"/>
                </a:solidFill>
                <a:latin typeface="Times New Roman" panose="02020603050405020304" pitchFamily="18" charset="0"/>
                <a:cs typeface="Times New Roman" panose="02020603050405020304" pitchFamily="18" charset="0"/>
              </a:rPr>
              <a:t>hợp</a:t>
            </a:r>
            <a:r>
              <a:rPr lang="en-US" sz="2800" b="1" spc="125" dirty="0">
                <a:solidFill>
                  <a:srgbClr val="0070C0"/>
                </a:solidFill>
                <a:latin typeface="Times New Roman" panose="02020603050405020304" pitchFamily="18" charset="0"/>
                <a:cs typeface="Times New Roman" panose="02020603050405020304" pitchFamily="18" charset="0"/>
              </a:rPr>
              <a:t> </a:t>
            </a:r>
            <a:r>
              <a:rPr lang="en-US" sz="2800" b="1" spc="125" dirty="0" err="1">
                <a:solidFill>
                  <a:srgbClr val="0070C0"/>
                </a:solidFill>
                <a:latin typeface="Times New Roman" panose="02020603050405020304" pitchFamily="18" charset="0"/>
                <a:cs typeface="Times New Roman" panose="02020603050405020304" pitchFamily="18" charset="0"/>
              </a:rPr>
              <a:t>vào</a:t>
            </a:r>
            <a:r>
              <a:rPr lang="en-US" sz="2800" b="1" spc="125" dirty="0">
                <a:solidFill>
                  <a:srgbClr val="0070C0"/>
                </a:solidFill>
                <a:latin typeface="Times New Roman" panose="02020603050405020304" pitchFamily="18" charset="0"/>
                <a:cs typeface="Times New Roman" panose="02020603050405020304" pitchFamily="18" charset="0"/>
              </a:rPr>
              <a:t> </a:t>
            </a:r>
            <a:r>
              <a:rPr lang="en-US" sz="2800" b="1" spc="125" dirty="0" err="1">
                <a:solidFill>
                  <a:srgbClr val="0070C0"/>
                </a:solidFill>
                <a:latin typeface="Times New Roman" panose="02020603050405020304" pitchFamily="18" charset="0"/>
                <a:cs typeface="Times New Roman" panose="02020603050405020304" pitchFamily="18" charset="0"/>
              </a:rPr>
              <a:t>chỗ</a:t>
            </a:r>
            <a:r>
              <a:rPr lang="en-US" sz="2800" b="1" spc="125" dirty="0">
                <a:solidFill>
                  <a:srgbClr val="0070C0"/>
                </a:solidFill>
                <a:latin typeface="Times New Roman" panose="02020603050405020304" pitchFamily="18" charset="0"/>
                <a:cs typeface="Times New Roman" panose="02020603050405020304" pitchFamily="18" charset="0"/>
              </a:rPr>
              <a:t> </a:t>
            </a:r>
            <a:r>
              <a:rPr lang="en-US" sz="2800" b="1" spc="125" dirty="0" err="1">
                <a:solidFill>
                  <a:srgbClr val="0070C0"/>
                </a:solidFill>
                <a:latin typeface="Times New Roman" panose="02020603050405020304" pitchFamily="18" charset="0"/>
                <a:cs typeface="Times New Roman" panose="02020603050405020304" pitchFamily="18" charset="0"/>
              </a:rPr>
              <a:t>chấm</a:t>
            </a:r>
            <a:r>
              <a:rPr lang="en-US" sz="2800" b="1" spc="125" dirty="0">
                <a:solidFill>
                  <a:srgbClr val="0070C0"/>
                </a:solidFill>
                <a:latin typeface="Times New Roman" panose="02020603050405020304" pitchFamily="18" charset="0"/>
                <a:cs typeface="Times New Roman" panose="02020603050405020304" pitchFamily="18" charset="0"/>
              </a:rPr>
              <a:t> </a:t>
            </a:r>
            <a:r>
              <a:rPr lang="en-US" sz="2800" b="1" spc="125" dirty="0" err="1">
                <a:solidFill>
                  <a:srgbClr val="0070C0"/>
                </a:solidFill>
                <a:latin typeface="Times New Roman" panose="02020603050405020304" pitchFamily="18" charset="0"/>
                <a:cs typeface="Times New Roman" panose="02020603050405020304" pitchFamily="18" charset="0"/>
              </a:rPr>
              <a:t>trong</a:t>
            </a:r>
            <a:r>
              <a:rPr lang="en-US" sz="2800" b="1" spc="125" dirty="0">
                <a:solidFill>
                  <a:srgbClr val="0070C0"/>
                </a:solidFill>
                <a:latin typeface="Times New Roman" panose="02020603050405020304" pitchFamily="18" charset="0"/>
                <a:cs typeface="Times New Roman" panose="02020603050405020304" pitchFamily="18" charset="0"/>
              </a:rPr>
              <a:t> </a:t>
            </a:r>
            <a:r>
              <a:rPr lang="en-US" sz="2800" b="1" spc="125" dirty="0" err="1">
                <a:solidFill>
                  <a:srgbClr val="0070C0"/>
                </a:solidFill>
                <a:latin typeface="Times New Roman" panose="02020603050405020304" pitchFamily="18" charset="0"/>
                <a:cs typeface="Times New Roman" panose="02020603050405020304" pitchFamily="18" charset="0"/>
              </a:rPr>
              <a:t>câu</a:t>
            </a:r>
            <a:r>
              <a:rPr lang="en-US" sz="2800" b="1" spc="125" dirty="0">
                <a:solidFill>
                  <a:srgbClr val="0070C0"/>
                </a:solidFill>
                <a:latin typeface="Times New Roman" panose="02020603050405020304" pitchFamily="18" charset="0"/>
                <a:cs typeface="Times New Roman" panose="02020603050405020304" pitchFamily="18" charset="0"/>
              </a:rPr>
              <a:t> </a:t>
            </a:r>
            <a:r>
              <a:rPr lang="en-US" sz="2800" b="1" spc="125" dirty="0" err="1">
                <a:solidFill>
                  <a:srgbClr val="0070C0"/>
                </a:solidFill>
                <a:latin typeface="Times New Roman" panose="02020603050405020304" pitchFamily="18" charset="0"/>
                <a:cs typeface="Times New Roman" panose="02020603050405020304" pitchFamily="18" charset="0"/>
              </a:rPr>
              <a:t>thơ</a:t>
            </a:r>
            <a:r>
              <a:rPr lang="en-US" sz="2800" b="1" spc="125" dirty="0">
                <a:solidFill>
                  <a:srgbClr val="0070C0"/>
                </a:solidFill>
                <a:latin typeface="Times New Roman" panose="02020603050405020304" pitchFamily="18" charset="0"/>
                <a:cs typeface="Times New Roman" panose="02020603050405020304" pitchFamily="18" charset="0"/>
              </a:rPr>
              <a:t>:</a:t>
            </a:r>
          </a:p>
          <a:p>
            <a:pPr indent="2290763" algn="just">
              <a:lnSpc>
                <a:spcPts val="3760"/>
              </a:lnSpc>
              <a:spcBef>
                <a:spcPct val="0"/>
              </a:spcBef>
            </a:pPr>
            <a:r>
              <a:rPr lang="en-US" sz="2800" i="1" spc="125" dirty="0" err="1">
                <a:solidFill>
                  <a:srgbClr val="0070C0"/>
                </a:solidFill>
                <a:latin typeface="Times New Roman" panose="02020603050405020304" pitchFamily="18" charset="0"/>
                <a:cs typeface="Times New Roman" panose="02020603050405020304" pitchFamily="18" charset="0"/>
              </a:rPr>
              <a:t>Đây</a:t>
            </a:r>
            <a:r>
              <a:rPr lang="en-US" sz="2800" i="1" spc="125" dirty="0">
                <a:solidFill>
                  <a:srgbClr val="0070C0"/>
                </a:solidFill>
                <a:latin typeface="Times New Roman" panose="02020603050405020304" pitchFamily="18" charset="0"/>
                <a:cs typeface="Times New Roman" panose="02020603050405020304" pitchFamily="18" charset="0"/>
              </a:rPr>
              <a:t> </a:t>
            </a:r>
            <a:r>
              <a:rPr lang="en-US" sz="2800" i="1" spc="125" dirty="0" err="1">
                <a:solidFill>
                  <a:srgbClr val="0070C0"/>
                </a:solidFill>
                <a:latin typeface="Times New Roman" panose="02020603050405020304" pitchFamily="18" charset="0"/>
                <a:cs typeface="Times New Roman" panose="02020603050405020304" pitchFamily="18" charset="0"/>
              </a:rPr>
              <a:t>mùa</a:t>
            </a:r>
            <a:r>
              <a:rPr lang="en-US" sz="2800" i="1" spc="125" dirty="0">
                <a:solidFill>
                  <a:srgbClr val="0070C0"/>
                </a:solidFill>
                <a:latin typeface="Times New Roman" panose="02020603050405020304" pitchFamily="18" charset="0"/>
                <a:cs typeface="Times New Roman" panose="02020603050405020304" pitchFamily="18" charset="0"/>
              </a:rPr>
              <a:t> </a:t>
            </a:r>
            <a:r>
              <a:rPr lang="en-US" sz="2800" i="1" spc="125" dirty="0" err="1">
                <a:solidFill>
                  <a:srgbClr val="0070C0"/>
                </a:solidFill>
                <a:latin typeface="Times New Roman" panose="02020603050405020304" pitchFamily="18" charset="0"/>
                <a:cs typeface="Times New Roman" panose="02020603050405020304" pitchFamily="18" charset="0"/>
              </a:rPr>
              <a:t>thu</a:t>
            </a:r>
            <a:r>
              <a:rPr lang="en-US" sz="2800" i="1" spc="125" dirty="0">
                <a:solidFill>
                  <a:srgbClr val="0070C0"/>
                </a:solidFill>
                <a:latin typeface="Times New Roman" panose="02020603050405020304" pitchFamily="18" charset="0"/>
                <a:cs typeface="Times New Roman" panose="02020603050405020304" pitchFamily="18" charset="0"/>
              </a:rPr>
              <a:t> </a:t>
            </a:r>
            <a:r>
              <a:rPr lang="en-US" sz="2800" i="1" spc="125" dirty="0" err="1">
                <a:solidFill>
                  <a:srgbClr val="0070C0"/>
                </a:solidFill>
                <a:latin typeface="Times New Roman" panose="02020603050405020304" pitchFamily="18" charset="0"/>
                <a:cs typeface="Times New Roman" panose="02020603050405020304" pitchFamily="18" charset="0"/>
              </a:rPr>
              <a:t>tới</a:t>
            </a:r>
            <a:r>
              <a:rPr lang="en-US" sz="2800" i="1" spc="125" dirty="0">
                <a:solidFill>
                  <a:srgbClr val="0070C0"/>
                </a:solidFill>
                <a:latin typeface="Times New Roman" panose="02020603050405020304" pitchFamily="18" charset="0"/>
                <a:cs typeface="Times New Roman" panose="02020603050405020304" pitchFamily="18" charset="0"/>
              </a:rPr>
              <a:t> ,</a:t>
            </a:r>
            <a:r>
              <a:rPr lang="en-US" sz="2800" i="1" spc="125" dirty="0" smtClean="0">
                <a:solidFill>
                  <a:srgbClr val="0070C0"/>
                </a:solidFill>
                <a:latin typeface="Times New Roman" panose="02020603050405020304" pitchFamily="18" charset="0"/>
                <a:cs typeface="Times New Roman" panose="02020603050405020304" pitchFamily="18" charset="0"/>
              </a:rPr>
              <a:t>……………</a:t>
            </a:r>
            <a:endParaRPr lang="en-US" sz="2800" i="1" spc="125" dirty="0">
              <a:solidFill>
                <a:srgbClr val="0070C0"/>
              </a:solidFill>
              <a:latin typeface="Times New Roman" panose="02020603050405020304" pitchFamily="18" charset="0"/>
              <a:cs typeface="Times New Roman" panose="02020603050405020304" pitchFamily="18" charset="0"/>
            </a:endParaRPr>
          </a:p>
          <a:p>
            <a:pPr indent="2290763" algn="just">
              <a:lnSpc>
                <a:spcPts val="3760"/>
              </a:lnSpc>
              <a:spcBef>
                <a:spcPct val="0"/>
              </a:spcBef>
            </a:pPr>
            <a:r>
              <a:rPr lang="en-US" sz="2800" i="1" spc="125" dirty="0" err="1">
                <a:solidFill>
                  <a:srgbClr val="0070C0"/>
                </a:solidFill>
                <a:latin typeface="Times New Roman" panose="02020603050405020304" pitchFamily="18" charset="0"/>
                <a:cs typeface="Times New Roman" panose="02020603050405020304" pitchFamily="18" charset="0"/>
              </a:rPr>
              <a:t>Với</a:t>
            </a:r>
            <a:r>
              <a:rPr lang="en-US" sz="2800" i="1" spc="125" dirty="0">
                <a:solidFill>
                  <a:srgbClr val="0070C0"/>
                </a:solidFill>
                <a:latin typeface="Times New Roman" panose="02020603050405020304" pitchFamily="18" charset="0"/>
                <a:cs typeface="Times New Roman" panose="02020603050405020304" pitchFamily="18" charset="0"/>
              </a:rPr>
              <a:t> </a:t>
            </a:r>
            <a:r>
              <a:rPr lang="en-US" sz="2800" i="1" spc="125" dirty="0" err="1">
                <a:solidFill>
                  <a:srgbClr val="0070C0"/>
                </a:solidFill>
                <a:latin typeface="Times New Roman" panose="02020603050405020304" pitchFamily="18" charset="0"/>
                <a:cs typeface="Times New Roman" panose="02020603050405020304" pitchFamily="18" charset="0"/>
              </a:rPr>
              <a:t>áo</a:t>
            </a:r>
            <a:r>
              <a:rPr lang="en-US" sz="2800" i="1" spc="125" dirty="0">
                <a:solidFill>
                  <a:srgbClr val="0070C0"/>
                </a:solidFill>
                <a:latin typeface="Times New Roman" panose="02020603050405020304" pitchFamily="18" charset="0"/>
                <a:cs typeface="Times New Roman" panose="02020603050405020304" pitchFamily="18" charset="0"/>
              </a:rPr>
              <a:t> </a:t>
            </a:r>
            <a:r>
              <a:rPr lang="en-US" sz="2800" i="1" spc="125" dirty="0" err="1">
                <a:solidFill>
                  <a:srgbClr val="0070C0"/>
                </a:solidFill>
                <a:latin typeface="Times New Roman" panose="02020603050405020304" pitchFamily="18" charset="0"/>
                <a:cs typeface="Times New Roman" panose="02020603050405020304" pitchFamily="18" charset="0"/>
              </a:rPr>
              <a:t>mơ</a:t>
            </a:r>
            <a:r>
              <a:rPr lang="en-US" sz="2800" i="1" spc="125" dirty="0">
                <a:solidFill>
                  <a:srgbClr val="0070C0"/>
                </a:solidFill>
                <a:latin typeface="Times New Roman" panose="02020603050405020304" pitchFamily="18" charset="0"/>
                <a:cs typeface="Times New Roman" panose="02020603050405020304" pitchFamily="18" charset="0"/>
              </a:rPr>
              <a:t> </a:t>
            </a:r>
            <a:r>
              <a:rPr lang="en-US" sz="2800" i="1" spc="125" dirty="0" err="1">
                <a:solidFill>
                  <a:srgbClr val="0070C0"/>
                </a:solidFill>
                <a:latin typeface="Times New Roman" panose="02020603050405020304" pitchFamily="18" charset="0"/>
                <a:cs typeface="Times New Roman" panose="02020603050405020304" pitchFamily="18" charset="0"/>
              </a:rPr>
              <a:t>phai</a:t>
            </a:r>
            <a:r>
              <a:rPr lang="en-US" sz="2800" i="1" spc="125" dirty="0">
                <a:solidFill>
                  <a:srgbClr val="0070C0"/>
                </a:solidFill>
                <a:latin typeface="Times New Roman" panose="02020603050405020304" pitchFamily="18" charset="0"/>
                <a:cs typeface="Times New Roman" panose="02020603050405020304" pitchFamily="18" charset="0"/>
              </a:rPr>
              <a:t> </a:t>
            </a:r>
            <a:r>
              <a:rPr lang="en-US" sz="2800" i="1" spc="125" dirty="0" err="1">
                <a:solidFill>
                  <a:srgbClr val="0070C0"/>
                </a:solidFill>
                <a:latin typeface="Times New Roman" panose="02020603050405020304" pitchFamily="18" charset="0"/>
                <a:cs typeface="Times New Roman" panose="02020603050405020304" pitchFamily="18" charset="0"/>
              </a:rPr>
              <a:t>dệt</a:t>
            </a:r>
            <a:r>
              <a:rPr lang="en-US" sz="2800" i="1" spc="125" dirty="0">
                <a:solidFill>
                  <a:srgbClr val="0070C0"/>
                </a:solidFill>
                <a:latin typeface="Times New Roman" panose="02020603050405020304" pitchFamily="18" charset="0"/>
                <a:cs typeface="Times New Roman" panose="02020603050405020304" pitchFamily="18" charset="0"/>
              </a:rPr>
              <a:t> </a:t>
            </a:r>
            <a:r>
              <a:rPr lang="en-US" sz="2800" i="1" spc="125" dirty="0" err="1">
                <a:solidFill>
                  <a:srgbClr val="0070C0"/>
                </a:solidFill>
                <a:latin typeface="Times New Roman" panose="02020603050405020304" pitchFamily="18" charset="0"/>
                <a:cs typeface="Times New Roman" panose="02020603050405020304" pitchFamily="18" charset="0"/>
              </a:rPr>
              <a:t>lá</a:t>
            </a:r>
            <a:r>
              <a:rPr lang="en-US" sz="2800" i="1" spc="125" dirty="0">
                <a:solidFill>
                  <a:srgbClr val="0070C0"/>
                </a:solidFill>
                <a:latin typeface="Times New Roman" panose="02020603050405020304" pitchFamily="18" charset="0"/>
                <a:cs typeface="Times New Roman" panose="02020603050405020304" pitchFamily="18" charset="0"/>
              </a:rPr>
              <a:t> </a:t>
            </a:r>
            <a:r>
              <a:rPr lang="en-US" sz="2800" i="1" spc="125" dirty="0" err="1">
                <a:solidFill>
                  <a:srgbClr val="0070C0"/>
                </a:solidFill>
                <a:latin typeface="Times New Roman" panose="02020603050405020304" pitchFamily="18" charset="0"/>
                <a:cs typeface="Times New Roman" panose="02020603050405020304" pitchFamily="18" charset="0"/>
              </a:rPr>
              <a:t>vàng</a:t>
            </a:r>
            <a:r>
              <a:rPr lang="en-US" sz="2800" i="1" spc="125" dirty="0">
                <a:solidFill>
                  <a:srgbClr val="0070C0"/>
                </a:solidFill>
                <a:latin typeface="Times New Roman" panose="02020603050405020304" pitchFamily="18" charset="0"/>
                <a:cs typeface="Times New Roman" panose="02020603050405020304" pitchFamily="18" charset="0"/>
              </a:rPr>
              <a:t>.</a:t>
            </a:r>
          </a:p>
        </p:txBody>
      </p:sp>
      <p:sp>
        <p:nvSpPr>
          <p:cNvPr id="14" name="TextBox 14"/>
          <p:cNvSpPr txBox="1"/>
          <p:nvPr/>
        </p:nvSpPr>
        <p:spPr>
          <a:xfrm>
            <a:off x="1023188" y="5861448"/>
            <a:ext cx="2922784" cy="410369"/>
          </a:xfrm>
          <a:prstGeom prst="rect">
            <a:avLst/>
          </a:prstGeom>
        </p:spPr>
        <p:txBody>
          <a:bodyPr wrap="square" lIns="0" tIns="0" rIns="0" bIns="0" rtlCol="0" anchor="t">
            <a:spAutoFit/>
          </a:bodyPr>
          <a:lstStyle/>
          <a:p>
            <a:pPr algn="ctr">
              <a:lnSpc>
                <a:spcPts val="3199"/>
              </a:lnSpc>
            </a:pPr>
            <a:r>
              <a:rPr lang="en-US" sz="2667" spc="107" dirty="0">
                <a:solidFill>
                  <a:srgbClr val="5D4532"/>
                </a:solidFill>
                <a:latin typeface="Manrope" pitchFamily="2" charset="0"/>
              </a:rPr>
              <a:t>A. </a:t>
            </a:r>
            <a:r>
              <a:rPr lang="en-US" sz="2667" spc="107" dirty="0" err="1">
                <a:solidFill>
                  <a:srgbClr val="5D4532"/>
                </a:solidFill>
                <a:latin typeface="Manrope" pitchFamily="2" charset="0"/>
              </a:rPr>
              <a:t>mùa</a:t>
            </a:r>
            <a:r>
              <a:rPr lang="en-US" sz="2667" spc="107" dirty="0">
                <a:solidFill>
                  <a:srgbClr val="5D4532"/>
                </a:solidFill>
                <a:latin typeface="Manrope" pitchFamily="2" charset="0"/>
              </a:rPr>
              <a:t> </a:t>
            </a:r>
            <a:r>
              <a:rPr lang="en-US" sz="2667" spc="107" dirty="0" err="1">
                <a:solidFill>
                  <a:srgbClr val="5D4532"/>
                </a:solidFill>
                <a:latin typeface="Manrope" pitchFamily="2" charset="0"/>
              </a:rPr>
              <a:t>thu</a:t>
            </a:r>
            <a:r>
              <a:rPr lang="en-US" sz="2667" spc="107" dirty="0">
                <a:solidFill>
                  <a:srgbClr val="5D4532"/>
                </a:solidFill>
                <a:latin typeface="Manrope" pitchFamily="2" charset="0"/>
              </a:rPr>
              <a:t> </a:t>
            </a:r>
            <a:r>
              <a:rPr lang="en-US" sz="2667" spc="107" dirty="0" err="1">
                <a:solidFill>
                  <a:srgbClr val="5D4532"/>
                </a:solidFill>
                <a:latin typeface="Manrope" pitchFamily="2" charset="0"/>
              </a:rPr>
              <a:t>tới</a:t>
            </a:r>
            <a:endParaRPr lang="en-US" sz="2667" spc="107" dirty="0">
              <a:solidFill>
                <a:srgbClr val="5D4532"/>
              </a:solidFill>
              <a:latin typeface="Manrope" pitchFamily="2" charset="0"/>
            </a:endParaRPr>
          </a:p>
        </p:txBody>
      </p:sp>
      <p:sp>
        <p:nvSpPr>
          <p:cNvPr id="15" name="AutoShape 15"/>
          <p:cNvSpPr/>
          <p:nvPr/>
        </p:nvSpPr>
        <p:spPr>
          <a:xfrm rot="-5433628">
            <a:off x="2133438" y="3488244"/>
            <a:ext cx="713889" cy="0"/>
          </a:xfrm>
          <a:prstGeom prst="line">
            <a:avLst/>
          </a:prstGeom>
          <a:ln w="47625" cap="flat">
            <a:solidFill>
              <a:srgbClr val="000000"/>
            </a:solidFill>
            <a:prstDash val="solid"/>
            <a:headEnd type="none" w="sm" len="sm"/>
            <a:tailEnd type="none" w="sm" len="sm"/>
          </a:ln>
        </p:spPr>
        <p:txBody>
          <a:bodyPr/>
          <a:lstStyle/>
          <a:p>
            <a:endParaRPr lang="en-US" sz="2400"/>
          </a:p>
        </p:txBody>
      </p:sp>
      <p:sp>
        <p:nvSpPr>
          <p:cNvPr id="16" name="AutoShape 16"/>
          <p:cNvSpPr/>
          <p:nvPr/>
        </p:nvSpPr>
        <p:spPr>
          <a:xfrm rot="-5400000">
            <a:off x="5605945" y="3519202"/>
            <a:ext cx="776081" cy="0"/>
          </a:xfrm>
          <a:prstGeom prst="line">
            <a:avLst/>
          </a:prstGeom>
          <a:ln w="47625" cap="flat">
            <a:solidFill>
              <a:srgbClr val="000000"/>
            </a:solidFill>
            <a:prstDash val="solid"/>
            <a:headEnd type="none" w="sm" len="sm"/>
            <a:tailEnd type="none" w="sm" len="sm"/>
          </a:ln>
        </p:spPr>
        <p:txBody>
          <a:bodyPr/>
          <a:lstStyle/>
          <a:p>
            <a:endParaRPr lang="en-US" sz="2400"/>
          </a:p>
        </p:txBody>
      </p:sp>
      <p:sp>
        <p:nvSpPr>
          <p:cNvPr id="17" name="AutoShape 17"/>
          <p:cNvSpPr/>
          <p:nvPr/>
        </p:nvSpPr>
        <p:spPr>
          <a:xfrm rot="-5400000">
            <a:off x="9317360" y="3505062"/>
            <a:ext cx="776081" cy="0"/>
          </a:xfrm>
          <a:prstGeom prst="line">
            <a:avLst/>
          </a:prstGeom>
          <a:ln w="47625" cap="flat">
            <a:solidFill>
              <a:srgbClr val="000000"/>
            </a:solidFill>
            <a:prstDash val="solid"/>
            <a:headEnd type="none" w="sm" len="sm"/>
            <a:tailEnd type="none" w="sm" len="sm"/>
          </a:ln>
        </p:spPr>
        <p:txBody>
          <a:bodyPr/>
          <a:lstStyle/>
          <a:p>
            <a:endParaRPr lang="en-US" sz="2400"/>
          </a:p>
        </p:txBody>
      </p:sp>
      <p:sp>
        <p:nvSpPr>
          <p:cNvPr id="18" name="TextBox 18"/>
          <p:cNvSpPr txBox="1"/>
          <p:nvPr/>
        </p:nvSpPr>
        <p:spPr>
          <a:xfrm>
            <a:off x="4451752" y="5861448"/>
            <a:ext cx="3084465" cy="410369"/>
          </a:xfrm>
          <a:prstGeom prst="rect">
            <a:avLst/>
          </a:prstGeom>
        </p:spPr>
        <p:txBody>
          <a:bodyPr wrap="square" lIns="0" tIns="0" rIns="0" bIns="0" rtlCol="0" anchor="t">
            <a:spAutoFit/>
          </a:bodyPr>
          <a:lstStyle/>
          <a:p>
            <a:pPr algn="ctr">
              <a:lnSpc>
                <a:spcPts val="3199"/>
              </a:lnSpc>
              <a:spcBef>
                <a:spcPct val="0"/>
              </a:spcBef>
            </a:pPr>
            <a:r>
              <a:rPr lang="en-US" sz="2667" spc="107" dirty="0">
                <a:solidFill>
                  <a:srgbClr val="5D4532"/>
                </a:solidFill>
                <a:latin typeface="Manrope" pitchFamily="2" charset="0"/>
              </a:rPr>
              <a:t>B. </a:t>
            </a:r>
            <a:r>
              <a:rPr lang="en-US" sz="2667" spc="107" dirty="0" err="1">
                <a:solidFill>
                  <a:srgbClr val="5D4532"/>
                </a:solidFill>
                <a:latin typeface="Manrope" pitchFamily="2" charset="0"/>
              </a:rPr>
              <a:t>mùa</a:t>
            </a:r>
            <a:r>
              <a:rPr lang="en-US" sz="2667" spc="107" dirty="0">
                <a:solidFill>
                  <a:srgbClr val="5D4532"/>
                </a:solidFill>
                <a:latin typeface="Manrope" pitchFamily="2" charset="0"/>
              </a:rPr>
              <a:t> </a:t>
            </a:r>
            <a:r>
              <a:rPr lang="en-US" sz="2667" spc="107" dirty="0" err="1">
                <a:solidFill>
                  <a:srgbClr val="5D4532"/>
                </a:solidFill>
                <a:latin typeface="Manrope" pitchFamily="2" charset="0"/>
              </a:rPr>
              <a:t>đông</a:t>
            </a:r>
            <a:r>
              <a:rPr lang="en-US" sz="2667" spc="107" dirty="0">
                <a:solidFill>
                  <a:srgbClr val="5D4532"/>
                </a:solidFill>
                <a:latin typeface="Manrope" pitchFamily="2" charset="0"/>
              </a:rPr>
              <a:t> </a:t>
            </a:r>
            <a:r>
              <a:rPr lang="en-US" sz="2667" spc="107" dirty="0" err="1">
                <a:solidFill>
                  <a:srgbClr val="5D4532"/>
                </a:solidFill>
                <a:latin typeface="Manrope" pitchFamily="2" charset="0"/>
              </a:rPr>
              <a:t>tới</a:t>
            </a:r>
            <a:endParaRPr lang="en-US" sz="2667" spc="107" dirty="0">
              <a:solidFill>
                <a:srgbClr val="5D4532"/>
              </a:solidFill>
              <a:latin typeface="Manrope" pitchFamily="2" charset="0"/>
            </a:endParaRPr>
          </a:p>
        </p:txBody>
      </p:sp>
      <p:sp>
        <p:nvSpPr>
          <p:cNvPr id="19" name="TextBox 19"/>
          <p:cNvSpPr txBox="1"/>
          <p:nvPr/>
        </p:nvSpPr>
        <p:spPr>
          <a:xfrm>
            <a:off x="8163165" y="5861448"/>
            <a:ext cx="3084467" cy="410369"/>
          </a:xfrm>
          <a:prstGeom prst="rect">
            <a:avLst/>
          </a:prstGeom>
        </p:spPr>
        <p:txBody>
          <a:bodyPr wrap="square" lIns="0" tIns="0" rIns="0" bIns="0" rtlCol="0" anchor="t">
            <a:spAutoFit/>
          </a:bodyPr>
          <a:lstStyle/>
          <a:p>
            <a:pPr algn="ctr">
              <a:lnSpc>
                <a:spcPts val="3199"/>
              </a:lnSpc>
              <a:spcBef>
                <a:spcPct val="0"/>
              </a:spcBef>
            </a:pPr>
            <a:r>
              <a:rPr lang="en-US" sz="2667" spc="107" dirty="0">
                <a:solidFill>
                  <a:srgbClr val="5D4532"/>
                </a:solidFill>
                <a:latin typeface="Manrope" pitchFamily="2" charset="0"/>
              </a:rPr>
              <a:t>C. </a:t>
            </a:r>
            <a:r>
              <a:rPr lang="en-US" sz="2667" spc="107" dirty="0" err="1">
                <a:solidFill>
                  <a:srgbClr val="5D4532"/>
                </a:solidFill>
                <a:latin typeface="Manrope" pitchFamily="2" charset="0"/>
              </a:rPr>
              <a:t>mùa</a:t>
            </a:r>
            <a:r>
              <a:rPr lang="en-US" sz="2667" spc="107" dirty="0">
                <a:solidFill>
                  <a:srgbClr val="5D4532"/>
                </a:solidFill>
                <a:latin typeface="Manrope" pitchFamily="2" charset="0"/>
              </a:rPr>
              <a:t> </a:t>
            </a:r>
            <a:r>
              <a:rPr lang="en-US" sz="2667" spc="107" dirty="0" err="1">
                <a:solidFill>
                  <a:srgbClr val="5D4532"/>
                </a:solidFill>
                <a:latin typeface="Manrope" pitchFamily="2" charset="0"/>
              </a:rPr>
              <a:t>hè</a:t>
            </a:r>
            <a:r>
              <a:rPr lang="en-US" sz="2667" spc="107" dirty="0">
                <a:solidFill>
                  <a:srgbClr val="5D4532"/>
                </a:solidFill>
                <a:latin typeface="Manrope" pitchFamily="2" charset="0"/>
              </a:rPr>
              <a:t> qua</a:t>
            </a:r>
          </a:p>
        </p:txBody>
      </p:sp>
    </p:spTree>
    <p:extLst>
      <p:ext uri="{BB962C8B-B14F-4D97-AF65-F5344CB8AC3E}">
        <p14:creationId xmlns:p14="http://schemas.microsoft.com/office/powerpoint/2010/main" val="1474822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195 0.12662 L 0.00195 0.12685 C 0.00013 0.13889 -0.00325 0.15092 -0.00325 0.16389 C -0.00351 0.17801 -0.00247 0.24352 0.00612 0.26852 C 0.01511 0.29467 0.01875 0.30092 0.03034 0.31551 C 0.03815 0.32523 0.0405 0.32801 0.04935 0.33403 C 0.05534 0.33819 0.06198 0.33981 0.06823 0.34166 C 0.07031 0.34282 0.0724 0.34444 0.07461 0.34537 C 0.08386 0.34907 0.09727 0.34722 0.10521 0.34722 L 0.10195 0.34537 L 0.10195 0.3456 L 0.10195 0.34537 " pathEditMode="relative" rAng="0" ptsTypes="AAAAAAAAAAAA">
                                      <p:cBhvr>
                                        <p:cTn id="6" dur="2000" fill="hold"/>
                                        <p:tgtEl>
                                          <p:spTgt spid="12"/>
                                        </p:tgtEl>
                                        <p:attrNameLst>
                                          <p:attrName>ppt_x</p:attrName>
                                          <p:attrName>ppt_y</p:attrName>
                                        </p:attrNameLst>
                                      </p:cBhvr>
                                      <p:rCtr x="4896" y="1104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72011"/>
          <a:stretch>
            <a:fillRect/>
          </a:stretch>
        </p:blipFill>
        <p:spPr>
          <a:xfrm flipH="1" flipV="1">
            <a:off x="-113547" y="-26656"/>
            <a:ext cx="12419091" cy="946679"/>
          </a:xfrm>
          <a:prstGeom prst="rect">
            <a:avLst/>
          </a:prstGeom>
        </p:spPr>
      </p:pic>
      <p:pic>
        <p:nvPicPr>
          <p:cNvPr id="3" name="Picture 6"/>
          <p:cNvPicPr>
            <a:picLocks noChangeAspect="1"/>
          </p:cNvPicPr>
          <p:nvPr/>
        </p:nvPicPr>
        <p:blipFill>
          <a:blip r:embed="rId5"/>
          <a:srcRect/>
          <a:stretch>
            <a:fillRect/>
          </a:stretch>
        </p:blipFill>
        <p:spPr>
          <a:xfrm>
            <a:off x="8965555" y="3763392"/>
            <a:ext cx="1733691" cy="1645329"/>
          </a:xfrm>
          <a:prstGeom prst="rect">
            <a:avLst/>
          </a:prstGeom>
        </p:spPr>
      </p:pic>
      <p:pic>
        <p:nvPicPr>
          <p:cNvPr id="5"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t="13776"/>
          <a:stretch>
            <a:fillRect/>
          </a:stretch>
        </p:blipFill>
        <p:spPr>
          <a:xfrm>
            <a:off x="1858213" y="3748393"/>
            <a:ext cx="1292691" cy="1572157"/>
          </a:xfrm>
          <a:prstGeom prst="rect">
            <a:avLst/>
          </a:prstGeom>
        </p:spPr>
      </p:pic>
      <p:pic>
        <p:nvPicPr>
          <p:cNvPr id="20"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t="16100"/>
          <a:stretch>
            <a:fillRect/>
          </a:stretch>
        </p:blipFill>
        <p:spPr>
          <a:xfrm>
            <a:off x="5470240" y="3772951"/>
            <a:ext cx="1398323" cy="1617175"/>
          </a:xfrm>
          <a:prstGeom prst="rect">
            <a:avLst/>
          </a:prstGeom>
        </p:spPr>
      </p:pic>
      <p:grpSp>
        <p:nvGrpSpPr>
          <p:cNvPr id="21" name="Group 9"/>
          <p:cNvGrpSpPr/>
          <p:nvPr/>
        </p:nvGrpSpPr>
        <p:grpSpPr>
          <a:xfrm>
            <a:off x="1464581" y="1132296"/>
            <a:ext cx="10225852" cy="2393908"/>
            <a:chOff x="0" y="-132941"/>
            <a:chExt cx="3688650" cy="945741"/>
          </a:xfrm>
        </p:grpSpPr>
        <p:sp>
          <p:nvSpPr>
            <p:cNvPr id="22" name="Freeform 10"/>
            <p:cNvSpPr/>
            <p:nvPr/>
          </p:nvSpPr>
          <p:spPr>
            <a:xfrm>
              <a:off x="0" y="-132941"/>
              <a:ext cx="3688650" cy="750376"/>
            </a:xfrm>
            <a:custGeom>
              <a:avLst/>
              <a:gdLst/>
              <a:ahLst/>
              <a:cxnLst/>
              <a:rect l="l" t="t" r="r" b="b"/>
              <a:pathLst>
                <a:path w="3688650" h="617435">
                  <a:moveTo>
                    <a:pt x="14925" y="0"/>
                  </a:moveTo>
                  <a:lnTo>
                    <a:pt x="3673725" y="0"/>
                  </a:lnTo>
                  <a:cubicBezTo>
                    <a:pt x="3677683" y="0"/>
                    <a:pt x="3681479" y="1572"/>
                    <a:pt x="3684278" y="4371"/>
                  </a:cubicBezTo>
                  <a:cubicBezTo>
                    <a:pt x="3687077" y="7170"/>
                    <a:pt x="3688650" y="10967"/>
                    <a:pt x="3688650" y="14925"/>
                  </a:cubicBezTo>
                  <a:lnTo>
                    <a:pt x="3688650" y="602510"/>
                  </a:lnTo>
                  <a:cubicBezTo>
                    <a:pt x="3688650" y="610753"/>
                    <a:pt x="3681968" y="617435"/>
                    <a:pt x="3673725" y="617435"/>
                  </a:cubicBezTo>
                  <a:lnTo>
                    <a:pt x="14925" y="617435"/>
                  </a:lnTo>
                  <a:cubicBezTo>
                    <a:pt x="10967" y="617435"/>
                    <a:pt x="7170" y="615862"/>
                    <a:pt x="4371" y="613063"/>
                  </a:cubicBezTo>
                  <a:cubicBezTo>
                    <a:pt x="1572" y="610264"/>
                    <a:pt x="0" y="606468"/>
                    <a:pt x="0" y="602510"/>
                  </a:cubicBezTo>
                  <a:lnTo>
                    <a:pt x="0" y="14925"/>
                  </a:lnTo>
                  <a:cubicBezTo>
                    <a:pt x="0" y="6682"/>
                    <a:pt x="6682" y="0"/>
                    <a:pt x="14925" y="0"/>
                  </a:cubicBezTo>
                  <a:close/>
                </a:path>
              </a:pathLst>
            </a:custGeom>
            <a:solidFill>
              <a:srgbClr val="FBDB95"/>
            </a:solidFill>
          </p:spPr>
          <p:txBody>
            <a:bodyPr/>
            <a:lstStyle/>
            <a:p>
              <a:endParaRPr lang="en-US" sz="2400" dirty="0"/>
            </a:p>
          </p:txBody>
        </p:sp>
        <p:sp>
          <p:nvSpPr>
            <p:cNvPr id="23" name="TextBox 11"/>
            <p:cNvSpPr txBox="1"/>
            <p:nvPr/>
          </p:nvSpPr>
          <p:spPr>
            <a:xfrm>
              <a:off x="0" y="-123825"/>
              <a:ext cx="812800" cy="936625"/>
            </a:xfrm>
            <a:prstGeom prst="rect">
              <a:avLst/>
            </a:prstGeom>
          </p:spPr>
          <p:txBody>
            <a:bodyPr lIns="33867" tIns="33867" rIns="33867" bIns="33867" rtlCol="0" anchor="ctr"/>
            <a:lstStyle/>
            <a:p>
              <a:pPr algn="ctr">
                <a:lnSpc>
                  <a:spcPts val="1720"/>
                </a:lnSpc>
              </a:pPr>
              <a:endParaRPr sz="1200"/>
            </a:p>
          </p:txBody>
        </p:sp>
      </p:grpSp>
      <p:pic>
        <p:nvPicPr>
          <p:cNvPr id="24" name="Picture 12"/>
          <p:cNvPicPr>
            <a:picLocks noChangeAspect="1"/>
          </p:cNvPicPr>
          <p:nvPr/>
        </p:nvPicPr>
        <p:blipFill>
          <a:blip r:embed="rId10"/>
          <a:srcRect/>
          <a:stretch>
            <a:fillRect/>
          </a:stretch>
        </p:blipFill>
        <p:spPr>
          <a:xfrm>
            <a:off x="136803" y="1473880"/>
            <a:ext cx="1910939" cy="1569359"/>
          </a:xfrm>
          <a:prstGeom prst="rect">
            <a:avLst/>
          </a:prstGeom>
        </p:spPr>
      </p:pic>
      <p:sp>
        <p:nvSpPr>
          <p:cNvPr id="25" name="TextBox 13"/>
          <p:cNvSpPr txBox="1"/>
          <p:nvPr/>
        </p:nvSpPr>
        <p:spPr>
          <a:xfrm>
            <a:off x="1858213" y="1386265"/>
            <a:ext cx="9626469" cy="1461939"/>
          </a:xfrm>
          <a:prstGeom prst="rect">
            <a:avLst/>
          </a:prstGeom>
        </p:spPr>
        <p:txBody>
          <a:bodyPr wrap="square" lIns="0" tIns="0" rIns="0" bIns="0" rtlCol="0" anchor="t">
            <a:spAutoFit/>
          </a:bodyPr>
          <a:lstStyle/>
          <a:p>
            <a:pPr algn="ctr">
              <a:lnSpc>
                <a:spcPts val="3760"/>
              </a:lnSpc>
              <a:spcBef>
                <a:spcPct val="0"/>
              </a:spcBef>
            </a:pPr>
            <a:r>
              <a:rPr lang="en-US" sz="2800" b="1" spc="125" dirty="0" err="1">
                <a:solidFill>
                  <a:srgbClr val="0070C0"/>
                </a:solidFill>
                <a:latin typeface="Times New Roman" panose="02020603050405020304" pitchFamily="18" charset="0"/>
                <a:cs typeface="Times New Roman" panose="02020603050405020304" pitchFamily="18" charset="0"/>
              </a:rPr>
              <a:t>Câu</a:t>
            </a:r>
            <a:r>
              <a:rPr lang="en-US" sz="2800" b="1" spc="125" dirty="0">
                <a:solidFill>
                  <a:srgbClr val="0070C0"/>
                </a:solidFill>
                <a:latin typeface="Times New Roman" panose="02020603050405020304" pitchFamily="18" charset="0"/>
                <a:cs typeface="Times New Roman" panose="02020603050405020304" pitchFamily="18" charset="0"/>
              </a:rPr>
              <a:t> 3. </a:t>
            </a:r>
            <a:r>
              <a:rPr lang="en-US" sz="2800" b="1" spc="125" dirty="0" err="1">
                <a:solidFill>
                  <a:srgbClr val="0070C0"/>
                </a:solidFill>
                <a:latin typeface="Times New Roman" panose="02020603050405020304" pitchFamily="18" charset="0"/>
                <a:cs typeface="Times New Roman" panose="02020603050405020304" pitchFamily="18" charset="0"/>
              </a:rPr>
              <a:t>Điền</a:t>
            </a:r>
            <a:r>
              <a:rPr lang="en-US" sz="2800" b="1" spc="125" dirty="0">
                <a:solidFill>
                  <a:srgbClr val="0070C0"/>
                </a:solidFill>
                <a:latin typeface="Times New Roman" panose="02020603050405020304" pitchFamily="18" charset="0"/>
                <a:cs typeface="Times New Roman" panose="02020603050405020304" pitchFamily="18" charset="0"/>
              </a:rPr>
              <a:t> </a:t>
            </a:r>
            <a:r>
              <a:rPr lang="en-US" sz="2800" b="1" spc="125" dirty="0" err="1">
                <a:solidFill>
                  <a:srgbClr val="0070C0"/>
                </a:solidFill>
                <a:latin typeface="Times New Roman" panose="02020603050405020304" pitchFamily="18" charset="0"/>
                <a:cs typeface="Times New Roman" panose="02020603050405020304" pitchFamily="18" charset="0"/>
              </a:rPr>
              <a:t>từ</a:t>
            </a:r>
            <a:r>
              <a:rPr lang="en-US" sz="2800" b="1" spc="125" dirty="0">
                <a:solidFill>
                  <a:srgbClr val="0070C0"/>
                </a:solidFill>
                <a:latin typeface="Times New Roman" panose="02020603050405020304" pitchFamily="18" charset="0"/>
                <a:cs typeface="Times New Roman" panose="02020603050405020304" pitchFamily="18" charset="0"/>
              </a:rPr>
              <a:t> </a:t>
            </a:r>
            <a:r>
              <a:rPr lang="en-US" sz="2800" b="1" spc="125" dirty="0" err="1">
                <a:solidFill>
                  <a:srgbClr val="0070C0"/>
                </a:solidFill>
                <a:latin typeface="Times New Roman" panose="02020603050405020304" pitchFamily="18" charset="0"/>
                <a:cs typeface="Times New Roman" panose="02020603050405020304" pitchFamily="18" charset="0"/>
              </a:rPr>
              <a:t>thích</a:t>
            </a:r>
            <a:r>
              <a:rPr lang="en-US" sz="2800" b="1" spc="125" dirty="0">
                <a:solidFill>
                  <a:srgbClr val="0070C0"/>
                </a:solidFill>
                <a:latin typeface="Times New Roman" panose="02020603050405020304" pitchFamily="18" charset="0"/>
                <a:cs typeface="Times New Roman" panose="02020603050405020304" pitchFamily="18" charset="0"/>
              </a:rPr>
              <a:t> </a:t>
            </a:r>
            <a:r>
              <a:rPr lang="en-US" sz="2800" b="1" spc="125" dirty="0" err="1">
                <a:solidFill>
                  <a:srgbClr val="0070C0"/>
                </a:solidFill>
                <a:latin typeface="Times New Roman" panose="02020603050405020304" pitchFamily="18" charset="0"/>
                <a:cs typeface="Times New Roman" panose="02020603050405020304" pitchFamily="18" charset="0"/>
              </a:rPr>
              <a:t>hợp</a:t>
            </a:r>
            <a:r>
              <a:rPr lang="en-US" sz="2800" b="1" spc="125" dirty="0">
                <a:solidFill>
                  <a:srgbClr val="0070C0"/>
                </a:solidFill>
                <a:latin typeface="Times New Roman" panose="02020603050405020304" pitchFamily="18" charset="0"/>
                <a:cs typeface="Times New Roman" panose="02020603050405020304" pitchFamily="18" charset="0"/>
              </a:rPr>
              <a:t> </a:t>
            </a:r>
            <a:r>
              <a:rPr lang="en-US" sz="2800" b="1" spc="125" dirty="0" err="1">
                <a:solidFill>
                  <a:srgbClr val="0070C0"/>
                </a:solidFill>
                <a:latin typeface="Times New Roman" panose="02020603050405020304" pitchFamily="18" charset="0"/>
                <a:cs typeface="Times New Roman" panose="02020603050405020304" pitchFamily="18" charset="0"/>
              </a:rPr>
              <a:t>vào</a:t>
            </a:r>
            <a:r>
              <a:rPr lang="en-US" sz="2800" b="1" spc="125" dirty="0">
                <a:solidFill>
                  <a:srgbClr val="0070C0"/>
                </a:solidFill>
                <a:latin typeface="Times New Roman" panose="02020603050405020304" pitchFamily="18" charset="0"/>
                <a:cs typeface="Times New Roman" panose="02020603050405020304" pitchFamily="18" charset="0"/>
              </a:rPr>
              <a:t> </a:t>
            </a:r>
            <a:r>
              <a:rPr lang="en-US" sz="2800" b="1" spc="125" dirty="0" err="1">
                <a:solidFill>
                  <a:srgbClr val="0070C0"/>
                </a:solidFill>
                <a:latin typeface="Times New Roman" panose="02020603050405020304" pitchFamily="18" charset="0"/>
                <a:cs typeface="Times New Roman" panose="02020603050405020304" pitchFamily="18" charset="0"/>
              </a:rPr>
              <a:t>chỗ</a:t>
            </a:r>
            <a:r>
              <a:rPr lang="en-US" sz="2800" b="1" spc="125" dirty="0">
                <a:solidFill>
                  <a:srgbClr val="0070C0"/>
                </a:solidFill>
                <a:latin typeface="Times New Roman" panose="02020603050405020304" pitchFamily="18" charset="0"/>
                <a:cs typeface="Times New Roman" panose="02020603050405020304" pitchFamily="18" charset="0"/>
              </a:rPr>
              <a:t> </a:t>
            </a:r>
            <a:r>
              <a:rPr lang="en-US" sz="2800" b="1" spc="125" dirty="0" err="1">
                <a:solidFill>
                  <a:srgbClr val="0070C0"/>
                </a:solidFill>
                <a:latin typeface="Times New Roman" panose="02020603050405020304" pitchFamily="18" charset="0"/>
                <a:cs typeface="Times New Roman" panose="02020603050405020304" pitchFamily="18" charset="0"/>
              </a:rPr>
              <a:t>chấm</a:t>
            </a:r>
            <a:r>
              <a:rPr lang="en-US" sz="2800" b="1" spc="125" dirty="0">
                <a:solidFill>
                  <a:srgbClr val="0070C0"/>
                </a:solidFill>
                <a:latin typeface="Times New Roman" panose="02020603050405020304" pitchFamily="18" charset="0"/>
                <a:cs typeface="Times New Roman" panose="02020603050405020304" pitchFamily="18" charset="0"/>
              </a:rPr>
              <a:t> </a:t>
            </a:r>
            <a:r>
              <a:rPr lang="en-US" sz="2800" b="1" spc="125" dirty="0" err="1">
                <a:solidFill>
                  <a:srgbClr val="0070C0"/>
                </a:solidFill>
                <a:latin typeface="Times New Roman" panose="02020603050405020304" pitchFamily="18" charset="0"/>
                <a:cs typeface="Times New Roman" panose="02020603050405020304" pitchFamily="18" charset="0"/>
              </a:rPr>
              <a:t>trong</a:t>
            </a:r>
            <a:r>
              <a:rPr lang="en-US" sz="2800" b="1" spc="125" dirty="0">
                <a:solidFill>
                  <a:srgbClr val="0070C0"/>
                </a:solidFill>
                <a:latin typeface="Times New Roman" panose="02020603050405020304" pitchFamily="18" charset="0"/>
                <a:cs typeface="Times New Roman" panose="02020603050405020304" pitchFamily="18" charset="0"/>
              </a:rPr>
              <a:t> </a:t>
            </a:r>
            <a:r>
              <a:rPr lang="en-US" sz="2800" b="1" spc="125" dirty="0" err="1">
                <a:solidFill>
                  <a:srgbClr val="0070C0"/>
                </a:solidFill>
                <a:latin typeface="Times New Roman" panose="02020603050405020304" pitchFamily="18" charset="0"/>
                <a:cs typeface="Times New Roman" panose="02020603050405020304" pitchFamily="18" charset="0"/>
              </a:rPr>
              <a:t>câu</a:t>
            </a:r>
            <a:r>
              <a:rPr lang="en-US" sz="2800" b="1" spc="125" dirty="0">
                <a:solidFill>
                  <a:srgbClr val="0070C0"/>
                </a:solidFill>
                <a:latin typeface="Times New Roman" panose="02020603050405020304" pitchFamily="18" charset="0"/>
                <a:cs typeface="Times New Roman" panose="02020603050405020304" pitchFamily="18" charset="0"/>
              </a:rPr>
              <a:t> </a:t>
            </a:r>
            <a:r>
              <a:rPr lang="en-US" sz="2800" b="1" spc="125" dirty="0" err="1">
                <a:solidFill>
                  <a:srgbClr val="0070C0"/>
                </a:solidFill>
                <a:latin typeface="Times New Roman" panose="02020603050405020304" pitchFamily="18" charset="0"/>
                <a:cs typeface="Times New Roman" panose="02020603050405020304" pitchFamily="18" charset="0"/>
              </a:rPr>
              <a:t>thơ</a:t>
            </a:r>
            <a:r>
              <a:rPr lang="en-US" sz="2800" b="1" spc="125" dirty="0">
                <a:solidFill>
                  <a:srgbClr val="0070C0"/>
                </a:solidFill>
                <a:latin typeface="Times New Roman" panose="02020603050405020304" pitchFamily="18" charset="0"/>
                <a:cs typeface="Times New Roman" panose="02020603050405020304" pitchFamily="18" charset="0"/>
              </a:rPr>
              <a:t>:</a:t>
            </a:r>
          </a:p>
          <a:p>
            <a:pPr indent="1484313" algn="just">
              <a:lnSpc>
                <a:spcPts val="3760"/>
              </a:lnSpc>
              <a:spcBef>
                <a:spcPct val="0"/>
              </a:spcBef>
            </a:pPr>
            <a:r>
              <a:rPr lang="vi-VN" sz="2800" b="0" i="1" dirty="0">
                <a:solidFill>
                  <a:srgbClr val="0070C0"/>
                </a:solidFill>
                <a:effectLst/>
                <a:latin typeface="Times New Roman" panose="02020603050405020304" pitchFamily="18" charset="0"/>
                <a:cs typeface="Times New Roman" panose="02020603050405020304" pitchFamily="18" charset="0"/>
              </a:rPr>
              <a:t>Sương nương theo </a:t>
            </a:r>
            <a:r>
              <a:rPr lang="vi-VN" sz="2800" b="0" i="1" dirty="0" smtClean="0">
                <a:solidFill>
                  <a:srgbClr val="0070C0"/>
                </a:solidFill>
                <a:effectLst/>
                <a:latin typeface="Times New Roman" panose="02020603050405020304" pitchFamily="18" charset="0"/>
                <a:cs typeface="Times New Roman" panose="02020603050405020304" pitchFamily="18" charset="0"/>
              </a:rPr>
              <a:t>trăng </a:t>
            </a:r>
            <a:r>
              <a:rPr lang="vi-VN" sz="2800" b="0" i="1" dirty="0">
                <a:solidFill>
                  <a:srgbClr val="0070C0"/>
                </a:solidFill>
                <a:effectLst/>
                <a:latin typeface="Times New Roman" panose="02020603050405020304" pitchFamily="18" charset="0"/>
                <a:cs typeface="Times New Roman" panose="02020603050405020304" pitchFamily="18" charset="0"/>
              </a:rPr>
              <a:t>ngừng lưng trời </a:t>
            </a:r>
            <a:endParaRPr lang="en-US" sz="2800" b="0" i="1" dirty="0">
              <a:solidFill>
                <a:srgbClr val="0070C0"/>
              </a:solidFill>
              <a:effectLst/>
              <a:latin typeface="Times New Roman" panose="02020603050405020304" pitchFamily="18" charset="0"/>
              <a:cs typeface="Times New Roman" panose="02020603050405020304" pitchFamily="18" charset="0"/>
            </a:endParaRPr>
          </a:p>
          <a:p>
            <a:pPr indent="1484313" algn="just">
              <a:lnSpc>
                <a:spcPts val="3760"/>
              </a:lnSpc>
              <a:spcBef>
                <a:spcPct val="0"/>
              </a:spcBef>
            </a:pPr>
            <a:r>
              <a:rPr lang="en-US" sz="2800" b="0" i="1" dirty="0">
                <a:solidFill>
                  <a:srgbClr val="0070C0"/>
                </a:solidFill>
                <a:effectLst/>
                <a:latin typeface="Times New Roman" panose="02020603050405020304" pitchFamily="18" charset="0"/>
                <a:cs typeface="Times New Roman" panose="02020603050405020304" pitchFamily="18" charset="0"/>
              </a:rPr>
              <a:t>………………….. </a:t>
            </a:r>
            <a:r>
              <a:rPr lang="vi-VN" sz="2800" b="0" i="1" dirty="0">
                <a:solidFill>
                  <a:srgbClr val="0070C0"/>
                </a:solidFill>
                <a:effectLst/>
                <a:latin typeface="Times New Roman" panose="02020603050405020304" pitchFamily="18" charset="0"/>
                <a:cs typeface="Times New Roman" panose="02020603050405020304" pitchFamily="18" charset="0"/>
              </a:rPr>
              <a:t>nâng lòng lên chơi vơi</a:t>
            </a:r>
            <a:r>
              <a:rPr lang="vi-VN" sz="2800" b="0" i="0" dirty="0">
                <a:solidFill>
                  <a:srgbClr val="0070C0"/>
                </a:solidFill>
                <a:effectLst/>
                <a:latin typeface="Times New Roman" panose="02020603050405020304" pitchFamily="18" charset="0"/>
                <a:cs typeface="Times New Roman" panose="02020603050405020304" pitchFamily="18" charset="0"/>
              </a:rPr>
              <a:t>.</a:t>
            </a:r>
            <a:endParaRPr lang="en-US" sz="2800" b="1" i="1" spc="125" dirty="0">
              <a:solidFill>
                <a:srgbClr val="0070C0"/>
              </a:solidFill>
              <a:latin typeface="Times New Roman" panose="02020603050405020304" pitchFamily="18" charset="0"/>
              <a:cs typeface="Times New Roman" panose="02020603050405020304" pitchFamily="18" charset="0"/>
            </a:endParaRPr>
          </a:p>
        </p:txBody>
      </p:sp>
      <p:sp>
        <p:nvSpPr>
          <p:cNvPr id="26" name="TextBox 14"/>
          <p:cNvSpPr txBox="1"/>
          <p:nvPr/>
        </p:nvSpPr>
        <p:spPr>
          <a:xfrm>
            <a:off x="1043050" y="5765187"/>
            <a:ext cx="3096344" cy="410369"/>
          </a:xfrm>
          <a:prstGeom prst="rect">
            <a:avLst/>
          </a:prstGeom>
        </p:spPr>
        <p:txBody>
          <a:bodyPr wrap="square" lIns="0" tIns="0" rIns="0" bIns="0" rtlCol="0" anchor="t">
            <a:spAutoFit/>
          </a:bodyPr>
          <a:lstStyle/>
          <a:p>
            <a:pPr algn="ctr">
              <a:lnSpc>
                <a:spcPts val="3199"/>
              </a:lnSpc>
            </a:pPr>
            <a:r>
              <a:rPr lang="en-US" sz="2800" spc="107" dirty="0">
                <a:solidFill>
                  <a:srgbClr val="5D4532"/>
                </a:solidFill>
                <a:latin typeface="Manrope" pitchFamily="2" charset="0"/>
              </a:rPr>
              <a:t>A. Sao </a:t>
            </a:r>
            <a:r>
              <a:rPr lang="en-US" sz="2800" spc="107" dirty="0" err="1">
                <a:solidFill>
                  <a:srgbClr val="5D4532"/>
                </a:solidFill>
                <a:latin typeface="Manrope" pitchFamily="2" charset="0"/>
              </a:rPr>
              <a:t>lên</a:t>
            </a:r>
            <a:endParaRPr lang="en-US" sz="2800" spc="107" dirty="0">
              <a:solidFill>
                <a:srgbClr val="5D4532"/>
              </a:solidFill>
              <a:latin typeface="Manrope" pitchFamily="2" charset="0"/>
            </a:endParaRPr>
          </a:p>
        </p:txBody>
      </p:sp>
      <p:sp>
        <p:nvSpPr>
          <p:cNvPr id="27" name="AutoShape 15"/>
          <p:cNvSpPr/>
          <p:nvPr/>
        </p:nvSpPr>
        <p:spPr>
          <a:xfrm rot="-5433628">
            <a:off x="2151108" y="3394962"/>
            <a:ext cx="713889" cy="0"/>
          </a:xfrm>
          <a:prstGeom prst="line">
            <a:avLst/>
          </a:prstGeom>
          <a:ln w="47625" cap="flat">
            <a:solidFill>
              <a:srgbClr val="000000"/>
            </a:solidFill>
            <a:prstDash val="solid"/>
            <a:headEnd type="none" w="sm" len="sm"/>
            <a:tailEnd type="none" w="sm" len="sm"/>
          </a:ln>
        </p:spPr>
        <p:txBody>
          <a:bodyPr/>
          <a:lstStyle/>
          <a:p>
            <a:endParaRPr lang="en-US" sz="2400"/>
          </a:p>
        </p:txBody>
      </p:sp>
      <p:sp>
        <p:nvSpPr>
          <p:cNvPr id="28" name="AutoShape 16"/>
          <p:cNvSpPr/>
          <p:nvPr/>
        </p:nvSpPr>
        <p:spPr>
          <a:xfrm rot="-5400000">
            <a:off x="5780405" y="3403695"/>
            <a:ext cx="776081" cy="0"/>
          </a:xfrm>
          <a:prstGeom prst="line">
            <a:avLst/>
          </a:prstGeom>
          <a:ln w="47625" cap="flat">
            <a:solidFill>
              <a:srgbClr val="000000"/>
            </a:solidFill>
            <a:prstDash val="solid"/>
            <a:headEnd type="none" w="sm" len="sm"/>
            <a:tailEnd type="none" w="sm" len="sm"/>
          </a:ln>
        </p:spPr>
        <p:txBody>
          <a:bodyPr/>
          <a:lstStyle/>
          <a:p>
            <a:endParaRPr lang="en-US" sz="2400"/>
          </a:p>
        </p:txBody>
      </p:sp>
      <p:sp>
        <p:nvSpPr>
          <p:cNvPr id="29" name="AutoShape 17"/>
          <p:cNvSpPr/>
          <p:nvPr/>
        </p:nvSpPr>
        <p:spPr>
          <a:xfrm rot="-5400000">
            <a:off x="9444361" y="3401057"/>
            <a:ext cx="776081" cy="0"/>
          </a:xfrm>
          <a:prstGeom prst="line">
            <a:avLst/>
          </a:prstGeom>
          <a:ln w="47625" cap="flat">
            <a:solidFill>
              <a:srgbClr val="000000"/>
            </a:solidFill>
            <a:prstDash val="solid"/>
            <a:headEnd type="none" w="sm" len="sm"/>
            <a:tailEnd type="none" w="sm" len="sm"/>
          </a:ln>
        </p:spPr>
        <p:txBody>
          <a:bodyPr/>
          <a:lstStyle/>
          <a:p>
            <a:endParaRPr lang="en-US" sz="2400"/>
          </a:p>
        </p:txBody>
      </p:sp>
      <p:sp>
        <p:nvSpPr>
          <p:cNvPr id="30" name="TextBox 18"/>
          <p:cNvSpPr txBox="1"/>
          <p:nvPr/>
        </p:nvSpPr>
        <p:spPr>
          <a:xfrm>
            <a:off x="4220527" y="5768517"/>
            <a:ext cx="3895835" cy="410369"/>
          </a:xfrm>
          <a:prstGeom prst="rect">
            <a:avLst/>
          </a:prstGeom>
        </p:spPr>
        <p:txBody>
          <a:bodyPr wrap="square" lIns="0" tIns="0" rIns="0" bIns="0" rtlCol="0" anchor="t">
            <a:spAutoFit/>
          </a:bodyPr>
          <a:lstStyle/>
          <a:p>
            <a:pPr algn="ctr">
              <a:lnSpc>
                <a:spcPts val="3199"/>
              </a:lnSpc>
              <a:spcBef>
                <a:spcPct val="0"/>
              </a:spcBef>
            </a:pPr>
            <a:r>
              <a:rPr lang="en-US" sz="2800" spc="107" dirty="0">
                <a:solidFill>
                  <a:srgbClr val="5D4532"/>
                </a:solidFill>
                <a:latin typeface="Manrope" pitchFamily="2" charset="0"/>
              </a:rPr>
              <a:t>B. </a:t>
            </a:r>
            <a:r>
              <a:rPr lang="en-US" sz="2800" spc="107" dirty="0" err="1">
                <a:solidFill>
                  <a:srgbClr val="5D4532"/>
                </a:solidFill>
                <a:latin typeface="Manrope" pitchFamily="2" charset="0"/>
              </a:rPr>
              <a:t>Mưa</a:t>
            </a:r>
            <a:r>
              <a:rPr lang="en-US" sz="2800" spc="107" dirty="0">
                <a:solidFill>
                  <a:srgbClr val="5D4532"/>
                </a:solidFill>
                <a:latin typeface="Manrope" pitchFamily="2" charset="0"/>
              </a:rPr>
              <a:t> </a:t>
            </a:r>
            <a:r>
              <a:rPr lang="en-US" sz="2800" spc="107" dirty="0" err="1">
                <a:solidFill>
                  <a:srgbClr val="5D4532"/>
                </a:solidFill>
                <a:latin typeface="Manrope" pitchFamily="2" charset="0"/>
              </a:rPr>
              <a:t>buồn</a:t>
            </a:r>
            <a:endParaRPr lang="en-US" sz="2800" spc="107" dirty="0">
              <a:solidFill>
                <a:srgbClr val="5D4532"/>
              </a:solidFill>
              <a:latin typeface="Manrope" pitchFamily="2" charset="0"/>
            </a:endParaRPr>
          </a:p>
        </p:txBody>
      </p:sp>
      <p:sp>
        <p:nvSpPr>
          <p:cNvPr id="31" name="TextBox 19"/>
          <p:cNvSpPr txBox="1"/>
          <p:nvPr/>
        </p:nvSpPr>
        <p:spPr>
          <a:xfrm>
            <a:off x="8427310" y="5750304"/>
            <a:ext cx="2824048" cy="410369"/>
          </a:xfrm>
          <a:prstGeom prst="rect">
            <a:avLst/>
          </a:prstGeom>
        </p:spPr>
        <p:txBody>
          <a:bodyPr wrap="square" lIns="0" tIns="0" rIns="0" bIns="0" rtlCol="0" anchor="t">
            <a:spAutoFit/>
          </a:bodyPr>
          <a:lstStyle/>
          <a:p>
            <a:pPr algn="ctr">
              <a:lnSpc>
                <a:spcPts val="3199"/>
              </a:lnSpc>
              <a:spcBef>
                <a:spcPct val="0"/>
              </a:spcBef>
            </a:pPr>
            <a:r>
              <a:rPr lang="en-US" sz="2800" spc="107" dirty="0">
                <a:solidFill>
                  <a:srgbClr val="5D4532"/>
                </a:solidFill>
                <a:latin typeface="Manrope" pitchFamily="2" charset="0"/>
              </a:rPr>
              <a:t>C. </a:t>
            </a:r>
            <a:r>
              <a:rPr lang="en-US" sz="2800" spc="107" dirty="0" err="1">
                <a:solidFill>
                  <a:srgbClr val="5D4532"/>
                </a:solidFill>
                <a:latin typeface="Manrope" pitchFamily="2" charset="0"/>
              </a:rPr>
              <a:t>Tương</a:t>
            </a:r>
            <a:r>
              <a:rPr lang="en-US" sz="2800" spc="107" dirty="0">
                <a:solidFill>
                  <a:srgbClr val="5D4532"/>
                </a:solidFill>
                <a:latin typeface="Manrope" pitchFamily="2" charset="0"/>
              </a:rPr>
              <a:t> </a:t>
            </a:r>
            <a:r>
              <a:rPr lang="en-US" sz="2800" spc="107" dirty="0" err="1">
                <a:solidFill>
                  <a:srgbClr val="5D4532"/>
                </a:solidFill>
                <a:latin typeface="Manrope" pitchFamily="2" charset="0"/>
              </a:rPr>
              <a:t>tư</a:t>
            </a:r>
            <a:endParaRPr lang="en-US" sz="2800" spc="107" dirty="0">
              <a:solidFill>
                <a:srgbClr val="5D4532"/>
              </a:solidFill>
              <a:latin typeface="Manrope" pitchFamily="2" charset="0"/>
            </a:endParaRPr>
          </a:p>
        </p:txBody>
      </p:sp>
    </p:spTree>
    <p:extLst>
      <p:ext uri="{BB962C8B-B14F-4D97-AF65-F5344CB8AC3E}">
        <p14:creationId xmlns:p14="http://schemas.microsoft.com/office/powerpoint/2010/main" val="1933063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12761 -0.01551 L 0.12761 -0.01482 C 0.15743 -0.0757 0.18503 -0.14375 0.22201 -0.1926 C 0.22644 -0.19838 0.24519 -0.21574 0.25157 -0.21922 C 0.25795 -0.22246 0.26459 -0.22385 0.27123 -0.2257 C 0.30352 -0.20186 0.29883 -0.21551 0.31836 -0.15533 C 0.3198 -0.1507 0.31888 -0.14514 0.31927 -0.14005 C 0.31784 -0.12593 0.31771 -0.11135 0.3155 -0.09746 C 0.30677 -0.03866 0.2974 -0.01667 0.2823 0.04236 C 0.27969 0.05208 0.27852 0.06273 0.27565 0.07222 C 0.21576 0.27662 0.26732 0.09838 0.23034 0.20856 C 0.22539 0.22384 0.22123 0.23889 0.21654 0.25486 C 0.20873 0.28055 0.20873 0.27986 0.20065 0.31018 C 0.19675 0.32662 0.19336 0.34606 0.1905 0.36203 L 0.18868 0.37106 C 0.18841 0.37662 0.18802 0.38148 0.18789 0.38588 C 0.18711 0.39514 0.18659 0.39977 0.18594 0.4081 C 0.18659 0.41967 0.18763 0.4324 0.18868 0.44421 C 0.18894 0.44629 0.18946 0.44838 0.18959 0.45069 C 0.18998 0.45347 0.19011 0.45625 0.1905 0.45902 C 0.19128 0.46458 0.19115 0.47129 0.19336 0.47569 C 0.19597 0.48055 0.21498 0.48333 0.2155 0.48356 C 0.23763 0.47847 0.253 0.47754 0.27396 0.46041 C 0.29362 0.44467 0.31211 0.4243 0.33125 0.40625 C 0.3418 0.39629 0.35144 0.3824 0.36289 0.37662 C 0.40821 0.35347 0.43373 0.33889 0.48503 0.32222 C 0.50052 0.31736 0.51576 0.31111 0.53125 0.3074 C 0.53998 0.30555 0.54857 0.30625 0.5573 0.30578 L 0.64896 0.31574 C 0.65222 0.31597 0.65573 0.31666 0.65899 0.31736 C 0.67487 0.31852 0.67279 0.31852 0.68321 0.31852 " pathEditMode="relative" rAng="0" ptsTypes="AAAAAAAAAAAAAAAAAAAAAAAAAAAAAAA">
                                      <p:cBhvr>
                                        <p:cTn id="6" dur="2000" fill="hold"/>
                                        <p:tgtEl>
                                          <p:spTgt spid="24"/>
                                        </p:tgtEl>
                                        <p:attrNameLst>
                                          <p:attrName>ppt_x</p:attrName>
                                          <p:attrName>ppt_y</p:attrName>
                                        </p:attrNameLst>
                                      </p:cBhvr>
                                      <p:rCtr x="27773" y="144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72011"/>
          <a:stretch>
            <a:fillRect/>
          </a:stretch>
        </p:blipFill>
        <p:spPr>
          <a:xfrm flipH="1" flipV="1">
            <a:off x="-113546" y="2659"/>
            <a:ext cx="12419091" cy="685796"/>
          </a:xfrm>
          <a:prstGeom prst="rect">
            <a:avLst/>
          </a:prstGeom>
        </p:spPr>
      </p:pic>
      <p:pic>
        <p:nvPicPr>
          <p:cNvPr id="6" name="Picture 6"/>
          <p:cNvPicPr>
            <a:picLocks noChangeAspect="1"/>
          </p:cNvPicPr>
          <p:nvPr/>
        </p:nvPicPr>
        <p:blipFill>
          <a:blip r:embed="rId5"/>
          <a:srcRect/>
          <a:stretch>
            <a:fillRect/>
          </a:stretch>
        </p:blipFill>
        <p:spPr>
          <a:xfrm>
            <a:off x="9301735" y="3612807"/>
            <a:ext cx="1733691" cy="1885165"/>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t="13776"/>
          <a:stretch>
            <a:fillRect/>
          </a:stretch>
        </p:blipFill>
        <p:spPr>
          <a:xfrm>
            <a:off x="1922989" y="3559614"/>
            <a:ext cx="1292691" cy="1885165"/>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t="16100"/>
          <a:stretch>
            <a:fillRect/>
          </a:stretch>
        </p:blipFill>
        <p:spPr>
          <a:xfrm>
            <a:off x="5388272" y="3614541"/>
            <a:ext cx="1398323" cy="1830239"/>
          </a:xfrm>
          <a:prstGeom prst="rect">
            <a:avLst/>
          </a:prstGeom>
        </p:spPr>
      </p:pic>
      <p:grpSp>
        <p:nvGrpSpPr>
          <p:cNvPr id="9" name="Group 9"/>
          <p:cNvGrpSpPr/>
          <p:nvPr/>
        </p:nvGrpSpPr>
        <p:grpSpPr>
          <a:xfrm>
            <a:off x="1464581" y="960564"/>
            <a:ext cx="10428892" cy="2386709"/>
            <a:chOff x="0" y="-130097"/>
            <a:chExt cx="3688650" cy="942897"/>
          </a:xfrm>
        </p:grpSpPr>
        <p:sp>
          <p:nvSpPr>
            <p:cNvPr id="10" name="Freeform 10"/>
            <p:cNvSpPr/>
            <p:nvPr/>
          </p:nvSpPr>
          <p:spPr>
            <a:xfrm>
              <a:off x="0" y="-130097"/>
              <a:ext cx="3688650" cy="747532"/>
            </a:xfrm>
            <a:custGeom>
              <a:avLst/>
              <a:gdLst/>
              <a:ahLst/>
              <a:cxnLst/>
              <a:rect l="l" t="t" r="r" b="b"/>
              <a:pathLst>
                <a:path w="3688650" h="617435">
                  <a:moveTo>
                    <a:pt x="14925" y="0"/>
                  </a:moveTo>
                  <a:lnTo>
                    <a:pt x="3673725" y="0"/>
                  </a:lnTo>
                  <a:cubicBezTo>
                    <a:pt x="3677683" y="0"/>
                    <a:pt x="3681479" y="1572"/>
                    <a:pt x="3684278" y="4371"/>
                  </a:cubicBezTo>
                  <a:cubicBezTo>
                    <a:pt x="3687077" y="7170"/>
                    <a:pt x="3688650" y="10967"/>
                    <a:pt x="3688650" y="14925"/>
                  </a:cubicBezTo>
                  <a:lnTo>
                    <a:pt x="3688650" y="602510"/>
                  </a:lnTo>
                  <a:cubicBezTo>
                    <a:pt x="3688650" y="610753"/>
                    <a:pt x="3681968" y="617435"/>
                    <a:pt x="3673725" y="617435"/>
                  </a:cubicBezTo>
                  <a:lnTo>
                    <a:pt x="14925" y="617435"/>
                  </a:lnTo>
                  <a:cubicBezTo>
                    <a:pt x="10967" y="617435"/>
                    <a:pt x="7170" y="615862"/>
                    <a:pt x="4371" y="613063"/>
                  </a:cubicBezTo>
                  <a:cubicBezTo>
                    <a:pt x="1572" y="610264"/>
                    <a:pt x="0" y="606468"/>
                    <a:pt x="0" y="602510"/>
                  </a:cubicBezTo>
                  <a:lnTo>
                    <a:pt x="0" y="14925"/>
                  </a:lnTo>
                  <a:cubicBezTo>
                    <a:pt x="0" y="6682"/>
                    <a:pt x="6682" y="0"/>
                    <a:pt x="14925" y="0"/>
                  </a:cubicBezTo>
                  <a:close/>
                </a:path>
              </a:pathLst>
            </a:custGeom>
            <a:solidFill>
              <a:srgbClr val="FBDB95"/>
            </a:solidFill>
          </p:spPr>
          <p:txBody>
            <a:bodyPr/>
            <a:lstStyle/>
            <a:p>
              <a:endParaRPr lang="en-US" sz="2400" dirty="0"/>
            </a:p>
          </p:txBody>
        </p:sp>
        <p:sp>
          <p:nvSpPr>
            <p:cNvPr id="11" name="TextBox 11"/>
            <p:cNvSpPr txBox="1"/>
            <p:nvPr/>
          </p:nvSpPr>
          <p:spPr>
            <a:xfrm>
              <a:off x="0" y="-123825"/>
              <a:ext cx="812800" cy="936625"/>
            </a:xfrm>
            <a:prstGeom prst="rect">
              <a:avLst/>
            </a:prstGeom>
          </p:spPr>
          <p:txBody>
            <a:bodyPr lIns="33867" tIns="33867" rIns="33867" bIns="33867" rtlCol="0" anchor="ctr"/>
            <a:lstStyle/>
            <a:p>
              <a:pPr algn="ctr">
                <a:lnSpc>
                  <a:spcPts val="1720"/>
                </a:lnSpc>
              </a:pPr>
              <a:endParaRPr sz="1200" b="1"/>
            </a:p>
          </p:txBody>
        </p:sp>
      </p:grpSp>
      <p:pic>
        <p:nvPicPr>
          <p:cNvPr id="12" name="Picture 12"/>
          <p:cNvPicPr>
            <a:picLocks noChangeAspect="1"/>
          </p:cNvPicPr>
          <p:nvPr/>
        </p:nvPicPr>
        <p:blipFill>
          <a:blip r:embed="rId10"/>
          <a:srcRect/>
          <a:stretch>
            <a:fillRect/>
          </a:stretch>
        </p:blipFill>
        <p:spPr>
          <a:xfrm>
            <a:off x="291541" y="1406255"/>
            <a:ext cx="1722489" cy="1414595"/>
          </a:xfrm>
          <a:prstGeom prst="rect">
            <a:avLst/>
          </a:prstGeom>
        </p:spPr>
      </p:pic>
      <p:sp>
        <p:nvSpPr>
          <p:cNvPr id="13" name="TextBox 13"/>
          <p:cNvSpPr txBox="1"/>
          <p:nvPr/>
        </p:nvSpPr>
        <p:spPr>
          <a:xfrm>
            <a:off x="1991046" y="1169826"/>
            <a:ext cx="9857111" cy="1514967"/>
          </a:xfrm>
          <a:prstGeom prst="rect">
            <a:avLst/>
          </a:prstGeom>
        </p:spPr>
        <p:txBody>
          <a:bodyPr wrap="square" lIns="0" tIns="0" rIns="0" bIns="0" rtlCol="0" anchor="t">
            <a:spAutoFit/>
          </a:bodyPr>
          <a:lstStyle/>
          <a:p>
            <a:pPr algn="ctr">
              <a:lnSpc>
                <a:spcPct val="120000"/>
              </a:lnSpc>
              <a:spcBef>
                <a:spcPct val="0"/>
              </a:spcBef>
            </a:pPr>
            <a:r>
              <a:rPr lang="en-US" sz="2800" b="1" spc="125" dirty="0" err="1">
                <a:solidFill>
                  <a:srgbClr val="0070C0"/>
                </a:solidFill>
                <a:latin typeface="Times New Roman" panose="02020603050405020304" pitchFamily="18" charset="0"/>
                <a:cs typeface="Times New Roman" panose="02020603050405020304" pitchFamily="18" charset="0"/>
              </a:rPr>
              <a:t>Câu</a:t>
            </a:r>
            <a:r>
              <a:rPr lang="en-US" sz="2800" b="1" spc="125" dirty="0">
                <a:solidFill>
                  <a:srgbClr val="0070C0"/>
                </a:solidFill>
                <a:latin typeface="Times New Roman" panose="02020603050405020304" pitchFamily="18" charset="0"/>
                <a:cs typeface="Times New Roman" panose="02020603050405020304" pitchFamily="18" charset="0"/>
              </a:rPr>
              <a:t> 4. </a:t>
            </a:r>
            <a:r>
              <a:rPr lang="en-US" sz="2800" b="1" spc="125" dirty="0" err="1">
                <a:solidFill>
                  <a:srgbClr val="0070C0"/>
                </a:solidFill>
                <a:latin typeface="Times New Roman" panose="02020603050405020304" pitchFamily="18" charset="0"/>
                <a:cs typeface="Times New Roman" panose="02020603050405020304" pitchFamily="18" charset="0"/>
              </a:rPr>
              <a:t>Điền</a:t>
            </a:r>
            <a:r>
              <a:rPr lang="en-US" sz="2800" b="1" spc="125" dirty="0">
                <a:solidFill>
                  <a:srgbClr val="0070C0"/>
                </a:solidFill>
                <a:latin typeface="Times New Roman" panose="02020603050405020304" pitchFamily="18" charset="0"/>
                <a:cs typeface="Times New Roman" panose="02020603050405020304" pitchFamily="18" charset="0"/>
              </a:rPr>
              <a:t> </a:t>
            </a:r>
            <a:r>
              <a:rPr lang="en-US" sz="2800" b="1" spc="125" dirty="0" err="1">
                <a:solidFill>
                  <a:srgbClr val="0070C0"/>
                </a:solidFill>
                <a:latin typeface="Times New Roman" panose="02020603050405020304" pitchFamily="18" charset="0"/>
                <a:cs typeface="Times New Roman" panose="02020603050405020304" pitchFamily="18" charset="0"/>
              </a:rPr>
              <a:t>từ</a:t>
            </a:r>
            <a:r>
              <a:rPr lang="en-US" sz="2800" b="1" spc="125" dirty="0">
                <a:solidFill>
                  <a:srgbClr val="0070C0"/>
                </a:solidFill>
                <a:latin typeface="Times New Roman" panose="02020603050405020304" pitchFamily="18" charset="0"/>
                <a:cs typeface="Times New Roman" panose="02020603050405020304" pitchFamily="18" charset="0"/>
              </a:rPr>
              <a:t> </a:t>
            </a:r>
            <a:r>
              <a:rPr lang="en-US" sz="2800" b="1" spc="125" dirty="0" err="1">
                <a:solidFill>
                  <a:srgbClr val="0070C0"/>
                </a:solidFill>
                <a:latin typeface="Times New Roman" panose="02020603050405020304" pitchFamily="18" charset="0"/>
                <a:cs typeface="Times New Roman" panose="02020603050405020304" pitchFamily="18" charset="0"/>
              </a:rPr>
              <a:t>thích</a:t>
            </a:r>
            <a:r>
              <a:rPr lang="en-US" sz="2800" b="1" spc="125" dirty="0">
                <a:solidFill>
                  <a:srgbClr val="0070C0"/>
                </a:solidFill>
                <a:latin typeface="Times New Roman" panose="02020603050405020304" pitchFamily="18" charset="0"/>
                <a:cs typeface="Times New Roman" panose="02020603050405020304" pitchFamily="18" charset="0"/>
              </a:rPr>
              <a:t> </a:t>
            </a:r>
            <a:r>
              <a:rPr lang="en-US" sz="2800" b="1" spc="125" dirty="0" err="1">
                <a:solidFill>
                  <a:srgbClr val="0070C0"/>
                </a:solidFill>
                <a:latin typeface="Times New Roman" panose="02020603050405020304" pitchFamily="18" charset="0"/>
                <a:cs typeface="Times New Roman" panose="02020603050405020304" pitchFamily="18" charset="0"/>
              </a:rPr>
              <a:t>hợp</a:t>
            </a:r>
            <a:r>
              <a:rPr lang="en-US" sz="2800" b="1" spc="125" dirty="0">
                <a:solidFill>
                  <a:srgbClr val="0070C0"/>
                </a:solidFill>
                <a:latin typeface="Times New Roman" panose="02020603050405020304" pitchFamily="18" charset="0"/>
                <a:cs typeface="Times New Roman" panose="02020603050405020304" pitchFamily="18" charset="0"/>
              </a:rPr>
              <a:t> </a:t>
            </a:r>
            <a:r>
              <a:rPr lang="en-US" sz="2800" b="1" spc="125" dirty="0" err="1">
                <a:solidFill>
                  <a:srgbClr val="0070C0"/>
                </a:solidFill>
                <a:latin typeface="Times New Roman" panose="02020603050405020304" pitchFamily="18" charset="0"/>
                <a:cs typeface="Times New Roman" panose="02020603050405020304" pitchFamily="18" charset="0"/>
              </a:rPr>
              <a:t>vào</a:t>
            </a:r>
            <a:r>
              <a:rPr lang="en-US" sz="2800" b="1" spc="125" dirty="0">
                <a:solidFill>
                  <a:srgbClr val="0070C0"/>
                </a:solidFill>
                <a:latin typeface="Times New Roman" panose="02020603050405020304" pitchFamily="18" charset="0"/>
                <a:cs typeface="Times New Roman" panose="02020603050405020304" pitchFamily="18" charset="0"/>
              </a:rPr>
              <a:t> </a:t>
            </a:r>
            <a:r>
              <a:rPr lang="en-US" sz="2800" b="1" spc="125" dirty="0" err="1">
                <a:solidFill>
                  <a:srgbClr val="0070C0"/>
                </a:solidFill>
                <a:latin typeface="Times New Roman" panose="02020603050405020304" pitchFamily="18" charset="0"/>
                <a:cs typeface="Times New Roman" panose="02020603050405020304" pitchFamily="18" charset="0"/>
              </a:rPr>
              <a:t>chỗ</a:t>
            </a:r>
            <a:r>
              <a:rPr lang="en-US" sz="2800" b="1" spc="125" dirty="0">
                <a:solidFill>
                  <a:srgbClr val="0070C0"/>
                </a:solidFill>
                <a:latin typeface="Times New Roman" panose="02020603050405020304" pitchFamily="18" charset="0"/>
                <a:cs typeface="Times New Roman" panose="02020603050405020304" pitchFamily="18" charset="0"/>
              </a:rPr>
              <a:t> </a:t>
            </a:r>
            <a:r>
              <a:rPr lang="en-US" sz="2800" b="1" spc="125" dirty="0" err="1">
                <a:solidFill>
                  <a:srgbClr val="0070C0"/>
                </a:solidFill>
                <a:latin typeface="Times New Roman" panose="02020603050405020304" pitchFamily="18" charset="0"/>
                <a:cs typeface="Times New Roman" panose="02020603050405020304" pitchFamily="18" charset="0"/>
              </a:rPr>
              <a:t>chấm</a:t>
            </a:r>
            <a:r>
              <a:rPr lang="en-US" sz="2800" b="1" spc="125" dirty="0">
                <a:solidFill>
                  <a:srgbClr val="0070C0"/>
                </a:solidFill>
                <a:latin typeface="Times New Roman" panose="02020603050405020304" pitchFamily="18" charset="0"/>
                <a:cs typeface="Times New Roman" panose="02020603050405020304" pitchFamily="18" charset="0"/>
              </a:rPr>
              <a:t> </a:t>
            </a:r>
            <a:r>
              <a:rPr lang="en-US" sz="2800" b="1" spc="125" dirty="0" err="1">
                <a:solidFill>
                  <a:srgbClr val="0070C0"/>
                </a:solidFill>
                <a:latin typeface="Times New Roman" panose="02020603050405020304" pitchFamily="18" charset="0"/>
                <a:cs typeface="Times New Roman" panose="02020603050405020304" pitchFamily="18" charset="0"/>
              </a:rPr>
              <a:t>trong</a:t>
            </a:r>
            <a:r>
              <a:rPr lang="en-US" sz="2800" b="1" spc="125" dirty="0">
                <a:solidFill>
                  <a:srgbClr val="0070C0"/>
                </a:solidFill>
                <a:latin typeface="Times New Roman" panose="02020603050405020304" pitchFamily="18" charset="0"/>
                <a:cs typeface="Times New Roman" panose="02020603050405020304" pitchFamily="18" charset="0"/>
              </a:rPr>
              <a:t> </a:t>
            </a:r>
            <a:r>
              <a:rPr lang="en-US" sz="2800" b="1" spc="125" dirty="0" err="1">
                <a:solidFill>
                  <a:srgbClr val="0070C0"/>
                </a:solidFill>
                <a:latin typeface="Times New Roman" panose="02020603050405020304" pitchFamily="18" charset="0"/>
                <a:cs typeface="Times New Roman" panose="02020603050405020304" pitchFamily="18" charset="0"/>
              </a:rPr>
              <a:t>câu</a:t>
            </a:r>
            <a:r>
              <a:rPr lang="en-US" sz="2800" b="1" spc="125" dirty="0">
                <a:solidFill>
                  <a:srgbClr val="0070C0"/>
                </a:solidFill>
                <a:latin typeface="Times New Roman" panose="02020603050405020304" pitchFamily="18" charset="0"/>
                <a:cs typeface="Times New Roman" panose="02020603050405020304" pitchFamily="18" charset="0"/>
              </a:rPr>
              <a:t> </a:t>
            </a:r>
            <a:r>
              <a:rPr lang="en-US" sz="2800" b="1" spc="125" dirty="0" err="1">
                <a:solidFill>
                  <a:srgbClr val="0070C0"/>
                </a:solidFill>
                <a:latin typeface="Times New Roman" panose="02020603050405020304" pitchFamily="18" charset="0"/>
                <a:cs typeface="Times New Roman" panose="02020603050405020304" pitchFamily="18" charset="0"/>
              </a:rPr>
              <a:t>thơ</a:t>
            </a:r>
            <a:r>
              <a:rPr lang="en-US" sz="2800" b="1" spc="125" dirty="0">
                <a:solidFill>
                  <a:srgbClr val="0070C0"/>
                </a:solidFill>
                <a:latin typeface="Times New Roman" panose="02020603050405020304" pitchFamily="18" charset="0"/>
                <a:cs typeface="Times New Roman" panose="02020603050405020304" pitchFamily="18" charset="0"/>
              </a:rPr>
              <a:t>:</a:t>
            </a:r>
          </a:p>
          <a:p>
            <a:pPr indent="2062163">
              <a:lnSpc>
                <a:spcPct val="120000"/>
              </a:lnSpc>
            </a:pPr>
            <a:r>
              <a:rPr lang="vi-VN" sz="2800" b="0" i="1" dirty="0">
                <a:solidFill>
                  <a:srgbClr val="0070C0"/>
                </a:solidFill>
                <a:effectLst/>
                <a:latin typeface="Times New Roman" panose="02020603050405020304" pitchFamily="18" charset="0"/>
                <a:cs typeface="Times New Roman" panose="02020603050405020304" pitchFamily="18" charset="0"/>
              </a:rPr>
              <a:t>Đứng tréo trông theo cảnh hắt heo</a:t>
            </a:r>
            <a:endParaRPr lang="en-US" sz="2800" b="0" i="1" dirty="0">
              <a:solidFill>
                <a:srgbClr val="0070C0"/>
              </a:solidFill>
              <a:effectLst/>
              <a:latin typeface="Times New Roman" panose="02020603050405020304" pitchFamily="18" charset="0"/>
              <a:cs typeface="Times New Roman" panose="02020603050405020304" pitchFamily="18" charset="0"/>
            </a:endParaRPr>
          </a:p>
          <a:p>
            <a:pPr indent="2062163">
              <a:lnSpc>
                <a:spcPct val="120000"/>
              </a:lnSpc>
            </a:pPr>
            <a:r>
              <a:rPr lang="vi-VN" sz="2800" b="0" i="1" dirty="0">
                <a:solidFill>
                  <a:srgbClr val="0070C0"/>
                </a:solidFill>
                <a:effectLst/>
                <a:latin typeface="Times New Roman" panose="02020603050405020304" pitchFamily="18" charset="0"/>
                <a:cs typeface="Times New Roman" panose="02020603050405020304" pitchFamily="18" charset="0"/>
              </a:rPr>
              <a:t>Đường đi thiên thẹo, quán </a:t>
            </a:r>
            <a:r>
              <a:rPr lang="en-US" sz="2800" b="0" i="1" dirty="0">
                <a:solidFill>
                  <a:srgbClr val="0070C0"/>
                </a:solidFill>
                <a:effectLst/>
                <a:latin typeface="Times New Roman" panose="02020603050405020304" pitchFamily="18" charset="0"/>
                <a:cs typeface="Times New Roman" panose="02020603050405020304" pitchFamily="18" charset="0"/>
              </a:rPr>
              <a:t>…………..</a:t>
            </a:r>
          </a:p>
        </p:txBody>
      </p:sp>
      <p:sp>
        <p:nvSpPr>
          <p:cNvPr id="14" name="TextBox 14"/>
          <p:cNvSpPr txBox="1"/>
          <p:nvPr/>
        </p:nvSpPr>
        <p:spPr>
          <a:xfrm>
            <a:off x="695400" y="5867045"/>
            <a:ext cx="3407464" cy="410369"/>
          </a:xfrm>
          <a:prstGeom prst="rect">
            <a:avLst/>
          </a:prstGeom>
        </p:spPr>
        <p:txBody>
          <a:bodyPr wrap="square" lIns="0" tIns="0" rIns="0" bIns="0" rtlCol="0" anchor="t">
            <a:spAutoFit/>
          </a:bodyPr>
          <a:lstStyle/>
          <a:p>
            <a:pPr algn="ctr">
              <a:lnSpc>
                <a:spcPts val="3199"/>
              </a:lnSpc>
            </a:pPr>
            <a:r>
              <a:rPr lang="en-US" sz="2800" spc="107" dirty="0">
                <a:solidFill>
                  <a:srgbClr val="5D4532"/>
                </a:solidFill>
                <a:latin typeface="Manrope" pitchFamily="2" charset="0"/>
              </a:rPr>
              <a:t>A. </a:t>
            </a:r>
            <a:r>
              <a:rPr lang="en-US" sz="2800" spc="107" dirty="0" err="1">
                <a:solidFill>
                  <a:srgbClr val="5D4532"/>
                </a:solidFill>
                <a:latin typeface="Manrope" pitchFamily="2" charset="0"/>
              </a:rPr>
              <a:t>xiêu</a:t>
            </a:r>
            <a:r>
              <a:rPr lang="en-US" sz="2800" spc="107" dirty="0">
                <a:solidFill>
                  <a:srgbClr val="5D4532"/>
                </a:solidFill>
                <a:latin typeface="Manrope" pitchFamily="2" charset="0"/>
              </a:rPr>
              <a:t> </a:t>
            </a:r>
            <a:r>
              <a:rPr lang="en-US" sz="2800" spc="107" dirty="0" err="1">
                <a:solidFill>
                  <a:srgbClr val="5D4532"/>
                </a:solidFill>
                <a:latin typeface="Manrope" pitchFamily="2" charset="0"/>
              </a:rPr>
              <a:t>vẹo</a:t>
            </a:r>
            <a:endParaRPr lang="en-US" sz="2800" spc="107" dirty="0">
              <a:solidFill>
                <a:srgbClr val="5D4532"/>
              </a:solidFill>
              <a:latin typeface="Manrope" pitchFamily="2" charset="0"/>
            </a:endParaRPr>
          </a:p>
        </p:txBody>
      </p:sp>
      <p:sp>
        <p:nvSpPr>
          <p:cNvPr id="15" name="AutoShape 15"/>
          <p:cNvSpPr/>
          <p:nvPr/>
        </p:nvSpPr>
        <p:spPr>
          <a:xfrm rot="-5433628">
            <a:off x="2208899" y="3186809"/>
            <a:ext cx="713889" cy="0"/>
          </a:xfrm>
          <a:prstGeom prst="line">
            <a:avLst/>
          </a:prstGeom>
          <a:ln w="47625" cap="flat">
            <a:solidFill>
              <a:srgbClr val="000000"/>
            </a:solidFill>
            <a:prstDash val="solid"/>
            <a:headEnd type="none" w="sm" len="sm"/>
            <a:tailEnd type="none" w="sm" len="sm"/>
          </a:ln>
        </p:spPr>
        <p:txBody>
          <a:bodyPr/>
          <a:lstStyle/>
          <a:p>
            <a:endParaRPr lang="en-US" sz="2400"/>
          </a:p>
        </p:txBody>
      </p:sp>
      <p:sp>
        <p:nvSpPr>
          <p:cNvPr id="16" name="AutoShape 16"/>
          <p:cNvSpPr/>
          <p:nvPr/>
        </p:nvSpPr>
        <p:spPr>
          <a:xfrm rot="-5400000">
            <a:off x="5698437" y="3224764"/>
            <a:ext cx="776081" cy="0"/>
          </a:xfrm>
          <a:prstGeom prst="line">
            <a:avLst/>
          </a:prstGeom>
          <a:ln w="47625" cap="flat">
            <a:solidFill>
              <a:srgbClr val="000000"/>
            </a:solidFill>
            <a:prstDash val="solid"/>
            <a:headEnd type="none" w="sm" len="sm"/>
            <a:tailEnd type="none" w="sm" len="sm"/>
          </a:ln>
        </p:spPr>
        <p:txBody>
          <a:bodyPr/>
          <a:lstStyle/>
          <a:p>
            <a:endParaRPr lang="en-US" sz="2400"/>
          </a:p>
        </p:txBody>
      </p:sp>
      <p:sp>
        <p:nvSpPr>
          <p:cNvPr id="17" name="AutoShape 17"/>
          <p:cNvSpPr/>
          <p:nvPr/>
        </p:nvSpPr>
        <p:spPr>
          <a:xfrm rot="-5400000">
            <a:off x="9764665" y="3208889"/>
            <a:ext cx="776081" cy="0"/>
          </a:xfrm>
          <a:prstGeom prst="line">
            <a:avLst/>
          </a:prstGeom>
          <a:ln w="47625" cap="flat">
            <a:solidFill>
              <a:srgbClr val="000000"/>
            </a:solidFill>
            <a:prstDash val="solid"/>
            <a:headEnd type="none" w="sm" len="sm"/>
            <a:tailEnd type="none" w="sm" len="sm"/>
          </a:ln>
        </p:spPr>
        <p:txBody>
          <a:bodyPr/>
          <a:lstStyle/>
          <a:p>
            <a:endParaRPr lang="en-US" sz="2400"/>
          </a:p>
        </p:txBody>
      </p:sp>
      <p:sp>
        <p:nvSpPr>
          <p:cNvPr id="18" name="TextBox 18"/>
          <p:cNvSpPr txBox="1"/>
          <p:nvPr/>
        </p:nvSpPr>
        <p:spPr>
          <a:xfrm>
            <a:off x="3979060" y="5898950"/>
            <a:ext cx="4233881" cy="410369"/>
          </a:xfrm>
          <a:prstGeom prst="rect">
            <a:avLst/>
          </a:prstGeom>
        </p:spPr>
        <p:txBody>
          <a:bodyPr wrap="square" lIns="0" tIns="0" rIns="0" bIns="0" rtlCol="0" anchor="t">
            <a:spAutoFit/>
          </a:bodyPr>
          <a:lstStyle/>
          <a:p>
            <a:pPr algn="ctr">
              <a:lnSpc>
                <a:spcPts val="3199"/>
              </a:lnSpc>
            </a:pPr>
            <a:r>
              <a:rPr lang="en-US" sz="2800" spc="107" dirty="0">
                <a:solidFill>
                  <a:srgbClr val="5D4532"/>
                </a:solidFill>
                <a:latin typeface="Manrope" pitchFamily="2" charset="0"/>
              </a:rPr>
              <a:t>B. </a:t>
            </a:r>
            <a:r>
              <a:rPr lang="en-US" sz="2800" spc="107" dirty="0" err="1">
                <a:solidFill>
                  <a:srgbClr val="5D4532"/>
                </a:solidFill>
                <a:latin typeface="Manrope" pitchFamily="2" charset="0"/>
              </a:rPr>
              <a:t>cheo</a:t>
            </a:r>
            <a:r>
              <a:rPr lang="en-US" sz="2800" spc="107" dirty="0">
                <a:solidFill>
                  <a:srgbClr val="5D4532"/>
                </a:solidFill>
                <a:latin typeface="Manrope" pitchFamily="2" charset="0"/>
              </a:rPr>
              <a:t> </a:t>
            </a:r>
            <a:r>
              <a:rPr lang="en-US" sz="2800" spc="107" dirty="0" err="1">
                <a:solidFill>
                  <a:srgbClr val="5D4532"/>
                </a:solidFill>
                <a:latin typeface="Manrope" pitchFamily="2" charset="0"/>
              </a:rPr>
              <a:t>leo</a:t>
            </a:r>
            <a:endParaRPr lang="en-US" sz="2800" spc="107" dirty="0">
              <a:solidFill>
                <a:srgbClr val="5D4532"/>
              </a:solidFill>
              <a:latin typeface="Manrope" pitchFamily="2" charset="0"/>
            </a:endParaRPr>
          </a:p>
        </p:txBody>
      </p:sp>
      <p:sp>
        <p:nvSpPr>
          <p:cNvPr id="19" name="TextBox 19"/>
          <p:cNvSpPr txBox="1"/>
          <p:nvPr/>
        </p:nvSpPr>
        <p:spPr>
          <a:xfrm>
            <a:off x="8716312" y="5898951"/>
            <a:ext cx="2904537" cy="410369"/>
          </a:xfrm>
          <a:prstGeom prst="rect">
            <a:avLst/>
          </a:prstGeom>
        </p:spPr>
        <p:txBody>
          <a:bodyPr wrap="square" lIns="0" tIns="0" rIns="0" bIns="0" rtlCol="0" anchor="t">
            <a:spAutoFit/>
          </a:bodyPr>
          <a:lstStyle/>
          <a:p>
            <a:pPr algn="ctr">
              <a:lnSpc>
                <a:spcPts val="3199"/>
              </a:lnSpc>
              <a:spcBef>
                <a:spcPct val="0"/>
              </a:spcBef>
            </a:pPr>
            <a:r>
              <a:rPr lang="en-US" sz="2800" spc="107" dirty="0">
                <a:solidFill>
                  <a:srgbClr val="5D4532"/>
                </a:solidFill>
                <a:latin typeface="Manrope" pitchFamily="2" charset="0"/>
              </a:rPr>
              <a:t>C. </a:t>
            </a:r>
            <a:r>
              <a:rPr lang="en-US" sz="2800" spc="107" dirty="0" err="1">
                <a:solidFill>
                  <a:srgbClr val="5D4532"/>
                </a:solidFill>
                <a:latin typeface="Manrope" pitchFamily="2" charset="0"/>
              </a:rPr>
              <a:t>vắng</a:t>
            </a:r>
            <a:r>
              <a:rPr lang="en-US" sz="2800" spc="107" dirty="0">
                <a:solidFill>
                  <a:srgbClr val="5D4532"/>
                </a:solidFill>
                <a:latin typeface="Manrope" pitchFamily="2" charset="0"/>
              </a:rPr>
              <a:t> </a:t>
            </a:r>
            <a:r>
              <a:rPr lang="en-US" sz="2800" spc="107" dirty="0" err="1">
                <a:solidFill>
                  <a:srgbClr val="5D4532"/>
                </a:solidFill>
                <a:latin typeface="Manrope" pitchFamily="2" charset="0"/>
              </a:rPr>
              <a:t>teo</a:t>
            </a:r>
            <a:endParaRPr lang="en-US" sz="2800" spc="107" dirty="0">
              <a:solidFill>
                <a:srgbClr val="5D4532"/>
              </a:solidFill>
              <a:latin typeface="Manrope" pitchFamily="2" charset="0"/>
            </a:endParaRPr>
          </a:p>
        </p:txBody>
      </p:sp>
    </p:spTree>
    <p:extLst>
      <p:ext uri="{BB962C8B-B14F-4D97-AF65-F5344CB8AC3E}">
        <p14:creationId xmlns:p14="http://schemas.microsoft.com/office/powerpoint/2010/main" val="1862407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9154 -0.03541 L 0.09154 -0.03518 C 0.10052 -0.05741 0.10833 -0.08055 0.11836 -0.10116 C 0.13112 -0.12778 0.15664 -0.16088 0.17292 -0.17685 C 0.18542 -0.18912 0.20117 -0.19143 0.21458 -0.19514 C 0.2306 -0.19352 0.24701 -0.19606 0.26263 -0.19004 C 0.27383 -0.18611 0.28373 -0.17569 0.29336 -0.16551 C 0.31263 -0.14537 0.33125 -0.12222 0.34987 -0.09977 C 0.35352 -0.09514 0.35742 -0.09097 0.3599 -0.08495 C 0.36654 -0.06967 0.37188 -0.0537 0.37669 -0.03704 C 0.38008 -0.025 0.38164 -0.0118 0.38425 0.00093 C 0.3832 0.0294 0.38242 0.0581 0.38138 0.08634 C 0.38073 0.10023 0.37865 0.11366 0.37865 0.12755 C 0.37865 0.15116 0.38008 0.17477 0.38138 0.19838 C 0.3819 0.20996 0.3832 0.2213 0.38425 0.2331 C 0.3849 0.24283 0.38477 0.24537 0.38594 0.2544 C 0.39076 0.29005 0.39063 0.2757 0.39063 0.29236 " pathEditMode="relative" rAng="0" ptsTypes="AAAAAAAAAAAAAAAAA">
                                      <p:cBhvr>
                                        <p:cTn id="6" dur="2000" fill="hold"/>
                                        <p:tgtEl>
                                          <p:spTgt spid="12"/>
                                        </p:tgtEl>
                                        <p:attrNameLst>
                                          <p:attrName>ppt_x</p:attrName>
                                          <p:attrName>ppt_y</p:attrName>
                                        </p:attrNameLst>
                                      </p:cBhvr>
                                      <p:rCtr x="14948" y="840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72011"/>
          <a:stretch>
            <a:fillRect/>
          </a:stretch>
        </p:blipFill>
        <p:spPr>
          <a:xfrm flipH="1" flipV="1">
            <a:off x="-113547" y="-45937"/>
            <a:ext cx="12419091" cy="795622"/>
          </a:xfrm>
          <a:prstGeom prst="rect">
            <a:avLst/>
          </a:prstGeom>
        </p:spPr>
      </p:pic>
      <p:pic>
        <p:nvPicPr>
          <p:cNvPr id="3" name="Picture 6"/>
          <p:cNvPicPr>
            <a:picLocks noChangeAspect="1"/>
          </p:cNvPicPr>
          <p:nvPr/>
        </p:nvPicPr>
        <p:blipFill>
          <a:blip r:embed="rId5"/>
          <a:srcRect/>
          <a:stretch>
            <a:fillRect/>
          </a:stretch>
        </p:blipFill>
        <p:spPr>
          <a:xfrm>
            <a:off x="8965555" y="3691384"/>
            <a:ext cx="1733691" cy="1645329"/>
          </a:xfrm>
          <a:prstGeom prst="rect">
            <a:avLst/>
          </a:prstGeom>
        </p:spPr>
      </p:pic>
      <p:pic>
        <p:nvPicPr>
          <p:cNvPr id="5"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t="13776"/>
          <a:stretch>
            <a:fillRect/>
          </a:stretch>
        </p:blipFill>
        <p:spPr>
          <a:xfrm>
            <a:off x="1782688" y="3676385"/>
            <a:ext cx="1292691" cy="1572157"/>
          </a:xfrm>
          <a:prstGeom prst="rect">
            <a:avLst/>
          </a:prstGeom>
        </p:spPr>
      </p:pic>
      <p:pic>
        <p:nvPicPr>
          <p:cNvPr id="20"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t="16100"/>
          <a:stretch>
            <a:fillRect/>
          </a:stretch>
        </p:blipFill>
        <p:spPr>
          <a:xfrm>
            <a:off x="5470240" y="3700943"/>
            <a:ext cx="1398323" cy="1617175"/>
          </a:xfrm>
          <a:prstGeom prst="rect">
            <a:avLst/>
          </a:prstGeom>
        </p:spPr>
      </p:pic>
      <p:grpSp>
        <p:nvGrpSpPr>
          <p:cNvPr id="21" name="Group 9"/>
          <p:cNvGrpSpPr/>
          <p:nvPr/>
        </p:nvGrpSpPr>
        <p:grpSpPr>
          <a:xfrm>
            <a:off x="1464581" y="1050285"/>
            <a:ext cx="10225852" cy="2403911"/>
            <a:chOff x="0" y="-136893"/>
            <a:chExt cx="3688650" cy="949693"/>
          </a:xfrm>
        </p:grpSpPr>
        <p:sp>
          <p:nvSpPr>
            <p:cNvPr id="22" name="Freeform 10"/>
            <p:cNvSpPr/>
            <p:nvPr/>
          </p:nvSpPr>
          <p:spPr>
            <a:xfrm>
              <a:off x="0" y="-136893"/>
              <a:ext cx="3688650" cy="754328"/>
            </a:xfrm>
            <a:custGeom>
              <a:avLst/>
              <a:gdLst/>
              <a:ahLst/>
              <a:cxnLst/>
              <a:rect l="l" t="t" r="r" b="b"/>
              <a:pathLst>
                <a:path w="3688650" h="617435">
                  <a:moveTo>
                    <a:pt x="14925" y="0"/>
                  </a:moveTo>
                  <a:lnTo>
                    <a:pt x="3673725" y="0"/>
                  </a:lnTo>
                  <a:cubicBezTo>
                    <a:pt x="3677683" y="0"/>
                    <a:pt x="3681479" y="1572"/>
                    <a:pt x="3684278" y="4371"/>
                  </a:cubicBezTo>
                  <a:cubicBezTo>
                    <a:pt x="3687077" y="7170"/>
                    <a:pt x="3688650" y="10967"/>
                    <a:pt x="3688650" y="14925"/>
                  </a:cubicBezTo>
                  <a:lnTo>
                    <a:pt x="3688650" y="602510"/>
                  </a:lnTo>
                  <a:cubicBezTo>
                    <a:pt x="3688650" y="610753"/>
                    <a:pt x="3681968" y="617435"/>
                    <a:pt x="3673725" y="617435"/>
                  </a:cubicBezTo>
                  <a:lnTo>
                    <a:pt x="14925" y="617435"/>
                  </a:lnTo>
                  <a:cubicBezTo>
                    <a:pt x="10967" y="617435"/>
                    <a:pt x="7170" y="615862"/>
                    <a:pt x="4371" y="613063"/>
                  </a:cubicBezTo>
                  <a:cubicBezTo>
                    <a:pt x="1572" y="610264"/>
                    <a:pt x="0" y="606468"/>
                    <a:pt x="0" y="602510"/>
                  </a:cubicBezTo>
                  <a:lnTo>
                    <a:pt x="0" y="14925"/>
                  </a:lnTo>
                  <a:cubicBezTo>
                    <a:pt x="0" y="6682"/>
                    <a:pt x="6682" y="0"/>
                    <a:pt x="14925" y="0"/>
                  </a:cubicBezTo>
                  <a:close/>
                </a:path>
              </a:pathLst>
            </a:custGeom>
            <a:solidFill>
              <a:srgbClr val="FBDB95"/>
            </a:solidFill>
          </p:spPr>
          <p:txBody>
            <a:bodyPr/>
            <a:lstStyle/>
            <a:p>
              <a:endParaRPr lang="en-US" sz="2400" dirty="0"/>
            </a:p>
          </p:txBody>
        </p:sp>
        <p:sp>
          <p:nvSpPr>
            <p:cNvPr id="23" name="TextBox 11"/>
            <p:cNvSpPr txBox="1"/>
            <p:nvPr/>
          </p:nvSpPr>
          <p:spPr>
            <a:xfrm>
              <a:off x="0" y="-123825"/>
              <a:ext cx="812800" cy="936625"/>
            </a:xfrm>
            <a:prstGeom prst="rect">
              <a:avLst/>
            </a:prstGeom>
          </p:spPr>
          <p:txBody>
            <a:bodyPr lIns="33867" tIns="33867" rIns="33867" bIns="33867" rtlCol="0" anchor="ctr"/>
            <a:lstStyle/>
            <a:p>
              <a:pPr algn="ctr">
                <a:lnSpc>
                  <a:spcPts val="1720"/>
                </a:lnSpc>
              </a:pPr>
              <a:endParaRPr sz="1200"/>
            </a:p>
          </p:txBody>
        </p:sp>
      </p:grpSp>
      <p:pic>
        <p:nvPicPr>
          <p:cNvPr id="24" name="Picture 12"/>
          <p:cNvPicPr>
            <a:picLocks noChangeAspect="1"/>
          </p:cNvPicPr>
          <p:nvPr/>
        </p:nvPicPr>
        <p:blipFill>
          <a:blip r:embed="rId10"/>
          <a:srcRect/>
          <a:stretch>
            <a:fillRect/>
          </a:stretch>
        </p:blipFill>
        <p:spPr>
          <a:xfrm>
            <a:off x="501567" y="1417231"/>
            <a:ext cx="1402008" cy="1151399"/>
          </a:xfrm>
          <a:prstGeom prst="rect">
            <a:avLst/>
          </a:prstGeom>
        </p:spPr>
      </p:pic>
      <p:sp>
        <p:nvSpPr>
          <p:cNvPr id="25" name="TextBox 13"/>
          <p:cNvSpPr txBox="1"/>
          <p:nvPr/>
        </p:nvSpPr>
        <p:spPr>
          <a:xfrm>
            <a:off x="2063552" y="1259202"/>
            <a:ext cx="9286860" cy="1551194"/>
          </a:xfrm>
          <a:prstGeom prst="rect">
            <a:avLst/>
          </a:prstGeom>
        </p:spPr>
        <p:txBody>
          <a:bodyPr wrap="square" lIns="0" tIns="0" rIns="0" bIns="0" rtlCol="0" anchor="t">
            <a:spAutoFit/>
          </a:bodyPr>
          <a:lstStyle/>
          <a:p>
            <a:pPr algn="ctr">
              <a:lnSpc>
                <a:spcPct val="120000"/>
              </a:lnSpc>
              <a:spcBef>
                <a:spcPct val="0"/>
              </a:spcBef>
            </a:pPr>
            <a:r>
              <a:rPr lang="en-US" sz="2800" b="1" spc="125" dirty="0" err="1">
                <a:solidFill>
                  <a:srgbClr val="0070C0"/>
                </a:solidFill>
                <a:latin typeface="Times New Roman" panose="02020603050405020304" pitchFamily="18" charset="0"/>
                <a:cs typeface="Times New Roman" panose="02020603050405020304" pitchFamily="18" charset="0"/>
              </a:rPr>
              <a:t>Câu</a:t>
            </a:r>
            <a:r>
              <a:rPr lang="en-US" sz="2800" b="1" spc="125" dirty="0">
                <a:solidFill>
                  <a:srgbClr val="0070C0"/>
                </a:solidFill>
                <a:latin typeface="Times New Roman" panose="02020603050405020304" pitchFamily="18" charset="0"/>
                <a:cs typeface="Times New Roman" panose="02020603050405020304" pitchFamily="18" charset="0"/>
              </a:rPr>
              <a:t> 5. </a:t>
            </a:r>
            <a:r>
              <a:rPr lang="en-US" sz="2800" b="1" spc="125" dirty="0" err="1">
                <a:solidFill>
                  <a:srgbClr val="0070C0"/>
                </a:solidFill>
                <a:latin typeface="Times New Roman" panose="02020603050405020304" pitchFamily="18" charset="0"/>
                <a:cs typeface="Times New Roman" panose="02020603050405020304" pitchFamily="18" charset="0"/>
              </a:rPr>
              <a:t>Điền</a:t>
            </a:r>
            <a:r>
              <a:rPr lang="en-US" sz="2800" b="1" spc="125" dirty="0">
                <a:solidFill>
                  <a:srgbClr val="0070C0"/>
                </a:solidFill>
                <a:latin typeface="Times New Roman" panose="02020603050405020304" pitchFamily="18" charset="0"/>
                <a:cs typeface="Times New Roman" panose="02020603050405020304" pitchFamily="18" charset="0"/>
              </a:rPr>
              <a:t> </a:t>
            </a:r>
            <a:r>
              <a:rPr lang="en-US" sz="2800" b="1" spc="125" dirty="0" err="1">
                <a:solidFill>
                  <a:srgbClr val="0070C0"/>
                </a:solidFill>
                <a:latin typeface="Times New Roman" panose="02020603050405020304" pitchFamily="18" charset="0"/>
                <a:cs typeface="Times New Roman" panose="02020603050405020304" pitchFamily="18" charset="0"/>
              </a:rPr>
              <a:t>từ</a:t>
            </a:r>
            <a:r>
              <a:rPr lang="en-US" sz="2800" b="1" spc="125" dirty="0">
                <a:solidFill>
                  <a:srgbClr val="0070C0"/>
                </a:solidFill>
                <a:latin typeface="Times New Roman" panose="02020603050405020304" pitchFamily="18" charset="0"/>
                <a:cs typeface="Times New Roman" panose="02020603050405020304" pitchFamily="18" charset="0"/>
              </a:rPr>
              <a:t> </a:t>
            </a:r>
            <a:r>
              <a:rPr lang="en-US" sz="2800" b="1" spc="125" dirty="0" err="1">
                <a:solidFill>
                  <a:srgbClr val="0070C0"/>
                </a:solidFill>
                <a:latin typeface="Times New Roman" panose="02020603050405020304" pitchFamily="18" charset="0"/>
                <a:cs typeface="Times New Roman" panose="02020603050405020304" pitchFamily="18" charset="0"/>
              </a:rPr>
              <a:t>thích</a:t>
            </a:r>
            <a:r>
              <a:rPr lang="en-US" sz="2800" b="1" spc="125" dirty="0">
                <a:solidFill>
                  <a:srgbClr val="0070C0"/>
                </a:solidFill>
                <a:latin typeface="Times New Roman" panose="02020603050405020304" pitchFamily="18" charset="0"/>
                <a:cs typeface="Times New Roman" panose="02020603050405020304" pitchFamily="18" charset="0"/>
              </a:rPr>
              <a:t> </a:t>
            </a:r>
            <a:r>
              <a:rPr lang="en-US" sz="2800" b="1" spc="125" dirty="0" err="1">
                <a:solidFill>
                  <a:srgbClr val="0070C0"/>
                </a:solidFill>
                <a:latin typeface="Times New Roman" panose="02020603050405020304" pitchFamily="18" charset="0"/>
                <a:cs typeface="Times New Roman" panose="02020603050405020304" pitchFamily="18" charset="0"/>
              </a:rPr>
              <a:t>hợp</a:t>
            </a:r>
            <a:r>
              <a:rPr lang="en-US" sz="2800" b="1" spc="125" dirty="0">
                <a:solidFill>
                  <a:srgbClr val="0070C0"/>
                </a:solidFill>
                <a:latin typeface="Times New Roman" panose="02020603050405020304" pitchFamily="18" charset="0"/>
                <a:cs typeface="Times New Roman" panose="02020603050405020304" pitchFamily="18" charset="0"/>
              </a:rPr>
              <a:t> </a:t>
            </a:r>
            <a:r>
              <a:rPr lang="en-US" sz="2800" b="1" spc="125" dirty="0" err="1">
                <a:solidFill>
                  <a:srgbClr val="0070C0"/>
                </a:solidFill>
                <a:latin typeface="Times New Roman" panose="02020603050405020304" pitchFamily="18" charset="0"/>
                <a:cs typeface="Times New Roman" panose="02020603050405020304" pitchFamily="18" charset="0"/>
              </a:rPr>
              <a:t>vào</a:t>
            </a:r>
            <a:r>
              <a:rPr lang="en-US" sz="2800" b="1" spc="125" dirty="0">
                <a:solidFill>
                  <a:srgbClr val="0070C0"/>
                </a:solidFill>
                <a:latin typeface="Times New Roman" panose="02020603050405020304" pitchFamily="18" charset="0"/>
                <a:cs typeface="Times New Roman" panose="02020603050405020304" pitchFamily="18" charset="0"/>
              </a:rPr>
              <a:t> </a:t>
            </a:r>
            <a:r>
              <a:rPr lang="en-US" sz="2800" b="1" spc="125" dirty="0" err="1">
                <a:solidFill>
                  <a:srgbClr val="0070C0"/>
                </a:solidFill>
                <a:latin typeface="Times New Roman" panose="02020603050405020304" pitchFamily="18" charset="0"/>
                <a:cs typeface="Times New Roman" panose="02020603050405020304" pitchFamily="18" charset="0"/>
              </a:rPr>
              <a:t>chỗ</a:t>
            </a:r>
            <a:r>
              <a:rPr lang="en-US" sz="2800" b="1" spc="125" dirty="0">
                <a:solidFill>
                  <a:srgbClr val="0070C0"/>
                </a:solidFill>
                <a:latin typeface="Times New Roman" panose="02020603050405020304" pitchFamily="18" charset="0"/>
                <a:cs typeface="Times New Roman" panose="02020603050405020304" pitchFamily="18" charset="0"/>
              </a:rPr>
              <a:t> </a:t>
            </a:r>
            <a:r>
              <a:rPr lang="en-US" sz="2800" b="1" spc="125" dirty="0" err="1">
                <a:solidFill>
                  <a:srgbClr val="0070C0"/>
                </a:solidFill>
                <a:latin typeface="Times New Roman" panose="02020603050405020304" pitchFamily="18" charset="0"/>
                <a:cs typeface="Times New Roman" panose="02020603050405020304" pitchFamily="18" charset="0"/>
              </a:rPr>
              <a:t>chấm</a:t>
            </a:r>
            <a:r>
              <a:rPr lang="en-US" sz="2800" b="1" spc="125" dirty="0">
                <a:solidFill>
                  <a:srgbClr val="0070C0"/>
                </a:solidFill>
                <a:latin typeface="Times New Roman" panose="02020603050405020304" pitchFamily="18" charset="0"/>
                <a:cs typeface="Times New Roman" panose="02020603050405020304" pitchFamily="18" charset="0"/>
              </a:rPr>
              <a:t> </a:t>
            </a:r>
            <a:r>
              <a:rPr lang="en-US" sz="2800" b="1" spc="125" dirty="0" err="1">
                <a:solidFill>
                  <a:srgbClr val="0070C0"/>
                </a:solidFill>
                <a:latin typeface="Times New Roman" panose="02020603050405020304" pitchFamily="18" charset="0"/>
                <a:cs typeface="Times New Roman" panose="02020603050405020304" pitchFamily="18" charset="0"/>
              </a:rPr>
              <a:t>trong</a:t>
            </a:r>
            <a:r>
              <a:rPr lang="en-US" sz="2800" b="1" spc="125" dirty="0">
                <a:solidFill>
                  <a:srgbClr val="0070C0"/>
                </a:solidFill>
                <a:latin typeface="Times New Roman" panose="02020603050405020304" pitchFamily="18" charset="0"/>
                <a:cs typeface="Times New Roman" panose="02020603050405020304" pitchFamily="18" charset="0"/>
              </a:rPr>
              <a:t> </a:t>
            </a:r>
            <a:r>
              <a:rPr lang="en-US" sz="2800" b="1" spc="125" dirty="0" err="1">
                <a:solidFill>
                  <a:srgbClr val="0070C0"/>
                </a:solidFill>
                <a:latin typeface="Times New Roman" panose="02020603050405020304" pitchFamily="18" charset="0"/>
                <a:cs typeface="Times New Roman" panose="02020603050405020304" pitchFamily="18" charset="0"/>
              </a:rPr>
              <a:t>câu</a:t>
            </a:r>
            <a:r>
              <a:rPr lang="en-US" sz="2800" b="1" spc="125" dirty="0">
                <a:solidFill>
                  <a:srgbClr val="0070C0"/>
                </a:solidFill>
                <a:latin typeface="Times New Roman" panose="02020603050405020304" pitchFamily="18" charset="0"/>
                <a:cs typeface="Times New Roman" panose="02020603050405020304" pitchFamily="18" charset="0"/>
              </a:rPr>
              <a:t> </a:t>
            </a:r>
            <a:r>
              <a:rPr lang="en-US" sz="2800" b="1" spc="125" dirty="0" err="1">
                <a:solidFill>
                  <a:srgbClr val="0070C0"/>
                </a:solidFill>
                <a:latin typeface="Times New Roman" panose="02020603050405020304" pitchFamily="18" charset="0"/>
                <a:cs typeface="Times New Roman" panose="02020603050405020304" pitchFamily="18" charset="0"/>
              </a:rPr>
              <a:t>thơ</a:t>
            </a:r>
            <a:r>
              <a:rPr lang="en-US" sz="2800" b="1" spc="125" dirty="0">
                <a:solidFill>
                  <a:srgbClr val="0070C0"/>
                </a:solidFill>
                <a:latin typeface="Times New Roman" panose="02020603050405020304" pitchFamily="18" charset="0"/>
                <a:cs typeface="Times New Roman" panose="02020603050405020304" pitchFamily="18" charset="0"/>
              </a:rPr>
              <a:t>:</a:t>
            </a:r>
          </a:p>
          <a:p>
            <a:pPr algn="ctr">
              <a:lnSpc>
                <a:spcPct val="120000"/>
              </a:lnSpc>
              <a:spcBef>
                <a:spcPct val="0"/>
              </a:spcBef>
            </a:pPr>
            <a:r>
              <a:rPr lang="vi-VN" sz="2800" b="0" i="1" dirty="0">
                <a:solidFill>
                  <a:srgbClr val="0070C0"/>
                </a:solidFill>
                <a:effectLst/>
                <a:latin typeface="Times New Roman" panose="02020603050405020304" pitchFamily="18" charset="0"/>
                <a:cs typeface="Times New Roman" panose="02020603050405020304" pitchFamily="18" charset="0"/>
              </a:rPr>
              <a:t>Tài cao phận thấp chí khí uất</a:t>
            </a:r>
            <a:r>
              <a:rPr lang="vi-VN" sz="2800" i="1" dirty="0">
                <a:solidFill>
                  <a:srgbClr val="0070C0"/>
                </a:solidFill>
                <a:latin typeface="Times New Roman" panose="02020603050405020304" pitchFamily="18" charset="0"/>
                <a:cs typeface="Times New Roman" panose="02020603050405020304" pitchFamily="18" charset="0"/>
              </a:rPr>
              <a:t/>
            </a:r>
            <a:br>
              <a:rPr lang="vi-VN" sz="2800" i="1" dirty="0">
                <a:solidFill>
                  <a:srgbClr val="0070C0"/>
                </a:solidFill>
                <a:latin typeface="Times New Roman" panose="02020603050405020304" pitchFamily="18" charset="0"/>
                <a:cs typeface="Times New Roman" panose="02020603050405020304" pitchFamily="18" charset="0"/>
              </a:rPr>
            </a:br>
            <a:r>
              <a:rPr lang="vi-VN" sz="2800" b="0" i="1" dirty="0">
                <a:solidFill>
                  <a:srgbClr val="0070C0"/>
                </a:solidFill>
                <a:effectLst/>
                <a:latin typeface="Times New Roman" panose="02020603050405020304" pitchFamily="18" charset="0"/>
                <a:cs typeface="Times New Roman" panose="02020603050405020304" pitchFamily="18" charset="0"/>
              </a:rPr>
              <a:t>Giang hồ mê chơi quên </a:t>
            </a:r>
            <a:r>
              <a:rPr lang="en-US" sz="2800" b="0" i="1" dirty="0">
                <a:solidFill>
                  <a:srgbClr val="0070C0"/>
                </a:solidFill>
                <a:effectLst/>
                <a:latin typeface="Times New Roman" panose="02020603050405020304" pitchFamily="18" charset="0"/>
                <a:cs typeface="Times New Roman" panose="02020603050405020304" pitchFamily="18" charset="0"/>
              </a:rPr>
              <a:t>………………</a:t>
            </a:r>
            <a:endParaRPr lang="en-US" sz="2800" b="1" i="1" spc="125" dirty="0">
              <a:solidFill>
                <a:srgbClr val="0070C0"/>
              </a:solidFill>
              <a:latin typeface="Times New Roman" panose="02020603050405020304" pitchFamily="18" charset="0"/>
              <a:cs typeface="Times New Roman" panose="02020603050405020304" pitchFamily="18" charset="0"/>
            </a:endParaRPr>
          </a:p>
        </p:txBody>
      </p:sp>
      <p:sp>
        <p:nvSpPr>
          <p:cNvPr id="26" name="TextBox 14"/>
          <p:cNvSpPr txBox="1"/>
          <p:nvPr/>
        </p:nvSpPr>
        <p:spPr>
          <a:xfrm>
            <a:off x="938676" y="5682242"/>
            <a:ext cx="2940680" cy="410369"/>
          </a:xfrm>
          <a:prstGeom prst="rect">
            <a:avLst/>
          </a:prstGeom>
        </p:spPr>
        <p:txBody>
          <a:bodyPr wrap="square" lIns="0" tIns="0" rIns="0" bIns="0" rtlCol="0" anchor="t">
            <a:spAutoFit/>
          </a:bodyPr>
          <a:lstStyle/>
          <a:p>
            <a:pPr algn="ctr">
              <a:lnSpc>
                <a:spcPts val="3199"/>
              </a:lnSpc>
            </a:pPr>
            <a:r>
              <a:rPr lang="en-US" sz="2800" spc="107" dirty="0">
                <a:solidFill>
                  <a:srgbClr val="5D4532"/>
                </a:solidFill>
                <a:latin typeface="Manrope" pitchFamily="2" charset="0"/>
              </a:rPr>
              <a:t>A. </a:t>
            </a:r>
            <a:r>
              <a:rPr lang="en-US" sz="2800" spc="107" dirty="0" err="1">
                <a:solidFill>
                  <a:srgbClr val="5D4532"/>
                </a:solidFill>
                <a:latin typeface="Manrope" pitchFamily="2" charset="0"/>
              </a:rPr>
              <a:t>gia</a:t>
            </a:r>
            <a:r>
              <a:rPr lang="en-US" sz="2800" spc="107" dirty="0">
                <a:solidFill>
                  <a:srgbClr val="5D4532"/>
                </a:solidFill>
                <a:latin typeface="Manrope" pitchFamily="2" charset="0"/>
              </a:rPr>
              <a:t> </a:t>
            </a:r>
            <a:r>
              <a:rPr lang="en-US" sz="2800" spc="107" dirty="0" err="1">
                <a:solidFill>
                  <a:srgbClr val="5D4532"/>
                </a:solidFill>
                <a:latin typeface="Manrope" pitchFamily="2" charset="0"/>
              </a:rPr>
              <a:t>đình</a:t>
            </a:r>
            <a:endParaRPr lang="en-US" sz="2800" spc="107" dirty="0">
              <a:solidFill>
                <a:srgbClr val="5D4532"/>
              </a:solidFill>
              <a:latin typeface="Manrope" pitchFamily="2" charset="0"/>
            </a:endParaRPr>
          </a:p>
        </p:txBody>
      </p:sp>
      <p:sp>
        <p:nvSpPr>
          <p:cNvPr id="27" name="AutoShape 15"/>
          <p:cNvSpPr/>
          <p:nvPr/>
        </p:nvSpPr>
        <p:spPr>
          <a:xfrm rot="-5433628">
            <a:off x="2075582" y="3322954"/>
            <a:ext cx="713889" cy="0"/>
          </a:xfrm>
          <a:prstGeom prst="line">
            <a:avLst/>
          </a:prstGeom>
          <a:ln w="47625" cap="flat">
            <a:solidFill>
              <a:srgbClr val="000000"/>
            </a:solidFill>
            <a:prstDash val="solid"/>
            <a:headEnd type="none" w="sm" len="sm"/>
            <a:tailEnd type="none" w="sm" len="sm"/>
          </a:ln>
        </p:spPr>
        <p:txBody>
          <a:bodyPr/>
          <a:lstStyle/>
          <a:p>
            <a:endParaRPr lang="en-US" sz="2400"/>
          </a:p>
        </p:txBody>
      </p:sp>
      <p:sp>
        <p:nvSpPr>
          <p:cNvPr id="28" name="AutoShape 16"/>
          <p:cNvSpPr/>
          <p:nvPr/>
        </p:nvSpPr>
        <p:spPr>
          <a:xfrm rot="-5400000">
            <a:off x="5780405" y="3331687"/>
            <a:ext cx="776081" cy="0"/>
          </a:xfrm>
          <a:prstGeom prst="line">
            <a:avLst/>
          </a:prstGeom>
          <a:ln w="47625" cap="flat">
            <a:solidFill>
              <a:srgbClr val="000000"/>
            </a:solidFill>
            <a:prstDash val="solid"/>
            <a:headEnd type="none" w="sm" len="sm"/>
            <a:tailEnd type="none" w="sm" len="sm"/>
          </a:ln>
        </p:spPr>
        <p:txBody>
          <a:bodyPr/>
          <a:lstStyle/>
          <a:p>
            <a:endParaRPr lang="en-US" sz="2400"/>
          </a:p>
        </p:txBody>
      </p:sp>
      <p:sp>
        <p:nvSpPr>
          <p:cNvPr id="29" name="AutoShape 17"/>
          <p:cNvSpPr/>
          <p:nvPr/>
        </p:nvSpPr>
        <p:spPr>
          <a:xfrm rot="-5400000">
            <a:off x="9444361" y="3329049"/>
            <a:ext cx="776081" cy="0"/>
          </a:xfrm>
          <a:prstGeom prst="line">
            <a:avLst/>
          </a:prstGeom>
          <a:ln w="47625" cap="flat">
            <a:solidFill>
              <a:srgbClr val="000000"/>
            </a:solidFill>
            <a:prstDash val="solid"/>
            <a:headEnd type="none" w="sm" len="sm"/>
            <a:tailEnd type="none" w="sm" len="sm"/>
          </a:ln>
        </p:spPr>
        <p:txBody>
          <a:bodyPr/>
          <a:lstStyle/>
          <a:p>
            <a:endParaRPr lang="en-US" sz="2400"/>
          </a:p>
        </p:txBody>
      </p:sp>
      <p:sp>
        <p:nvSpPr>
          <p:cNvPr id="30" name="TextBox 18"/>
          <p:cNvSpPr txBox="1"/>
          <p:nvPr/>
        </p:nvSpPr>
        <p:spPr>
          <a:xfrm>
            <a:off x="4539510" y="5682242"/>
            <a:ext cx="3112980" cy="410369"/>
          </a:xfrm>
          <a:prstGeom prst="rect">
            <a:avLst/>
          </a:prstGeom>
        </p:spPr>
        <p:txBody>
          <a:bodyPr wrap="square" lIns="0" tIns="0" rIns="0" bIns="0" rtlCol="0" anchor="t">
            <a:spAutoFit/>
          </a:bodyPr>
          <a:lstStyle/>
          <a:p>
            <a:pPr algn="ctr">
              <a:lnSpc>
                <a:spcPts val="3199"/>
              </a:lnSpc>
              <a:spcBef>
                <a:spcPct val="0"/>
              </a:spcBef>
            </a:pPr>
            <a:r>
              <a:rPr lang="en-US" sz="2800" spc="107" dirty="0">
                <a:solidFill>
                  <a:srgbClr val="5D4532"/>
                </a:solidFill>
                <a:latin typeface="Manrope" pitchFamily="2" charset="0"/>
              </a:rPr>
              <a:t>B. </a:t>
            </a:r>
            <a:r>
              <a:rPr lang="en-US" sz="2800" spc="107" dirty="0" err="1">
                <a:solidFill>
                  <a:srgbClr val="5D4532"/>
                </a:solidFill>
                <a:latin typeface="Manrope" pitchFamily="2" charset="0"/>
              </a:rPr>
              <a:t>bất</a:t>
            </a:r>
            <a:r>
              <a:rPr lang="en-US" sz="2800" spc="107" dirty="0">
                <a:solidFill>
                  <a:srgbClr val="5D4532"/>
                </a:solidFill>
                <a:latin typeface="Manrope" pitchFamily="2" charset="0"/>
              </a:rPr>
              <a:t> </a:t>
            </a:r>
            <a:r>
              <a:rPr lang="en-US" sz="2800" spc="107" dirty="0" err="1">
                <a:solidFill>
                  <a:srgbClr val="5D4532"/>
                </a:solidFill>
                <a:latin typeface="Manrope" pitchFamily="2" charset="0"/>
              </a:rPr>
              <a:t>khuất</a:t>
            </a:r>
            <a:endParaRPr lang="en-US" sz="2800" spc="107" dirty="0">
              <a:solidFill>
                <a:srgbClr val="5D4532"/>
              </a:solidFill>
              <a:latin typeface="Manrope" pitchFamily="2" charset="0"/>
            </a:endParaRPr>
          </a:p>
        </p:txBody>
      </p:sp>
      <p:sp>
        <p:nvSpPr>
          <p:cNvPr id="31" name="TextBox 19"/>
          <p:cNvSpPr txBox="1"/>
          <p:nvPr/>
        </p:nvSpPr>
        <p:spPr>
          <a:xfrm>
            <a:off x="8312643" y="5682927"/>
            <a:ext cx="3156669" cy="410369"/>
          </a:xfrm>
          <a:prstGeom prst="rect">
            <a:avLst/>
          </a:prstGeom>
        </p:spPr>
        <p:txBody>
          <a:bodyPr wrap="square" lIns="0" tIns="0" rIns="0" bIns="0" rtlCol="0" anchor="t">
            <a:spAutoFit/>
          </a:bodyPr>
          <a:lstStyle/>
          <a:p>
            <a:pPr algn="ctr">
              <a:lnSpc>
                <a:spcPts val="3199"/>
              </a:lnSpc>
              <a:spcBef>
                <a:spcPct val="0"/>
              </a:spcBef>
            </a:pPr>
            <a:r>
              <a:rPr lang="en-US" sz="2800" spc="107" dirty="0">
                <a:solidFill>
                  <a:srgbClr val="5D4532"/>
                </a:solidFill>
                <a:latin typeface="Manrope" pitchFamily="2" charset="0"/>
              </a:rPr>
              <a:t>C. </a:t>
            </a:r>
            <a:r>
              <a:rPr lang="en-US" sz="2800" spc="107" dirty="0" err="1">
                <a:solidFill>
                  <a:srgbClr val="5D4532"/>
                </a:solidFill>
                <a:latin typeface="Manrope" pitchFamily="2" charset="0"/>
              </a:rPr>
              <a:t>quê</a:t>
            </a:r>
            <a:r>
              <a:rPr lang="en-US" sz="2800" spc="107" dirty="0">
                <a:solidFill>
                  <a:srgbClr val="5D4532"/>
                </a:solidFill>
                <a:latin typeface="Manrope" pitchFamily="2" charset="0"/>
              </a:rPr>
              <a:t> </a:t>
            </a:r>
            <a:r>
              <a:rPr lang="en-US" sz="2800" spc="107" dirty="0" err="1">
                <a:solidFill>
                  <a:srgbClr val="5D4532"/>
                </a:solidFill>
                <a:latin typeface="Manrope" pitchFamily="2" charset="0"/>
              </a:rPr>
              <a:t>hương</a:t>
            </a:r>
            <a:endParaRPr lang="vi-VN" sz="2800" dirty="0">
              <a:solidFill>
                <a:srgbClr val="000000"/>
              </a:solidFill>
              <a:latin typeface="#9Slide03 AmpleSoft" panose="02000000000000000000" pitchFamily="2" charset="0"/>
              <a:ea typeface="Fira Sans Extra Condensed"/>
              <a:cs typeface="Fira Sans Extra Condensed"/>
              <a:sym typeface="Fira Sans Extra Condensed"/>
            </a:endParaRPr>
          </a:p>
        </p:txBody>
      </p:sp>
    </p:spTree>
    <p:extLst>
      <p:ext uri="{BB962C8B-B14F-4D97-AF65-F5344CB8AC3E}">
        <p14:creationId xmlns:p14="http://schemas.microsoft.com/office/powerpoint/2010/main" val="1862919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1276 -0.01551 L 0.1276 -0.01482 C 0.15742 -0.0757 0.18502 -0.14375 0.222 -0.19259 C 0.22643 -0.19838 0.24518 -0.21574 0.25156 -0.21921 C 0.25794 -0.22245 0.26458 -0.22384 0.27122 -0.2257 C 0.30351 -0.20185 0.29883 -0.21551 0.31836 -0.15532 C 0.31979 -0.1507 0.31888 -0.14514 0.31927 -0.14005 C 0.31784 -0.12593 0.31771 -0.11134 0.31549 -0.09745 C 0.30677 -0.03866 0.29739 -0.01667 0.28229 0.04236 C 0.27969 0.05208 0.27851 0.06273 0.27565 0.07222 C 0.21575 0.27662 0.26732 0.09838 0.23034 0.20856 C 0.22539 0.22384 0.22122 0.23889 0.21653 0.25486 C 0.20872 0.28055 0.20872 0.27986 0.20065 0.31018 C 0.19674 0.32662 0.19336 0.34606 0.19049 0.36204 L 0.18867 0.37106 C 0.18841 0.37662 0.18802 0.38148 0.18789 0.38588 C 0.18711 0.39514 0.18659 0.39977 0.18594 0.4081 C 0.18659 0.41968 0.18763 0.43241 0.18867 0.44421 C 0.18893 0.4463 0.18945 0.44838 0.18958 0.45069 C 0.18997 0.45347 0.1901 0.45625 0.19049 0.45903 C 0.19127 0.46458 0.19114 0.4713 0.19336 0.47569 C 0.19596 0.48055 0.21497 0.48333 0.21549 0.48356 C 0.23763 0.47847 0.25299 0.47755 0.27396 0.46042 C 0.29362 0.44468 0.31211 0.4243 0.33125 0.40625 C 0.34179 0.3963 0.35143 0.38241 0.36289 0.37662 C 0.4082 0.35347 0.43372 0.33889 0.48502 0.32222 C 0.50052 0.31736 0.51575 0.31111 0.53125 0.30741 C 0.53997 0.30555 0.54857 0.30625 0.55729 0.30579 L 0.64896 0.31574 C 0.65221 0.31597 0.65573 0.31667 0.65898 0.31736 C 0.67487 0.31852 0.67278 0.31852 0.6832 0.31852 " pathEditMode="relative" rAng="0" ptsTypes="AAAAAAAAAAAAAAAAAAAAAAAAAAAAAAA">
                                      <p:cBhvr>
                                        <p:cTn id="6" dur="2000" fill="hold"/>
                                        <p:tgtEl>
                                          <p:spTgt spid="24"/>
                                        </p:tgtEl>
                                        <p:attrNameLst>
                                          <p:attrName>ppt_x</p:attrName>
                                          <p:attrName>ppt_y</p:attrName>
                                        </p:attrNameLst>
                                      </p:cBhvr>
                                      <p:rCtr x="27773" y="144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8">
            <a:extLst>
              <a:ext uri="{FF2B5EF4-FFF2-40B4-BE49-F238E27FC236}">
                <a16:creationId xmlns="" xmlns:a16="http://schemas.microsoft.com/office/drawing/2014/main" id="{DC820E31-1312-A902-C04D-720BF1CAE455}"/>
              </a:ext>
            </a:extLst>
          </p:cNvPr>
          <p:cNvSpPr/>
          <p:nvPr/>
        </p:nvSpPr>
        <p:spPr>
          <a:xfrm>
            <a:off x="10160000" y="-882864"/>
            <a:ext cx="3173034" cy="3153202"/>
          </a:xfrm>
          <a:custGeom>
            <a:avLst/>
            <a:gdLst/>
            <a:ahLst/>
            <a:cxnLst/>
            <a:rect l="l" t="t" r="r" b="b"/>
            <a:pathLst>
              <a:path w="4759551" h="4729803">
                <a:moveTo>
                  <a:pt x="0" y="0"/>
                </a:moveTo>
                <a:lnTo>
                  <a:pt x="4759551" y="0"/>
                </a:lnTo>
                <a:lnTo>
                  <a:pt x="4759551" y="4729803"/>
                </a:lnTo>
                <a:lnTo>
                  <a:pt x="0" y="4729803"/>
                </a:lnTo>
                <a:lnTo>
                  <a:pt x="0" y="0"/>
                </a:lnTo>
                <a:close/>
              </a:path>
            </a:pathLst>
          </a:custGeom>
          <a:blipFill>
            <a:blip r:embed="rId3"/>
            <a:stretch>
              <a:fillRect/>
            </a:stretch>
          </a:blipFill>
        </p:spPr>
      </p:sp>
      <p:grpSp>
        <p:nvGrpSpPr>
          <p:cNvPr id="2" name="Group 4">
            <a:extLst>
              <a:ext uri="{FF2B5EF4-FFF2-40B4-BE49-F238E27FC236}">
                <a16:creationId xmlns="" xmlns:a16="http://schemas.microsoft.com/office/drawing/2014/main" id="{E4EC5D5E-4EA6-5941-E939-352B340A0D3F}"/>
              </a:ext>
            </a:extLst>
          </p:cNvPr>
          <p:cNvGrpSpPr/>
          <p:nvPr/>
        </p:nvGrpSpPr>
        <p:grpSpPr>
          <a:xfrm>
            <a:off x="838199" y="482600"/>
            <a:ext cx="10515600" cy="5689600"/>
            <a:chOff x="0" y="0"/>
            <a:chExt cx="18054002" cy="10307532"/>
          </a:xfrm>
        </p:grpSpPr>
        <p:grpSp>
          <p:nvGrpSpPr>
            <p:cNvPr id="3" name="Group 5">
              <a:extLst>
                <a:ext uri="{FF2B5EF4-FFF2-40B4-BE49-F238E27FC236}">
                  <a16:creationId xmlns="" xmlns:a16="http://schemas.microsoft.com/office/drawing/2014/main" id="{FCCBCC28-501D-D1FD-659C-91335C700820}"/>
                </a:ext>
              </a:extLst>
            </p:cNvPr>
            <p:cNvGrpSpPr/>
            <p:nvPr/>
          </p:nvGrpSpPr>
          <p:grpSpPr>
            <a:xfrm rot="-208414">
              <a:off x="259418" y="516605"/>
              <a:ext cx="17328616" cy="9088764"/>
              <a:chOff x="0" y="0"/>
              <a:chExt cx="3077638" cy="1614204"/>
            </a:xfrm>
          </p:grpSpPr>
          <p:sp>
            <p:nvSpPr>
              <p:cNvPr id="14" name="Freeform 6">
                <a:extLst>
                  <a:ext uri="{FF2B5EF4-FFF2-40B4-BE49-F238E27FC236}">
                    <a16:creationId xmlns="" xmlns:a16="http://schemas.microsoft.com/office/drawing/2014/main" id="{F428194D-6684-80A2-CC8F-FBA551832AF2}"/>
                  </a:ext>
                </a:extLst>
              </p:cNvPr>
              <p:cNvSpPr/>
              <p:nvPr/>
            </p:nvSpPr>
            <p:spPr>
              <a:xfrm>
                <a:off x="0" y="0"/>
                <a:ext cx="3077638" cy="1614204"/>
              </a:xfrm>
              <a:custGeom>
                <a:avLst/>
                <a:gdLst/>
                <a:ahLst/>
                <a:cxnLst/>
                <a:rect l="l" t="t" r="r" b="b"/>
                <a:pathLst>
                  <a:path w="3077638" h="1614204">
                    <a:moveTo>
                      <a:pt x="0" y="0"/>
                    </a:moveTo>
                    <a:lnTo>
                      <a:pt x="3077638" y="0"/>
                    </a:lnTo>
                    <a:lnTo>
                      <a:pt x="3077638" y="1614204"/>
                    </a:lnTo>
                    <a:lnTo>
                      <a:pt x="0" y="1614204"/>
                    </a:lnTo>
                    <a:close/>
                  </a:path>
                </a:pathLst>
              </a:custGeom>
              <a:solidFill>
                <a:srgbClr val="FFFFFF"/>
              </a:solidFill>
              <a:ln w="38100" cap="sq">
                <a:solidFill>
                  <a:srgbClr val="3D4984"/>
                </a:solidFill>
                <a:prstDash val="solid"/>
                <a:miter/>
              </a:ln>
            </p:spPr>
          </p:sp>
          <p:sp>
            <p:nvSpPr>
              <p:cNvPr id="16" name="TextBox 7">
                <a:extLst>
                  <a:ext uri="{FF2B5EF4-FFF2-40B4-BE49-F238E27FC236}">
                    <a16:creationId xmlns="" xmlns:a16="http://schemas.microsoft.com/office/drawing/2014/main" id="{DD75FEA5-BEAE-D5A7-7103-F536C620ED09}"/>
                  </a:ext>
                </a:extLst>
              </p:cNvPr>
              <p:cNvSpPr txBox="1"/>
              <p:nvPr/>
            </p:nvSpPr>
            <p:spPr>
              <a:xfrm>
                <a:off x="0" y="-28575"/>
                <a:ext cx="3077638" cy="1642779"/>
              </a:xfrm>
              <a:prstGeom prst="rect">
                <a:avLst/>
              </a:prstGeom>
            </p:spPr>
            <p:txBody>
              <a:bodyPr lIns="33867" tIns="33867" rIns="33867" bIns="33867" rtlCol="0" anchor="ctr"/>
              <a:lstStyle/>
              <a:p>
                <a:pPr algn="ctr">
                  <a:lnSpc>
                    <a:spcPts val="1773"/>
                  </a:lnSpc>
                </a:pPr>
                <a:endParaRPr sz="1200"/>
              </a:p>
            </p:txBody>
          </p:sp>
        </p:grpSp>
        <p:grpSp>
          <p:nvGrpSpPr>
            <p:cNvPr id="4" name="Group 8">
              <a:extLst>
                <a:ext uri="{FF2B5EF4-FFF2-40B4-BE49-F238E27FC236}">
                  <a16:creationId xmlns="" xmlns:a16="http://schemas.microsoft.com/office/drawing/2014/main" id="{0E530C98-B895-D462-0A8F-5DE775DF1288}"/>
                </a:ext>
              </a:extLst>
            </p:cNvPr>
            <p:cNvGrpSpPr/>
            <p:nvPr/>
          </p:nvGrpSpPr>
          <p:grpSpPr>
            <a:xfrm rot="191834">
              <a:off x="485416" y="742603"/>
              <a:ext cx="17328616" cy="9088764"/>
              <a:chOff x="0" y="0"/>
              <a:chExt cx="3077638" cy="1614204"/>
            </a:xfrm>
          </p:grpSpPr>
          <p:sp>
            <p:nvSpPr>
              <p:cNvPr id="12" name="Freeform 9">
                <a:extLst>
                  <a:ext uri="{FF2B5EF4-FFF2-40B4-BE49-F238E27FC236}">
                    <a16:creationId xmlns="" xmlns:a16="http://schemas.microsoft.com/office/drawing/2014/main" id="{150310B2-8E06-6FB3-EC6C-B26AC9D28CE0}"/>
                  </a:ext>
                </a:extLst>
              </p:cNvPr>
              <p:cNvSpPr/>
              <p:nvPr/>
            </p:nvSpPr>
            <p:spPr>
              <a:xfrm>
                <a:off x="0" y="0"/>
                <a:ext cx="3077638" cy="1614204"/>
              </a:xfrm>
              <a:custGeom>
                <a:avLst/>
                <a:gdLst/>
                <a:ahLst/>
                <a:cxnLst/>
                <a:rect l="l" t="t" r="r" b="b"/>
                <a:pathLst>
                  <a:path w="3077638" h="1614204">
                    <a:moveTo>
                      <a:pt x="0" y="0"/>
                    </a:moveTo>
                    <a:lnTo>
                      <a:pt x="3077638" y="0"/>
                    </a:lnTo>
                    <a:lnTo>
                      <a:pt x="3077638" y="1614204"/>
                    </a:lnTo>
                    <a:lnTo>
                      <a:pt x="0" y="1614204"/>
                    </a:lnTo>
                    <a:close/>
                  </a:path>
                </a:pathLst>
              </a:custGeom>
              <a:solidFill>
                <a:srgbClr val="FFFFFF"/>
              </a:solidFill>
              <a:ln w="38100" cap="sq">
                <a:solidFill>
                  <a:srgbClr val="3D4984"/>
                </a:solidFill>
                <a:prstDash val="solid"/>
                <a:miter/>
              </a:ln>
            </p:spPr>
          </p:sp>
          <p:sp>
            <p:nvSpPr>
              <p:cNvPr id="13" name="TextBox 10">
                <a:extLst>
                  <a:ext uri="{FF2B5EF4-FFF2-40B4-BE49-F238E27FC236}">
                    <a16:creationId xmlns="" xmlns:a16="http://schemas.microsoft.com/office/drawing/2014/main" id="{498EC9C4-CA28-3CEB-FC96-0149F5EB93BB}"/>
                  </a:ext>
                </a:extLst>
              </p:cNvPr>
              <p:cNvSpPr txBox="1"/>
              <p:nvPr/>
            </p:nvSpPr>
            <p:spPr>
              <a:xfrm>
                <a:off x="0" y="-28575"/>
                <a:ext cx="3077638" cy="1642779"/>
              </a:xfrm>
              <a:prstGeom prst="rect">
                <a:avLst/>
              </a:prstGeom>
            </p:spPr>
            <p:txBody>
              <a:bodyPr lIns="33867" tIns="33867" rIns="33867" bIns="33867" rtlCol="0" anchor="ctr"/>
              <a:lstStyle/>
              <a:p>
                <a:pPr algn="ctr">
                  <a:lnSpc>
                    <a:spcPts val="1773"/>
                  </a:lnSpc>
                </a:pPr>
                <a:endParaRPr sz="1200"/>
              </a:p>
            </p:txBody>
          </p:sp>
        </p:grpSp>
        <p:grpSp>
          <p:nvGrpSpPr>
            <p:cNvPr id="5" name="Group 11">
              <a:extLst>
                <a:ext uri="{FF2B5EF4-FFF2-40B4-BE49-F238E27FC236}">
                  <a16:creationId xmlns="" xmlns:a16="http://schemas.microsoft.com/office/drawing/2014/main" id="{003407B9-DF25-3586-72E6-C81F2D49F941}"/>
                </a:ext>
              </a:extLst>
            </p:cNvPr>
            <p:cNvGrpSpPr/>
            <p:nvPr/>
          </p:nvGrpSpPr>
          <p:grpSpPr>
            <a:xfrm rot="-66823">
              <a:off x="485416" y="742603"/>
              <a:ext cx="17328616" cy="9088764"/>
              <a:chOff x="0" y="0"/>
              <a:chExt cx="3077638" cy="1614204"/>
            </a:xfrm>
          </p:grpSpPr>
          <p:sp>
            <p:nvSpPr>
              <p:cNvPr id="10" name="Freeform 12">
                <a:extLst>
                  <a:ext uri="{FF2B5EF4-FFF2-40B4-BE49-F238E27FC236}">
                    <a16:creationId xmlns="" xmlns:a16="http://schemas.microsoft.com/office/drawing/2014/main" id="{54FAC567-A4FD-458D-C0F4-F6485873762C}"/>
                  </a:ext>
                </a:extLst>
              </p:cNvPr>
              <p:cNvSpPr/>
              <p:nvPr/>
            </p:nvSpPr>
            <p:spPr>
              <a:xfrm>
                <a:off x="0" y="0"/>
                <a:ext cx="3077638" cy="1614204"/>
              </a:xfrm>
              <a:custGeom>
                <a:avLst/>
                <a:gdLst/>
                <a:ahLst/>
                <a:cxnLst/>
                <a:rect l="l" t="t" r="r" b="b"/>
                <a:pathLst>
                  <a:path w="3077638" h="1614204">
                    <a:moveTo>
                      <a:pt x="0" y="0"/>
                    </a:moveTo>
                    <a:lnTo>
                      <a:pt x="3077638" y="0"/>
                    </a:lnTo>
                    <a:lnTo>
                      <a:pt x="3077638" y="1614204"/>
                    </a:lnTo>
                    <a:lnTo>
                      <a:pt x="0" y="1614204"/>
                    </a:lnTo>
                    <a:close/>
                  </a:path>
                </a:pathLst>
              </a:custGeom>
              <a:solidFill>
                <a:srgbClr val="FFFFFF"/>
              </a:solidFill>
              <a:ln w="38100" cap="sq">
                <a:solidFill>
                  <a:srgbClr val="3D4984"/>
                </a:solidFill>
                <a:prstDash val="solid"/>
                <a:miter/>
              </a:ln>
            </p:spPr>
          </p:sp>
          <p:sp>
            <p:nvSpPr>
              <p:cNvPr id="11" name="TextBox 13">
                <a:extLst>
                  <a:ext uri="{FF2B5EF4-FFF2-40B4-BE49-F238E27FC236}">
                    <a16:creationId xmlns="" xmlns:a16="http://schemas.microsoft.com/office/drawing/2014/main" id="{AC34D882-75CA-7188-9202-2688BB3D46F8}"/>
                  </a:ext>
                </a:extLst>
              </p:cNvPr>
              <p:cNvSpPr txBox="1"/>
              <p:nvPr/>
            </p:nvSpPr>
            <p:spPr>
              <a:xfrm>
                <a:off x="0" y="-28575"/>
                <a:ext cx="3077638" cy="1642779"/>
              </a:xfrm>
              <a:prstGeom prst="rect">
                <a:avLst/>
              </a:prstGeom>
            </p:spPr>
            <p:txBody>
              <a:bodyPr lIns="33867" tIns="33867" rIns="33867" bIns="33867" rtlCol="0" anchor="ctr"/>
              <a:lstStyle/>
              <a:p>
                <a:pPr algn="ctr">
                  <a:lnSpc>
                    <a:spcPts val="1773"/>
                  </a:lnSpc>
                </a:pPr>
                <a:endParaRPr sz="1200"/>
              </a:p>
            </p:txBody>
          </p:sp>
        </p:grpSp>
        <p:grpSp>
          <p:nvGrpSpPr>
            <p:cNvPr id="7" name="Group 14">
              <a:extLst>
                <a:ext uri="{FF2B5EF4-FFF2-40B4-BE49-F238E27FC236}">
                  <a16:creationId xmlns="" xmlns:a16="http://schemas.microsoft.com/office/drawing/2014/main" id="{63E04B76-C4CF-16E7-C251-9525AD5BA8D8}"/>
                </a:ext>
              </a:extLst>
            </p:cNvPr>
            <p:cNvGrpSpPr/>
            <p:nvPr/>
          </p:nvGrpSpPr>
          <p:grpSpPr>
            <a:xfrm>
              <a:off x="485416" y="742603"/>
              <a:ext cx="17328616" cy="9088764"/>
              <a:chOff x="0" y="0"/>
              <a:chExt cx="3077638" cy="1614204"/>
            </a:xfrm>
          </p:grpSpPr>
          <p:sp>
            <p:nvSpPr>
              <p:cNvPr id="8" name="Freeform 15">
                <a:extLst>
                  <a:ext uri="{FF2B5EF4-FFF2-40B4-BE49-F238E27FC236}">
                    <a16:creationId xmlns="" xmlns:a16="http://schemas.microsoft.com/office/drawing/2014/main" id="{A4110948-9230-95C7-8C38-26A2FE8DF224}"/>
                  </a:ext>
                </a:extLst>
              </p:cNvPr>
              <p:cNvSpPr/>
              <p:nvPr/>
            </p:nvSpPr>
            <p:spPr>
              <a:xfrm>
                <a:off x="0" y="0"/>
                <a:ext cx="3077638" cy="1614204"/>
              </a:xfrm>
              <a:custGeom>
                <a:avLst/>
                <a:gdLst/>
                <a:ahLst/>
                <a:cxnLst/>
                <a:rect l="l" t="t" r="r" b="b"/>
                <a:pathLst>
                  <a:path w="3077638" h="1614204">
                    <a:moveTo>
                      <a:pt x="0" y="0"/>
                    </a:moveTo>
                    <a:lnTo>
                      <a:pt x="3077638" y="0"/>
                    </a:lnTo>
                    <a:lnTo>
                      <a:pt x="3077638" y="1614204"/>
                    </a:lnTo>
                    <a:lnTo>
                      <a:pt x="0" y="1614204"/>
                    </a:lnTo>
                    <a:close/>
                  </a:path>
                </a:pathLst>
              </a:custGeom>
              <a:solidFill>
                <a:srgbClr val="FFFFFF"/>
              </a:solidFill>
              <a:ln w="38100" cap="sq">
                <a:solidFill>
                  <a:srgbClr val="3D4984"/>
                </a:solidFill>
                <a:prstDash val="solid"/>
                <a:miter/>
              </a:ln>
            </p:spPr>
          </p:sp>
          <p:sp>
            <p:nvSpPr>
              <p:cNvPr id="9" name="TextBox 16">
                <a:extLst>
                  <a:ext uri="{FF2B5EF4-FFF2-40B4-BE49-F238E27FC236}">
                    <a16:creationId xmlns="" xmlns:a16="http://schemas.microsoft.com/office/drawing/2014/main" id="{53AFC785-0EB5-FD27-C231-0223995417BA}"/>
                  </a:ext>
                </a:extLst>
              </p:cNvPr>
              <p:cNvSpPr txBox="1"/>
              <p:nvPr/>
            </p:nvSpPr>
            <p:spPr>
              <a:xfrm>
                <a:off x="0" y="-28575"/>
                <a:ext cx="3077638" cy="1642779"/>
              </a:xfrm>
              <a:prstGeom prst="rect">
                <a:avLst/>
              </a:prstGeom>
            </p:spPr>
            <p:txBody>
              <a:bodyPr lIns="33867" tIns="33867" rIns="33867" bIns="33867" rtlCol="0" anchor="ctr"/>
              <a:lstStyle/>
              <a:p>
                <a:pPr algn="ctr">
                  <a:lnSpc>
                    <a:spcPts val="1773"/>
                  </a:lnSpc>
                </a:pPr>
                <a:endParaRPr sz="1200"/>
              </a:p>
            </p:txBody>
          </p:sp>
        </p:grpSp>
      </p:grpSp>
      <p:sp>
        <p:nvSpPr>
          <p:cNvPr id="15" name="TextBox 15"/>
          <p:cNvSpPr txBox="1"/>
          <p:nvPr/>
        </p:nvSpPr>
        <p:spPr>
          <a:xfrm>
            <a:off x="1509764" y="2452025"/>
            <a:ext cx="8802783" cy="1846852"/>
          </a:xfrm>
          <a:prstGeom prst="rect">
            <a:avLst/>
          </a:prstGeom>
        </p:spPr>
        <p:txBody>
          <a:bodyPr wrap="square" lIns="0" tIns="0" rIns="0" bIns="0" rtlCol="0" anchor="t">
            <a:spAutoFit/>
          </a:bodyPr>
          <a:lstStyle/>
          <a:p>
            <a:pPr algn="ctr"/>
            <a:r>
              <a:rPr lang="en-US" sz="6667" dirty="0">
                <a:solidFill>
                  <a:srgbClr val="231F20"/>
                </a:solidFill>
                <a:latin typeface="#9Slide07 IcielCrocante" panose="02000000000000000000" pitchFamily="2" charset="0"/>
              </a:rPr>
              <a:t> </a:t>
            </a:r>
            <a:r>
              <a:rPr lang="en-US" sz="2667" b="1" dirty="0" err="1">
                <a:latin typeface="Times New Roman" panose="02020603050405020304" pitchFamily="18" charset="0"/>
                <a:cs typeface="Times New Roman" panose="02020603050405020304" pitchFamily="18" charset="0"/>
              </a:rPr>
              <a:t>Tiết</a:t>
            </a:r>
            <a:r>
              <a:rPr lang="en-US" sz="2667" b="1" dirty="0">
                <a:latin typeface="Times New Roman" panose="02020603050405020304" pitchFamily="18" charset="0"/>
                <a:cs typeface="Times New Roman" panose="02020603050405020304" pitchFamily="18" charset="0"/>
              </a:rPr>
              <a:t> 19</a:t>
            </a:r>
            <a:endParaRPr lang="en-US" sz="2667" dirty="0">
              <a:latin typeface="Times New Roman" panose="02020603050405020304" pitchFamily="18" charset="0"/>
              <a:cs typeface="Times New Roman" panose="02020603050405020304" pitchFamily="18" charset="0"/>
            </a:endParaRPr>
          </a:p>
          <a:p>
            <a:pPr algn="ctr"/>
            <a:r>
              <a:rPr lang="en-US" sz="2667" b="1" dirty="0">
                <a:solidFill>
                  <a:srgbClr val="00B050"/>
                </a:solidFill>
                <a:latin typeface="Times New Roman" panose="02020603050405020304" pitchFamily="18" charset="0"/>
                <a:cs typeface="Times New Roman" panose="02020603050405020304" pitchFamily="18" charset="0"/>
              </a:rPr>
              <a:t>THỰC HÀNH TIẾNG VIỆT </a:t>
            </a:r>
          </a:p>
          <a:p>
            <a:pPr algn="ctr"/>
            <a:r>
              <a:rPr lang="en-US" sz="2667" b="1" dirty="0">
                <a:solidFill>
                  <a:srgbClr val="00B050"/>
                </a:solidFill>
                <a:latin typeface="Times New Roman" panose="02020603050405020304" pitchFamily="18" charset="0"/>
                <a:cs typeface="Times New Roman" panose="02020603050405020304" pitchFamily="18" charset="0"/>
              </a:rPr>
              <a:t> BIỆN PHÁP TU TỪ ĐIỆP THANH, ĐIỆP VẦN</a:t>
            </a:r>
            <a:endParaRPr lang="en-US" sz="2667" dirty="0">
              <a:solidFill>
                <a:srgbClr val="00B050"/>
              </a:solidFill>
              <a:latin typeface="Times New Roman" panose="02020603050405020304" pitchFamily="18" charset="0"/>
              <a:cs typeface="Times New Roman" panose="02020603050405020304" pitchFamily="18" charset="0"/>
            </a:endParaRPr>
          </a:p>
        </p:txBody>
      </p:sp>
      <p:sp>
        <p:nvSpPr>
          <p:cNvPr id="20" name="TextBox 20"/>
          <p:cNvSpPr txBox="1"/>
          <p:nvPr/>
        </p:nvSpPr>
        <p:spPr>
          <a:xfrm>
            <a:off x="2563767" y="1359606"/>
            <a:ext cx="7064463" cy="1231106"/>
          </a:xfrm>
          <a:prstGeom prst="rect">
            <a:avLst/>
          </a:prstGeom>
        </p:spPr>
        <p:txBody>
          <a:bodyPr wrap="square" lIns="0" tIns="0" rIns="0" bIns="0" rtlCol="0" anchor="t">
            <a:spAutoFit/>
          </a:bodyPr>
          <a:lstStyle/>
          <a:p>
            <a:pPr algn="ctr"/>
            <a:r>
              <a:rPr lang="en-US" sz="4000" dirty="0" err="1">
                <a:solidFill>
                  <a:srgbClr val="FF0000"/>
                </a:solidFill>
                <a:latin typeface="Times New Roman" panose="02020603050405020304" pitchFamily="18" charset="0"/>
                <a:cs typeface="Times New Roman" panose="02020603050405020304" pitchFamily="18" charset="0"/>
              </a:rPr>
              <a:t>Bài</a:t>
            </a:r>
            <a:r>
              <a:rPr lang="en-US" sz="4000" dirty="0">
                <a:solidFill>
                  <a:srgbClr val="FF0000"/>
                </a:solidFill>
                <a:latin typeface="Times New Roman" panose="02020603050405020304" pitchFamily="18" charset="0"/>
                <a:cs typeface="Times New Roman" panose="02020603050405020304" pitchFamily="18" charset="0"/>
              </a:rPr>
              <a:t> 2:</a:t>
            </a:r>
          </a:p>
          <a:p>
            <a:pPr algn="ctr"/>
            <a:r>
              <a:rPr lang="en-US" sz="4000" dirty="0" err="1">
                <a:solidFill>
                  <a:srgbClr val="FF0000"/>
                </a:solidFill>
                <a:latin typeface="Times New Roman" panose="02020603050405020304" pitchFamily="18" charset="0"/>
                <a:cs typeface="Times New Roman" panose="02020603050405020304" pitchFamily="18" charset="0"/>
              </a:rPr>
              <a:t>Những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cung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bậc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tâm</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trạng</a:t>
            </a:r>
            <a:endParaRPr lang="en-US" sz="4000" dirty="0">
              <a:solidFill>
                <a:srgbClr val="FF0000"/>
              </a:solidFill>
              <a:latin typeface="Times New Roman" panose="02020603050405020304" pitchFamily="18" charset="0"/>
              <a:cs typeface="Times New Roman" panose="02020603050405020304" pitchFamily="18" charset="0"/>
            </a:endParaRPr>
          </a:p>
        </p:txBody>
      </p:sp>
      <p:grpSp>
        <p:nvGrpSpPr>
          <p:cNvPr id="21" name="Group 20">
            <a:extLst>
              <a:ext uri="{FF2B5EF4-FFF2-40B4-BE49-F238E27FC236}">
                <a16:creationId xmlns="" xmlns:a16="http://schemas.microsoft.com/office/drawing/2014/main" id="{6EF0DF8A-401C-8AA8-D48B-3F867E5541A9}"/>
              </a:ext>
            </a:extLst>
          </p:cNvPr>
          <p:cNvGrpSpPr/>
          <p:nvPr/>
        </p:nvGrpSpPr>
        <p:grpSpPr>
          <a:xfrm>
            <a:off x="101600" y="3454490"/>
            <a:ext cx="3048000" cy="3403510"/>
            <a:chOff x="152400" y="5181735"/>
            <a:chExt cx="4572000" cy="5105265"/>
          </a:xfrm>
        </p:grpSpPr>
        <p:sp>
          <p:nvSpPr>
            <p:cNvPr id="17" name="Freeform 2">
              <a:extLst>
                <a:ext uri="{FF2B5EF4-FFF2-40B4-BE49-F238E27FC236}">
                  <a16:creationId xmlns="" xmlns:a16="http://schemas.microsoft.com/office/drawing/2014/main" id="{C5CF6C30-32E0-3B75-8BE0-CDB16EA31A3B}"/>
                </a:ext>
              </a:extLst>
            </p:cNvPr>
            <p:cNvSpPr/>
            <p:nvPr/>
          </p:nvSpPr>
          <p:spPr>
            <a:xfrm>
              <a:off x="152400" y="7152030"/>
              <a:ext cx="4572000" cy="3134970"/>
            </a:xfrm>
            <a:custGeom>
              <a:avLst/>
              <a:gdLst/>
              <a:ahLst/>
              <a:cxnLst/>
              <a:rect l="l" t="t" r="r" b="b"/>
              <a:pathLst>
                <a:path w="5175621" h="3500014">
                  <a:moveTo>
                    <a:pt x="0" y="0"/>
                  </a:moveTo>
                  <a:lnTo>
                    <a:pt x="5175621" y="0"/>
                  </a:lnTo>
                  <a:lnTo>
                    <a:pt x="5175621" y="3500014"/>
                  </a:lnTo>
                  <a:lnTo>
                    <a:pt x="0" y="3500014"/>
                  </a:lnTo>
                  <a:lnTo>
                    <a:pt x="0" y="0"/>
                  </a:lnTo>
                  <a:close/>
                </a:path>
              </a:pathLst>
            </a:custGeom>
            <a:blipFill>
              <a:blip r:embed="rId4"/>
              <a:stretch>
                <a:fillRect/>
              </a:stretch>
            </a:blipFill>
          </p:spPr>
          <p:txBody>
            <a:bodyPr/>
            <a:lstStyle/>
            <a:p>
              <a:endParaRPr lang="en-US" sz="1200" dirty="0"/>
            </a:p>
          </p:txBody>
        </p:sp>
        <p:sp>
          <p:nvSpPr>
            <p:cNvPr id="19" name="Freeform 3">
              <a:extLst>
                <a:ext uri="{FF2B5EF4-FFF2-40B4-BE49-F238E27FC236}">
                  <a16:creationId xmlns="" xmlns:a16="http://schemas.microsoft.com/office/drawing/2014/main" id="{203F2B89-D8FA-1999-533E-EEC3FFBC5B4D}"/>
                </a:ext>
              </a:extLst>
            </p:cNvPr>
            <p:cNvSpPr/>
            <p:nvPr/>
          </p:nvSpPr>
          <p:spPr>
            <a:xfrm rot="20432905">
              <a:off x="1343301" y="5181735"/>
              <a:ext cx="454677" cy="3637419"/>
            </a:xfrm>
            <a:custGeom>
              <a:avLst/>
              <a:gdLst/>
              <a:ahLst/>
              <a:cxnLst/>
              <a:rect l="l" t="t" r="r" b="b"/>
              <a:pathLst>
                <a:path w="454677" h="3637419">
                  <a:moveTo>
                    <a:pt x="0" y="0"/>
                  </a:moveTo>
                  <a:lnTo>
                    <a:pt x="454677" y="0"/>
                  </a:lnTo>
                  <a:lnTo>
                    <a:pt x="454677" y="3637419"/>
                  </a:lnTo>
                  <a:lnTo>
                    <a:pt x="0" y="3637419"/>
                  </a:lnTo>
                  <a:lnTo>
                    <a:pt x="0" y="0"/>
                  </a:lnTo>
                  <a:close/>
                </a:path>
              </a:pathLst>
            </a:custGeom>
            <a:blipFill>
              <a:blip r:embed="rId5"/>
              <a:stretch>
                <a:fillRect/>
              </a:stretch>
            </a:blipFill>
          </p:spPr>
        </p:sp>
      </p:grpSp>
      <p:sp>
        <p:nvSpPr>
          <p:cNvPr id="23" name="Freeform 10">
            <a:extLst>
              <a:ext uri="{FF2B5EF4-FFF2-40B4-BE49-F238E27FC236}">
                <a16:creationId xmlns="" xmlns:a16="http://schemas.microsoft.com/office/drawing/2014/main" id="{9A2F5D54-1D46-7885-E9B5-1D87E21774B8}"/>
              </a:ext>
            </a:extLst>
          </p:cNvPr>
          <p:cNvSpPr/>
          <p:nvPr/>
        </p:nvSpPr>
        <p:spPr>
          <a:xfrm>
            <a:off x="2641600" y="4106155"/>
            <a:ext cx="6539111" cy="1765560"/>
          </a:xfrm>
          <a:custGeom>
            <a:avLst/>
            <a:gdLst/>
            <a:ahLst/>
            <a:cxnLst/>
            <a:rect l="l" t="t" r="r" b="b"/>
            <a:pathLst>
              <a:path w="9808666" h="2648340">
                <a:moveTo>
                  <a:pt x="0" y="0"/>
                </a:moveTo>
                <a:lnTo>
                  <a:pt x="9808666" y="0"/>
                </a:lnTo>
                <a:lnTo>
                  <a:pt x="9808666" y="2648339"/>
                </a:lnTo>
                <a:lnTo>
                  <a:pt x="0" y="2648339"/>
                </a:lnTo>
                <a:lnTo>
                  <a:pt x="0" y="0"/>
                </a:lnTo>
                <a:close/>
              </a:path>
            </a:pathLst>
          </a:custGeom>
          <a:blipFill>
            <a:blip r:embed="rId6"/>
            <a:stretch>
              <a:fillRect/>
            </a:stretch>
          </a:blipFill>
        </p:spPr>
      </p:sp>
    </p:spTree>
    <p:extLst>
      <p:ext uri="{BB962C8B-B14F-4D97-AF65-F5344CB8AC3E}">
        <p14:creationId xmlns:p14="http://schemas.microsoft.com/office/powerpoint/2010/main" val="106686069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1424" y="836712"/>
            <a:ext cx="9001000" cy="498598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spcAft>
                <a:spcPts val="0"/>
              </a:spcAft>
            </a:pPr>
            <a:r>
              <a:rPr lang="fr-FR"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MỤC TIÊU BÀI </a:t>
            </a:r>
            <a:r>
              <a:rPr lang="fr-FR"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HỌC</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SG"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Nêu</a:t>
            </a:r>
            <a:r>
              <a:rPr lang="en-SG"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SG"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khái</a:t>
            </a:r>
            <a:r>
              <a:rPr lang="en-SG"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niệm</a:t>
            </a:r>
            <a:r>
              <a:rPr lang="en-SG"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tác</a:t>
            </a:r>
            <a:r>
              <a:rPr lang="en-SG"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dụng</a:t>
            </a:r>
            <a:r>
              <a:rPr lang="en-SG"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cách</a:t>
            </a:r>
            <a:r>
              <a:rPr lang="en-SG"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tạo</a:t>
            </a:r>
            <a:r>
              <a:rPr lang="en-SG"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vị</a:t>
            </a:r>
            <a:r>
              <a:rPr lang="en-SG"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trí</a:t>
            </a:r>
            <a:r>
              <a:rPr lang="en-SG"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SG"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BPTT </a:t>
            </a:r>
            <a:r>
              <a:rPr lang="en-SG"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điệp</a:t>
            </a:r>
            <a:r>
              <a:rPr lang="en-SG"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thanh</a:t>
            </a:r>
            <a:r>
              <a:rPr lang="en-SG"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SG"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điệp</a:t>
            </a:r>
            <a:r>
              <a:rPr lang="en-SG"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vần</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SG"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Nhận</a:t>
            </a:r>
            <a:r>
              <a:rPr lang="en-SG"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biết</a:t>
            </a:r>
            <a:r>
              <a:rPr lang="en-SG"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SG"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biện</a:t>
            </a:r>
            <a:r>
              <a:rPr lang="en-SG"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pháp</a:t>
            </a:r>
            <a:r>
              <a:rPr lang="en-SG"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tu</a:t>
            </a:r>
            <a:r>
              <a:rPr lang="en-SG"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en-SG"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điệp</a:t>
            </a:r>
            <a:r>
              <a:rPr lang="en-SG"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thanh</a:t>
            </a:r>
            <a:r>
              <a:rPr lang="en-SG"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SG"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điệp</a:t>
            </a:r>
            <a:r>
              <a:rPr lang="en-SG"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vần</a:t>
            </a:r>
            <a:r>
              <a:rPr lang="en-SG"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phân</a:t>
            </a:r>
            <a:r>
              <a:rPr lang="en-SG"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tích</a:t>
            </a:r>
            <a:r>
              <a:rPr lang="en-SG"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SG"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tác</a:t>
            </a:r>
            <a:r>
              <a:rPr lang="en-SG"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dụng</a:t>
            </a:r>
            <a:r>
              <a:rPr lang="en-SG"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SG"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phép</a:t>
            </a:r>
            <a:r>
              <a:rPr lang="en-SG"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tu</a:t>
            </a:r>
            <a:r>
              <a:rPr lang="en-SG"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en-SG"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điệp</a:t>
            </a:r>
            <a:r>
              <a:rPr lang="en-SG"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thanh</a:t>
            </a:r>
            <a:r>
              <a:rPr lang="en-SG"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điệp</a:t>
            </a:r>
            <a:r>
              <a:rPr lang="en-SG"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vần</a:t>
            </a:r>
            <a:r>
              <a:rPr lang="en-SG"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a:t>
            </a:r>
            <a:r>
              <a:rPr lang="en-SG"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trường</a:t>
            </a:r>
            <a:r>
              <a:rPr lang="en-SG"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hợp</a:t>
            </a:r>
            <a:r>
              <a:rPr lang="en-SG"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cụ</a:t>
            </a:r>
            <a:r>
              <a:rPr lang="en-SG"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thể</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SG"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Sử</a:t>
            </a:r>
            <a:r>
              <a:rPr lang="en-SG"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dụng</a:t>
            </a:r>
            <a:r>
              <a:rPr lang="en-SG"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SG"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BPTT </a:t>
            </a:r>
            <a:r>
              <a:rPr lang="en-SG"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điệp</a:t>
            </a:r>
            <a:r>
              <a:rPr lang="en-SG"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thanh</a:t>
            </a:r>
            <a:r>
              <a:rPr lang="en-SG"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điệp</a:t>
            </a:r>
            <a:r>
              <a:rPr lang="en-SG"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vần</a:t>
            </a:r>
            <a:r>
              <a:rPr lang="en-SG"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đúng</a:t>
            </a:r>
            <a:r>
              <a:rPr lang="en-SG"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SG"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hiệu</a:t>
            </a:r>
            <a:r>
              <a:rPr lang="en-SG"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quả</a:t>
            </a:r>
            <a:r>
              <a:rPr lang="en-SG"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a:t>
            </a:r>
            <a:r>
              <a:rPr lang="en-SG"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SG"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hoạt</a:t>
            </a:r>
            <a:r>
              <a:rPr lang="en-SG"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động</a:t>
            </a:r>
            <a:r>
              <a:rPr lang="en-SG"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viết</a:t>
            </a:r>
            <a:r>
              <a:rPr lang="en-SG"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SG"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nói</a:t>
            </a:r>
            <a:r>
              <a:rPr lang="en-SG"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nghe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14965466"/>
      </p:ext>
    </p:extLst>
  </p:cSld>
  <p:clrMapOvr>
    <a:masterClrMapping/>
  </p:clrMapOvr>
</p:sld>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2378</TotalTime>
  <Words>2619</Words>
  <Application>Microsoft Office PowerPoint</Application>
  <PresentationFormat>Widescreen</PresentationFormat>
  <Paragraphs>288</Paragraphs>
  <Slides>33</Slides>
  <Notes>30</Notes>
  <HiddenSlides>0</HiddenSlides>
  <MMClips>0</MMClips>
  <ScaleCrop>false</ScaleCrop>
  <HeadingPairs>
    <vt:vector size="8" baseType="variant">
      <vt:variant>
        <vt:lpstr>Fonts Used</vt:lpstr>
      </vt:variant>
      <vt:variant>
        <vt:i4>19</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54" baseType="lpstr">
      <vt:lpstr>微软雅黑</vt:lpstr>
      <vt:lpstr>宋体</vt:lpstr>
      <vt:lpstr>SimSun-ExtB</vt:lpstr>
      <vt:lpstr>#9Slide03 AllRoundGothic</vt:lpstr>
      <vt:lpstr>#9Slide03 Ample</vt:lpstr>
      <vt:lpstr>#9Slide03 AmpleSoft</vt:lpstr>
      <vt:lpstr>#9Slide07 IcielCrocante</vt:lpstr>
      <vt:lpstr>#9Slide07 SVNUT Triumph Press</vt:lpstr>
      <vt:lpstr>.VnTime</vt:lpstr>
      <vt:lpstr>.VnTimeH</vt:lpstr>
      <vt:lpstr>Arial</vt:lpstr>
      <vt:lpstr>Calibri</vt:lpstr>
      <vt:lpstr>Fira Sans Extra Condensed</vt:lpstr>
      <vt:lpstr>Fredoka One</vt:lpstr>
      <vt:lpstr>Manrope</vt:lpstr>
      <vt:lpstr>Roboto Condensed</vt:lpstr>
      <vt:lpstr>Roboto Condensed Bold</vt:lpstr>
      <vt:lpstr>Times New Roman</vt:lpstr>
      <vt:lpstr>Wingdings</vt:lpstr>
      <vt:lpstr>https://www.freeppt7.com</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https://www.freeppt7.com</dc:creator>
  <cp:lastModifiedBy>Windows User</cp:lastModifiedBy>
  <cp:revision>221</cp:revision>
  <dcterms:created xsi:type="dcterms:W3CDTF">2015-07-17T12:46:34Z</dcterms:created>
  <dcterms:modified xsi:type="dcterms:W3CDTF">2024-10-09T09:51:59Z</dcterms:modified>
</cp:coreProperties>
</file>