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4" r:id="rId2"/>
    <p:sldId id="994" r:id="rId3"/>
    <p:sldId id="995" r:id="rId4"/>
    <p:sldId id="996" r:id="rId5"/>
    <p:sldId id="997" r:id="rId6"/>
    <p:sldId id="998" r:id="rId7"/>
    <p:sldId id="256" r:id="rId8"/>
    <p:sldId id="259" r:id="rId9"/>
    <p:sldId id="260" r:id="rId10"/>
    <p:sldId id="999" r:id="rId11"/>
    <p:sldId id="268" r:id="rId12"/>
    <p:sldId id="263" r:id="rId13"/>
    <p:sldId id="271" r:id="rId14"/>
    <p:sldId id="264" r:id="rId15"/>
    <p:sldId id="265" r:id="rId16"/>
    <p:sldId id="267" r:id="rId17"/>
    <p:sldId id="270" r:id="rId18"/>
    <p:sldId id="274" r:id="rId19"/>
    <p:sldId id="301" r:id="rId20"/>
    <p:sldId id="303" r:id="rId21"/>
    <p:sldId id="275"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7294D0-8AD8-4C33-B671-11E5C39202F3}" v="546" dt="2024-10-06T15:34:24.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59" d="100"/>
          <a:sy n="59" d="100"/>
        </p:scale>
        <p:origin x="11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ải Nguyễn Thị" userId="5532f892c040477d" providerId="LiveId" clId="{187294D0-8AD8-4C33-B671-11E5C39202F3}"/>
    <pc:docChg chg="undo custSel addSld delSld modSld">
      <pc:chgData name="Hải Nguyễn Thị" userId="5532f892c040477d" providerId="LiveId" clId="{187294D0-8AD8-4C33-B671-11E5C39202F3}" dt="2024-10-06T15:34:46.958" v="926" actId="20577"/>
      <pc:docMkLst>
        <pc:docMk/>
      </pc:docMkLst>
      <pc:sldChg chg="modSp mod">
        <pc:chgData name="Hải Nguyễn Thị" userId="5532f892c040477d" providerId="LiveId" clId="{187294D0-8AD8-4C33-B671-11E5C39202F3}" dt="2024-10-06T15:24:27.662" v="887" actId="20577"/>
        <pc:sldMkLst>
          <pc:docMk/>
          <pc:sldMk cId="323363915" sldId="256"/>
        </pc:sldMkLst>
        <pc:spChg chg="mod">
          <ac:chgData name="Hải Nguyễn Thị" userId="5532f892c040477d" providerId="LiveId" clId="{187294D0-8AD8-4C33-B671-11E5C39202F3}" dt="2024-10-06T15:24:27.662" v="887" actId="20577"/>
          <ac:spMkLst>
            <pc:docMk/>
            <pc:sldMk cId="323363915" sldId="256"/>
            <ac:spMk id="2" creationId="{61BF33DB-CA99-9DBA-ACC5-9DC986743516}"/>
          </ac:spMkLst>
        </pc:spChg>
        <pc:spChg chg="mod">
          <ac:chgData name="Hải Nguyễn Thị" userId="5532f892c040477d" providerId="LiveId" clId="{187294D0-8AD8-4C33-B671-11E5C39202F3}" dt="2024-10-06T10:06:13.095" v="805" actId="207"/>
          <ac:spMkLst>
            <pc:docMk/>
            <pc:sldMk cId="323363915" sldId="256"/>
            <ac:spMk id="3" creationId="{2EEF203B-DA54-DAAB-D042-55568080164B}"/>
          </ac:spMkLst>
        </pc:spChg>
      </pc:sldChg>
      <pc:sldChg chg="modSp mod">
        <pc:chgData name="Hải Nguyễn Thị" userId="5532f892c040477d" providerId="LiveId" clId="{187294D0-8AD8-4C33-B671-11E5C39202F3}" dt="2024-10-06T15:30:53.646" v="899" actId="20577"/>
        <pc:sldMkLst>
          <pc:docMk/>
          <pc:sldMk cId="3564252593" sldId="260"/>
        </pc:sldMkLst>
        <pc:spChg chg="mod">
          <ac:chgData name="Hải Nguyễn Thị" userId="5532f892c040477d" providerId="LiveId" clId="{187294D0-8AD8-4C33-B671-11E5C39202F3}" dt="2024-10-06T15:30:53.646" v="899" actId="20577"/>
          <ac:spMkLst>
            <pc:docMk/>
            <pc:sldMk cId="3564252593" sldId="260"/>
            <ac:spMk id="7" creationId="{00000000-0000-0000-0000-000000000000}"/>
          </ac:spMkLst>
        </pc:spChg>
      </pc:sldChg>
      <pc:sldChg chg="addSp delSp modSp add del mod delAnim">
        <pc:chgData name="Hải Nguyễn Thị" userId="5532f892c040477d" providerId="LiveId" clId="{187294D0-8AD8-4C33-B671-11E5C39202F3}" dt="2024-10-06T15:34:30.175" v="925" actId="14100"/>
        <pc:sldMkLst>
          <pc:docMk/>
          <pc:sldMk cId="3247557213" sldId="262"/>
        </pc:sldMkLst>
        <pc:spChg chg="del mod">
          <ac:chgData name="Hải Nguyễn Thị" userId="5532f892c040477d" providerId="LiveId" clId="{187294D0-8AD8-4C33-B671-11E5C39202F3}" dt="2024-10-06T15:34:24.327" v="923" actId="478"/>
          <ac:spMkLst>
            <pc:docMk/>
            <pc:sldMk cId="3247557213" sldId="262"/>
            <ac:spMk id="4" creationId="{2403C99E-E000-A295-0707-0AF041A9B2E7}"/>
          </ac:spMkLst>
        </pc:spChg>
        <pc:spChg chg="del">
          <ac:chgData name="Hải Nguyễn Thị" userId="5532f892c040477d" providerId="LiveId" clId="{187294D0-8AD8-4C33-B671-11E5C39202F3}" dt="2024-10-06T15:33:32.538" v="912" actId="478"/>
          <ac:spMkLst>
            <pc:docMk/>
            <pc:sldMk cId="3247557213" sldId="262"/>
            <ac:spMk id="11" creationId="{6A869BF1-7071-B4D3-9CE4-64D854ED71CB}"/>
          </ac:spMkLst>
        </pc:spChg>
        <pc:spChg chg="del">
          <ac:chgData name="Hải Nguyễn Thị" userId="5532f892c040477d" providerId="LiveId" clId="{187294D0-8AD8-4C33-B671-11E5C39202F3}" dt="2024-10-06T15:33:35.049" v="913" actId="478"/>
          <ac:spMkLst>
            <pc:docMk/>
            <pc:sldMk cId="3247557213" sldId="262"/>
            <ac:spMk id="15" creationId="{71323D83-EE72-D31B-EFBE-C578566371DE}"/>
          </ac:spMkLst>
        </pc:spChg>
        <pc:spChg chg="del">
          <ac:chgData name="Hải Nguyễn Thị" userId="5532f892c040477d" providerId="LiveId" clId="{187294D0-8AD8-4C33-B671-11E5C39202F3}" dt="2024-10-06T15:33:32.538" v="912" actId="478"/>
          <ac:spMkLst>
            <pc:docMk/>
            <pc:sldMk cId="3247557213" sldId="262"/>
            <ac:spMk id="16" creationId="{0114056E-E57A-8E97-DE75-81264BC44085}"/>
          </ac:spMkLst>
        </pc:spChg>
        <pc:spChg chg="del">
          <ac:chgData name="Hải Nguyễn Thị" userId="5532f892c040477d" providerId="LiveId" clId="{187294D0-8AD8-4C33-B671-11E5C39202F3}" dt="2024-10-06T15:33:32.538" v="912" actId="478"/>
          <ac:spMkLst>
            <pc:docMk/>
            <pc:sldMk cId="3247557213" sldId="262"/>
            <ac:spMk id="17" creationId="{DE27871D-D237-0BEC-B745-0416636A3487}"/>
          </ac:spMkLst>
        </pc:spChg>
        <pc:spChg chg="del">
          <ac:chgData name="Hải Nguyễn Thị" userId="5532f892c040477d" providerId="LiveId" clId="{187294D0-8AD8-4C33-B671-11E5C39202F3}" dt="2024-10-06T15:33:32.538" v="912" actId="478"/>
          <ac:spMkLst>
            <pc:docMk/>
            <pc:sldMk cId="3247557213" sldId="262"/>
            <ac:spMk id="18" creationId="{433B05BB-5CD5-8F6D-A15A-4F9653CB7B0B}"/>
          </ac:spMkLst>
        </pc:spChg>
        <pc:spChg chg="del">
          <ac:chgData name="Hải Nguyễn Thị" userId="5532f892c040477d" providerId="LiveId" clId="{187294D0-8AD8-4C33-B671-11E5C39202F3}" dt="2024-10-06T15:33:35.049" v="913" actId="478"/>
          <ac:spMkLst>
            <pc:docMk/>
            <pc:sldMk cId="3247557213" sldId="262"/>
            <ac:spMk id="19" creationId="{B6FB4B75-F396-3618-9D60-BF984356CD77}"/>
          </ac:spMkLst>
        </pc:spChg>
        <pc:spChg chg="del">
          <ac:chgData name="Hải Nguyễn Thị" userId="5532f892c040477d" providerId="LiveId" clId="{187294D0-8AD8-4C33-B671-11E5C39202F3}" dt="2024-10-06T15:33:32.538" v="912" actId="478"/>
          <ac:spMkLst>
            <pc:docMk/>
            <pc:sldMk cId="3247557213" sldId="262"/>
            <ac:spMk id="20" creationId="{F0D20A4D-D1E6-3564-D537-2CEF82AE7736}"/>
          </ac:spMkLst>
        </pc:spChg>
        <pc:spChg chg="del">
          <ac:chgData name="Hải Nguyễn Thị" userId="5532f892c040477d" providerId="LiveId" clId="{187294D0-8AD8-4C33-B671-11E5C39202F3}" dt="2024-10-06T15:33:32.538" v="912" actId="478"/>
          <ac:spMkLst>
            <pc:docMk/>
            <pc:sldMk cId="3247557213" sldId="262"/>
            <ac:spMk id="21" creationId="{E34A17FF-31DD-BFA4-7A25-2A5B89C3F2D3}"/>
          </ac:spMkLst>
        </pc:spChg>
        <pc:grpChg chg="del">
          <ac:chgData name="Hải Nguyễn Thị" userId="5532f892c040477d" providerId="LiveId" clId="{187294D0-8AD8-4C33-B671-11E5C39202F3}" dt="2024-10-06T15:33:32.538" v="912" actId="478"/>
          <ac:grpSpMkLst>
            <pc:docMk/>
            <pc:sldMk cId="3247557213" sldId="262"/>
            <ac:grpSpMk id="25" creationId="{64C6990E-66AA-4E05-1CD7-C38BE832E36F}"/>
          </ac:grpSpMkLst>
        </pc:grpChg>
        <pc:grpChg chg="del">
          <ac:chgData name="Hải Nguyễn Thị" userId="5532f892c040477d" providerId="LiveId" clId="{187294D0-8AD8-4C33-B671-11E5C39202F3}" dt="2024-10-06T15:33:32.538" v="912" actId="478"/>
          <ac:grpSpMkLst>
            <pc:docMk/>
            <pc:sldMk cId="3247557213" sldId="262"/>
            <ac:grpSpMk id="29" creationId="{25F727BD-4EF4-853F-6AD1-6E5AAE0F0A2F}"/>
          </ac:grpSpMkLst>
        </pc:grpChg>
        <pc:grpChg chg="del">
          <ac:chgData name="Hải Nguyễn Thị" userId="5532f892c040477d" providerId="LiveId" clId="{187294D0-8AD8-4C33-B671-11E5C39202F3}" dt="2024-10-06T15:33:32.538" v="912" actId="478"/>
          <ac:grpSpMkLst>
            <pc:docMk/>
            <pc:sldMk cId="3247557213" sldId="262"/>
            <ac:grpSpMk id="32" creationId="{583D2856-6D40-F99C-DDB6-F2429FFFEF6A}"/>
          </ac:grpSpMkLst>
        </pc:grpChg>
        <pc:picChg chg="add mod modCrop">
          <ac:chgData name="Hải Nguyễn Thị" userId="5532f892c040477d" providerId="LiveId" clId="{187294D0-8AD8-4C33-B671-11E5C39202F3}" dt="2024-10-06T15:34:30.175" v="925" actId="14100"/>
          <ac:picMkLst>
            <pc:docMk/>
            <pc:sldMk cId="3247557213" sldId="262"/>
            <ac:picMk id="3" creationId="{417C0CB6-4517-956C-5F9D-2598044FE0D5}"/>
          </ac:picMkLst>
        </pc:picChg>
        <pc:picChg chg="del">
          <ac:chgData name="Hải Nguyễn Thị" userId="5532f892c040477d" providerId="LiveId" clId="{187294D0-8AD8-4C33-B671-11E5C39202F3}" dt="2024-10-06T15:33:32.538" v="912" actId="478"/>
          <ac:picMkLst>
            <pc:docMk/>
            <pc:sldMk cId="3247557213" sldId="262"/>
            <ac:picMk id="10" creationId="{C2CA1073-15C6-0735-B964-476B2E6B6519}"/>
          </ac:picMkLst>
        </pc:picChg>
        <pc:cxnChg chg="del">
          <ac:chgData name="Hải Nguyễn Thị" userId="5532f892c040477d" providerId="LiveId" clId="{187294D0-8AD8-4C33-B671-11E5C39202F3}" dt="2024-10-06T15:33:37.991" v="914" actId="478"/>
          <ac:cxnSpMkLst>
            <pc:docMk/>
            <pc:sldMk cId="3247557213" sldId="262"/>
            <ac:cxnSpMk id="6" creationId="{6307E0C3-A598-96FB-3ED0-CC7988707BE8}"/>
          </ac:cxnSpMkLst>
        </pc:cxnChg>
      </pc:sldChg>
      <pc:sldChg chg="modSp modAnim">
        <pc:chgData name="Hải Nguyễn Thị" userId="5532f892c040477d" providerId="LiveId" clId="{187294D0-8AD8-4C33-B671-11E5C39202F3}" dt="2024-10-06T10:04:00.926" v="802"/>
        <pc:sldMkLst>
          <pc:docMk/>
          <pc:sldMk cId="1786644316" sldId="263"/>
        </pc:sldMkLst>
        <pc:spChg chg="mod">
          <ac:chgData name="Hải Nguyễn Thị" userId="5532f892c040477d" providerId="LiveId" clId="{187294D0-8AD8-4C33-B671-11E5C39202F3}" dt="2024-10-06T09:49:23.277" v="85" actId="20577"/>
          <ac:spMkLst>
            <pc:docMk/>
            <pc:sldMk cId="1786644316" sldId="263"/>
            <ac:spMk id="6" creationId="{6CB6D8D8-C457-BB90-63C8-1AF766B70717}"/>
          </ac:spMkLst>
        </pc:spChg>
      </pc:sldChg>
      <pc:sldChg chg="delSp modSp mod delAnim modAnim">
        <pc:chgData name="Hải Nguyễn Thị" userId="5532f892c040477d" providerId="LiveId" clId="{187294D0-8AD8-4C33-B671-11E5C39202F3}" dt="2024-10-06T11:49:25.586" v="861" actId="1076"/>
        <pc:sldMkLst>
          <pc:docMk/>
          <pc:sldMk cId="3387522887" sldId="265"/>
        </pc:sldMkLst>
        <pc:spChg chg="mod">
          <ac:chgData name="Hải Nguyễn Thị" userId="5532f892c040477d" providerId="LiveId" clId="{187294D0-8AD8-4C33-B671-11E5C39202F3}" dt="2024-10-06T09:44:17.580" v="43" actId="1076"/>
          <ac:spMkLst>
            <pc:docMk/>
            <pc:sldMk cId="3387522887" sldId="265"/>
            <ac:spMk id="2" creationId="{00000000-0000-0000-0000-000000000000}"/>
          </ac:spMkLst>
        </pc:spChg>
        <pc:spChg chg="mod">
          <ac:chgData name="Hải Nguyễn Thị" userId="5532f892c040477d" providerId="LiveId" clId="{187294D0-8AD8-4C33-B671-11E5C39202F3}" dt="2024-10-06T11:49:25.586" v="861" actId="1076"/>
          <ac:spMkLst>
            <pc:docMk/>
            <pc:sldMk cId="3387522887" sldId="265"/>
            <ac:spMk id="4" creationId="{00000000-0000-0000-0000-000000000000}"/>
          </ac:spMkLst>
        </pc:spChg>
        <pc:graphicFrameChg chg="del">
          <ac:chgData name="Hải Nguyễn Thị" userId="5532f892c040477d" providerId="LiveId" clId="{187294D0-8AD8-4C33-B671-11E5C39202F3}" dt="2024-10-06T09:43:31.548" v="1" actId="21"/>
          <ac:graphicFrameMkLst>
            <pc:docMk/>
            <pc:sldMk cId="3387522887" sldId="265"/>
            <ac:graphicFrameMk id="3" creationId="{00000000-0000-0000-0000-000000000000}"/>
          </ac:graphicFrameMkLst>
        </pc:graphicFrameChg>
        <pc:picChg chg="mod">
          <ac:chgData name="Hải Nguyễn Thị" userId="5532f892c040477d" providerId="LiveId" clId="{187294D0-8AD8-4C33-B671-11E5C39202F3}" dt="2024-10-06T09:44:19.340" v="44" actId="1076"/>
          <ac:picMkLst>
            <pc:docMk/>
            <pc:sldMk cId="3387522887" sldId="265"/>
            <ac:picMk id="6" creationId="{00000000-0000-0000-0000-000000000000}"/>
          </ac:picMkLst>
        </pc:picChg>
      </pc:sldChg>
      <pc:sldChg chg="del">
        <pc:chgData name="Hải Nguyễn Thị" userId="5532f892c040477d" providerId="LiveId" clId="{187294D0-8AD8-4C33-B671-11E5C39202F3}" dt="2024-10-06T09:44:38.249" v="47" actId="2696"/>
        <pc:sldMkLst>
          <pc:docMk/>
          <pc:sldMk cId="1179846980" sldId="266"/>
        </pc:sldMkLst>
      </pc:sldChg>
      <pc:sldChg chg="addSp modSp mod modAnim">
        <pc:chgData name="Hải Nguyễn Thị" userId="5532f892c040477d" providerId="LiveId" clId="{187294D0-8AD8-4C33-B671-11E5C39202F3}" dt="2024-10-06T09:48:19.881" v="84" actId="207"/>
        <pc:sldMkLst>
          <pc:docMk/>
          <pc:sldMk cId="2628821285" sldId="267"/>
        </pc:sldMkLst>
        <pc:spChg chg="add mod">
          <ac:chgData name="Hải Nguyễn Thị" userId="5532f892c040477d" providerId="LiveId" clId="{187294D0-8AD8-4C33-B671-11E5C39202F3}" dt="2024-10-06T09:48:19.881" v="84" actId="207"/>
          <ac:spMkLst>
            <pc:docMk/>
            <pc:sldMk cId="2628821285" sldId="267"/>
            <ac:spMk id="2" creationId="{1A8ED048-FA8F-C940-4CC5-8673B067B8E2}"/>
          </ac:spMkLst>
        </pc:spChg>
        <pc:spChg chg="mod">
          <ac:chgData name="Hải Nguyễn Thị" userId="5532f892c040477d" providerId="LiveId" clId="{187294D0-8AD8-4C33-B671-11E5C39202F3}" dt="2024-10-06T09:48:08.989" v="83" actId="207"/>
          <ac:spMkLst>
            <pc:docMk/>
            <pc:sldMk cId="2628821285" sldId="267"/>
            <ac:spMk id="3" creationId="{00000000-0000-0000-0000-000000000000}"/>
          </ac:spMkLst>
        </pc:spChg>
      </pc:sldChg>
      <pc:sldChg chg="modSp add mod">
        <pc:chgData name="Hải Nguyễn Thị" userId="5532f892c040477d" providerId="LiveId" clId="{187294D0-8AD8-4C33-B671-11E5C39202F3}" dt="2024-10-06T15:34:46.958" v="926" actId="20577"/>
        <pc:sldMkLst>
          <pc:docMk/>
          <pc:sldMk cId="0" sldId="268"/>
        </pc:sldMkLst>
        <pc:spChg chg="mod">
          <ac:chgData name="Hải Nguyễn Thị" userId="5532f892c040477d" providerId="LiveId" clId="{187294D0-8AD8-4C33-B671-11E5C39202F3}" dt="2024-10-06T15:34:46.958" v="926" actId="20577"/>
          <ac:spMkLst>
            <pc:docMk/>
            <pc:sldMk cId="0" sldId="268"/>
            <ac:spMk id="10242" creationId="{23C43731-8585-32B0-A01C-8410A4F7B55B}"/>
          </ac:spMkLst>
        </pc:spChg>
      </pc:sldChg>
      <pc:sldChg chg="del">
        <pc:chgData name="Hải Nguyễn Thị" userId="5532f892c040477d" providerId="LiveId" clId="{187294D0-8AD8-4C33-B671-11E5C39202F3}" dt="2024-10-06T09:47:43.187" v="81" actId="2696"/>
        <pc:sldMkLst>
          <pc:docMk/>
          <pc:sldMk cId="2833383050" sldId="268"/>
        </pc:sldMkLst>
      </pc:sldChg>
      <pc:sldChg chg="modSp">
        <pc:chgData name="Hải Nguyễn Thị" userId="5532f892c040477d" providerId="LiveId" clId="{187294D0-8AD8-4C33-B671-11E5C39202F3}" dt="2024-10-06T10:04:26.367" v="803" actId="20577"/>
        <pc:sldMkLst>
          <pc:docMk/>
          <pc:sldMk cId="3571479224" sldId="271"/>
        </pc:sldMkLst>
        <pc:spChg chg="mod">
          <ac:chgData name="Hải Nguyễn Thị" userId="5532f892c040477d" providerId="LiveId" clId="{187294D0-8AD8-4C33-B671-11E5C39202F3}" dt="2024-10-06T10:04:26.367" v="803" actId="20577"/>
          <ac:spMkLst>
            <pc:docMk/>
            <pc:sldMk cId="3571479224" sldId="271"/>
            <ac:spMk id="5" creationId="{B26D96C5-58C4-C5F9-B9B2-9BE0C8C59888}"/>
          </ac:spMkLst>
        </pc:spChg>
        <pc:spChg chg="mod">
          <ac:chgData name="Hải Nguyễn Thị" userId="5532f892c040477d" providerId="LiveId" clId="{187294D0-8AD8-4C33-B671-11E5C39202F3}" dt="2024-10-06T09:49:47.260" v="91" actId="1036"/>
          <ac:spMkLst>
            <pc:docMk/>
            <pc:sldMk cId="3571479224" sldId="271"/>
            <ac:spMk id="6" creationId="{5AB5ABC1-43AE-3487-2E17-39534182ACFE}"/>
          </ac:spMkLst>
        </pc:spChg>
      </pc:sldChg>
      <pc:sldChg chg="addSp delSp modSp new mod modAnim">
        <pc:chgData name="Hải Nguyễn Thị" userId="5532f892c040477d" providerId="LiveId" clId="{187294D0-8AD8-4C33-B671-11E5C39202F3}" dt="2024-10-06T11:48:57.282" v="838" actId="404"/>
        <pc:sldMkLst>
          <pc:docMk/>
          <pc:sldMk cId="1064655964" sldId="275"/>
        </pc:sldMkLst>
        <pc:spChg chg="del">
          <ac:chgData name="Hải Nguyễn Thị" userId="5532f892c040477d" providerId="LiveId" clId="{187294D0-8AD8-4C33-B671-11E5C39202F3}" dt="2024-10-06T09:53:25.867" v="94" actId="21"/>
          <ac:spMkLst>
            <pc:docMk/>
            <pc:sldMk cId="1064655964" sldId="275"/>
            <ac:spMk id="2" creationId="{3B92480C-F0ED-10AA-0246-3EFC073626EC}"/>
          </ac:spMkLst>
        </pc:spChg>
        <pc:spChg chg="del">
          <ac:chgData name="Hải Nguyễn Thị" userId="5532f892c040477d" providerId="LiveId" clId="{187294D0-8AD8-4C33-B671-11E5C39202F3}" dt="2024-10-06T09:53:23.551" v="93" actId="21"/>
          <ac:spMkLst>
            <pc:docMk/>
            <pc:sldMk cId="1064655964" sldId="275"/>
            <ac:spMk id="3" creationId="{2DDA82B8-3341-4DD5-C977-560C892AF854}"/>
          </ac:spMkLst>
        </pc:spChg>
        <pc:spChg chg="add mod">
          <ac:chgData name="Hải Nguyễn Thị" userId="5532f892c040477d" providerId="LiveId" clId="{187294D0-8AD8-4C33-B671-11E5C39202F3}" dt="2024-10-06T11:48:57.282" v="838" actId="404"/>
          <ac:spMkLst>
            <pc:docMk/>
            <pc:sldMk cId="1064655964" sldId="275"/>
            <ac:spMk id="4" creationId="{0E59BA04-FBD4-106C-0276-28402D6B6DCE}"/>
          </ac:spMkLst>
        </pc:spChg>
        <pc:spChg chg="add mod">
          <ac:chgData name="Hải Nguyễn Thị" userId="5532f892c040477d" providerId="LiveId" clId="{187294D0-8AD8-4C33-B671-11E5C39202F3}" dt="2024-10-06T09:56:46.187" v="530" actId="1076"/>
          <ac:spMkLst>
            <pc:docMk/>
            <pc:sldMk cId="1064655964" sldId="275"/>
            <ac:spMk id="5" creationId="{A0027063-524E-4A7C-1BD7-748B7EE0E08A}"/>
          </ac:spMkLst>
        </pc:spChg>
        <pc:spChg chg="add mod ord">
          <ac:chgData name="Hải Nguyễn Thị" userId="5532f892c040477d" providerId="LiveId" clId="{187294D0-8AD8-4C33-B671-11E5C39202F3}" dt="2024-10-06T09:56:46.187" v="530" actId="1076"/>
          <ac:spMkLst>
            <pc:docMk/>
            <pc:sldMk cId="1064655964" sldId="275"/>
            <ac:spMk id="6" creationId="{F10AB682-ED12-8802-9FBB-50BFFED76ACB}"/>
          </ac:spMkLst>
        </pc:spChg>
      </pc:sldChg>
      <pc:sldChg chg="delSp modSp add mod">
        <pc:chgData name="Hải Nguyễn Thị" userId="5532f892c040477d" providerId="LiveId" clId="{187294D0-8AD8-4C33-B671-11E5C39202F3}" dt="2024-10-06T09:58:44.397" v="547" actId="1076"/>
        <pc:sldMkLst>
          <pc:docMk/>
          <pc:sldMk cId="0" sldId="301"/>
        </pc:sldMkLst>
        <pc:spChg chg="mod">
          <ac:chgData name="Hải Nguyễn Thị" userId="5532f892c040477d" providerId="LiveId" clId="{187294D0-8AD8-4C33-B671-11E5C39202F3}" dt="2024-10-06T09:58:16.274" v="535" actId="113"/>
          <ac:spMkLst>
            <pc:docMk/>
            <pc:sldMk cId="0" sldId="301"/>
            <ac:spMk id="4" creationId="{0C0E1DE9-432C-B336-786A-B5C252A19159}"/>
          </ac:spMkLst>
        </pc:spChg>
        <pc:spChg chg="mod">
          <ac:chgData name="Hải Nguyễn Thị" userId="5532f892c040477d" providerId="LiveId" clId="{187294D0-8AD8-4C33-B671-11E5C39202F3}" dt="2024-10-06T09:58:31.075" v="541" actId="1076"/>
          <ac:spMkLst>
            <pc:docMk/>
            <pc:sldMk cId="0" sldId="301"/>
            <ac:spMk id="6" creationId="{6CD4F2AC-EF01-FA81-FD4B-E00FDFCE6A3E}"/>
          </ac:spMkLst>
        </pc:spChg>
        <pc:spChg chg="del">
          <ac:chgData name="Hải Nguyễn Thị" userId="5532f892c040477d" providerId="LiveId" clId="{187294D0-8AD8-4C33-B671-11E5C39202F3}" dt="2024-10-06T09:58:08.129" v="533" actId="21"/>
          <ac:spMkLst>
            <pc:docMk/>
            <pc:sldMk cId="0" sldId="301"/>
            <ac:spMk id="30722" creationId="{4D2478FD-25B7-6A34-81B4-4C50CB04D688}"/>
          </ac:spMkLst>
        </pc:spChg>
        <pc:picChg chg="mod">
          <ac:chgData name="Hải Nguyễn Thị" userId="5532f892c040477d" providerId="LiveId" clId="{187294D0-8AD8-4C33-B671-11E5C39202F3}" dt="2024-10-06T09:58:32.803" v="542" actId="1076"/>
          <ac:picMkLst>
            <pc:docMk/>
            <pc:sldMk cId="0" sldId="301"/>
            <ac:picMk id="20482" creationId="{3476466A-1043-6C8D-5B73-527781F113CE}"/>
          </ac:picMkLst>
        </pc:picChg>
        <pc:picChg chg="mod">
          <ac:chgData name="Hải Nguyễn Thị" userId="5532f892c040477d" providerId="LiveId" clId="{187294D0-8AD8-4C33-B671-11E5C39202F3}" dt="2024-10-06T09:58:44.397" v="547" actId="1076"/>
          <ac:picMkLst>
            <pc:docMk/>
            <pc:sldMk cId="0" sldId="301"/>
            <ac:picMk id="20483" creationId="{8C89E704-0B9A-9512-6EDF-9386DC92A60B}"/>
          </ac:picMkLst>
        </pc:picChg>
        <pc:picChg chg="mod">
          <ac:chgData name="Hải Nguyễn Thị" userId="5532f892c040477d" providerId="LiveId" clId="{187294D0-8AD8-4C33-B671-11E5C39202F3}" dt="2024-10-06T09:58:41.751" v="546" actId="1076"/>
          <ac:picMkLst>
            <pc:docMk/>
            <pc:sldMk cId="0" sldId="301"/>
            <ac:picMk id="20484" creationId="{84CF181F-0532-3588-E9C3-65D745E33103}"/>
          </ac:picMkLst>
        </pc:picChg>
      </pc:sldChg>
      <pc:sldChg chg="delSp modSp add mod modAnim">
        <pc:chgData name="Hải Nguyễn Thị" userId="5532f892c040477d" providerId="LiveId" clId="{187294D0-8AD8-4C33-B671-11E5C39202F3}" dt="2024-10-06T10:05:05.468" v="804"/>
        <pc:sldMkLst>
          <pc:docMk/>
          <pc:sldMk cId="0" sldId="303"/>
        </pc:sldMkLst>
        <pc:spChg chg="mod">
          <ac:chgData name="Hải Nguyễn Thị" userId="5532f892c040477d" providerId="LiveId" clId="{187294D0-8AD8-4C33-B671-11E5C39202F3}" dt="2024-10-06T09:58:53.153" v="550" actId="113"/>
          <ac:spMkLst>
            <pc:docMk/>
            <pc:sldMk cId="0" sldId="303"/>
            <ac:spMk id="4" creationId="{825A5C01-6D29-DDD9-2CA2-7FA89D15B5C4}"/>
          </ac:spMkLst>
        </pc:spChg>
        <pc:spChg chg="mod">
          <ac:chgData name="Hải Nguyễn Thị" userId="5532f892c040477d" providerId="LiveId" clId="{187294D0-8AD8-4C33-B671-11E5C39202F3}" dt="2024-10-06T09:59:04.759" v="554" actId="1076"/>
          <ac:spMkLst>
            <pc:docMk/>
            <pc:sldMk cId="0" sldId="303"/>
            <ac:spMk id="5" creationId="{65316995-B7A2-0CB8-C029-00108F92E49E}"/>
          </ac:spMkLst>
        </pc:spChg>
        <pc:spChg chg="mod">
          <ac:chgData name="Hải Nguyễn Thị" userId="5532f892c040477d" providerId="LiveId" clId="{187294D0-8AD8-4C33-B671-11E5C39202F3}" dt="2024-10-06T09:59:10.970" v="556" actId="1076"/>
          <ac:spMkLst>
            <pc:docMk/>
            <pc:sldMk cId="0" sldId="303"/>
            <ac:spMk id="10" creationId="{C245EDB2-9270-0B36-46C8-ED8B7D4C7B40}"/>
          </ac:spMkLst>
        </pc:spChg>
        <pc:spChg chg="mod">
          <ac:chgData name="Hải Nguyễn Thị" userId="5532f892c040477d" providerId="LiveId" clId="{187294D0-8AD8-4C33-B671-11E5C39202F3}" dt="2024-10-06T09:59:15" v="558" actId="1076"/>
          <ac:spMkLst>
            <pc:docMk/>
            <pc:sldMk cId="0" sldId="303"/>
            <ac:spMk id="11" creationId="{B7827EFF-CFCA-B68B-7A39-A369A3B37FCD}"/>
          </ac:spMkLst>
        </pc:spChg>
        <pc:spChg chg="del">
          <ac:chgData name="Hải Nguyễn Thị" userId="5532f892c040477d" providerId="LiveId" clId="{187294D0-8AD8-4C33-B671-11E5C39202F3}" dt="2024-10-06T09:58:49.240" v="548" actId="21"/>
          <ac:spMkLst>
            <pc:docMk/>
            <pc:sldMk cId="0" sldId="303"/>
            <ac:spMk id="31746" creationId="{083E322F-8F15-0BB1-9663-FC435A612552}"/>
          </ac:spMkLst>
        </pc:spChg>
        <pc:picChg chg="mod">
          <ac:chgData name="Hải Nguyễn Thị" userId="5532f892c040477d" providerId="LiveId" clId="{187294D0-8AD8-4C33-B671-11E5C39202F3}" dt="2024-10-06T09:59:01.548" v="553" actId="1076"/>
          <ac:picMkLst>
            <pc:docMk/>
            <pc:sldMk cId="0" sldId="303"/>
            <ac:picMk id="20482" creationId="{4763FD35-7DA1-8045-2758-EEB8FE21EE0D}"/>
          </ac:picMkLst>
        </pc:picChg>
        <pc:picChg chg="mod">
          <ac:chgData name="Hải Nguyễn Thị" userId="5532f892c040477d" providerId="LiveId" clId="{187294D0-8AD8-4C33-B671-11E5C39202F3}" dt="2024-10-06T09:59:12.603" v="557" actId="1076"/>
          <ac:picMkLst>
            <pc:docMk/>
            <pc:sldMk cId="0" sldId="303"/>
            <ac:picMk id="20484" creationId="{D1D7BA95-31D9-AF5B-99CD-36785F9266B4}"/>
          </ac:picMkLst>
        </pc:picChg>
      </pc:sldChg>
      <pc:sldChg chg="addSp modSp new mod setBg">
        <pc:chgData name="Hải Nguyễn Thị" userId="5532f892c040477d" providerId="LiveId" clId="{187294D0-8AD8-4C33-B671-11E5C39202F3}" dt="2024-10-06T10:03:01.564" v="795" actId="1076"/>
        <pc:sldMkLst>
          <pc:docMk/>
          <pc:sldMk cId="676480453" sldId="304"/>
        </pc:sldMkLst>
        <pc:spChg chg="mod">
          <ac:chgData name="Hải Nguyễn Thị" userId="5532f892c040477d" providerId="LiveId" clId="{187294D0-8AD8-4C33-B671-11E5C39202F3}" dt="2024-10-06T10:02:58.711" v="794" actId="1076"/>
          <ac:spMkLst>
            <pc:docMk/>
            <pc:sldMk cId="676480453" sldId="304"/>
            <ac:spMk id="2" creationId="{926C442B-628A-C535-B6AC-44E123301A07}"/>
          </ac:spMkLst>
        </pc:spChg>
        <pc:spChg chg="mod">
          <ac:chgData name="Hải Nguyễn Thị" userId="5532f892c040477d" providerId="LiveId" clId="{187294D0-8AD8-4C33-B671-11E5C39202F3}" dt="2024-10-06T10:03:01.564" v="795" actId="1076"/>
          <ac:spMkLst>
            <pc:docMk/>
            <pc:sldMk cId="676480453" sldId="304"/>
            <ac:spMk id="3" creationId="{96573776-3CDE-939B-8E9A-7A48AFE816B3}"/>
          </ac:spMkLst>
        </pc:spChg>
        <pc:spChg chg="add">
          <ac:chgData name="Hải Nguyễn Thị" userId="5532f892c040477d" providerId="LiveId" clId="{187294D0-8AD8-4C33-B671-11E5C39202F3}" dt="2024-10-06T10:00:13.772" v="560" actId="26606"/>
          <ac:spMkLst>
            <pc:docMk/>
            <pc:sldMk cId="676480453" sldId="304"/>
            <ac:spMk id="8" creationId="{59EF30C2-29AC-4A0D-BC0A-A679CF113EDD}"/>
          </ac:spMkLst>
        </pc:spChg>
        <pc:spChg chg="add">
          <ac:chgData name="Hải Nguyễn Thị" userId="5532f892c040477d" providerId="LiveId" clId="{187294D0-8AD8-4C33-B671-11E5C39202F3}" dt="2024-10-06T10:00:13.772" v="560" actId="26606"/>
          <ac:spMkLst>
            <pc:docMk/>
            <pc:sldMk cId="676480453" sldId="304"/>
            <ac:spMk id="10" creationId="{9C682A1A-5B2D-4111-BBD6-620165633E5B}"/>
          </ac:spMkLst>
        </pc:spChg>
        <pc:spChg chg="add">
          <ac:chgData name="Hải Nguyễn Thị" userId="5532f892c040477d" providerId="LiveId" clId="{187294D0-8AD8-4C33-B671-11E5C39202F3}" dt="2024-10-06T10:00:13.772" v="560" actId="26606"/>
          <ac:spMkLst>
            <pc:docMk/>
            <pc:sldMk cId="676480453" sldId="304"/>
            <ac:spMk id="14" creationId="{A04F1504-431A-4D86-9091-AE7E4B33376B}"/>
          </ac:spMkLst>
        </pc:spChg>
        <pc:spChg chg="add">
          <ac:chgData name="Hải Nguyễn Thị" userId="5532f892c040477d" providerId="LiveId" clId="{187294D0-8AD8-4C33-B671-11E5C39202F3}" dt="2024-10-06T10:00:13.772" v="560" actId="26606"/>
          <ac:spMkLst>
            <pc:docMk/>
            <pc:sldMk cId="676480453" sldId="304"/>
            <ac:spMk id="16" creationId="{EA804283-B929-4503-802F-4585376E2B42}"/>
          </ac:spMkLst>
        </pc:spChg>
        <pc:spChg chg="add">
          <ac:chgData name="Hải Nguyễn Thị" userId="5532f892c040477d" providerId="LiveId" clId="{187294D0-8AD8-4C33-B671-11E5C39202F3}" dt="2024-10-06T10:00:13.772" v="560" actId="26606"/>
          <ac:spMkLst>
            <pc:docMk/>
            <pc:sldMk cId="676480453" sldId="304"/>
            <ac:spMk id="18" creationId="{AD3811F5-514E-49A4-B382-673ED228A4CC}"/>
          </ac:spMkLst>
        </pc:spChg>
        <pc:spChg chg="add">
          <ac:chgData name="Hải Nguyễn Thị" userId="5532f892c040477d" providerId="LiveId" clId="{187294D0-8AD8-4C33-B671-11E5C39202F3}" dt="2024-10-06T10:00:13.772" v="560" actId="26606"/>
          <ac:spMkLst>
            <pc:docMk/>
            <pc:sldMk cId="676480453" sldId="304"/>
            <ac:spMk id="20" creationId="{067AD921-1CEE-4C1B-9AA3-C66D908DDD14}"/>
          </ac:spMkLst>
        </pc:spChg>
        <pc:spChg chg="add">
          <ac:chgData name="Hải Nguyễn Thị" userId="5532f892c040477d" providerId="LiveId" clId="{187294D0-8AD8-4C33-B671-11E5C39202F3}" dt="2024-10-06T10:00:13.772" v="560" actId="26606"/>
          <ac:spMkLst>
            <pc:docMk/>
            <pc:sldMk cId="676480453" sldId="304"/>
            <ac:spMk id="22" creationId="{C36A08F5-3B56-47C5-A371-9187BE56E1E5}"/>
          </ac:spMkLst>
        </pc:spChg>
        <pc:cxnChg chg="add">
          <ac:chgData name="Hải Nguyễn Thị" userId="5532f892c040477d" providerId="LiveId" clId="{187294D0-8AD8-4C33-B671-11E5C39202F3}" dt="2024-10-06T10:00:13.772" v="560" actId="26606"/>
          <ac:cxnSpMkLst>
            <pc:docMk/>
            <pc:sldMk cId="676480453" sldId="304"/>
            <ac:cxnSpMk id="12" creationId="{266A0658-1CC4-4B0D-AAB7-A702286AFB03}"/>
          </ac:cxnSpMkLst>
        </pc:cxnChg>
      </pc:sldChg>
      <pc:sldChg chg="addSp modSp add mod modAnim">
        <pc:chgData name="Hải Nguyễn Thị" userId="5532f892c040477d" providerId="LiveId" clId="{187294D0-8AD8-4C33-B671-11E5C39202F3}" dt="2024-10-06T11:43:34.974" v="813"/>
        <pc:sldMkLst>
          <pc:docMk/>
          <pc:sldMk cId="1915825341" sldId="994"/>
        </pc:sldMkLst>
        <pc:spChg chg="add">
          <ac:chgData name="Hải Nguyễn Thị" userId="5532f892c040477d" providerId="LiveId" clId="{187294D0-8AD8-4C33-B671-11E5C39202F3}" dt="2024-10-06T11:43:09.397" v="809" actId="11529"/>
          <ac:spMkLst>
            <pc:docMk/>
            <pc:sldMk cId="1915825341" sldId="994"/>
            <ac:spMk id="3" creationId="{1737947B-30BB-17BF-2237-9E851148EE39}"/>
          </ac:spMkLst>
        </pc:spChg>
        <pc:spChg chg="mod ord">
          <ac:chgData name="Hải Nguyễn Thị" userId="5532f892c040477d" providerId="LiveId" clId="{187294D0-8AD8-4C33-B671-11E5C39202F3}" dt="2024-10-06T11:43:19.852" v="812" actId="1076"/>
          <ac:spMkLst>
            <pc:docMk/>
            <pc:sldMk cId="1915825341" sldId="994"/>
            <ac:spMk id="6" creationId="{A47212E5-624A-0847-70A0-F71B4A4A74C4}"/>
          </ac:spMkLst>
        </pc:spChg>
      </pc:sldChg>
      <pc:sldChg chg="add">
        <pc:chgData name="Hải Nguyễn Thị" userId="5532f892c040477d" providerId="LiveId" clId="{187294D0-8AD8-4C33-B671-11E5C39202F3}" dt="2024-10-06T11:42:45.815" v="806"/>
        <pc:sldMkLst>
          <pc:docMk/>
          <pc:sldMk cId="2727396196" sldId="995"/>
        </pc:sldMkLst>
      </pc:sldChg>
      <pc:sldChg chg="add">
        <pc:chgData name="Hải Nguyễn Thị" userId="5532f892c040477d" providerId="LiveId" clId="{187294D0-8AD8-4C33-B671-11E5C39202F3}" dt="2024-10-06T11:42:45.815" v="806"/>
        <pc:sldMkLst>
          <pc:docMk/>
          <pc:sldMk cId="2398360847" sldId="996"/>
        </pc:sldMkLst>
      </pc:sldChg>
      <pc:sldChg chg="add">
        <pc:chgData name="Hải Nguyễn Thị" userId="5532f892c040477d" providerId="LiveId" clId="{187294D0-8AD8-4C33-B671-11E5C39202F3}" dt="2024-10-06T11:42:45.815" v="806"/>
        <pc:sldMkLst>
          <pc:docMk/>
          <pc:sldMk cId="6864936" sldId="997"/>
        </pc:sldMkLst>
      </pc:sldChg>
      <pc:sldChg chg="add">
        <pc:chgData name="Hải Nguyễn Thị" userId="5532f892c040477d" providerId="LiveId" clId="{187294D0-8AD8-4C33-B671-11E5C39202F3}" dt="2024-10-06T11:42:45.815" v="806"/>
        <pc:sldMkLst>
          <pc:docMk/>
          <pc:sldMk cId="3201729359" sldId="998"/>
        </pc:sldMkLst>
      </pc:sldChg>
      <pc:sldChg chg="addSp delSp modSp add mod delAnim">
        <pc:chgData name="Hải Nguyễn Thị" userId="5532f892c040477d" providerId="LiveId" clId="{187294D0-8AD8-4C33-B671-11E5C39202F3}" dt="2024-10-06T15:31:32.771" v="908" actId="207"/>
        <pc:sldMkLst>
          <pc:docMk/>
          <pc:sldMk cId="0" sldId="999"/>
        </pc:sldMkLst>
        <pc:spChg chg="add mod">
          <ac:chgData name="Hải Nguyễn Thị" userId="5532f892c040477d" providerId="LiveId" clId="{187294D0-8AD8-4C33-B671-11E5C39202F3}" dt="2024-10-06T15:30:58.870" v="900"/>
          <ac:spMkLst>
            <pc:docMk/>
            <pc:sldMk cId="0" sldId="999"/>
            <ac:spMk id="2" creationId="{83ACC272-C470-F502-5EA5-C194F3242297}"/>
          </ac:spMkLst>
        </pc:spChg>
        <pc:spChg chg="add mod">
          <ac:chgData name="Hải Nguyễn Thị" userId="5532f892c040477d" providerId="LiveId" clId="{187294D0-8AD8-4C33-B671-11E5C39202F3}" dt="2024-10-06T15:31:17.886" v="905" actId="20577"/>
          <ac:spMkLst>
            <pc:docMk/>
            <pc:sldMk cId="0" sldId="999"/>
            <ac:spMk id="3" creationId="{60BCF1B1-C90C-45A0-9756-617DA428C779}"/>
          </ac:spMkLst>
        </pc:spChg>
        <pc:spChg chg="del">
          <ac:chgData name="Hải Nguyễn Thị" userId="5532f892c040477d" providerId="LiveId" clId="{187294D0-8AD8-4C33-B671-11E5C39202F3}" dt="2024-10-06T15:30:42.642" v="891" actId="21"/>
          <ac:spMkLst>
            <pc:docMk/>
            <pc:sldMk cId="0" sldId="999"/>
            <ac:spMk id="5" creationId="{F40FBF3F-D808-8A3E-B583-27F3358F5A96}"/>
          </ac:spMkLst>
        </pc:spChg>
        <pc:spChg chg="mod">
          <ac:chgData name="Hải Nguyễn Thị" userId="5532f892c040477d" providerId="LiveId" clId="{187294D0-8AD8-4C33-B671-11E5C39202F3}" dt="2024-10-06T15:31:21.399" v="906" actId="1076"/>
          <ac:spMkLst>
            <pc:docMk/>
            <pc:sldMk cId="0" sldId="999"/>
            <ac:spMk id="6" creationId="{EFA78467-FA0E-AA00-8431-90A1FC5929DC}"/>
          </ac:spMkLst>
        </pc:spChg>
        <pc:spChg chg="mod">
          <ac:chgData name="Hải Nguyễn Thị" userId="5532f892c040477d" providerId="LiveId" clId="{187294D0-8AD8-4C33-B671-11E5C39202F3}" dt="2024-10-06T15:31:32.771" v="908" actId="207"/>
          <ac:spMkLst>
            <pc:docMk/>
            <pc:sldMk cId="0" sldId="999"/>
            <ac:spMk id="7" creationId="{7D85F6C7-F1AC-C597-0F1A-546FAA17361B}"/>
          </ac:spMkLst>
        </pc:spChg>
        <pc:spChg chg="del">
          <ac:chgData name="Hải Nguyễn Thị" userId="5532f892c040477d" providerId="LiveId" clId="{187294D0-8AD8-4C33-B671-11E5C39202F3}" dt="2024-10-06T15:30:45.637" v="892" actId="21"/>
          <ac:spMkLst>
            <pc:docMk/>
            <pc:sldMk cId="0" sldId="999"/>
            <ac:spMk id="9218" creationId="{83ACC272-C470-F502-5EA5-C194F3242297}"/>
          </ac:spMkLst>
        </pc:spChg>
      </pc:sldChg>
      <pc:sldChg chg="add del">
        <pc:chgData name="Hải Nguyễn Thị" userId="5532f892c040477d" providerId="LiveId" clId="{187294D0-8AD8-4C33-B671-11E5C39202F3}" dt="2024-10-06T15:31:56.124" v="909" actId="2696"/>
        <pc:sldMkLst>
          <pc:docMk/>
          <pc:sldMk cId="0" sldId="1000"/>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0.png"/></Relationships>
</file>

<file path=ppt/diagrams/_rels/data2.xml.rels><?xml version="1.0" encoding="UTF-8" standalone="yes"?>
<Relationships xmlns="http://schemas.openxmlformats.org/package/2006/relationships"><Relationship Id="rId1" Type="http://schemas.openxmlformats.org/officeDocument/2006/relationships/image" Target="../media/image10.png"/></Relationships>
</file>

<file path=ppt/diagrams/_rels/data3.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E0267-78BD-4A45-9A1D-6E928AC2E85D}" type="doc">
      <dgm:prSet loTypeId="urn:microsoft.com/office/officeart/2005/8/layout/vList3#1" loCatId="list" qsTypeId="urn:microsoft.com/office/officeart/2005/8/quickstyle/simple1" qsCatId="simple" csTypeId="urn:microsoft.com/office/officeart/2005/8/colors/accent1_2" csCatId="accent1" phldr="1"/>
      <dgm:spPr/>
    </dgm:pt>
    <dgm:pt modelId="{1B6D6770-F04C-4E5C-805B-8439363E5D5D}">
      <dgm:prSet phldrT="[Text]"/>
      <dgm:spPr>
        <a:solidFill>
          <a:schemeClr val="accent6">
            <a:lumMod val="20000"/>
            <a:lumOff val="80000"/>
          </a:schemeClr>
        </a:solidFill>
        <a:ln w="19050">
          <a:solidFill>
            <a:schemeClr val="accent6">
              <a:lumMod val="50000"/>
            </a:schemeClr>
          </a:solidFill>
        </a:ln>
      </dgm:spPr>
      <dgm:t>
        <a:bodyPr/>
        <a:lstStyle/>
        <a:p>
          <a:r>
            <a:rPr lang="en-US" dirty="0"/>
            <a:t>    </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Mây</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và</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sóng</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ẩn</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dụ</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cho</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thiên</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nhiên</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tươi</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đẹp</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thơ</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mộng</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hấp</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dẫn</a:t>
          </a:r>
          <a:r>
            <a:rPr lang="en-US" dirty="0">
              <a:solidFill>
                <a:schemeClr val="accent6">
                  <a:lumMod val="50000"/>
                </a:schemeClr>
              </a:solidFill>
              <a:latin typeface="Times New Roman" panose="02020603050405020304" pitchFamily="18" charset="0"/>
              <a:cs typeface="Times New Roman" panose="02020603050405020304" pitchFamily="18" charset="0"/>
            </a:rPr>
            <a:t>.</a:t>
          </a:r>
        </a:p>
      </dgm:t>
    </dgm:pt>
    <dgm:pt modelId="{AF20BD2B-6D46-4530-8C2C-F959C880AE96}" type="parTrans" cxnId="{36471FCE-0B8A-4228-9E6A-FED38D040FF3}">
      <dgm:prSet/>
      <dgm:spPr/>
      <dgm:t>
        <a:bodyPr/>
        <a:lstStyle/>
        <a:p>
          <a:endParaRPr lang="en-US"/>
        </a:p>
      </dgm:t>
    </dgm:pt>
    <dgm:pt modelId="{89AC3592-4A8A-49DA-98B0-136078C04682}" type="sibTrans" cxnId="{36471FCE-0B8A-4228-9E6A-FED38D040FF3}">
      <dgm:prSet/>
      <dgm:spPr/>
      <dgm:t>
        <a:bodyPr/>
        <a:lstStyle/>
        <a:p>
          <a:endParaRPr lang="en-US"/>
        </a:p>
      </dgm:t>
    </dgm:pt>
    <dgm:pt modelId="{30D420F4-1E69-4D2F-B0BB-BAD1DBA70E81}" type="pres">
      <dgm:prSet presAssocID="{2D3E0267-78BD-4A45-9A1D-6E928AC2E85D}" presName="linearFlow" presStyleCnt="0">
        <dgm:presLayoutVars>
          <dgm:dir/>
          <dgm:resizeHandles val="exact"/>
        </dgm:presLayoutVars>
      </dgm:prSet>
      <dgm:spPr/>
    </dgm:pt>
    <dgm:pt modelId="{B93D4E84-C4C6-4DEA-8843-76396796D546}" type="pres">
      <dgm:prSet presAssocID="{1B6D6770-F04C-4E5C-805B-8439363E5D5D}" presName="composite" presStyleCnt="0"/>
      <dgm:spPr/>
    </dgm:pt>
    <dgm:pt modelId="{615F1A6A-EDDE-4CB0-8D78-205FE7B49DFF}" type="pres">
      <dgm:prSet presAssocID="{1B6D6770-F04C-4E5C-805B-8439363E5D5D}" presName="imgShp" presStyleLbl="fgImgPlace1" presStyleIdx="0" presStyleCnt="1" custScaleX="92616" custScaleY="87077" custLinFactNeighborX="-84144" custLinFactNeighborY="2410"/>
      <dgm:spPr>
        <a:blipFill rotWithShape="1">
          <a:blip xmlns:r="http://schemas.openxmlformats.org/officeDocument/2006/relationships" r:embed="rId1"/>
          <a:stretch>
            <a:fillRect/>
          </a:stretch>
        </a:blipFill>
      </dgm:spPr>
    </dgm:pt>
    <dgm:pt modelId="{B5A78FC7-7A27-4890-96CF-8CDA87821495}" type="pres">
      <dgm:prSet presAssocID="{1B6D6770-F04C-4E5C-805B-8439363E5D5D}" presName="txShp" presStyleLbl="node1" presStyleIdx="0" presStyleCnt="1" custScaleX="145180" custScaleY="62069" custLinFactNeighborX="-398" custLinFactNeighborY="1724">
        <dgm:presLayoutVars>
          <dgm:bulletEnabled val="1"/>
        </dgm:presLayoutVars>
      </dgm:prSet>
      <dgm:spPr/>
    </dgm:pt>
  </dgm:ptLst>
  <dgm:cxnLst>
    <dgm:cxn modelId="{ACDA96A5-BC9D-4605-A32E-E2F4BEF744A8}" type="presOf" srcId="{1B6D6770-F04C-4E5C-805B-8439363E5D5D}" destId="{B5A78FC7-7A27-4890-96CF-8CDA87821495}" srcOrd="0" destOrd="0" presId="urn:microsoft.com/office/officeart/2005/8/layout/vList3#1"/>
    <dgm:cxn modelId="{36471FCE-0B8A-4228-9E6A-FED38D040FF3}" srcId="{2D3E0267-78BD-4A45-9A1D-6E928AC2E85D}" destId="{1B6D6770-F04C-4E5C-805B-8439363E5D5D}" srcOrd="0" destOrd="0" parTransId="{AF20BD2B-6D46-4530-8C2C-F959C880AE96}" sibTransId="{89AC3592-4A8A-49DA-98B0-136078C04682}"/>
    <dgm:cxn modelId="{8F27FDD2-236F-4BBE-9DAE-13ACEFBCDC3E}" type="presOf" srcId="{2D3E0267-78BD-4A45-9A1D-6E928AC2E85D}" destId="{30D420F4-1E69-4D2F-B0BB-BAD1DBA70E81}" srcOrd="0" destOrd="0" presId="urn:microsoft.com/office/officeart/2005/8/layout/vList3#1"/>
    <dgm:cxn modelId="{F6AE7BAF-5224-421D-AFB1-5C29206A3727}" type="presParOf" srcId="{30D420F4-1E69-4D2F-B0BB-BAD1DBA70E81}" destId="{B93D4E84-C4C6-4DEA-8843-76396796D546}" srcOrd="0" destOrd="0" presId="urn:microsoft.com/office/officeart/2005/8/layout/vList3#1"/>
    <dgm:cxn modelId="{7C4E2BDC-8D75-4F64-92BC-8CDC2D84B6C4}" type="presParOf" srcId="{B93D4E84-C4C6-4DEA-8843-76396796D546}" destId="{615F1A6A-EDDE-4CB0-8D78-205FE7B49DFF}" srcOrd="0" destOrd="0" presId="urn:microsoft.com/office/officeart/2005/8/layout/vList3#1"/>
    <dgm:cxn modelId="{CB3B3D1F-CD6F-4853-98DF-6975107D1761}" type="presParOf" srcId="{B93D4E84-C4C6-4DEA-8843-76396796D546}" destId="{B5A78FC7-7A27-4890-96CF-8CDA87821495}"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E0267-78BD-4A45-9A1D-6E928AC2E85D}" type="doc">
      <dgm:prSet loTypeId="urn:microsoft.com/office/officeart/2005/8/layout/vList3#2" loCatId="list" qsTypeId="urn:microsoft.com/office/officeart/2005/8/quickstyle/simple1" qsCatId="simple" csTypeId="urn:microsoft.com/office/officeart/2005/8/colors/accent1_2" csCatId="accent1" phldr="1"/>
      <dgm:spPr/>
    </dgm:pt>
    <dgm:pt modelId="{1B6D6770-F04C-4E5C-805B-8439363E5D5D}">
      <dgm:prSet phldrT="[Text]"/>
      <dgm:spPr>
        <a:solidFill>
          <a:schemeClr val="accent6">
            <a:lumMod val="20000"/>
            <a:lumOff val="80000"/>
          </a:schemeClr>
        </a:solidFill>
        <a:ln w="19050">
          <a:solidFill>
            <a:schemeClr val="accent6">
              <a:lumMod val="50000"/>
            </a:schemeClr>
          </a:solidFill>
        </a:ln>
      </dgm:spPr>
      <dgm:t>
        <a:bodyPr/>
        <a:lstStyle/>
        <a:p>
          <a:r>
            <a:rPr lang="en-US" dirty="0">
              <a:solidFill>
                <a:schemeClr val="tx1"/>
              </a:solidFill>
              <a:latin typeface="Times New Roman" panose="02020603050405020304" pitchFamily="18" charset="0"/>
              <a:cs typeface="Times New Roman" panose="02020603050405020304" pitchFamily="18" charset="0"/>
            </a:rPr>
            <a:t>     </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Mây</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và</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sóng</a:t>
          </a:r>
          <a:r>
            <a:rPr lang="en-US" dirty="0">
              <a:solidFill>
                <a:schemeClr val="accent6">
                  <a:lumMod val="50000"/>
                </a:schemeClr>
              </a:solidFill>
              <a:latin typeface="Times New Roman" panose="02020603050405020304" pitchFamily="18" charset="0"/>
              <a:cs typeface="Times New Roman" panose="02020603050405020304" pitchFamily="18" charset="0"/>
            </a:rPr>
            <a:t>” : </a:t>
          </a:r>
          <a:r>
            <a:rPr lang="en-US" dirty="0" err="1">
              <a:solidFill>
                <a:schemeClr val="accent6">
                  <a:lumMod val="50000"/>
                </a:schemeClr>
              </a:solidFill>
              <a:latin typeface="Times New Roman" panose="02020603050405020304" pitchFamily="18" charset="0"/>
              <a:cs typeface="Times New Roman" panose="02020603050405020304" pitchFamily="18" charset="0"/>
            </a:rPr>
            <a:t>mở</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ra</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thể</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giới</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xa</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xôi</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huyền</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bí</a:t>
          </a:r>
          <a:r>
            <a:rPr lang="en-US" dirty="0">
              <a:solidFill>
                <a:schemeClr val="accent6">
                  <a:lumMod val="50000"/>
                </a:schemeClr>
              </a:solidFill>
              <a:latin typeface="Times New Roman" panose="02020603050405020304" pitchFamily="18" charset="0"/>
              <a:cs typeface="Times New Roman" panose="02020603050405020304" pitchFamily="18" charset="0"/>
            </a:rPr>
            <a:t>.</a:t>
          </a:r>
        </a:p>
      </dgm:t>
    </dgm:pt>
    <dgm:pt modelId="{AF20BD2B-6D46-4530-8C2C-F959C880AE96}" type="parTrans" cxnId="{36471FCE-0B8A-4228-9E6A-FED38D040FF3}">
      <dgm:prSet/>
      <dgm:spPr/>
      <dgm:t>
        <a:bodyPr/>
        <a:lstStyle/>
        <a:p>
          <a:endParaRPr lang="en-US"/>
        </a:p>
      </dgm:t>
    </dgm:pt>
    <dgm:pt modelId="{89AC3592-4A8A-49DA-98B0-136078C04682}" type="sibTrans" cxnId="{36471FCE-0B8A-4228-9E6A-FED38D040FF3}">
      <dgm:prSet/>
      <dgm:spPr/>
      <dgm:t>
        <a:bodyPr/>
        <a:lstStyle/>
        <a:p>
          <a:endParaRPr lang="en-US"/>
        </a:p>
      </dgm:t>
    </dgm:pt>
    <dgm:pt modelId="{30D420F4-1E69-4D2F-B0BB-BAD1DBA70E81}" type="pres">
      <dgm:prSet presAssocID="{2D3E0267-78BD-4A45-9A1D-6E928AC2E85D}" presName="linearFlow" presStyleCnt="0">
        <dgm:presLayoutVars>
          <dgm:dir/>
          <dgm:resizeHandles val="exact"/>
        </dgm:presLayoutVars>
      </dgm:prSet>
      <dgm:spPr/>
    </dgm:pt>
    <dgm:pt modelId="{B93D4E84-C4C6-4DEA-8843-76396796D546}" type="pres">
      <dgm:prSet presAssocID="{1B6D6770-F04C-4E5C-805B-8439363E5D5D}" presName="composite" presStyleCnt="0"/>
      <dgm:spPr/>
    </dgm:pt>
    <dgm:pt modelId="{615F1A6A-EDDE-4CB0-8D78-205FE7B49DFF}" type="pres">
      <dgm:prSet presAssocID="{1B6D6770-F04C-4E5C-805B-8439363E5D5D}" presName="imgShp" presStyleLbl="fgImgPlace1" presStyleIdx="0" presStyleCnt="1" custScaleX="92616" custScaleY="87077" custLinFactNeighborX="-84144" custLinFactNeighborY="2410"/>
      <dgm:spPr>
        <a:blipFill rotWithShape="1">
          <a:blip xmlns:r="http://schemas.openxmlformats.org/officeDocument/2006/relationships" r:embed="rId1"/>
          <a:stretch>
            <a:fillRect/>
          </a:stretch>
        </a:blipFill>
      </dgm:spPr>
    </dgm:pt>
    <dgm:pt modelId="{B5A78FC7-7A27-4890-96CF-8CDA87821495}" type="pres">
      <dgm:prSet presAssocID="{1B6D6770-F04C-4E5C-805B-8439363E5D5D}" presName="txShp" presStyleLbl="node1" presStyleIdx="0" presStyleCnt="1" custScaleX="147534" custScaleY="62069" custLinFactNeighborX="-6002" custLinFactNeighborY="1724">
        <dgm:presLayoutVars>
          <dgm:bulletEnabled val="1"/>
        </dgm:presLayoutVars>
      </dgm:prSet>
      <dgm:spPr/>
    </dgm:pt>
  </dgm:ptLst>
  <dgm:cxnLst>
    <dgm:cxn modelId="{71F66EB4-9EA6-43AC-A9C6-3837BC8743E1}" type="presOf" srcId="{2D3E0267-78BD-4A45-9A1D-6E928AC2E85D}" destId="{30D420F4-1E69-4D2F-B0BB-BAD1DBA70E81}" srcOrd="0" destOrd="0" presId="urn:microsoft.com/office/officeart/2005/8/layout/vList3#2"/>
    <dgm:cxn modelId="{36471FCE-0B8A-4228-9E6A-FED38D040FF3}" srcId="{2D3E0267-78BD-4A45-9A1D-6E928AC2E85D}" destId="{1B6D6770-F04C-4E5C-805B-8439363E5D5D}" srcOrd="0" destOrd="0" parTransId="{AF20BD2B-6D46-4530-8C2C-F959C880AE96}" sibTransId="{89AC3592-4A8A-49DA-98B0-136078C04682}"/>
    <dgm:cxn modelId="{DA9B0CDB-AB6B-4BD8-B662-CBE949C5D22F}" type="presOf" srcId="{1B6D6770-F04C-4E5C-805B-8439363E5D5D}" destId="{B5A78FC7-7A27-4890-96CF-8CDA87821495}" srcOrd="0" destOrd="0" presId="urn:microsoft.com/office/officeart/2005/8/layout/vList3#2"/>
    <dgm:cxn modelId="{6A32356C-6FF8-4AEA-A570-2CEF7023537F}" type="presParOf" srcId="{30D420F4-1E69-4D2F-B0BB-BAD1DBA70E81}" destId="{B93D4E84-C4C6-4DEA-8843-76396796D546}" srcOrd="0" destOrd="0" presId="urn:microsoft.com/office/officeart/2005/8/layout/vList3#2"/>
    <dgm:cxn modelId="{942DF80B-EBEC-4975-A736-79AB33CA7F41}" type="presParOf" srcId="{B93D4E84-C4C6-4DEA-8843-76396796D546}" destId="{615F1A6A-EDDE-4CB0-8D78-205FE7B49DFF}" srcOrd="0" destOrd="0" presId="urn:microsoft.com/office/officeart/2005/8/layout/vList3#2"/>
    <dgm:cxn modelId="{DE631F5C-B79A-4C69-B66B-6F959B42B73B}" type="presParOf" srcId="{B93D4E84-C4C6-4DEA-8843-76396796D546}" destId="{B5A78FC7-7A27-4890-96CF-8CDA87821495}" srcOrd="1" destOrd="0" presId="urn:microsoft.com/office/officeart/2005/8/layout/vList3#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3E0267-78BD-4A45-9A1D-6E928AC2E85D}" type="doc">
      <dgm:prSet loTypeId="urn:microsoft.com/office/officeart/2005/8/layout/vList3#3" loCatId="list" qsTypeId="urn:microsoft.com/office/officeart/2005/8/quickstyle/simple1" qsCatId="simple" csTypeId="urn:microsoft.com/office/officeart/2005/8/colors/accent1_2" csCatId="accent1" phldr="1"/>
      <dgm:spPr/>
    </dgm:pt>
    <dgm:pt modelId="{1B6D6770-F04C-4E5C-805B-8439363E5D5D}">
      <dgm:prSet phldrT="[Text]"/>
      <dgm:spPr>
        <a:solidFill>
          <a:schemeClr val="accent6">
            <a:lumMod val="20000"/>
            <a:lumOff val="80000"/>
          </a:schemeClr>
        </a:solidFill>
        <a:ln w="19050">
          <a:solidFill>
            <a:schemeClr val="accent6">
              <a:lumMod val="50000"/>
            </a:schemeClr>
          </a:solidFill>
        </a:ln>
      </dgm:spPr>
      <dgm:t>
        <a:bodyPr/>
        <a:lstStyle/>
        <a:p>
          <a:r>
            <a:rPr lang="en-US" dirty="0"/>
            <a:t>  </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Mây</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và</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sóng</a:t>
          </a:r>
          <a:r>
            <a:rPr lang="en-US" dirty="0">
              <a:solidFill>
                <a:schemeClr val="accent6">
                  <a:lumMod val="50000"/>
                </a:schemeClr>
              </a:solidFill>
              <a:latin typeface="Times New Roman" panose="02020603050405020304" pitchFamily="18" charset="0"/>
              <a:cs typeface="Times New Roman" panose="02020603050405020304" pitchFamily="18" charset="0"/>
            </a:rPr>
            <a:t>” : </a:t>
          </a:r>
          <a:r>
            <a:rPr lang="en-US" dirty="0" err="1">
              <a:solidFill>
                <a:schemeClr val="accent6">
                  <a:lumMod val="50000"/>
                </a:schemeClr>
              </a:solidFill>
              <a:latin typeface="Times New Roman" panose="02020603050405020304" pitchFamily="18" charset="0"/>
              <a:cs typeface="Times New Roman" panose="02020603050405020304" pitchFamily="18" charset="0"/>
            </a:rPr>
            <a:t>tượng</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trưng</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cho</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cám</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dỗ</a:t>
          </a:r>
          <a:r>
            <a:rPr lang="en-US" dirty="0">
              <a:solidFill>
                <a:schemeClr val="accent6">
                  <a:lumMod val="50000"/>
                </a:schemeClr>
              </a:solidFill>
              <a:latin typeface="Times New Roman" panose="02020603050405020304" pitchFamily="18" charset="0"/>
              <a:cs typeface="Times New Roman" panose="02020603050405020304" pitchFamily="18" charset="0"/>
            </a:rPr>
            <a:t> ở </a:t>
          </a:r>
          <a:r>
            <a:rPr lang="en-US" dirty="0" err="1">
              <a:solidFill>
                <a:schemeClr val="accent6">
                  <a:lumMod val="50000"/>
                </a:schemeClr>
              </a:solidFill>
              <a:latin typeface="Times New Roman" panose="02020603050405020304" pitchFamily="18" charset="0"/>
              <a:cs typeface="Times New Roman" panose="02020603050405020304" pitchFamily="18" charset="0"/>
            </a:rPr>
            <a:t>đời</a:t>
          </a:r>
          <a:r>
            <a:rPr lang="en-US" dirty="0">
              <a:solidFill>
                <a:schemeClr val="accent6">
                  <a:lumMod val="50000"/>
                </a:schemeClr>
              </a:solidFill>
              <a:latin typeface="Times New Roman" panose="02020603050405020304" pitchFamily="18" charset="0"/>
              <a:cs typeface="Times New Roman" panose="02020603050405020304" pitchFamily="18" charset="0"/>
            </a:rPr>
            <a:t>.</a:t>
          </a:r>
        </a:p>
      </dgm:t>
    </dgm:pt>
    <dgm:pt modelId="{AF20BD2B-6D46-4530-8C2C-F959C880AE96}" type="parTrans" cxnId="{36471FCE-0B8A-4228-9E6A-FED38D040FF3}">
      <dgm:prSet/>
      <dgm:spPr/>
      <dgm:t>
        <a:bodyPr/>
        <a:lstStyle/>
        <a:p>
          <a:endParaRPr lang="en-US"/>
        </a:p>
      </dgm:t>
    </dgm:pt>
    <dgm:pt modelId="{89AC3592-4A8A-49DA-98B0-136078C04682}" type="sibTrans" cxnId="{36471FCE-0B8A-4228-9E6A-FED38D040FF3}">
      <dgm:prSet/>
      <dgm:spPr/>
      <dgm:t>
        <a:bodyPr/>
        <a:lstStyle/>
        <a:p>
          <a:endParaRPr lang="en-US"/>
        </a:p>
      </dgm:t>
    </dgm:pt>
    <dgm:pt modelId="{30D420F4-1E69-4D2F-B0BB-BAD1DBA70E81}" type="pres">
      <dgm:prSet presAssocID="{2D3E0267-78BD-4A45-9A1D-6E928AC2E85D}" presName="linearFlow" presStyleCnt="0">
        <dgm:presLayoutVars>
          <dgm:dir/>
          <dgm:resizeHandles val="exact"/>
        </dgm:presLayoutVars>
      </dgm:prSet>
      <dgm:spPr/>
    </dgm:pt>
    <dgm:pt modelId="{B93D4E84-C4C6-4DEA-8843-76396796D546}" type="pres">
      <dgm:prSet presAssocID="{1B6D6770-F04C-4E5C-805B-8439363E5D5D}" presName="composite" presStyleCnt="0"/>
      <dgm:spPr/>
    </dgm:pt>
    <dgm:pt modelId="{615F1A6A-EDDE-4CB0-8D78-205FE7B49DFF}" type="pres">
      <dgm:prSet presAssocID="{1B6D6770-F04C-4E5C-805B-8439363E5D5D}" presName="imgShp" presStyleLbl="fgImgPlace1" presStyleIdx="0" presStyleCnt="1" custScaleX="92616" custScaleY="87077" custLinFactNeighborX="-84144" custLinFactNeighborY="2410"/>
      <dgm:spPr>
        <a:blipFill rotWithShape="1">
          <a:blip xmlns:r="http://schemas.openxmlformats.org/officeDocument/2006/relationships" r:embed="rId1"/>
          <a:stretch>
            <a:fillRect/>
          </a:stretch>
        </a:blipFill>
      </dgm:spPr>
    </dgm:pt>
    <dgm:pt modelId="{B5A78FC7-7A27-4890-96CF-8CDA87821495}" type="pres">
      <dgm:prSet presAssocID="{1B6D6770-F04C-4E5C-805B-8439363E5D5D}" presName="txShp" presStyleLbl="node1" presStyleIdx="0" presStyleCnt="1" custScaleX="145180" custScaleY="62069" custLinFactNeighborX="5107" custLinFactNeighborY="4196">
        <dgm:presLayoutVars>
          <dgm:bulletEnabled val="1"/>
        </dgm:presLayoutVars>
      </dgm:prSet>
      <dgm:spPr/>
    </dgm:pt>
  </dgm:ptLst>
  <dgm:cxnLst>
    <dgm:cxn modelId="{833A450A-42F5-47D8-ACA7-36A2EFB39C44}" type="presOf" srcId="{2D3E0267-78BD-4A45-9A1D-6E928AC2E85D}" destId="{30D420F4-1E69-4D2F-B0BB-BAD1DBA70E81}" srcOrd="0" destOrd="0" presId="urn:microsoft.com/office/officeart/2005/8/layout/vList3#3"/>
    <dgm:cxn modelId="{36471FCE-0B8A-4228-9E6A-FED38D040FF3}" srcId="{2D3E0267-78BD-4A45-9A1D-6E928AC2E85D}" destId="{1B6D6770-F04C-4E5C-805B-8439363E5D5D}" srcOrd="0" destOrd="0" parTransId="{AF20BD2B-6D46-4530-8C2C-F959C880AE96}" sibTransId="{89AC3592-4A8A-49DA-98B0-136078C04682}"/>
    <dgm:cxn modelId="{DD7FE4D2-EEEA-4DB2-9F91-B43D4335E692}" type="presOf" srcId="{1B6D6770-F04C-4E5C-805B-8439363E5D5D}" destId="{B5A78FC7-7A27-4890-96CF-8CDA87821495}" srcOrd="0" destOrd="0" presId="urn:microsoft.com/office/officeart/2005/8/layout/vList3#3"/>
    <dgm:cxn modelId="{97D1741F-E887-4DFB-AF74-C7F31F5B3BB9}" type="presParOf" srcId="{30D420F4-1E69-4D2F-B0BB-BAD1DBA70E81}" destId="{B93D4E84-C4C6-4DEA-8843-76396796D546}" srcOrd="0" destOrd="0" presId="urn:microsoft.com/office/officeart/2005/8/layout/vList3#3"/>
    <dgm:cxn modelId="{1B42DFAC-9F40-43E2-A72B-EC998B7CB5CA}" type="presParOf" srcId="{B93D4E84-C4C6-4DEA-8843-76396796D546}" destId="{615F1A6A-EDDE-4CB0-8D78-205FE7B49DFF}" srcOrd="0" destOrd="0" presId="urn:microsoft.com/office/officeart/2005/8/layout/vList3#3"/>
    <dgm:cxn modelId="{4820FE3F-73E8-478E-A87E-B678C0EE7515}" type="presParOf" srcId="{B93D4E84-C4C6-4DEA-8843-76396796D546}" destId="{B5A78FC7-7A27-4890-96CF-8CDA87821495}" srcOrd="1" destOrd="0" presId="urn:microsoft.com/office/officeart/2005/8/layout/vList3#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78FC7-7A27-4890-96CF-8CDA87821495}">
      <dsp:nvSpPr>
        <dsp:cNvPr id="0" name=""/>
        <dsp:cNvSpPr/>
      </dsp:nvSpPr>
      <dsp:spPr>
        <a:xfrm rot="10800000">
          <a:off x="107857" y="292774"/>
          <a:ext cx="7117741" cy="878331"/>
        </a:xfrm>
        <a:prstGeom prst="homePlate">
          <a:avLst/>
        </a:prstGeom>
        <a:solidFill>
          <a:schemeClr val="accent6">
            <a:lumMod val="20000"/>
            <a:lumOff val="80000"/>
          </a:schemeClr>
        </a:solidFill>
        <a:ln w="1905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4015"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    </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Mây</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sóng</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ẩn</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dụ</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cho</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thiên</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nhiên</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tươi</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đẹp</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mộng</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hấp</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dẫn</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a:t>
          </a:r>
        </a:p>
      </dsp:txBody>
      <dsp:txXfrm rot="10800000">
        <a:off x="327440" y="292774"/>
        <a:ext cx="6898158" cy="878331"/>
      </dsp:txXfrm>
    </dsp:sp>
    <dsp:sp modelId="{615F1A6A-EDDE-4CB0-8D78-205FE7B49DFF}">
      <dsp:nvSpPr>
        <dsp:cNvPr id="0" name=""/>
        <dsp:cNvSpPr/>
      </dsp:nvSpPr>
      <dsp:spPr>
        <a:xfrm>
          <a:off x="0" y="125539"/>
          <a:ext cx="1310598" cy="1232217"/>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78FC7-7A27-4890-96CF-8CDA87821495}">
      <dsp:nvSpPr>
        <dsp:cNvPr id="0" name=""/>
        <dsp:cNvSpPr/>
      </dsp:nvSpPr>
      <dsp:spPr>
        <a:xfrm rot="10800000">
          <a:off x="0" y="292774"/>
          <a:ext cx="7233151" cy="878331"/>
        </a:xfrm>
        <a:prstGeom prst="homePlate">
          <a:avLst/>
        </a:prstGeom>
        <a:solidFill>
          <a:schemeClr val="accent6">
            <a:lumMod val="20000"/>
            <a:lumOff val="80000"/>
          </a:schemeClr>
        </a:solidFill>
        <a:ln w="1905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4015"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latin typeface="Times New Roman" panose="02020603050405020304" pitchFamily="18" charset="0"/>
              <a:cs typeface="Times New Roman" panose="02020603050405020304" pitchFamily="18" charset="0"/>
            </a:rPr>
            <a:t>     </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Mây</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sóng</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mở</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ra</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thể</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giới</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xa</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xôi</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huyền</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bí</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a:t>
          </a:r>
        </a:p>
      </dsp:txBody>
      <dsp:txXfrm rot="10800000">
        <a:off x="219583" y="292774"/>
        <a:ext cx="7013568" cy="878331"/>
      </dsp:txXfrm>
    </dsp:sp>
    <dsp:sp modelId="{615F1A6A-EDDE-4CB0-8D78-205FE7B49DFF}">
      <dsp:nvSpPr>
        <dsp:cNvPr id="0" name=""/>
        <dsp:cNvSpPr/>
      </dsp:nvSpPr>
      <dsp:spPr>
        <a:xfrm>
          <a:off x="0" y="125539"/>
          <a:ext cx="1310598" cy="1232217"/>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78FC7-7A27-4890-96CF-8CDA87821495}">
      <dsp:nvSpPr>
        <dsp:cNvPr id="0" name=""/>
        <dsp:cNvSpPr/>
      </dsp:nvSpPr>
      <dsp:spPr>
        <a:xfrm rot="10800000">
          <a:off x="254741" y="327755"/>
          <a:ext cx="7117741" cy="878331"/>
        </a:xfrm>
        <a:prstGeom prst="homePlate">
          <a:avLst/>
        </a:prstGeom>
        <a:solidFill>
          <a:schemeClr val="accent6">
            <a:lumMod val="20000"/>
            <a:lumOff val="80000"/>
          </a:schemeClr>
        </a:solidFill>
        <a:ln w="1905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4015"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  </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Mây</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sóng</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tượng</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trưng</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cho</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cám</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dỗ</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 ở </a:t>
          </a:r>
          <a:r>
            <a:rPr lang="en-US" sz="2500" kern="1200" dirty="0" err="1">
              <a:solidFill>
                <a:schemeClr val="accent6">
                  <a:lumMod val="50000"/>
                </a:schemeClr>
              </a:solidFill>
              <a:latin typeface="Times New Roman" panose="02020603050405020304" pitchFamily="18" charset="0"/>
              <a:cs typeface="Times New Roman" panose="02020603050405020304" pitchFamily="18" charset="0"/>
            </a:rPr>
            <a:t>đời</a:t>
          </a:r>
          <a:r>
            <a:rPr lang="en-US" sz="2500" kern="1200" dirty="0">
              <a:solidFill>
                <a:schemeClr val="accent6">
                  <a:lumMod val="50000"/>
                </a:schemeClr>
              </a:solidFill>
              <a:latin typeface="Times New Roman" panose="02020603050405020304" pitchFamily="18" charset="0"/>
              <a:cs typeface="Times New Roman" panose="02020603050405020304" pitchFamily="18" charset="0"/>
            </a:rPr>
            <a:t>.</a:t>
          </a:r>
        </a:p>
      </dsp:txBody>
      <dsp:txXfrm rot="10800000">
        <a:off x="474324" y="327755"/>
        <a:ext cx="6898158" cy="878331"/>
      </dsp:txXfrm>
    </dsp:sp>
    <dsp:sp modelId="{615F1A6A-EDDE-4CB0-8D78-205FE7B49DFF}">
      <dsp:nvSpPr>
        <dsp:cNvPr id="0" name=""/>
        <dsp:cNvSpPr/>
      </dsp:nvSpPr>
      <dsp:spPr>
        <a:xfrm>
          <a:off x="0" y="125539"/>
          <a:ext cx="1310598" cy="1232217"/>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71534-06A7-4501-925B-9917669FED99}" type="datetimeFigureOut">
              <a:rPr lang="vi-VN" smtClean="0"/>
              <a:t>07/10/2024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8844B-9DD6-424B-9D47-B6A737F7CC09}" type="slidenum">
              <a:rPr lang="vi-VN" smtClean="0"/>
              <a:t>‹#›</a:t>
            </a:fld>
            <a:endParaRPr lang="vi-VN"/>
          </a:p>
        </p:txBody>
      </p:sp>
    </p:spTree>
    <p:extLst>
      <p:ext uri="{BB962C8B-B14F-4D97-AF65-F5344CB8AC3E}">
        <p14:creationId xmlns:p14="http://schemas.microsoft.com/office/powerpoint/2010/main" val="1908033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90F8844B-9DD6-424B-9D47-B6A737F7CC09}" type="slidenum">
              <a:rPr lang="vi-VN" smtClean="0"/>
              <a:t>16</a:t>
            </a:fld>
            <a:endParaRPr lang="vi-VN"/>
          </a:p>
        </p:txBody>
      </p:sp>
    </p:spTree>
    <p:extLst>
      <p:ext uri="{BB962C8B-B14F-4D97-AF65-F5344CB8AC3E}">
        <p14:creationId xmlns:p14="http://schemas.microsoft.com/office/powerpoint/2010/main" val="2895136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CC635-BBC5-613A-D0F5-88052A7C4D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986F8C17-D5B8-AE47-012F-5442586B84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40F26FBD-AFD6-B384-36C7-B0899E259E47}"/>
              </a:ext>
            </a:extLst>
          </p:cNvPr>
          <p:cNvSpPr>
            <a:spLocks noGrp="1"/>
          </p:cNvSpPr>
          <p:nvPr>
            <p:ph type="dt" sz="half" idx="10"/>
          </p:nvPr>
        </p:nvSpPr>
        <p:spPr/>
        <p:txBody>
          <a:bodyPr/>
          <a:lstStyle/>
          <a:p>
            <a:fld id="{E26DB2AA-78C6-4F18-9F48-2757805E9E82}" type="datetimeFigureOut">
              <a:rPr lang="vi-VN" smtClean="0"/>
              <a:t>07/10/2024</a:t>
            </a:fld>
            <a:endParaRPr lang="vi-VN"/>
          </a:p>
        </p:txBody>
      </p:sp>
      <p:sp>
        <p:nvSpPr>
          <p:cNvPr id="5" name="Footer Placeholder 4">
            <a:extLst>
              <a:ext uri="{FF2B5EF4-FFF2-40B4-BE49-F238E27FC236}">
                <a16:creationId xmlns:a16="http://schemas.microsoft.com/office/drawing/2014/main" id="{13B26C25-7B61-4AB8-55CB-E09BCE568C8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873A4D2-04FC-C1D4-536D-88CD9B441039}"/>
              </a:ext>
            </a:extLst>
          </p:cNvPr>
          <p:cNvSpPr>
            <a:spLocks noGrp="1"/>
          </p:cNvSpPr>
          <p:nvPr>
            <p:ph type="sldNum" sz="quarter" idx="12"/>
          </p:nvPr>
        </p:nvSpPr>
        <p:spPr/>
        <p:txBody>
          <a:bodyPr/>
          <a:lstStyle/>
          <a:p>
            <a:fld id="{7DBD0D95-8572-4DC7-9B8A-DDFE8997FEDA}" type="slidenum">
              <a:rPr lang="vi-VN" smtClean="0"/>
              <a:t>‹#›</a:t>
            </a:fld>
            <a:endParaRPr lang="vi-VN"/>
          </a:p>
        </p:txBody>
      </p:sp>
    </p:spTree>
    <p:extLst>
      <p:ext uri="{BB962C8B-B14F-4D97-AF65-F5344CB8AC3E}">
        <p14:creationId xmlns:p14="http://schemas.microsoft.com/office/powerpoint/2010/main" val="1895858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18951-82FA-07CB-8C80-31EABF15618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38D8E9F-545B-829D-7C1D-3E30034DCD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828B80A-A6C1-BF1D-5364-62FB82EC2F55}"/>
              </a:ext>
            </a:extLst>
          </p:cNvPr>
          <p:cNvSpPr>
            <a:spLocks noGrp="1"/>
          </p:cNvSpPr>
          <p:nvPr>
            <p:ph type="dt" sz="half" idx="10"/>
          </p:nvPr>
        </p:nvSpPr>
        <p:spPr/>
        <p:txBody>
          <a:bodyPr/>
          <a:lstStyle/>
          <a:p>
            <a:fld id="{E26DB2AA-78C6-4F18-9F48-2757805E9E82}" type="datetimeFigureOut">
              <a:rPr lang="vi-VN" smtClean="0"/>
              <a:t>07/10/2024</a:t>
            </a:fld>
            <a:endParaRPr lang="vi-VN"/>
          </a:p>
        </p:txBody>
      </p:sp>
      <p:sp>
        <p:nvSpPr>
          <p:cNvPr id="5" name="Footer Placeholder 4">
            <a:extLst>
              <a:ext uri="{FF2B5EF4-FFF2-40B4-BE49-F238E27FC236}">
                <a16:creationId xmlns:a16="http://schemas.microsoft.com/office/drawing/2014/main" id="{3D745FE4-0B6A-DFA3-D184-8B2FFE217E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BED01C1-1801-D340-21EE-D0C45F59DDBF}"/>
              </a:ext>
            </a:extLst>
          </p:cNvPr>
          <p:cNvSpPr>
            <a:spLocks noGrp="1"/>
          </p:cNvSpPr>
          <p:nvPr>
            <p:ph type="sldNum" sz="quarter" idx="12"/>
          </p:nvPr>
        </p:nvSpPr>
        <p:spPr/>
        <p:txBody>
          <a:bodyPr/>
          <a:lstStyle/>
          <a:p>
            <a:fld id="{7DBD0D95-8572-4DC7-9B8A-DDFE8997FEDA}" type="slidenum">
              <a:rPr lang="vi-VN" smtClean="0"/>
              <a:t>‹#›</a:t>
            </a:fld>
            <a:endParaRPr lang="vi-VN"/>
          </a:p>
        </p:txBody>
      </p:sp>
    </p:spTree>
    <p:extLst>
      <p:ext uri="{BB962C8B-B14F-4D97-AF65-F5344CB8AC3E}">
        <p14:creationId xmlns:p14="http://schemas.microsoft.com/office/powerpoint/2010/main" val="3662400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6F4B4C-3C2D-416A-A8E7-7289B281B3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2779E37-15E6-4508-F1E9-7F676875AF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6E56A39-5914-5F35-704B-A151C908CE63}"/>
              </a:ext>
            </a:extLst>
          </p:cNvPr>
          <p:cNvSpPr>
            <a:spLocks noGrp="1"/>
          </p:cNvSpPr>
          <p:nvPr>
            <p:ph type="dt" sz="half" idx="10"/>
          </p:nvPr>
        </p:nvSpPr>
        <p:spPr/>
        <p:txBody>
          <a:bodyPr/>
          <a:lstStyle/>
          <a:p>
            <a:fld id="{E26DB2AA-78C6-4F18-9F48-2757805E9E82}" type="datetimeFigureOut">
              <a:rPr lang="vi-VN" smtClean="0"/>
              <a:t>07/10/2024</a:t>
            </a:fld>
            <a:endParaRPr lang="vi-VN"/>
          </a:p>
        </p:txBody>
      </p:sp>
      <p:sp>
        <p:nvSpPr>
          <p:cNvPr id="5" name="Footer Placeholder 4">
            <a:extLst>
              <a:ext uri="{FF2B5EF4-FFF2-40B4-BE49-F238E27FC236}">
                <a16:creationId xmlns:a16="http://schemas.microsoft.com/office/drawing/2014/main" id="{99F05B9E-CA5B-E42C-13D4-B0E8BB7A446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18EA526-51D8-FB37-2E49-9E41277860D3}"/>
              </a:ext>
            </a:extLst>
          </p:cNvPr>
          <p:cNvSpPr>
            <a:spLocks noGrp="1"/>
          </p:cNvSpPr>
          <p:nvPr>
            <p:ph type="sldNum" sz="quarter" idx="12"/>
          </p:nvPr>
        </p:nvSpPr>
        <p:spPr/>
        <p:txBody>
          <a:bodyPr/>
          <a:lstStyle/>
          <a:p>
            <a:fld id="{7DBD0D95-8572-4DC7-9B8A-DDFE8997FEDA}" type="slidenum">
              <a:rPr lang="vi-VN" smtClean="0"/>
              <a:t>‹#›</a:t>
            </a:fld>
            <a:endParaRPr lang="vi-VN"/>
          </a:p>
        </p:txBody>
      </p:sp>
    </p:spTree>
    <p:extLst>
      <p:ext uri="{BB962C8B-B14F-4D97-AF65-F5344CB8AC3E}">
        <p14:creationId xmlns:p14="http://schemas.microsoft.com/office/powerpoint/2010/main" val="2148898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42642-C8CA-092E-8427-224F32EAA32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55213B2-8F92-5D67-AC03-9F8C2DC8F3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61266CB-F241-11D6-0E87-87C084AF9C40}"/>
              </a:ext>
            </a:extLst>
          </p:cNvPr>
          <p:cNvSpPr>
            <a:spLocks noGrp="1"/>
          </p:cNvSpPr>
          <p:nvPr>
            <p:ph type="dt" sz="half" idx="10"/>
          </p:nvPr>
        </p:nvSpPr>
        <p:spPr/>
        <p:txBody>
          <a:bodyPr/>
          <a:lstStyle/>
          <a:p>
            <a:fld id="{E26DB2AA-78C6-4F18-9F48-2757805E9E82}" type="datetimeFigureOut">
              <a:rPr lang="vi-VN" smtClean="0"/>
              <a:t>07/10/2024</a:t>
            </a:fld>
            <a:endParaRPr lang="vi-VN"/>
          </a:p>
        </p:txBody>
      </p:sp>
      <p:sp>
        <p:nvSpPr>
          <p:cNvPr id="5" name="Footer Placeholder 4">
            <a:extLst>
              <a:ext uri="{FF2B5EF4-FFF2-40B4-BE49-F238E27FC236}">
                <a16:creationId xmlns:a16="http://schemas.microsoft.com/office/drawing/2014/main" id="{0D90AEAC-ED99-DBBB-9186-772A67D65CF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9BBDCAF-7903-A8EC-B473-A041E52C44B0}"/>
              </a:ext>
            </a:extLst>
          </p:cNvPr>
          <p:cNvSpPr>
            <a:spLocks noGrp="1"/>
          </p:cNvSpPr>
          <p:nvPr>
            <p:ph type="sldNum" sz="quarter" idx="12"/>
          </p:nvPr>
        </p:nvSpPr>
        <p:spPr/>
        <p:txBody>
          <a:bodyPr/>
          <a:lstStyle/>
          <a:p>
            <a:fld id="{7DBD0D95-8572-4DC7-9B8A-DDFE8997FEDA}" type="slidenum">
              <a:rPr lang="vi-VN" smtClean="0"/>
              <a:t>‹#›</a:t>
            </a:fld>
            <a:endParaRPr lang="vi-VN"/>
          </a:p>
        </p:txBody>
      </p:sp>
    </p:spTree>
    <p:extLst>
      <p:ext uri="{BB962C8B-B14F-4D97-AF65-F5344CB8AC3E}">
        <p14:creationId xmlns:p14="http://schemas.microsoft.com/office/powerpoint/2010/main" val="250174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510F-2C9E-8BB9-E4D3-8D82916FA4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9B35731-50F0-D81F-58CE-43022CDFF77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B3D3A2-C495-7585-37C8-FAA22E12F889}"/>
              </a:ext>
            </a:extLst>
          </p:cNvPr>
          <p:cNvSpPr>
            <a:spLocks noGrp="1"/>
          </p:cNvSpPr>
          <p:nvPr>
            <p:ph type="dt" sz="half" idx="10"/>
          </p:nvPr>
        </p:nvSpPr>
        <p:spPr/>
        <p:txBody>
          <a:bodyPr/>
          <a:lstStyle/>
          <a:p>
            <a:fld id="{E26DB2AA-78C6-4F18-9F48-2757805E9E82}" type="datetimeFigureOut">
              <a:rPr lang="vi-VN" smtClean="0"/>
              <a:t>07/10/2024</a:t>
            </a:fld>
            <a:endParaRPr lang="vi-VN"/>
          </a:p>
        </p:txBody>
      </p:sp>
      <p:sp>
        <p:nvSpPr>
          <p:cNvPr id="5" name="Footer Placeholder 4">
            <a:extLst>
              <a:ext uri="{FF2B5EF4-FFF2-40B4-BE49-F238E27FC236}">
                <a16:creationId xmlns:a16="http://schemas.microsoft.com/office/drawing/2014/main" id="{517DF68C-F1F4-11EC-35EA-CFBE9D5205C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AD351D7-F8F4-7BEE-7458-BCD2B60B6FB9}"/>
              </a:ext>
            </a:extLst>
          </p:cNvPr>
          <p:cNvSpPr>
            <a:spLocks noGrp="1"/>
          </p:cNvSpPr>
          <p:nvPr>
            <p:ph type="sldNum" sz="quarter" idx="12"/>
          </p:nvPr>
        </p:nvSpPr>
        <p:spPr/>
        <p:txBody>
          <a:bodyPr/>
          <a:lstStyle/>
          <a:p>
            <a:fld id="{7DBD0D95-8572-4DC7-9B8A-DDFE8997FEDA}" type="slidenum">
              <a:rPr lang="vi-VN" smtClean="0"/>
              <a:t>‹#›</a:t>
            </a:fld>
            <a:endParaRPr lang="vi-VN"/>
          </a:p>
        </p:txBody>
      </p:sp>
    </p:spTree>
    <p:extLst>
      <p:ext uri="{BB962C8B-B14F-4D97-AF65-F5344CB8AC3E}">
        <p14:creationId xmlns:p14="http://schemas.microsoft.com/office/powerpoint/2010/main" val="455358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1BCC-F938-AF3B-AA08-A136E1BDBE4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32D7FE6-A859-D367-AE50-342F1C1BEE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BE1D4C5-C634-C092-3A51-774F0F456C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A2C176F7-31D1-337A-CAED-AE0B2D21B1CC}"/>
              </a:ext>
            </a:extLst>
          </p:cNvPr>
          <p:cNvSpPr>
            <a:spLocks noGrp="1"/>
          </p:cNvSpPr>
          <p:nvPr>
            <p:ph type="dt" sz="half" idx="10"/>
          </p:nvPr>
        </p:nvSpPr>
        <p:spPr/>
        <p:txBody>
          <a:bodyPr/>
          <a:lstStyle/>
          <a:p>
            <a:fld id="{E26DB2AA-78C6-4F18-9F48-2757805E9E82}" type="datetimeFigureOut">
              <a:rPr lang="vi-VN" smtClean="0"/>
              <a:t>07/10/2024</a:t>
            </a:fld>
            <a:endParaRPr lang="vi-VN"/>
          </a:p>
        </p:txBody>
      </p:sp>
      <p:sp>
        <p:nvSpPr>
          <p:cNvPr id="6" name="Footer Placeholder 5">
            <a:extLst>
              <a:ext uri="{FF2B5EF4-FFF2-40B4-BE49-F238E27FC236}">
                <a16:creationId xmlns:a16="http://schemas.microsoft.com/office/drawing/2014/main" id="{76B93EA5-3E0A-4CA5-9E91-4B2F427BC74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41D596E-C7AD-1056-41D1-6511D6A12A8F}"/>
              </a:ext>
            </a:extLst>
          </p:cNvPr>
          <p:cNvSpPr>
            <a:spLocks noGrp="1"/>
          </p:cNvSpPr>
          <p:nvPr>
            <p:ph type="sldNum" sz="quarter" idx="12"/>
          </p:nvPr>
        </p:nvSpPr>
        <p:spPr/>
        <p:txBody>
          <a:bodyPr/>
          <a:lstStyle/>
          <a:p>
            <a:fld id="{7DBD0D95-8572-4DC7-9B8A-DDFE8997FEDA}" type="slidenum">
              <a:rPr lang="vi-VN" smtClean="0"/>
              <a:t>‹#›</a:t>
            </a:fld>
            <a:endParaRPr lang="vi-VN"/>
          </a:p>
        </p:txBody>
      </p:sp>
    </p:spTree>
    <p:extLst>
      <p:ext uri="{BB962C8B-B14F-4D97-AF65-F5344CB8AC3E}">
        <p14:creationId xmlns:p14="http://schemas.microsoft.com/office/powerpoint/2010/main" val="3601687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466D-BE17-A9D4-BABC-7FB6F3DD055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24596BA-13F7-D09B-3BD8-8D98623910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D677DD-5662-B02C-C7E7-2DDC7D181C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D3C7A55-D809-A3EC-C4BE-FC3E00912B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DF0972-EF9D-9D1E-BBD5-451447676F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D326772-949C-8569-942C-C18C85ED75F5}"/>
              </a:ext>
            </a:extLst>
          </p:cNvPr>
          <p:cNvSpPr>
            <a:spLocks noGrp="1"/>
          </p:cNvSpPr>
          <p:nvPr>
            <p:ph type="dt" sz="half" idx="10"/>
          </p:nvPr>
        </p:nvSpPr>
        <p:spPr/>
        <p:txBody>
          <a:bodyPr/>
          <a:lstStyle/>
          <a:p>
            <a:fld id="{E26DB2AA-78C6-4F18-9F48-2757805E9E82}" type="datetimeFigureOut">
              <a:rPr lang="vi-VN" smtClean="0"/>
              <a:t>07/10/2024</a:t>
            </a:fld>
            <a:endParaRPr lang="vi-VN"/>
          </a:p>
        </p:txBody>
      </p:sp>
      <p:sp>
        <p:nvSpPr>
          <p:cNvPr id="8" name="Footer Placeholder 7">
            <a:extLst>
              <a:ext uri="{FF2B5EF4-FFF2-40B4-BE49-F238E27FC236}">
                <a16:creationId xmlns:a16="http://schemas.microsoft.com/office/drawing/2014/main" id="{C90510DD-5ED1-4894-A21F-07B29929622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C53117DD-02D8-0DEA-15E7-A7F6AE310F59}"/>
              </a:ext>
            </a:extLst>
          </p:cNvPr>
          <p:cNvSpPr>
            <a:spLocks noGrp="1"/>
          </p:cNvSpPr>
          <p:nvPr>
            <p:ph type="sldNum" sz="quarter" idx="12"/>
          </p:nvPr>
        </p:nvSpPr>
        <p:spPr/>
        <p:txBody>
          <a:bodyPr/>
          <a:lstStyle/>
          <a:p>
            <a:fld id="{7DBD0D95-8572-4DC7-9B8A-DDFE8997FEDA}" type="slidenum">
              <a:rPr lang="vi-VN" smtClean="0"/>
              <a:t>‹#›</a:t>
            </a:fld>
            <a:endParaRPr lang="vi-VN"/>
          </a:p>
        </p:txBody>
      </p:sp>
    </p:spTree>
    <p:extLst>
      <p:ext uri="{BB962C8B-B14F-4D97-AF65-F5344CB8AC3E}">
        <p14:creationId xmlns:p14="http://schemas.microsoft.com/office/powerpoint/2010/main" val="52624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55BE9-E2AE-61BA-FEAD-7CEA83A4A29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8A8A1361-64A8-41ED-2462-8D1F2B67FF01}"/>
              </a:ext>
            </a:extLst>
          </p:cNvPr>
          <p:cNvSpPr>
            <a:spLocks noGrp="1"/>
          </p:cNvSpPr>
          <p:nvPr>
            <p:ph type="dt" sz="half" idx="10"/>
          </p:nvPr>
        </p:nvSpPr>
        <p:spPr/>
        <p:txBody>
          <a:bodyPr/>
          <a:lstStyle/>
          <a:p>
            <a:fld id="{E26DB2AA-78C6-4F18-9F48-2757805E9E82}" type="datetimeFigureOut">
              <a:rPr lang="vi-VN" smtClean="0"/>
              <a:t>07/10/2024</a:t>
            </a:fld>
            <a:endParaRPr lang="vi-VN"/>
          </a:p>
        </p:txBody>
      </p:sp>
      <p:sp>
        <p:nvSpPr>
          <p:cNvPr id="4" name="Footer Placeholder 3">
            <a:extLst>
              <a:ext uri="{FF2B5EF4-FFF2-40B4-BE49-F238E27FC236}">
                <a16:creationId xmlns:a16="http://schemas.microsoft.com/office/drawing/2014/main" id="{C292927B-DBCC-1A89-16D8-8A5DEB7E017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F64006AF-3DA4-73D9-F136-BBE35252FDA2}"/>
              </a:ext>
            </a:extLst>
          </p:cNvPr>
          <p:cNvSpPr>
            <a:spLocks noGrp="1"/>
          </p:cNvSpPr>
          <p:nvPr>
            <p:ph type="sldNum" sz="quarter" idx="12"/>
          </p:nvPr>
        </p:nvSpPr>
        <p:spPr/>
        <p:txBody>
          <a:bodyPr/>
          <a:lstStyle/>
          <a:p>
            <a:fld id="{7DBD0D95-8572-4DC7-9B8A-DDFE8997FEDA}" type="slidenum">
              <a:rPr lang="vi-VN" smtClean="0"/>
              <a:t>‹#›</a:t>
            </a:fld>
            <a:endParaRPr lang="vi-VN"/>
          </a:p>
        </p:txBody>
      </p:sp>
    </p:spTree>
    <p:extLst>
      <p:ext uri="{BB962C8B-B14F-4D97-AF65-F5344CB8AC3E}">
        <p14:creationId xmlns:p14="http://schemas.microsoft.com/office/powerpoint/2010/main" val="2549164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E522F5-BB91-9E48-3FCF-101DB388E1B0}"/>
              </a:ext>
            </a:extLst>
          </p:cNvPr>
          <p:cNvSpPr>
            <a:spLocks noGrp="1"/>
          </p:cNvSpPr>
          <p:nvPr>
            <p:ph type="dt" sz="half" idx="10"/>
          </p:nvPr>
        </p:nvSpPr>
        <p:spPr/>
        <p:txBody>
          <a:bodyPr/>
          <a:lstStyle/>
          <a:p>
            <a:fld id="{E26DB2AA-78C6-4F18-9F48-2757805E9E82}" type="datetimeFigureOut">
              <a:rPr lang="vi-VN" smtClean="0"/>
              <a:t>07/10/2024</a:t>
            </a:fld>
            <a:endParaRPr lang="vi-VN"/>
          </a:p>
        </p:txBody>
      </p:sp>
      <p:sp>
        <p:nvSpPr>
          <p:cNvPr id="3" name="Footer Placeholder 2">
            <a:extLst>
              <a:ext uri="{FF2B5EF4-FFF2-40B4-BE49-F238E27FC236}">
                <a16:creationId xmlns:a16="http://schemas.microsoft.com/office/drawing/2014/main" id="{6F0D3424-D56F-A8DF-4546-B8D283A909BD}"/>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311EFA81-A2FA-A527-411B-2322A184AAAD}"/>
              </a:ext>
            </a:extLst>
          </p:cNvPr>
          <p:cNvSpPr>
            <a:spLocks noGrp="1"/>
          </p:cNvSpPr>
          <p:nvPr>
            <p:ph type="sldNum" sz="quarter" idx="12"/>
          </p:nvPr>
        </p:nvSpPr>
        <p:spPr/>
        <p:txBody>
          <a:bodyPr/>
          <a:lstStyle/>
          <a:p>
            <a:fld id="{7DBD0D95-8572-4DC7-9B8A-DDFE8997FEDA}" type="slidenum">
              <a:rPr lang="vi-VN" smtClean="0"/>
              <a:t>‹#›</a:t>
            </a:fld>
            <a:endParaRPr lang="vi-VN"/>
          </a:p>
        </p:txBody>
      </p:sp>
    </p:spTree>
    <p:extLst>
      <p:ext uri="{BB962C8B-B14F-4D97-AF65-F5344CB8AC3E}">
        <p14:creationId xmlns:p14="http://schemas.microsoft.com/office/powerpoint/2010/main" val="2713116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0ED28-E922-EDA6-A392-0A8D071D9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2B75454-D288-F8BE-C496-78FD82CF0E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FAE80E3-9E05-5ACF-84BC-BF231C0199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DECCA6-EE76-FCA6-A547-20B164C29686}"/>
              </a:ext>
            </a:extLst>
          </p:cNvPr>
          <p:cNvSpPr>
            <a:spLocks noGrp="1"/>
          </p:cNvSpPr>
          <p:nvPr>
            <p:ph type="dt" sz="half" idx="10"/>
          </p:nvPr>
        </p:nvSpPr>
        <p:spPr/>
        <p:txBody>
          <a:bodyPr/>
          <a:lstStyle/>
          <a:p>
            <a:fld id="{E26DB2AA-78C6-4F18-9F48-2757805E9E82}" type="datetimeFigureOut">
              <a:rPr lang="vi-VN" smtClean="0"/>
              <a:t>07/10/2024</a:t>
            </a:fld>
            <a:endParaRPr lang="vi-VN"/>
          </a:p>
        </p:txBody>
      </p:sp>
      <p:sp>
        <p:nvSpPr>
          <p:cNvPr id="6" name="Footer Placeholder 5">
            <a:extLst>
              <a:ext uri="{FF2B5EF4-FFF2-40B4-BE49-F238E27FC236}">
                <a16:creationId xmlns:a16="http://schemas.microsoft.com/office/drawing/2014/main" id="{48E8FE52-14DB-3EED-FD41-56C4CC4700F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31B92EA-2924-FEBE-6105-3038873178B3}"/>
              </a:ext>
            </a:extLst>
          </p:cNvPr>
          <p:cNvSpPr>
            <a:spLocks noGrp="1"/>
          </p:cNvSpPr>
          <p:nvPr>
            <p:ph type="sldNum" sz="quarter" idx="12"/>
          </p:nvPr>
        </p:nvSpPr>
        <p:spPr/>
        <p:txBody>
          <a:bodyPr/>
          <a:lstStyle/>
          <a:p>
            <a:fld id="{7DBD0D95-8572-4DC7-9B8A-DDFE8997FEDA}" type="slidenum">
              <a:rPr lang="vi-VN" smtClean="0"/>
              <a:t>‹#›</a:t>
            </a:fld>
            <a:endParaRPr lang="vi-VN"/>
          </a:p>
        </p:txBody>
      </p:sp>
    </p:spTree>
    <p:extLst>
      <p:ext uri="{BB962C8B-B14F-4D97-AF65-F5344CB8AC3E}">
        <p14:creationId xmlns:p14="http://schemas.microsoft.com/office/powerpoint/2010/main" val="2196289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E1C29-EBA6-DF37-D7A0-C16705B664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FCCCB9B-BEA4-711A-F548-55A4D3C2ED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DD76815B-478E-790E-642C-602909629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E24C1B-5C51-01D3-7475-D069C5FF7BBB}"/>
              </a:ext>
            </a:extLst>
          </p:cNvPr>
          <p:cNvSpPr>
            <a:spLocks noGrp="1"/>
          </p:cNvSpPr>
          <p:nvPr>
            <p:ph type="dt" sz="half" idx="10"/>
          </p:nvPr>
        </p:nvSpPr>
        <p:spPr/>
        <p:txBody>
          <a:bodyPr/>
          <a:lstStyle/>
          <a:p>
            <a:fld id="{E26DB2AA-78C6-4F18-9F48-2757805E9E82}" type="datetimeFigureOut">
              <a:rPr lang="vi-VN" smtClean="0"/>
              <a:t>07/10/2024</a:t>
            </a:fld>
            <a:endParaRPr lang="vi-VN"/>
          </a:p>
        </p:txBody>
      </p:sp>
      <p:sp>
        <p:nvSpPr>
          <p:cNvPr id="6" name="Footer Placeholder 5">
            <a:extLst>
              <a:ext uri="{FF2B5EF4-FFF2-40B4-BE49-F238E27FC236}">
                <a16:creationId xmlns:a16="http://schemas.microsoft.com/office/drawing/2014/main" id="{B6836E6C-3666-432C-56D4-AA74CEC9348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3F2793D-A52E-8559-18C0-34B54AC52DF9}"/>
              </a:ext>
            </a:extLst>
          </p:cNvPr>
          <p:cNvSpPr>
            <a:spLocks noGrp="1"/>
          </p:cNvSpPr>
          <p:nvPr>
            <p:ph type="sldNum" sz="quarter" idx="12"/>
          </p:nvPr>
        </p:nvSpPr>
        <p:spPr/>
        <p:txBody>
          <a:bodyPr/>
          <a:lstStyle/>
          <a:p>
            <a:fld id="{7DBD0D95-8572-4DC7-9B8A-DDFE8997FEDA}" type="slidenum">
              <a:rPr lang="vi-VN" smtClean="0"/>
              <a:t>‹#›</a:t>
            </a:fld>
            <a:endParaRPr lang="vi-VN"/>
          </a:p>
        </p:txBody>
      </p:sp>
    </p:spTree>
    <p:extLst>
      <p:ext uri="{BB962C8B-B14F-4D97-AF65-F5344CB8AC3E}">
        <p14:creationId xmlns:p14="http://schemas.microsoft.com/office/powerpoint/2010/main" val="367238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37D118-DB6C-4B75-9BFF-0DB662C868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6E0A90B-677F-A1AB-E3FA-A777FC21CE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16455AF-AA88-B9CB-5A01-BDE47D132B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6DB2AA-78C6-4F18-9F48-2757805E9E82}" type="datetimeFigureOut">
              <a:rPr lang="vi-VN" smtClean="0"/>
              <a:t>07/10/2024</a:t>
            </a:fld>
            <a:endParaRPr lang="vi-VN"/>
          </a:p>
        </p:txBody>
      </p:sp>
      <p:sp>
        <p:nvSpPr>
          <p:cNvPr id="5" name="Footer Placeholder 4">
            <a:extLst>
              <a:ext uri="{FF2B5EF4-FFF2-40B4-BE49-F238E27FC236}">
                <a16:creationId xmlns:a16="http://schemas.microsoft.com/office/drawing/2014/main" id="{0E4AC40B-0CA0-5EFF-17FE-6A15BC3D9A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EF94AC2C-58E4-9EEB-27CA-A1DAFAC214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BD0D95-8572-4DC7-9B8A-DDFE8997FEDA}" type="slidenum">
              <a:rPr lang="vi-VN" smtClean="0"/>
              <a:t>‹#›</a:t>
            </a:fld>
            <a:endParaRPr lang="vi-VN"/>
          </a:p>
        </p:txBody>
      </p:sp>
    </p:spTree>
    <p:extLst>
      <p:ext uri="{BB962C8B-B14F-4D97-AF65-F5344CB8AC3E}">
        <p14:creationId xmlns:p14="http://schemas.microsoft.com/office/powerpoint/2010/main" val="3256114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6C442B-628A-C535-B6AC-44E123301A07}"/>
              </a:ext>
            </a:extLst>
          </p:cNvPr>
          <p:cNvSpPr>
            <a:spLocks noGrp="1"/>
          </p:cNvSpPr>
          <p:nvPr>
            <p:ph type="ctrTitle"/>
          </p:nvPr>
        </p:nvSpPr>
        <p:spPr>
          <a:xfrm>
            <a:off x="5021395" y="2892698"/>
            <a:ext cx="7138697" cy="2387600"/>
          </a:xfrm>
        </p:spPr>
        <p:txBody>
          <a:bodyPr>
            <a:normAutofit fontScale="90000"/>
          </a:bodyPr>
          <a:lstStyle/>
          <a:p>
            <a:pPr algn="l"/>
            <a:r>
              <a:rPr lang="vi-VN" b="1" dirty="0">
                <a:solidFill>
                  <a:srgbClr val="FFFFFF"/>
                </a:solidFill>
              </a:rPr>
              <a:t>CHÀO MỪNG THẦY CÔ VÀ CÁC EM HỌC SINH!</a:t>
            </a:r>
          </a:p>
        </p:txBody>
      </p:sp>
      <p:sp>
        <p:nvSpPr>
          <p:cNvPr id="3" name="Subtitle 2">
            <a:extLst>
              <a:ext uri="{FF2B5EF4-FFF2-40B4-BE49-F238E27FC236}">
                <a16:creationId xmlns:a16="http://schemas.microsoft.com/office/drawing/2014/main" id="{96573776-3CDE-939B-8E9A-7A48AFE816B3}"/>
              </a:ext>
            </a:extLst>
          </p:cNvPr>
          <p:cNvSpPr>
            <a:spLocks noGrp="1"/>
          </p:cNvSpPr>
          <p:nvPr>
            <p:ph type="subTitle" idx="1"/>
          </p:nvPr>
        </p:nvSpPr>
        <p:spPr>
          <a:xfrm>
            <a:off x="5295889" y="5676291"/>
            <a:ext cx="6589707" cy="1329443"/>
          </a:xfrm>
        </p:spPr>
        <p:txBody>
          <a:bodyPr>
            <a:normAutofit/>
          </a:bodyPr>
          <a:lstStyle/>
          <a:p>
            <a:r>
              <a:rPr lang="vi-VN" sz="4000" b="1" dirty="0">
                <a:solidFill>
                  <a:srgbClr val="FFFFFF"/>
                </a:solidFill>
                <a:latin typeface="+mj-lt"/>
              </a:rPr>
              <a:t>GV: NGUYỄN THỊ HẢI</a:t>
            </a:r>
          </a:p>
        </p:txBody>
      </p:sp>
      <p:cxnSp>
        <p:nvCxnSpPr>
          <p:cNvPr id="12" name="Straight Connector 11">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676480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EFA78467-FA0E-AA00-8431-90A1FC5929DC}"/>
              </a:ext>
            </a:extLst>
          </p:cNvPr>
          <p:cNvSpPr/>
          <p:nvPr/>
        </p:nvSpPr>
        <p:spPr>
          <a:xfrm>
            <a:off x="1680642" y="1820779"/>
            <a:ext cx="8001000" cy="1905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2800">
                <a:solidFill>
                  <a:srgbClr val="0D0D0D"/>
                </a:solidFill>
                <a:latin typeface="Times New Roman" panose="02020603050405020304" pitchFamily="18" charset="0"/>
                <a:cs typeface="Times New Roman" panose="02020603050405020304" pitchFamily="18" charset="0"/>
              </a:rPr>
              <a:t>Cha lại dắt con đi trên cát mịn</a:t>
            </a:r>
          </a:p>
          <a:p>
            <a:pPr eaLnBrk="1" hangingPunct="1"/>
            <a:r>
              <a:rPr lang="en-US" altLang="vi-VN" sz="2800">
                <a:solidFill>
                  <a:srgbClr val="0D0D0D"/>
                </a:solidFill>
                <a:latin typeface="Times New Roman" panose="02020603050405020304" pitchFamily="18" charset="0"/>
                <a:cs typeface="Times New Roman" panose="02020603050405020304" pitchFamily="18" charset="0"/>
              </a:rPr>
              <a:t>Ánh nắng chảy đầy vai</a:t>
            </a:r>
          </a:p>
          <a:p>
            <a:pPr eaLnBrk="1" hangingPunct="1"/>
            <a:r>
              <a:rPr lang="en-US" altLang="vi-VN" sz="2800">
                <a:solidFill>
                  <a:srgbClr val="0D0D0D"/>
                </a:solidFill>
                <a:latin typeface="Times New Roman" panose="02020603050405020304" pitchFamily="18" charset="0"/>
                <a:cs typeface="Times New Roman" panose="02020603050405020304" pitchFamily="18" charset="0"/>
              </a:rPr>
              <a:t>(Hoàng Trung Thông – Những cánh buồm)</a:t>
            </a:r>
          </a:p>
        </p:txBody>
      </p:sp>
      <p:sp>
        <p:nvSpPr>
          <p:cNvPr id="7" name="Rounded Rectangle 6">
            <a:extLst>
              <a:ext uri="{FF2B5EF4-FFF2-40B4-BE49-F238E27FC236}">
                <a16:creationId xmlns:a16="http://schemas.microsoft.com/office/drawing/2014/main" id="{7D85F6C7-F1AC-C597-0F1A-546FAA17361B}"/>
              </a:ext>
            </a:extLst>
          </p:cNvPr>
          <p:cNvSpPr/>
          <p:nvPr/>
        </p:nvSpPr>
        <p:spPr>
          <a:xfrm>
            <a:off x="1680642" y="4136216"/>
            <a:ext cx="8686800" cy="2286000"/>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Từ</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chảy</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là</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động</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từ</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chỉ</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sự</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vận</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động</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của</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chất</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lỏng</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còn</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ánh</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nắng</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vốn</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chỉ</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được</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nhìn</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thấy</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qua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màu</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sắc</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a:t>
            </a:r>
          </a:p>
          <a:p>
            <a:pPr eaLnBrk="1" hangingPunct="1"/>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Dùng</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từ</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chảy</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khiến</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người</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đọc</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hình</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dung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ánh</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nắng</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vàng</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rực</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trên</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vai</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hai</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cha con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và</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tràn</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ngập</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lan</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tỏa</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khắp</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không</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 </a:t>
            </a:r>
            <a:r>
              <a:rPr lang="en-US" altLang="vi-VN" sz="2800" dirty="0" err="1">
                <a:solidFill>
                  <a:schemeClr val="bg1">
                    <a:lumMod val="85000"/>
                  </a:schemeClr>
                </a:solidFill>
                <a:latin typeface="Times New Roman" panose="02020603050405020304" pitchFamily="18" charset="0"/>
                <a:cs typeface="Times New Roman" panose="02020603050405020304" pitchFamily="18" charset="0"/>
              </a:rPr>
              <a:t>gian</a:t>
            </a:r>
            <a:r>
              <a:rPr lang="en-US" altLang="vi-VN" sz="2800" dirty="0">
                <a:solidFill>
                  <a:schemeClr val="bg1">
                    <a:lumMod val="85000"/>
                  </a:schemeClr>
                </a:solidFill>
                <a:latin typeface="Times New Roman" panose="02020603050405020304" pitchFamily="18" charset="0"/>
                <a:cs typeface="Times New Roman" panose="02020603050405020304" pitchFamily="18" charset="0"/>
              </a:rPr>
              <a:t>.</a:t>
            </a:r>
          </a:p>
        </p:txBody>
      </p:sp>
      <p:sp>
        <p:nvSpPr>
          <p:cNvPr id="3" name="Rectangle 1">
            <a:extLst>
              <a:ext uri="{FF2B5EF4-FFF2-40B4-BE49-F238E27FC236}">
                <a16:creationId xmlns:a16="http://schemas.microsoft.com/office/drawing/2014/main" id="{60BCF1B1-C90C-45A0-9756-617DA428C779}"/>
              </a:ext>
            </a:extLst>
          </p:cNvPr>
          <p:cNvSpPr>
            <a:spLocks noChangeArrowheads="1"/>
          </p:cNvSpPr>
          <p:nvPr/>
        </p:nvSpPr>
        <p:spPr bwMode="auto">
          <a:xfrm>
            <a:off x="1680642" y="435784"/>
            <a:ext cx="364453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defRPr/>
            </a:pPr>
            <a:r>
              <a:rPr lang="en-US" alt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a:t>
            </a:r>
            <a:r>
              <a:rPr lang="en-US" alt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Ẩn</a:t>
            </a:r>
            <a:r>
              <a:rPr lang="en-US" alt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a:t>
            </a:r>
            <a:r>
              <a:rPr lang="en-US" alt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alt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514350" indent="-514350" algn="just" eaLnBrk="0" fontAlgn="base" hangingPunct="0">
              <a:spcBef>
                <a:spcPct val="0"/>
              </a:spcBef>
              <a:spcAft>
                <a:spcPct val="0"/>
              </a:spcAft>
              <a:buAutoNum type="arabicPeriod"/>
              <a:defRPr/>
            </a:pPr>
            <a:r>
              <a:rPr lang="en-US" alt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Ví</a:t>
            </a:r>
            <a:r>
              <a:rPr lang="en-US" alt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a:t>
            </a:r>
            <a:r>
              <a:rPr lang="en-US" alt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eaLnBrk="0" fontAlgn="base" hangingPunct="0">
              <a:spcBef>
                <a:spcPct val="0"/>
              </a:spcBef>
              <a:spcAft>
                <a:spcPct val="0"/>
              </a:spcAft>
              <a:defRPr/>
            </a:pPr>
            <a:r>
              <a:rPr lang="en-US" alt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endParaRPr lang="en-US" altLang="en-US" sz="2800" dirty="0">
              <a:solidFill>
                <a:prstClr val="black"/>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anim calcmode="lin" valueType="num">
                                      <p:cBhvr>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23C43731-8585-32B0-A01C-8410A4F7B55B}"/>
              </a:ext>
            </a:extLst>
          </p:cNvPr>
          <p:cNvSpPr>
            <a:spLocks noGrp="1"/>
          </p:cNvSpPr>
          <p:nvPr>
            <p:ph type="title"/>
          </p:nvPr>
        </p:nvSpPr>
        <p:spPr>
          <a:xfrm>
            <a:off x="1981200" y="274638"/>
            <a:ext cx="3352800" cy="1143000"/>
          </a:xfrm>
        </p:spPr>
        <p:txBody>
          <a:bodyPr/>
          <a:lstStyle/>
          <a:p>
            <a:pPr eaLnBrk="1" hangingPunct="1"/>
            <a:r>
              <a:rPr lang="en-US" altLang="en-US" b="1" dirty="0">
                <a:latin typeface="Times New Roman" panose="02020603050405020304" pitchFamily="18" charset="0"/>
                <a:cs typeface="Times New Roman" panose="02020603050405020304" pitchFamily="18" charset="0"/>
              </a:rPr>
              <a:t>2. </a:t>
            </a:r>
            <a:r>
              <a:rPr lang="en-US" altLang="en-US" b="1" dirty="0" err="1">
                <a:latin typeface="Times New Roman" panose="02020603050405020304" pitchFamily="18" charset="0"/>
                <a:cs typeface="Times New Roman" panose="02020603050405020304" pitchFamily="18" charset="0"/>
              </a:rPr>
              <a:t>Kết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luận</a:t>
            </a:r>
            <a:r>
              <a:rPr lang="en-US" altLang="en-US" b="1" dirty="0">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7F538156-8B0D-9049-C232-1086F4B5887C}"/>
              </a:ext>
            </a:extLst>
          </p:cNvPr>
          <p:cNvSpPr/>
          <p:nvPr/>
        </p:nvSpPr>
        <p:spPr>
          <a:xfrm>
            <a:off x="1905000" y="1905000"/>
            <a:ext cx="8382000" cy="18288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400" dirty="0" err="1">
                <a:solidFill>
                  <a:schemeClr val="tx1">
                    <a:lumMod val="95000"/>
                    <a:lumOff val="5000"/>
                  </a:schemeClr>
                </a:solidFill>
                <a:latin typeface="Times New Roman" pitchFamily="18" charset="0"/>
                <a:cs typeface="Times New Roman" pitchFamily="18" charset="0"/>
              </a:rPr>
              <a:t>Ẩn</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dụ</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là</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biện</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pháp</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tu</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từ</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gọi</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tên</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sự</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vật</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hiện</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tượng</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này</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bằng</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tên</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sự</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vật</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hiện</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tượng</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khác</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có</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nét</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tương</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đồng</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với</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nó</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nhằm</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tăng</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khả</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năng</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gợi</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hình</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gợi</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cảm</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cho</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sự</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diễn</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đạt</a:t>
            </a:r>
            <a:r>
              <a:rPr lang="en-US" sz="2400" dirty="0">
                <a:solidFill>
                  <a:schemeClr val="tx1">
                    <a:lumMod val="95000"/>
                    <a:lumOff val="5000"/>
                  </a:schemeClr>
                </a:solidFill>
                <a:latin typeface="Times New Roman" pitchFamily="18" charset="0"/>
                <a:cs typeface="Times New Roman" pitchFamily="18" charset="0"/>
              </a:rPr>
              <a:t>.</a:t>
            </a:r>
          </a:p>
        </p:txBody>
      </p:sp>
      <p:sp>
        <p:nvSpPr>
          <p:cNvPr id="6" name="Oval 5">
            <a:extLst>
              <a:ext uri="{FF2B5EF4-FFF2-40B4-BE49-F238E27FC236}">
                <a16:creationId xmlns:a16="http://schemas.microsoft.com/office/drawing/2014/main" id="{49A19C1C-850F-B8B1-5D4D-0535363D1D2E}"/>
              </a:ext>
            </a:extLst>
          </p:cNvPr>
          <p:cNvSpPr/>
          <p:nvPr/>
        </p:nvSpPr>
        <p:spPr>
          <a:xfrm>
            <a:off x="1758950" y="4495800"/>
            <a:ext cx="3048000" cy="13716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err="1">
                <a:solidFill>
                  <a:schemeClr val="tx1">
                    <a:lumMod val="95000"/>
                    <a:lumOff val="5000"/>
                  </a:schemeClr>
                </a:solidFill>
              </a:rPr>
              <a:t>Sự</a:t>
            </a:r>
            <a:r>
              <a:rPr lang="en-US" sz="2800" dirty="0">
                <a:solidFill>
                  <a:schemeClr val="tx1">
                    <a:lumMod val="95000"/>
                    <a:lumOff val="5000"/>
                  </a:schemeClr>
                </a:solidFill>
              </a:rPr>
              <a:t> </a:t>
            </a:r>
            <a:r>
              <a:rPr lang="en-US" sz="2800" dirty="0" err="1">
                <a:solidFill>
                  <a:schemeClr val="tx1">
                    <a:lumMod val="95000"/>
                    <a:lumOff val="5000"/>
                  </a:schemeClr>
                </a:solidFill>
              </a:rPr>
              <a:t>vật</a:t>
            </a:r>
            <a:r>
              <a:rPr lang="en-US" sz="2800" dirty="0">
                <a:solidFill>
                  <a:schemeClr val="tx1">
                    <a:lumMod val="95000"/>
                    <a:lumOff val="5000"/>
                  </a:schemeClr>
                </a:solidFill>
              </a:rPr>
              <a:t> </a:t>
            </a:r>
            <a:r>
              <a:rPr lang="en-US" sz="2800" dirty="0" err="1">
                <a:solidFill>
                  <a:schemeClr val="tx1">
                    <a:lumMod val="95000"/>
                    <a:lumOff val="5000"/>
                  </a:schemeClr>
                </a:solidFill>
              </a:rPr>
              <a:t>hiện</a:t>
            </a:r>
            <a:r>
              <a:rPr lang="en-US" sz="2800" dirty="0">
                <a:solidFill>
                  <a:schemeClr val="tx1">
                    <a:lumMod val="95000"/>
                    <a:lumOff val="5000"/>
                  </a:schemeClr>
                </a:solidFill>
              </a:rPr>
              <a:t> </a:t>
            </a:r>
            <a:r>
              <a:rPr lang="en-US" sz="2800" dirty="0" err="1">
                <a:solidFill>
                  <a:schemeClr val="tx1">
                    <a:lumMod val="95000"/>
                    <a:lumOff val="5000"/>
                  </a:schemeClr>
                </a:solidFill>
              </a:rPr>
              <a:t>tượng</a:t>
            </a:r>
            <a:r>
              <a:rPr lang="en-US" sz="2800" dirty="0">
                <a:solidFill>
                  <a:schemeClr val="tx1">
                    <a:lumMod val="95000"/>
                    <a:lumOff val="5000"/>
                  </a:schemeClr>
                </a:solidFill>
              </a:rPr>
              <a:t> </a:t>
            </a:r>
          </a:p>
          <a:p>
            <a:pPr algn="ctr" eaLnBrk="1" hangingPunct="1">
              <a:defRPr/>
            </a:pPr>
            <a:r>
              <a:rPr lang="en-US" sz="2800" dirty="0">
                <a:solidFill>
                  <a:schemeClr val="tx1">
                    <a:lumMod val="95000"/>
                    <a:lumOff val="5000"/>
                  </a:schemeClr>
                </a:solidFill>
              </a:rPr>
              <a:t>A</a:t>
            </a:r>
          </a:p>
        </p:txBody>
      </p:sp>
      <p:sp>
        <p:nvSpPr>
          <p:cNvPr id="7" name="Oval 6">
            <a:extLst>
              <a:ext uri="{FF2B5EF4-FFF2-40B4-BE49-F238E27FC236}">
                <a16:creationId xmlns:a16="http://schemas.microsoft.com/office/drawing/2014/main" id="{72BD59A6-1734-047B-BA4F-38444FC97B0B}"/>
              </a:ext>
            </a:extLst>
          </p:cNvPr>
          <p:cNvSpPr/>
          <p:nvPr/>
        </p:nvSpPr>
        <p:spPr>
          <a:xfrm>
            <a:off x="7613650" y="4343401"/>
            <a:ext cx="2667000" cy="142081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err="1">
                <a:solidFill>
                  <a:schemeClr val="tx1">
                    <a:lumMod val="95000"/>
                    <a:lumOff val="5000"/>
                  </a:schemeClr>
                </a:solidFill>
              </a:rPr>
              <a:t>Sự</a:t>
            </a:r>
            <a:r>
              <a:rPr lang="en-US" sz="2800" dirty="0">
                <a:solidFill>
                  <a:schemeClr val="tx1">
                    <a:lumMod val="95000"/>
                    <a:lumOff val="5000"/>
                  </a:schemeClr>
                </a:solidFill>
              </a:rPr>
              <a:t> </a:t>
            </a:r>
            <a:r>
              <a:rPr lang="en-US" sz="2800" dirty="0" err="1">
                <a:solidFill>
                  <a:schemeClr val="tx1">
                    <a:lumMod val="95000"/>
                    <a:lumOff val="5000"/>
                  </a:schemeClr>
                </a:solidFill>
              </a:rPr>
              <a:t>vật</a:t>
            </a:r>
            <a:r>
              <a:rPr lang="en-US" sz="2800" dirty="0">
                <a:solidFill>
                  <a:schemeClr val="tx1">
                    <a:lumMod val="95000"/>
                    <a:lumOff val="5000"/>
                  </a:schemeClr>
                </a:solidFill>
              </a:rPr>
              <a:t> </a:t>
            </a:r>
            <a:r>
              <a:rPr lang="en-US" sz="2800" dirty="0" err="1">
                <a:solidFill>
                  <a:schemeClr val="tx1">
                    <a:lumMod val="95000"/>
                    <a:lumOff val="5000"/>
                  </a:schemeClr>
                </a:solidFill>
              </a:rPr>
              <a:t>hiện</a:t>
            </a:r>
            <a:r>
              <a:rPr lang="en-US" sz="2800" dirty="0">
                <a:solidFill>
                  <a:schemeClr val="tx1">
                    <a:lumMod val="95000"/>
                    <a:lumOff val="5000"/>
                  </a:schemeClr>
                </a:solidFill>
              </a:rPr>
              <a:t> </a:t>
            </a:r>
            <a:r>
              <a:rPr lang="en-US" sz="2800" dirty="0" err="1">
                <a:solidFill>
                  <a:schemeClr val="tx1">
                    <a:lumMod val="95000"/>
                    <a:lumOff val="5000"/>
                  </a:schemeClr>
                </a:solidFill>
              </a:rPr>
              <a:t>tượng</a:t>
            </a:r>
            <a:r>
              <a:rPr lang="en-US" sz="2800" dirty="0">
                <a:solidFill>
                  <a:schemeClr val="tx1">
                    <a:lumMod val="95000"/>
                    <a:lumOff val="5000"/>
                  </a:schemeClr>
                </a:solidFill>
              </a:rPr>
              <a:t> </a:t>
            </a:r>
          </a:p>
          <a:p>
            <a:pPr algn="ctr" eaLnBrk="1" hangingPunct="1">
              <a:defRPr/>
            </a:pPr>
            <a:r>
              <a:rPr lang="en-US" sz="2800" dirty="0">
                <a:solidFill>
                  <a:schemeClr val="tx1">
                    <a:lumMod val="95000"/>
                    <a:lumOff val="5000"/>
                  </a:schemeClr>
                </a:solidFill>
              </a:rPr>
              <a:t>B</a:t>
            </a:r>
          </a:p>
        </p:txBody>
      </p:sp>
      <p:cxnSp>
        <p:nvCxnSpPr>
          <p:cNvPr id="9" name="Straight Arrow Connector 8">
            <a:extLst>
              <a:ext uri="{FF2B5EF4-FFF2-40B4-BE49-F238E27FC236}">
                <a16:creationId xmlns:a16="http://schemas.microsoft.com/office/drawing/2014/main" id="{57C149C9-BA35-B776-A5A4-5929B6687C76}"/>
              </a:ext>
            </a:extLst>
          </p:cNvPr>
          <p:cNvCxnSpPr/>
          <p:nvPr/>
        </p:nvCxnSpPr>
        <p:spPr>
          <a:xfrm>
            <a:off x="4806950" y="5251450"/>
            <a:ext cx="258445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B79681D-F004-EEDD-0D2E-3B534E6CACC7}"/>
              </a:ext>
            </a:extLst>
          </p:cNvPr>
          <p:cNvSpPr txBox="1"/>
          <p:nvPr/>
        </p:nvSpPr>
        <p:spPr>
          <a:xfrm>
            <a:off x="4751388" y="4735513"/>
            <a:ext cx="3117850" cy="461962"/>
          </a:xfrm>
          <a:prstGeom prst="rect">
            <a:avLst/>
          </a:prstGeom>
          <a:noFill/>
        </p:spPr>
        <p:txBody>
          <a:bodyPr>
            <a:spAutoFit/>
          </a:bodyPr>
          <a:lstStyle/>
          <a:p>
            <a:pPr eaLnBrk="1" hangingPunct="1">
              <a:defRPr/>
            </a:pPr>
            <a:r>
              <a:rPr lang="en-US" sz="2400" dirty="0" err="1">
                <a:solidFill>
                  <a:schemeClr val="tx1">
                    <a:lumMod val="95000"/>
                    <a:lumOff val="5000"/>
                  </a:schemeClr>
                </a:solidFill>
                <a:cs typeface="Arial" charset="0"/>
              </a:rPr>
              <a:t>Quan</a:t>
            </a:r>
            <a:r>
              <a:rPr lang="en-US" sz="2400" dirty="0">
                <a:solidFill>
                  <a:schemeClr val="tx1">
                    <a:lumMod val="95000"/>
                    <a:lumOff val="5000"/>
                  </a:schemeClr>
                </a:solidFill>
                <a:cs typeface="Arial" charset="0"/>
              </a:rPr>
              <a:t> </a:t>
            </a:r>
            <a:r>
              <a:rPr lang="en-US" sz="2400" dirty="0" err="1">
                <a:solidFill>
                  <a:schemeClr val="tx1">
                    <a:lumMod val="95000"/>
                    <a:lumOff val="5000"/>
                  </a:schemeClr>
                </a:solidFill>
                <a:cs typeface="Arial" charset="0"/>
              </a:rPr>
              <a:t>hệ</a:t>
            </a:r>
            <a:r>
              <a:rPr lang="en-US" sz="2400" dirty="0">
                <a:solidFill>
                  <a:schemeClr val="tx1">
                    <a:lumMod val="95000"/>
                    <a:lumOff val="5000"/>
                  </a:schemeClr>
                </a:solidFill>
                <a:cs typeface="Arial" charset="0"/>
              </a:rPr>
              <a:t> </a:t>
            </a:r>
            <a:r>
              <a:rPr lang="en-US" sz="2400" dirty="0" err="1">
                <a:solidFill>
                  <a:schemeClr val="tx1">
                    <a:lumMod val="95000"/>
                    <a:lumOff val="5000"/>
                  </a:schemeClr>
                </a:solidFill>
                <a:cs typeface="Arial" charset="0"/>
              </a:rPr>
              <a:t>tương</a:t>
            </a:r>
            <a:r>
              <a:rPr lang="en-US" sz="2400" dirty="0">
                <a:solidFill>
                  <a:schemeClr val="tx1">
                    <a:lumMod val="95000"/>
                    <a:lumOff val="5000"/>
                  </a:schemeClr>
                </a:solidFill>
                <a:cs typeface="Arial" charset="0"/>
              </a:rPr>
              <a:t> </a:t>
            </a:r>
            <a:r>
              <a:rPr lang="en-US" sz="2400" dirty="0" err="1">
                <a:solidFill>
                  <a:schemeClr val="tx1">
                    <a:lumMod val="95000"/>
                    <a:lumOff val="5000"/>
                  </a:schemeClr>
                </a:solidFill>
                <a:cs typeface="Arial" charset="0"/>
              </a:rPr>
              <a:t>đồng</a:t>
            </a:r>
            <a:endParaRPr lang="en-US" sz="2400" dirty="0">
              <a:solidFill>
                <a:schemeClr val="tx1">
                  <a:lumMod val="95000"/>
                  <a:lumOff val="5000"/>
                </a:schemeClr>
              </a:solidFill>
              <a:cs typeface="Arial"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6CB6D8D8-C457-BB90-63C8-1AF766B70717}"/>
              </a:ext>
            </a:extLst>
          </p:cNvPr>
          <p:cNvSpPr>
            <a:spLocks noChangeArrowheads="1"/>
          </p:cNvSpPr>
          <p:nvPr/>
        </p:nvSpPr>
        <p:spPr bwMode="auto">
          <a:xfrm>
            <a:off x="597930" y="997560"/>
            <a:ext cx="52351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defRPr/>
            </a:pPr>
            <a:r>
              <a:rPr lang="vi-VN" altLang="en-US" sz="2800" b="1" dirty="0">
                <a:solidFill>
                  <a:prstClr val="black"/>
                </a:solidFill>
                <a:latin typeface="Times New Roman" panose="02020603050405020304" pitchFamily="18" charset="0"/>
                <a:cs typeface="Times New Roman" panose="02020603050405020304" pitchFamily="18" charset="0"/>
              </a:rPr>
              <a:t>II. Dấu câu</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C0126B60-79FD-ACF4-054A-45CACCDAC64F}"/>
              </a:ext>
            </a:extLst>
          </p:cNvPr>
          <p:cNvSpPr txBox="1">
            <a:spLocks/>
          </p:cNvSpPr>
          <p:nvPr/>
        </p:nvSpPr>
        <p:spPr>
          <a:xfrm>
            <a:off x="6389397" y="1782256"/>
            <a:ext cx="4234990" cy="12891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b="1" dirty="0"/>
              <a:t>Đánh dấu dẫn lời trực tiếp.</a:t>
            </a:r>
            <a:br>
              <a:rPr lang="vi-VN" sz="2400" b="1" dirty="0"/>
            </a:br>
            <a:endParaRPr lang="vi-VN" sz="2400" b="1" dirty="0"/>
          </a:p>
        </p:txBody>
      </p:sp>
      <p:sp>
        <p:nvSpPr>
          <p:cNvPr id="11" name="Title 1">
            <a:extLst>
              <a:ext uri="{FF2B5EF4-FFF2-40B4-BE49-F238E27FC236}">
                <a16:creationId xmlns:a16="http://schemas.microsoft.com/office/drawing/2014/main" id="{5D7171CD-694D-0772-91C7-D80FBDE60DB4}"/>
              </a:ext>
            </a:extLst>
          </p:cNvPr>
          <p:cNvSpPr txBox="1">
            <a:spLocks/>
          </p:cNvSpPr>
          <p:nvPr/>
        </p:nvSpPr>
        <p:spPr>
          <a:xfrm>
            <a:off x="6389396" y="2880757"/>
            <a:ext cx="5235115" cy="12891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b="1" dirty="0"/>
              <a:t>Đánh dấu từ ngữ được dùng với ý nghĩa đặc biệt.</a:t>
            </a:r>
            <a:br>
              <a:rPr lang="vi-VN" sz="2400" b="1" dirty="0"/>
            </a:br>
            <a:endParaRPr lang="vi-VN" sz="2400" b="1" dirty="0"/>
          </a:p>
        </p:txBody>
      </p:sp>
      <p:sp>
        <p:nvSpPr>
          <p:cNvPr id="13" name="Title 1">
            <a:extLst>
              <a:ext uri="{FF2B5EF4-FFF2-40B4-BE49-F238E27FC236}">
                <a16:creationId xmlns:a16="http://schemas.microsoft.com/office/drawing/2014/main" id="{BA4078A9-2288-2B3A-6414-5897D7ADB939}"/>
              </a:ext>
            </a:extLst>
          </p:cNvPr>
          <p:cNvSpPr txBox="1">
            <a:spLocks/>
          </p:cNvSpPr>
          <p:nvPr/>
        </p:nvSpPr>
        <p:spPr>
          <a:xfrm>
            <a:off x="6389396" y="4073471"/>
            <a:ext cx="5892342" cy="12891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b="1" dirty="0"/>
              <a:t>Dùng để trích dẫn tên tác phẩm, cuốn sách, tạp chí.</a:t>
            </a:r>
            <a:br>
              <a:rPr lang="vi-VN" sz="2400" b="1" dirty="0"/>
            </a:br>
            <a:endParaRPr lang="vi-VN" sz="2400" b="1" dirty="0"/>
          </a:p>
        </p:txBody>
      </p:sp>
      <p:sp>
        <p:nvSpPr>
          <p:cNvPr id="2" name="Rectangle 1">
            <a:extLst>
              <a:ext uri="{FF2B5EF4-FFF2-40B4-BE49-F238E27FC236}">
                <a16:creationId xmlns:a16="http://schemas.microsoft.com/office/drawing/2014/main" id="{28F6DC0D-DF99-A3EB-0909-82EE2C12EE73}"/>
              </a:ext>
            </a:extLst>
          </p:cNvPr>
          <p:cNvSpPr>
            <a:spLocks noChangeArrowheads="1"/>
          </p:cNvSpPr>
          <p:nvPr/>
        </p:nvSpPr>
        <p:spPr bwMode="auto">
          <a:xfrm>
            <a:off x="597930" y="3147779"/>
            <a:ext cx="33794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defRPr/>
            </a:pPr>
            <a:r>
              <a:rPr lang="vi-VN" altLang="en-US" sz="2800" b="1" dirty="0">
                <a:solidFill>
                  <a:prstClr val="black"/>
                </a:solidFill>
                <a:latin typeface="Times New Roman" panose="02020603050405020304" pitchFamily="18" charset="0"/>
                <a:cs typeface="Times New Roman" panose="02020603050405020304" pitchFamily="18" charset="0"/>
              </a:rPr>
              <a:t>DẤU NGOẶC KÉP</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3" name="Arrow: Right 2">
            <a:extLst>
              <a:ext uri="{FF2B5EF4-FFF2-40B4-BE49-F238E27FC236}">
                <a16:creationId xmlns:a16="http://schemas.microsoft.com/office/drawing/2014/main" id="{FD8FD4EF-066E-D922-AD02-ADD837173CB2}"/>
              </a:ext>
            </a:extLst>
          </p:cNvPr>
          <p:cNvSpPr/>
          <p:nvPr/>
        </p:nvSpPr>
        <p:spPr>
          <a:xfrm>
            <a:off x="4164020" y="3071409"/>
            <a:ext cx="1387929" cy="6959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78664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48BD3-CD1A-D69B-7171-2E3145722D03}"/>
            </a:ext>
          </a:extLst>
        </p:cNvPr>
        <p:cNvGrpSpPr/>
        <p:nvPr/>
      </p:nvGrpSpPr>
      <p:grpSpPr>
        <a:xfrm>
          <a:off x="0" y="0"/>
          <a:ext cx="0" cy="0"/>
          <a:chOff x="0" y="0"/>
          <a:chExt cx="0" cy="0"/>
        </a:xfrm>
      </p:grpSpPr>
      <p:sp>
        <p:nvSpPr>
          <p:cNvPr id="6" name="Rectangle 1">
            <a:extLst>
              <a:ext uri="{FF2B5EF4-FFF2-40B4-BE49-F238E27FC236}">
                <a16:creationId xmlns:a16="http://schemas.microsoft.com/office/drawing/2014/main" id="{5AB5ABC1-43AE-3487-2E17-39534182ACFE}"/>
              </a:ext>
            </a:extLst>
          </p:cNvPr>
          <p:cNvSpPr>
            <a:spLocks noChangeArrowheads="1"/>
          </p:cNvSpPr>
          <p:nvPr/>
        </p:nvSpPr>
        <p:spPr bwMode="auto">
          <a:xfrm>
            <a:off x="737060" y="754674"/>
            <a:ext cx="52351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defRPr/>
            </a:pPr>
            <a:r>
              <a:rPr lang="vi-VN" altLang="en-US" sz="2800" b="1" dirty="0">
                <a:solidFill>
                  <a:prstClr val="black"/>
                </a:solidFill>
                <a:latin typeface="Times New Roman" panose="02020603050405020304" pitchFamily="18" charset="0"/>
                <a:cs typeface="Times New Roman" panose="02020603050405020304" pitchFamily="18" charset="0"/>
              </a:rPr>
              <a:t>III. Đại từ</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D153038E-14D0-429B-79A7-2580C1D8AC25}"/>
              </a:ext>
            </a:extLst>
          </p:cNvPr>
          <p:cNvSpPr/>
          <p:nvPr/>
        </p:nvSpPr>
        <p:spPr>
          <a:xfrm>
            <a:off x="1228725" y="1871663"/>
            <a:ext cx="9486900" cy="11144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Đại từ nhân xưng, đó là những từ dùng để xưng hô trong hội thoại, được chia theo ngôi, số ít, số nhiều</a:t>
            </a:r>
          </a:p>
        </p:txBody>
      </p:sp>
      <p:sp>
        <p:nvSpPr>
          <p:cNvPr id="3" name="Rectangle 2">
            <a:extLst>
              <a:ext uri="{FF2B5EF4-FFF2-40B4-BE49-F238E27FC236}">
                <a16:creationId xmlns:a16="http://schemas.microsoft.com/office/drawing/2014/main" id="{9E10F590-3597-CB17-A204-31D6DAF57CB2}"/>
              </a:ext>
            </a:extLst>
          </p:cNvPr>
          <p:cNvSpPr/>
          <p:nvPr/>
        </p:nvSpPr>
        <p:spPr>
          <a:xfrm>
            <a:off x="1228725" y="3429000"/>
            <a:ext cx="8658225" cy="68580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285750" indent="-285750" algn="ctr">
              <a:buFont typeface="Courier New" panose="02070309020205020404" pitchFamily="49" charset="0"/>
              <a:buChar char="o"/>
            </a:pPr>
            <a:r>
              <a:rPr lang="vi-VN" dirty="0"/>
              <a:t>Đại từ chỉ ngôi thứ nhất (chỉ người nói): </a:t>
            </a:r>
            <a:r>
              <a:rPr lang="vi-VN" i="1" dirty="0"/>
              <a:t>tôi, ta, tớ, bọn tớ, chúng tôi, chúng ta,.....</a:t>
            </a:r>
          </a:p>
        </p:txBody>
      </p:sp>
      <p:sp>
        <p:nvSpPr>
          <p:cNvPr id="4" name="Rectangle 3">
            <a:extLst>
              <a:ext uri="{FF2B5EF4-FFF2-40B4-BE49-F238E27FC236}">
                <a16:creationId xmlns:a16="http://schemas.microsoft.com/office/drawing/2014/main" id="{1355DD52-4C31-50F4-4B02-D1675475C095}"/>
              </a:ext>
            </a:extLst>
          </p:cNvPr>
          <p:cNvSpPr/>
          <p:nvPr/>
        </p:nvSpPr>
        <p:spPr>
          <a:xfrm>
            <a:off x="1228725" y="4510087"/>
            <a:ext cx="8658225" cy="68580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Courier New" panose="02070309020205020404" pitchFamily="49" charset="0"/>
              <a:buChar char="o"/>
            </a:pPr>
            <a:r>
              <a:rPr lang="vi-VN" dirty="0"/>
              <a:t>Đại từ chỉ ngôi thứ hai (chỉ người nghe): cậu, các cậu,.....</a:t>
            </a:r>
            <a:endParaRPr lang="vi-VN" i="1" dirty="0"/>
          </a:p>
        </p:txBody>
      </p:sp>
      <p:sp>
        <p:nvSpPr>
          <p:cNvPr id="5" name="Rectangle 4">
            <a:extLst>
              <a:ext uri="{FF2B5EF4-FFF2-40B4-BE49-F238E27FC236}">
                <a16:creationId xmlns:a16="http://schemas.microsoft.com/office/drawing/2014/main" id="{B26D96C5-58C4-C5F9-B9B2-9BE0C8C59888}"/>
              </a:ext>
            </a:extLst>
          </p:cNvPr>
          <p:cNvSpPr/>
          <p:nvPr/>
        </p:nvSpPr>
        <p:spPr>
          <a:xfrm>
            <a:off x="1228725" y="5591174"/>
            <a:ext cx="8658225" cy="68580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285750" indent="-285750" algn="ctr">
              <a:buFont typeface="Courier New" panose="02070309020205020404" pitchFamily="49" charset="0"/>
              <a:buChar char="o"/>
            </a:pPr>
            <a:r>
              <a:rPr lang="vi-VN" dirty="0"/>
              <a:t>Đại từ ngôi thứ ba ( người được người ở ngôi thứ nhất và ngôi thứ hai nói tới): họ, nó, hắn, bọn họ, chúng nó,.....</a:t>
            </a:r>
            <a:endParaRPr lang="vi-VN" i="1" dirty="0"/>
          </a:p>
        </p:txBody>
      </p:sp>
    </p:spTree>
    <p:extLst>
      <p:ext uri="{BB962C8B-B14F-4D97-AF65-F5344CB8AC3E}">
        <p14:creationId xmlns:p14="http://schemas.microsoft.com/office/powerpoint/2010/main" val="357147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691805" y="912414"/>
            <a:ext cx="3196709" cy="523220"/>
          </a:xfrm>
          <a:prstGeom prst="rect">
            <a:avLst/>
          </a:prstGeom>
        </p:spPr>
        <p:txBody>
          <a:bodyPr wrap="none">
            <a:spAutoFit/>
          </a:bodyPr>
          <a:lstStyle/>
          <a:p>
            <a:pPr>
              <a:defRPr/>
            </a:pPr>
            <a:r>
              <a:rPr lang="en-US" sz="2800" b="1" dirty="0" err="1">
                <a:solidFill>
                  <a:srgbClr val="000000"/>
                </a:solidFill>
                <a:latin typeface="Times New Roman" panose="02020603050405020304" pitchFamily="18" charset="0"/>
                <a:ea typeface="Times New Roman" panose="02020603050405020304" pitchFamily="18" charset="0"/>
              </a:rPr>
              <a:t>Bài</a:t>
            </a:r>
            <a:r>
              <a:rPr lang="en-US" sz="2800" b="1" dirty="0">
                <a:solidFill>
                  <a:srgbClr val="000000"/>
                </a:solidFill>
                <a:latin typeface="Times New Roman" panose="02020603050405020304" pitchFamily="18" charset="0"/>
                <a:ea typeface="Times New Roman" panose="02020603050405020304" pitchFamily="18" charset="0"/>
              </a:rPr>
              <a:t> 1 SGK </a:t>
            </a:r>
            <a:r>
              <a:rPr lang="en-US" sz="2800" b="1" dirty="0" err="1">
                <a:solidFill>
                  <a:srgbClr val="000000"/>
                </a:solidFill>
                <a:latin typeface="Times New Roman" panose="02020603050405020304" pitchFamily="18" charset="0"/>
                <a:ea typeface="Times New Roman" panose="02020603050405020304" pitchFamily="18" charset="0"/>
              </a:rPr>
              <a:t>trang</a:t>
            </a:r>
            <a:r>
              <a:rPr lang="en-US" sz="2800" b="1" dirty="0">
                <a:solidFill>
                  <a:srgbClr val="000000"/>
                </a:solidFill>
                <a:latin typeface="Times New Roman" panose="02020603050405020304" pitchFamily="18" charset="0"/>
                <a:ea typeface="Times New Roman" panose="02020603050405020304" pitchFamily="18" charset="0"/>
              </a:rPr>
              <a:t> 47</a:t>
            </a:r>
            <a:endParaRPr lang="en-US" sz="2800" dirty="0">
              <a:solidFill>
                <a:prstClr val="black"/>
              </a:solidFill>
              <a:latin typeface="Calibri" panose="020F0502020204030204"/>
            </a:endParaRPr>
          </a:p>
        </p:txBody>
      </p:sp>
      <p:graphicFrame>
        <p:nvGraphicFramePr>
          <p:cNvPr id="2" name="Diagram 1"/>
          <p:cNvGraphicFramePr/>
          <p:nvPr/>
        </p:nvGraphicFramePr>
        <p:xfrm>
          <a:off x="2520878" y="2190763"/>
          <a:ext cx="7372483" cy="1415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nvGraphicFramePr>
        <p:xfrm>
          <a:off x="2578144" y="3431571"/>
          <a:ext cx="7372483" cy="14150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p:cNvGraphicFramePr/>
          <p:nvPr/>
        </p:nvGraphicFramePr>
        <p:xfrm>
          <a:off x="2578145" y="4672379"/>
          <a:ext cx="7372483" cy="141508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 name="Rectangle 5"/>
          <p:cNvSpPr/>
          <p:nvPr/>
        </p:nvSpPr>
        <p:spPr>
          <a:xfrm>
            <a:off x="2578144" y="1495036"/>
            <a:ext cx="6263253" cy="523220"/>
          </a:xfrm>
          <a:prstGeom prst="rect">
            <a:avLst/>
          </a:prstGeom>
        </p:spPr>
        <p:txBody>
          <a:bodyPr wrap="none">
            <a:spAutoFit/>
          </a:bodyPr>
          <a:lstStyle/>
          <a:p>
            <a:r>
              <a:rPr lang="en-US" sz="2800" dirty="0" err="1">
                <a:solidFill>
                  <a:schemeClr val="accent6">
                    <a:lumMod val="50000"/>
                  </a:schemeClr>
                </a:solidFill>
                <a:latin typeface="Times New Roman" panose="02020603050405020304" pitchFamily="18" charset="0"/>
                <a:ea typeface="Times New Roman" panose="02020603050405020304" pitchFamily="18" charset="0"/>
              </a:rPr>
              <a:t>Hình</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ảnh</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ẩn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dụ</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trong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bài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thơ</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Mây</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và</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sóng</a:t>
            </a:r>
            <a:endParaRPr lang="en-US" sz="2800" dirty="0">
              <a:solidFill>
                <a:schemeClr val="accent6">
                  <a:lumMod val="5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517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11" grpId="0">
        <p:bldAsOne/>
      </p:bldGraphic>
      <p:bldGraphic spid="12" grpId="0">
        <p:bldAsOne/>
      </p:bldGraphic>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2049" y="632171"/>
            <a:ext cx="5852243" cy="523220"/>
          </a:xfrm>
          <a:prstGeom prst="rect">
            <a:avLst/>
          </a:prstGeom>
        </p:spPr>
        <p:txBody>
          <a:bodyPr wrap="none">
            <a:spAutoFit/>
          </a:bodyPr>
          <a:lstStyle/>
          <a:p>
            <a:pPr algn="just">
              <a:defRPr/>
            </a:pPr>
            <a:r>
              <a:rPr lang="vi-VN" sz="2800" b="1" dirty="0">
                <a:solidFill>
                  <a:srgbClr val="000000"/>
                </a:solidFill>
                <a:latin typeface="Times New Roman" panose="02020603050405020304" pitchFamily="18" charset="0"/>
                <a:ea typeface="Calibri" panose="020F0502020204030204" pitchFamily="34" charset="0"/>
              </a:rPr>
              <a:t>THẢO LUẬN NHÓM – BÀI TẬP 2 :</a:t>
            </a:r>
            <a:endParaRPr lang="en-US" sz="2800" dirty="0">
              <a:solidFill>
                <a:prstClr val="black"/>
              </a:solidFill>
              <a:latin typeface="Times New Roman" panose="02020603050405020304" pitchFamily="18" charset="0"/>
              <a:ea typeface="Calibri" panose="020F0502020204030204" pitchFamily="34" charset="0"/>
            </a:endParaRPr>
          </a:p>
        </p:txBody>
      </p:sp>
      <p:sp>
        <p:nvSpPr>
          <p:cNvPr id="2" name="Rounded Rectangle 1"/>
          <p:cNvSpPr/>
          <p:nvPr/>
        </p:nvSpPr>
        <p:spPr>
          <a:xfrm>
            <a:off x="1692048" y="1796935"/>
            <a:ext cx="8807903" cy="23464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7030A0"/>
                </a:solidFill>
                <a:latin typeface="Times New Roman" panose="02020603050405020304" pitchFamily="18" charset="0"/>
                <a:cs typeface="Times New Roman" panose="02020603050405020304" pitchFamily="18" charset="0"/>
              </a:rPr>
              <a:t>Chia </a:t>
            </a:r>
            <a:r>
              <a:rPr lang="en-US" sz="4000" dirty="0" err="1">
                <a:solidFill>
                  <a:srgbClr val="7030A0"/>
                </a:solidFill>
                <a:latin typeface="Times New Roman" panose="02020603050405020304" pitchFamily="18" charset="0"/>
                <a:cs typeface="Times New Roman" panose="02020603050405020304" pitchFamily="18" charset="0"/>
              </a:rPr>
              <a:t>lớp</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thành</a:t>
            </a:r>
            <a:r>
              <a:rPr lang="en-US" sz="4000" dirty="0">
                <a:solidFill>
                  <a:srgbClr val="7030A0"/>
                </a:solidFill>
                <a:latin typeface="Times New Roman" panose="02020603050405020304" pitchFamily="18" charset="0"/>
                <a:cs typeface="Times New Roman" panose="02020603050405020304" pitchFamily="18" charset="0"/>
              </a:rPr>
              <a:t> 4 </a:t>
            </a:r>
            <a:r>
              <a:rPr lang="en-US" sz="4000" dirty="0" err="1">
                <a:solidFill>
                  <a:srgbClr val="7030A0"/>
                </a:solidFill>
                <a:latin typeface="Times New Roman" panose="02020603050405020304" pitchFamily="18" charset="0"/>
                <a:cs typeface="Times New Roman" panose="02020603050405020304" pitchFamily="18" charset="0"/>
              </a:rPr>
              <a:t>nhóm</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các</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nhóm</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thảo</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luận</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trong</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thời</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gian</a:t>
            </a:r>
            <a:r>
              <a:rPr lang="en-US" sz="4000" dirty="0">
                <a:solidFill>
                  <a:srgbClr val="7030A0"/>
                </a:solidFill>
                <a:latin typeface="Times New Roman" panose="02020603050405020304" pitchFamily="18" charset="0"/>
                <a:cs typeface="Times New Roman" panose="02020603050405020304" pitchFamily="18" charset="0"/>
              </a:rPr>
              <a:t> 3 </a:t>
            </a:r>
            <a:r>
              <a:rPr lang="en-US" sz="4000" dirty="0" err="1">
                <a:solidFill>
                  <a:srgbClr val="7030A0"/>
                </a:solidFill>
                <a:latin typeface="Times New Roman" panose="02020603050405020304" pitchFamily="18" charset="0"/>
                <a:cs typeface="Times New Roman" panose="02020603050405020304" pitchFamily="18" charset="0"/>
              </a:rPr>
              <a:t>phút</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hoàn</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thành</a:t>
            </a:r>
            <a:r>
              <a:rPr lang="en-US" sz="4000" dirty="0">
                <a:solidFill>
                  <a:srgbClr val="7030A0"/>
                </a:solidFill>
                <a:latin typeface="Times New Roman" panose="02020603050405020304" pitchFamily="18" charset="0"/>
                <a:cs typeface="Times New Roman" panose="02020603050405020304" pitchFamily="18" charset="0"/>
              </a:rPr>
              <a:t> </a:t>
            </a:r>
            <a:r>
              <a:rPr lang="vi-VN" sz="4000" dirty="0">
                <a:solidFill>
                  <a:srgbClr val="7030A0"/>
                </a:solidFill>
                <a:latin typeface="Times New Roman" panose="02020603050405020304" pitchFamily="18" charset="0"/>
                <a:cs typeface="Times New Roman" panose="02020603050405020304" pitchFamily="18" charset="0"/>
              </a:rPr>
              <a:t>bài tập trong SGK</a:t>
            </a:r>
            <a:endParaRPr lang="en-US" sz="4000" dirty="0">
              <a:solidFill>
                <a:srgbClr val="7030A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8413026" y="231466"/>
            <a:ext cx="1857375" cy="1847850"/>
          </a:xfrm>
          <a:prstGeom prst="rect">
            <a:avLst/>
          </a:prstGeom>
        </p:spPr>
      </p:pic>
    </p:spTree>
    <p:extLst>
      <p:ext uri="{BB962C8B-B14F-4D97-AF65-F5344CB8AC3E}">
        <p14:creationId xmlns:p14="http://schemas.microsoft.com/office/powerpoint/2010/main" val="338752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1339" y="231466"/>
            <a:ext cx="3196709" cy="523220"/>
          </a:xfrm>
          <a:prstGeom prst="rect">
            <a:avLst/>
          </a:prstGeom>
        </p:spPr>
        <p:txBody>
          <a:bodyPr wrap="none">
            <a:spAutoFit/>
          </a:bodyPr>
          <a:lstStyle/>
          <a:p>
            <a:pPr algn="just">
              <a:defRPr/>
            </a:pPr>
            <a:r>
              <a:rPr lang="en-US" sz="2800" b="1" dirty="0" err="1">
                <a:solidFill>
                  <a:srgbClr val="000000"/>
                </a:solidFill>
                <a:latin typeface="Times New Roman" panose="02020603050405020304" pitchFamily="18" charset="0"/>
                <a:ea typeface="Calibri" panose="020F0502020204030204" pitchFamily="34" charset="0"/>
              </a:rPr>
              <a:t>Bài</a:t>
            </a:r>
            <a:r>
              <a:rPr lang="en-US" sz="2800" b="1" dirty="0">
                <a:solidFill>
                  <a:srgbClr val="000000"/>
                </a:solidFill>
                <a:latin typeface="Times New Roman" panose="02020603050405020304" pitchFamily="18" charset="0"/>
                <a:ea typeface="Calibri" panose="020F0502020204030204" pitchFamily="34" charset="0"/>
              </a:rPr>
              <a:t> 2 SGK </a:t>
            </a:r>
            <a:r>
              <a:rPr lang="en-US" sz="2800" b="1" dirty="0" err="1">
                <a:solidFill>
                  <a:srgbClr val="000000"/>
                </a:solidFill>
                <a:latin typeface="Times New Roman" panose="02020603050405020304" pitchFamily="18" charset="0"/>
                <a:ea typeface="Calibri" panose="020F0502020204030204" pitchFamily="34" charset="0"/>
              </a:rPr>
              <a:t>trang</a:t>
            </a:r>
            <a:r>
              <a:rPr lang="en-US" sz="2800" b="1" dirty="0">
                <a:solidFill>
                  <a:srgbClr val="000000"/>
                </a:solidFill>
                <a:latin typeface="Times New Roman" panose="02020603050405020304" pitchFamily="18" charset="0"/>
                <a:ea typeface="Calibri" panose="020F0502020204030204" pitchFamily="34" charset="0"/>
              </a:rPr>
              <a:t> 47</a:t>
            </a:r>
            <a:endParaRPr lang="en-US" sz="2800" dirty="0">
              <a:solidFill>
                <a:prstClr val="black"/>
              </a:solidFill>
              <a:latin typeface="Times New Roman" panose="02020603050405020304" pitchFamily="18" charset="0"/>
              <a:ea typeface="Calibri" panose="020F0502020204030204" pitchFamily="34" charset="0"/>
            </a:endParaRPr>
          </a:p>
        </p:txBody>
      </p:sp>
      <p:sp>
        <p:nvSpPr>
          <p:cNvPr id="3" name="Rectangle 2"/>
          <p:cNvSpPr/>
          <p:nvPr/>
        </p:nvSpPr>
        <p:spPr>
          <a:xfrm>
            <a:off x="2133601" y="1066800"/>
            <a:ext cx="8724899" cy="2246769"/>
          </a:xfrm>
          <a:prstGeom prst="rect">
            <a:avLst/>
          </a:prstGeom>
        </p:spPr>
        <p:txBody>
          <a:bodyPr wrap="square">
            <a:spAutoFit/>
          </a:bodyPr>
          <a:lstStyle/>
          <a:p>
            <a:pPr marL="457200" indent="-457200" algn="just">
              <a:buFont typeface="Wingdings" panose="05000000000000000000" pitchFamily="2" charset="2"/>
              <a:buChar char="v"/>
            </a:pPr>
            <a:r>
              <a:rPr lang="en-US" sz="2800" dirty="0" err="1">
                <a:solidFill>
                  <a:schemeClr val="accent6">
                    <a:lumMod val="50000"/>
                  </a:schemeClr>
                </a:solidFill>
                <a:latin typeface="Times New Roman" panose="02020603050405020304" pitchFamily="18" charset="0"/>
                <a:ea typeface="Calibri" panose="020F0502020204030204" pitchFamily="34" charset="0"/>
              </a:rPr>
              <a:t>Biện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pháp</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tu</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từ</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ẩn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dụ</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được</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sử</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dụng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trong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hình</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ảnh</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a:solidFill>
                  <a:srgbClr val="FF0000"/>
                </a:solidFill>
                <a:latin typeface="Times New Roman" panose="02020603050405020304" pitchFamily="18" charset="0"/>
                <a:ea typeface="Calibri" panose="020F0502020204030204" pitchFamily="34" charset="0"/>
              </a:rPr>
              <a:t>“</a:t>
            </a:r>
            <a:r>
              <a:rPr lang="en-US" sz="2800" dirty="0" err="1">
                <a:solidFill>
                  <a:srgbClr val="FF0000"/>
                </a:solidFill>
                <a:latin typeface="Times New Roman" panose="02020603050405020304" pitchFamily="18" charset="0"/>
                <a:ea typeface="Calibri" panose="020F0502020204030204" pitchFamily="34" charset="0"/>
              </a:rPr>
              <a:t>bình</a:t>
            </a:r>
            <a:r>
              <a:rPr lang="en-US" sz="2800" dirty="0">
                <a:solidFill>
                  <a:srgbClr val="FF0000"/>
                </a:solidFill>
                <a:latin typeface="Times New Roman" panose="02020603050405020304" pitchFamily="18" charset="0"/>
                <a:ea typeface="Calibri" panose="020F0502020204030204" pitchFamily="34" charset="0"/>
              </a:rPr>
              <a:t> minh </a:t>
            </a:r>
            <a:r>
              <a:rPr lang="en-US" sz="2800" dirty="0" err="1">
                <a:solidFill>
                  <a:srgbClr val="FF0000"/>
                </a:solidFill>
                <a:latin typeface="Times New Roman" panose="02020603050405020304" pitchFamily="18" charset="0"/>
                <a:ea typeface="Calibri" panose="020F0502020204030204" pitchFamily="34" charset="0"/>
              </a:rPr>
              <a:t>vàng</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đã</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mở</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ra</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một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không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gian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ngập</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tràn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ánh</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sáng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mặt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trời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rực</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rỡ</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lấp</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lánh</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ánh</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sáng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chan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hòa</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khắp</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không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trung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dát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vàng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vạn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vật</a:t>
            </a:r>
            <a:r>
              <a:rPr lang="en-US" sz="2800" dirty="0">
                <a:solidFill>
                  <a:schemeClr val="accent6">
                    <a:lumMod val="50000"/>
                  </a:schemeClr>
                </a:solidFill>
                <a:latin typeface="Times New Roman" panose="02020603050405020304" pitchFamily="18" charset="0"/>
                <a:ea typeface="Calibri" panose="020F0502020204030204" pitchFamily="34" charset="0"/>
              </a:rPr>
              <a:t>, qua </a:t>
            </a:r>
            <a:r>
              <a:rPr lang="en-US" sz="2800" dirty="0" err="1">
                <a:solidFill>
                  <a:schemeClr val="accent6">
                    <a:lumMod val="50000"/>
                  </a:schemeClr>
                </a:solidFill>
                <a:latin typeface="Times New Roman" panose="02020603050405020304" pitchFamily="18" charset="0"/>
                <a:ea typeface="Calibri" panose="020F0502020204030204" pitchFamily="34" charset="0"/>
              </a:rPr>
              <a:t>đó</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gợi</a:t>
            </a:r>
            <a:r>
              <a:rPr lang="en-US" sz="2800" dirty="0">
                <a:solidFill>
                  <a:schemeClr val="accent6">
                    <a:lumMod val="50000"/>
                  </a:schemeClr>
                </a:solidFill>
                <a:latin typeface="Times New Roman" panose="02020603050405020304" pitchFamily="18" charset="0"/>
                <a:ea typeface="Calibri" panose="020F0502020204030204" pitchFamily="34" charset="0"/>
              </a:rPr>
              <a:t> ý </a:t>
            </a:r>
            <a:r>
              <a:rPr lang="en-US" sz="2800" dirty="0" err="1">
                <a:solidFill>
                  <a:schemeClr val="accent6">
                    <a:lumMod val="50000"/>
                  </a:schemeClr>
                </a:solidFill>
                <a:latin typeface="Times New Roman" panose="02020603050405020304" pitchFamily="18" charset="0"/>
                <a:ea typeface="Calibri" panose="020F0502020204030204" pitchFamily="34" charset="0"/>
              </a:rPr>
              <a:t>nghĩa</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về</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sự</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quý</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giá</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của</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mỗi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khoảnh</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khắc</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thời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gian</a:t>
            </a:r>
            <a:r>
              <a:rPr lang="en-US" sz="2800" dirty="0">
                <a:solidFill>
                  <a:schemeClr val="accent6">
                    <a:lumMod val="50000"/>
                  </a:schemeClr>
                </a:solidFill>
                <a:latin typeface="Times New Roman" panose="02020603050405020304" pitchFamily="18" charset="0"/>
                <a:ea typeface="Calibri" panose="020F0502020204030204" pitchFamily="34" charset="0"/>
              </a:rPr>
              <a:t>.</a:t>
            </a:r>
          </a:p>
        </p:txBody>
      </p:sp>
      <p:sp>
        <p:nvSpPr>
          <p:cNvPr id="2" name="Rectangle 1">
            <a:extLst>
              <a:ext uri="{FF2B5EF4-FFF2-40B4-BE49-F238E27FC236}">
                <a16:creationId xmlns:a16="http://schemas.microsoft.com/office/drawing/2014/main" id="{1A8ED048-FA8F-C940-4CC5-8673B067B8E2}"/>
              </a:ext>
            </a:extLst>
          </p:cNvPr>
          <p:cNvSpPr/>
          <p:nvPr/>
        </p:nvSpPr>
        <p:spPr>
          <a:xfrm>
            <a:off x="2133601" y="3729097"/>
            <a:ext cx="7848600" cy="2062103"/>
          </a:xfrm>
          <a:prstGeom prst="rect">
            <a:avLst/>
          </a:prstGeom>
        </p:spPr>
        <p:txBody>
          <a:bodyPr wrap="square">
            <a:spAutoFit/>
          </a:bodyPr>
          <a:lstStyle/>
          <a:p>
            <a:pPr marL="457200" indent="-457200" algn="just">
              <a:buFont typeface="Wingdings" panose="05000000000000000000" pitchFamily="2" charset="2"/>
              <a:buChar char="v"/>
            </a:pPr>
            <a:r>
              <a:rPr lang="en-US" sz="3200" dirty="0" err="1">
                <a:solidFill>
                  <a:schemeClr val="accent6">
                    <a:lumMod val="50000"/>
                  </a:schemeClr>
                </a:solidFill>
                <a:latin typeface="Times New Roman" panose="02020603050405020304" pitchFamily="18" charset="0"/>
                <a:ea typeface="Calibri" panose="020F0502020204030204" pitchFamily="34" charset="0"/>
              </a:rPr>
              <a:t>Vầng</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trăng</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trong</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thế</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giới</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của</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những</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người</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trên</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mây</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là</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a:solidFill>
                  <a:srgbClr val="FF0000"/>
                </a:solidFill>
                <a:latin typeface="Times New Roman" panose="02020603050405020304" pitchFamily="18" charset="0"/>
                <a:ea typeface="Calibri" panose="020F0502020204030204" pitchFamily="34" charset="0"/>
              </a:rPr>
              <a:t>“</a:t>
            </a:r>
            <a:r>
              <a:rPr lang="en-US" sz="3200" dirty="0" err="1">
                <a:solidFill>
                  <a:srgbClr val="FF0000"/>
                </a:solidFill>
                <a:latin typeface="Times New Roman" panose="02020603050405020304" pitchFamily="18" charset="0"/>
                <a:ea typeface="Calibri" panose="020F0502020204030204" pitchFamily="34" charset="0"/>
              </a:rPr>
              <a:t>vầng</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trăng</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bạc</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Biện</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pháp</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tu</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từ</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ẩn</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dụ</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đã</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mĩ</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lệ</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hóa</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vẻ</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đẹp</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của</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vầng</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trăng</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sáng</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lấp</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lánh</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như</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một</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chiếc</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đĩa</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bằng</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bạc</a:t>
            </a:r>
            <a:endParaRPr lang="en-US" sz="3200" dirty="0">
              <a:solidFill>
                <a:schemeClr val="accent6">
                  <a:lumMod val="50000"/>
                </a:schemeClr>
              </a:solidFill>
              <a:latin typeface="Times New Roman" panose="02020603050405020304" pitchFamily="18" charset="0"/>
              <a:ea typeface="Calibri" panose="020F0502020204030204" pitchFamily="34" charset="0"/>
            </a:endParaRPr>
          </a:p>
        </p:txBody>
      </p:sp>
      <p:pic>
        <p:nvPicPr>
          <p:cNvPr id="5" name="Picture 4">
            <a:extLst>
              <a:ext uri="{FF2B5EF4-FFF2-40B4-BE49-F238E27FC236}">
                <a16:creationId xmlns:a16="http://schemas.microsoft.com/office/drawing/2014/main" id="{5351AB8E-49D5-EAD0-359F-E7D44F03C620}"/>
              </a:ext>
            </a:extLst>
          </p:cNvPr>
          <p:cNvPicPr>
            <a:picLocks noChangeAspect="1"/>
          </p:cNvPicPr>
          <p:nvPr/>
        </p:nvPicPr>
        <p:blipFill>
          <a:blip r:embed="rId3"/>
          <a:stretch>
            <a:fillRect/>
          </a:stretch>
        </p:blipFill>
        <p:spPr>
          <a:xfrm>
            <a:off x="1801339" y="754686"/>
            <a:ext cx="9497785" cy="6172200"/>
          </a:xfrm>
          <a:prstGeom prst="rect">
            <a:avLst/>
          </a:prstGeom>
        </p:spPr>
      </p:pic>
      <p:sp>
        <p:nvSpPr>
          <p:cNvPr id="6" name="Rectangle 5">
            <a:extLst>
              <a:ext uri="{FF2B5EF4-FFF2-40B4-BE49-F238E27FC236}">
                <a16:creationId xmlns:a16="http://schemas.microsoft.com/office/drawing/2014/main" id="{26429EBD-94BE-FEF7-B49E-65E854111A22}"/>
              </a:ext>
            </a:extLst>
          </p:cNvPr>
          <p:cNvSpPr/>
          <p:nvPr/>
        </p:nvSpPr>
        <p:spPr>
          <a:xfrm>
            <a:off x="3419377" y="1592888"/>
            <a:ext cx="5221877" cy="4031873"/>
          </a:xfrm>
          <a:prstGeom prst="rect">
            <a:avLst/>
          </a:prstGeom>
        </p:spPr>
        <p:txBody>
          <a:bodyPr wrap="square">
            <a:spAutoFit/>
          </a:bodyPr>
          <a:lstStyle/>
          <a:p>
            <a:pPr marL="457200" indent="-457200" algn="just">
              <a:buFont typeface="Wingdings" panose="05000000000000000000" pitchFamily="2" charset="2"/>
              <a:buChar char="v"/>
            </a:pPr>
            <a:r>
              <a:rPr lang="en-US" sz="3200" dirty="0" err="1">
                <a:solidFill>
                  <a:schemeClr val="accent6">
                    <a:lumMod val="50000"/>
                  </a:schemeClr>
                </a:solidFill>
                <a:latin typeface="Times New Roman" panose="02020603050405020304" pitchFamily="18" charset="0"/>
                <a:ea typeface="Calibri" panose="020F0502020204030204" pitchFamily="34" charset="0"/>
              </a:rPr>
              <a:t>Những</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hình</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ảnh</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ẩn</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dụ</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mở</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ra</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không</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gian</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thiên</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nhiên</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rực</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rỡ</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lấp</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lánh</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ánh</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sáng</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sắc</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màu</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vô</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cùng</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quyến</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rũ</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khơi</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dậy</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tình</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yêu</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thiên</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nhiên</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và</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sự</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trân</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trọng</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mỗi</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khoảnh</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khắc</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quý</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giá</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của</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cuộc</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sống</a:t>
            </a:r>
            <a:r>
              <a:rPr lang="en-US" sz="3200" dirty="0">
                <a:solidFill>
                  <a:schemeClr val="accent6">
                    <a:lumMod val="50000"/>
                  </a:schemeClr>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262882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52600" y="786544"/>
            <a:ext cx="8915400" cy="6071456"/>
          </a:xfrm>
          <a:prstGeom prst="rect">
            <a:avLst/>
          </a:prstGeom>
        </p:spPr>
      </p:pic>
      <p:sp>
        <p:nvSpPr>
          <p:cNvPr id="6" name="Rectangle 5"/>
          <p:cNvSpPr/>
          <p:nvPr/>
        </p:nvSpPr>
        <p:spPr>
          <a:xfrm>
            <a:off x="3813267" y="1310538"/>
            <a:ext cx="3196709" cy="523220"/>
          </a:xfrm>
          <a:prstGeom prst="rect">
            <a:avLst/>
          </a:prstGeom>
        </p:spPr>
        <p:txBody>
          <a:bodyPr wrap="none">
            <a:spAutoFit/>
          </a:bodyPr>
          <a:lstStyle/>
          <a:p>
            <a:pPr algn="just">
              <a:defRPr/>
            </a:pPr>
            <a:r>
              <a:rPr lang="en-US" sz="2800" b="1" dirty="0" err="1">
                <a:solidFill>
                  <a:srgbClr val="000000"/>
                </a:solidFill>
                <a:latin typeface="Times New Roman" panose="02020603050405020304" pitchFamily="18" charset="0"/>
                <a:ea typeface="Calibri" panose="020F0502020204030204" pitchFamily="34" charset="0"/>
              </a:rPr>
              <a:t>Bài</a:t>
            </a:r>
            <a:r>
              <a:rPr lang="en-US" sz="2800" b="1" dirty="0">
                <a:solidFill>
                  <a:srgbClr val="000000"/>
                </a:solidFill>
                <a:latin typeface="Times New Roman" panose="02020603050405020304" pitchFamily="18" charset="0"/>
                <a:ea typeface="Calibri" panose="020F0502020204030204" pitchFamily="34" charset="0"/>
              </a:rPr>
              <a:t> 4 SGK </a:t>
            </a:r>
            <a:r>
              <a:rPr lang="en-US" sz="2800" b="1" dirty="0" err="1">
                <a:solidFill>
                  <a:srgbClr val="000000"/>
                </a:solidFill>
                <a:latin typeface="Times New Roman" panose="02020603050405020304" pitchFamily="18" charset="0"/>
                <a:ea typeface="Calibri" panose="020F0502020204030204" pitchFamily="34" charset="0"/>
              </a:rPr>
              <a:t>trang</a:t>
            </a:r>
            <a:r>
              <a:rPr lang="en-US" sz="2800" b="1" dirty="0">
                <a:solidFill>
                  <a:srgbClr val="000000"/>
                </a:solidFill>
                <a:latin typeface="Times New Roman" panose="02020603050405020304" pitchFamily="18" charset="0"/>
                <a:ea typeface="Calibri" panose="020F0502020204030204" pitchFamily="34" charset="0"/>
              </a:rPr>
              <a:t> 47</a:t>
            </a:r>
            <a:endParaRPr lang="en-US" sz="2800" dirty="0">
              <a:solidFill>
                <a:prstClr val="black"/>
              </a:solidFill>
              <a:latin typeface="Times New Roman" panose="02020603050405020304" pitchFamily="18" charset="0"/>
              <a:ea typeface="Calibri" panose="020F0502020204030204" pitchFamily="34" charset="0"/>
            </a:endParaRPr>
          </a:p>
        </p:txBody>
      </p:sp>
      <p:sp>
        <p:nvSpPr>
          <p:cNvPr id="3" name="Rectangle 2"/>
          <p:cNvSpPr/>
          <p:nvPr/>
        </p:nvSpPr>
        <p:spPr>
          <a:xfrm>
            <a:off x="3813266" y="1916595"/>
            <a:ext cx="4683532" cy="3539430"/>
          </a:xfrm>
          <a:prstGeom prst="rect">
            <a:avLst/>
          </a:prstGeom>
        </p:spPr>
        <p:txBody>
          <a:bodyPr wrap="square">
            <a:spAutoFit/>
          </a:bodyPr>
          <a:lstStyle/>
          <a:p>
            <a:pPr marL="285750" indent="-285750" algn="just">
              <a:buFont typeface="Wingdings" panose="05000000000000000000" pitchFamily="2" charset="2"/>
              <a:buChar char="v"/>
            </a:pP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Lời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dẫn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trực</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tiếp</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trong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bài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thơ</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Mây</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và</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sóng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là</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lời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của</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em</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bé</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của</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những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người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trên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i="1" dirty="0">
                <a:solidFill>
                  <a:schemeClr val="accent6">
                    <a:lumMod val="50000"/>
                  </a:schemeClr>
                </a:solidFill>
                <a:latin typeface="Times New Roman" panose="02020603050405020304" pitchFamily="18" charset="0"/>
                <a:ea typeface="Calibri" panose="020F0502020204030204" pitchFamily="34" charset="0"/>
              </a:rPr>
              <a:t>“</a:t>
            </a:r>
            <a:r>
              <a:rPr lang="en-US" sz="2800" i="1" dirty="0" err="1">
                <a:solidFill>
                  <a:schemeClr val="accent6">
                    <a:lumMod val="50000"/>
                  </a:schemeClr>
                </a:solidFill>
                <a:latin typeface="Times New Roman" panose="02020603050405020304" pitchFamily="18" charset="0"/>
                <a:ea typeface="Calibri" panose="020F0502020204030204" pitchFamily="34" charset="0"/>
              </a:rPr>
              <a:t>trên</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mây</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và</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những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người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i="1" dirty="0">
                <a:solidFill>
                  <a:schemeClr val="accent6">
                    <a:lumMod val="50000"/>
                  </a:schemeClr>
                </a:solidFill>
                <a:latin typeface="Times New Roman" panose="02020603050405020304" pitchFamily="18" charset="0"/>
                <a:ea typeface="Calibri" panose="020F0502020204030204" pitchFamily="34" charset="0"/>
              </a:rPr>
              <a:t>“</a:t>
            </a:r>
            <a:r>
              <a:rPr lang="en-US" sz="2800" i="1" dirty="0" err="1">
                <a:solidFill>
                  <a:schemeClr val="accent6">
                    <a:lumMod val="50000"/>
                  </a:schemeClr>
                </a:solidFill>
                <a:latin typeface="Times New Roman" panose="02020603050405020304" pitchFamily="18" charset="0"/>
                <a:ea typeface="Calibri" panose="020F0502020204030204" pitchFamily="34" charset="0"/>
              </a:rPr>
              <a:t>trong</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sóng</a:t>
            </a:r>
            <a:r>
              <a:rPr lang="en-US" sz="2800" i="1" dirty="0">
                <a:solidFill>
                  <a:schemeClr val="accent6">
                    <a:lumMod val="50000"/>
                  </a:schemeClr>
                </a:solidFill>
                <a:latin typeface="Times New Roman" panose="02020603050405020304" pitchFamily="18" charset="0"/>
                <a:ea typeface="Calibri" panose="020F0502020204030204" pitchFamily="34" charset="0"/>
              </a:rPr>
              <a:t>”.</a:t>
            </a:r>
            <a:endParaRPr lang="en-US" sz="2800" dirty="0">
              <a:solidFill>
                <a:schemeClr val="accent6">
                  <a:lumMod val="50000"/>
                </a:schemeClr>
              </a:solidFill>
              <a:latin typeface="Times New Roman" panose="02020603050405020304" pitchFamily="18" charset="0"/>
              <a:ea typeface="Calibri" panose="020F0502020204030204" pitchFamily="34" charset="0"/>
            </a:endParaRPr>
          </a:p>
          <a:p>
            <a:pPr marL="285750" indent="-285750" algn="just">
              <a:buFont typeface="Wingdings" panose="05000000000000000000" pitchFamily="2" charset="2"/>
              <a:buChar char="v"/>
            </a:pPr>
            <a:r>
              <a:rPr lang="en-US" sz="2800" b="1" dirty="0" err="1">
                <a:solidFill>
                  <a:srgbClr val="C00000"/>
                </a:solidFill>
                <a:latin typeface="Times New Roman" panose="02020603050405020304" pitchFamily="18" charset="0"/>
                <a:ea typeface="Calibri" panose="020F0502020204030204" pitchFamily="34" charset="0"/>
              </a:rPr>
              <a:t>Dấu</a:t>
            </a:r>
            <a:r>
              <a:rPr lang="en-US" sz="2800" b="1" dirty="0">
                <a:solidFill>
                  <a:srgbClr val="C00000"/>
                </a:solidFill>
                <a:latin typeface="Times New Roman" panose="02020603050405020304" pitchFamily="18" charset="0"/>
                <a:ea typeface="Calibri" panose="020F0502020204030204" pitchFamily="34" charset="0"/>
              </a:rPr>
              <a:t> </a:t>
            </a:r>
            <a:r>
              <a:rPr lang="en-US" sz="2800" b="1" dirty="0" err="1">
                <a:solidFill>
                  <a:srgbClr val="C00000"/>
                </a:solidFill>
                <a:latin typeface="Times New Roman" panose="02020603050405020304" pitchFamily="18" charset="0"/>
                <a:ea typeface="Calibri" panose="020F0502020204030204" pitchFamily="34" charset="0"/>
              </a:rPr>
              <a:t>câu</a:t>
            </a:r>
            <a:r>
              <a:rPr lang="en-US" sz="2800" b="1" dirty="0">
                <a:solidFill>
                  <a:srgbClr val="C00000"/>
                </a:solidFill>
                <a:latin typeface="Times New Roman" panose="02020603050405020304" pitchFamily="18" charset="0"/>
                <a:ea typeface="Calibri" panose="020F0502020204030204" pitchFamily="34" charset="0"/>
              </a:rPr>
              <a:t> </a:t>
            </a:r>
            <a:r>
              <a:rPr lang="en-US" sz="2800" b="1" dirty="0" err="1">
                <a:solidFill>
                  <a:srgbClr val="C00000"/>
                </a:solidFill>
                <a:latin typeface="Times New Roman" panose="02020603050405020304" pitchFamily="18" charset="0"/>
                <a:ea typeface="Calibri" panose="020F0502020204030204" pitchFamily="34" charset="0"/>
              </a:rPr>
              <a:t>được</a:t>
            </a:r>
            <a:r>
              <a:rPr lang="en-US" sz="2800" b="1" dirty="0">
                <a:solidFill>
                  <a:srgbClr val="C00000"/>
                </a:solidFill>
                <a:latin typeface="Times New Roman" panose="02020603050405020304" pitchFamily="18" charset="0"/>
                <a:ea typeface="Calibri" panose="020F0502020204030204" pitchFamily="34" charset="0"/>
              </a:rPr>
              <a:t> </a:t>
            </a:r>
            <a:r>
              <a:rPr lang="en-US" sz="2800" b="1" dirty="0" err="1">
                <a:solidFill>
                  <a:srgbClr val="C00000"/>
                </a:solidFill>
                <a:latin typeface="Times New Roman" panose="02020603050405020304" pitchFamily="18" charset="0"/>
                <a:ea typeface="Calibri" panose="020F0502020204030204" pitchFamily="34" charset="0"/>
              </a:rPr>
              <a:t>dùng</a:t>
            </a:r>
            <a:r>
              <a:rPr lang="en-US" sz="2800" b="1" dirty="0">
                <a:solidFill>
                  <a:srgbClr val="C00000"/>
                </a:solidFill>
                <a:latin typeface="Times New Roman" panose="02020603050405020304" pitchFamily="18" charset="0"/>
                <a:ea typeface="Calibri" panose="020F0502020204030204" pitchFamily="34" charset="0"/>
              </a:rPr>
              <a:t> </a:t>
            </a:r>
            <a:r>
              <a:rPr lang="en-US" sz="2800" b="1" dirty="0" err="1">
                <a:solidFill>
                  <a:srgbClr val="C00000"/>
                </a:solidFill>
                <a:latin typeface="Times New Roman" panose="02020603050405020304" pitchFamily="18" charset="0"/>
                <a:ea typeface="Calibri" panose="020F0502020204030204" pitchFamily="34" charset="0"/>
              </a:rPr>
              <a:t>để</a:t>
            </a:r>
            <a:r>
              <a:rPr lang="en-US" sz="2800" b="1" dirty="0">
                <a:solidFill>
                  <a:srgbClr val="C00000"/>
                </a:solidFill>
                <a:latin typeface="Times New Roman" panose="02020603050405020304" pitchFamily="18" charset="0"/>
                <a:ea typeface="Calibri" panose="020F0502020204030204" pitchFamily="34" charset="0"/>
              </a:rPr>
              <a:t> </a:t>
            </a:r>
            <a:r>
              <a:rPr lang="en-US" sz="2800" b="1" dirty="0" err="1">
                <a:solidFill>
                  <a:srgbClr val="C00000"/>
                </a:solidFill>
                <a:latin typeface="Times New Roman" panose="02020603050405020304" pitchFamily="18" charset="0"/>
                <a:ea typeface="Calibri" panose="020F0502020204030204" pitchFamily="34" charset="0"/>
              </a:rPr>
              <a:t>đánh</a:t>
            </a:r>
            <a:r>
              <a:rPr lang="en-US" sz="2800" b="1" dirty="0">
                <a:solidFill>
                  <a:srgbClr val="C00000"/>
                </a:solidFill>
                <a:latin typeface="Times New Roman" panose="02020603050405020304" pitchFamily="18" charset="0"/>
                <a:ea typeface="Calibri" panose="020F0502020204030204" pitchFamily="34" charset="0"/>
              </a:rPr>
              <a:t> </a:t>
            </a:r>
            <a:r>
              <a:rPr lang="en-US" sz="2800" b="1" dirty="0" err="1">
                <a:solidFill>
                  <a:srgbClr val="C00000"/>
                </a:solidFill>
                <a:latin typeface="Times New Roman" panose="02020603050405020304" pitchFamily="18" charset="0"/>
                <a:ea typeface="Calibri" panose="020F0502020204030204" pitchFamily="34" charset="0"/>
              </a:rPr>
              <a:t>dấu</a:t>
            </a:r>
            <a:r>
              <a:rPr lang="en-US" sz="2800" b="1" dirty="0">
                <a:solidFill>
                  <a:srgbClr val="C00000"/>
                </a:solidFill>
                <a:latin typeface="Times New Roman" panose="02020603050405020304" pitchFamily="18" charset="0"/>
                <a:ea typeface="Calibri" panose="020F0502020204030204" pitchFamily="34" charset="0"/>
              </a:rPr>
              <a:t> </a:t>
            </a:r>
            <a:r>
              <a:rPr lang="en-US" sz="2800" b="1" dirty="0" err="1">
                <a:solidFill>
                  <a:srgbClr val="C00000"/>
                </a:solidFill>
                <a:latin typeface="Times New Roman" panose="02020603050405020304" pitchFamily="18" charset="0"/>
                <a:ea typeface="Calibri" panose="020F0502020204030204" pitchFamily="34" charset="0"/>
              </a:rPr>
              <a:t>lời</a:t>
            </a:r>
            <a:r>
              <a:rPr lang="en-US" sz="2800" b="1" dirty="0">
                <a:solidFill>
                  <a:srgbClr val="C00000"/>
                </a:solidFill>
                <a:latin typeface="Times New Roman" panose="02020603050405020304" pitchFamily="18" charset="0"/>
                <a:ea typeface="Calibri" panose="020F0502020204030204" pitchFamily="34" charset="0"/>
              </a:rPr>
              <a:t> </a:t>
            </a:r>
            <a:r>
              <a:rPr lang="en-US" sz="2800" b="1" dirty="0" err="1">
                <a:solidFill>
                  <a:srgbClr val="C00000"/>
                </a:solidFill>
                <a:latin typeface="Times New Roman" panose="02020603050405020304" pitchFamily="18" charset="0"/>
                <a:ea typeface="Calibri" panose="020F0502020204030204" pitchFamily="34" charset="0"/>
              </a:rPr>
              <a:t>dẫn</a:t>
            </a:r>
            <a:r>
              <a:rPr lang="en-US" sz="2800" b="1" dirty="0">
                <a:solidFill>
                  <a:srgbClr val="C00000"/>
                </a:solidFill>
                <a:latin typeface="Times New Roman" panose="02020603050405020304" pitchFamily="18" charset="0"/>
                <a:ea typeface="Calibri" panose="020F0502020204030204" pitchFamily="34" charset="0"/>
              </a:rPr>
              <a:t> </a:t>
            </a:r>
            <a:r>
              <a:rPr lang="en-US" sz="2800" b="1" dirty="0" err="1">
                <a:solidFill>
                  <a:srgbClr val="C00000"/>
                </a:solidFill>
                <a:latin typeface="Times New Roman" panose="02020603050405020304" pitchFamily="18" charset="0"/>
                <a:ea typeface="Calibri" panose="020F0502020204030204" pitchFamily="34" charset="0"/>
              </a:rPr>
              <a:t>trực</a:t>
            </a:r>
            <a:r>
              <a:rPr lang="en-US" sz="2800" b="1" dirty="0">
                <a:solidFill>
                  <a:srgbClr val="C00000"/>
                </a:solidFill>
                <a:latin typeface="Times New Roman" panose="02020603050405020304" pitchFamily="18" charset="0"/>
                <a:ea typeface="Calibri" panose="020F0502020204030204" pitchFamily="34" charset="0"/>
              </a:rPr>
              <a:t> </a:t>
            </a:r>
            <a:r>
              <a:rPr lang="en-US" sz="2800" b="1" dirty="0" err="1">
                <a:solidFill>
                  <a:srgbClr val="C00000"/>
                </a:solidFill>
                <a:latin typeface="Times New Roman" panose="02020603050405020304" pitchFamily="18" charset="0"/>
                <a:ea typeface="Calibri" panose="020F0502020204030204" pitchFamily="34" charset="0"/>
              </a:rPr>
              <a:t>tiếp</a:t>
            </a:r>
            <a:r>
              <a:rPr lang="en-US" sz="2800" b="1" dirty="0">
                <a:solidFill>
                  <a:srgbClr val="C00000"/>
                </a:solidFill>
                <a:latin typeface="Times New Roman" panose="02020603050405020304" pitchFamily="18" charset="0"/>
                <a:ea typeface="Calibri" panose="020F0502020204030204" pitchFamily="34" charset="0"/>
              </a:rPr>
              <a:t> </a:t>
            </a:r>
            <a:r>
              <a:rPr lang="en-US" sz="2800" b="1" dirty="0" err="1">
                <a:solidFill>
                  <a:srgbClr val="C00000"/>
                </a:solidFill>
                <a:latin typeface="Times New Roman" panose="02020603050405020304" pitchFamily="18" charset="0"/>
                <a:ea typeface="Calibri" panose="020F0502020204030204" pitchFamily="34" charset="0"/>
              </a:rPr>
              <a:t>là</a:t>
            </a:r>
            <a:r>
              <a:rPr lang="en-US" sz="2800" b="1" dirty="0">
                <a:solidFill>
                  <a:srgbClr val="C00000"/>
                </a:solidFill>
                <a:latin typeface="Times New Roman" panose="02020603050405020304" pitchFamily="18" charset="0"/>
                <a:ea typeface="Calibri" panose="020F0502020204030204" pitchFamily="34" charset="0"/>
              </a:rPr>
              <a:t> </a:t>
            </a:r>
            <a:r>
              <a:rPr lang="en-US" sz="2800" b="1" dirty="0" err="1">
                <a:solidFill>
                  <a:srgbClr val="C00000"/>
                </a:solidFill>
                <a:latin typeface="Times New Roman" panose="02020603050405020304" pitchFamily="18" charset="0"/>
                <a:ea typeface="Calibri" panose="020F0502020204030204" pitchFamily="34" charset="0"/>
              </a:rPr>
              <a:t>dấu</a:t>
            </a:r>
            <a:r>
              <a:rPr lang="en-US" sz="2800" b="1" dirty="0">
                <a:solidFill>
                  <a:srgbClr val="C00000"/>
                </a:solidFill>
                <a:latin typeface="Times New Roman" panose="02020603050405020304" pitchFamily="18" charset="0"/>
                <a:ea typeface="Calibri" panose="020F0502020204030204" pitchFamily="34" charset="0"/>
              </a:rPr>
              <a:t> </a:t>
            </a:r>
            <a:r>
              <a:rPr lang="en-US" sz="2800" b="1" dirty="0" err="1">
                <a:solidFill>
                  <a:srgbClr val="C00000"/>
                </a:solidFill>
                <a:latin typeface="Times New Roman" panose="02020603050405020304" pitchFamily="18" charset="0"/>
                <a:ea typeface="Calibri" panose="020F0502020204030204" pitchFamily="34" charset="0"/>
              </a:rPr>
              <a:t>ngoặc</a:t>
            </a:r>
            <a:r>
              <a:rPr lang="en-US" sz="2800" b="1" dirty="0">
                <a:solidFill>
                  <a:srgbClr val="C00000"/>
                </a:solidFill>
                <a:latin typeface="Times New Roman" panose="02020603050405020304" pitchFamily="18" charset="0"/>
                <a:ea typeface="Calibri" panose="020F0502020204030204" pitchFamily="34" charset="0"/>
              </a:rPr>
              <a:t> </a:t>
            </a:r>
            <a:r>
              <a:rPr lang="en-US" sz="2800" b="1" dirty="0" err="1">
                <a:solidFill>
                  <a:srgbClr val="C00000"/>
                </a:solidFill>
                <a:latin typeface="Times New Roman" panose="02020603050405020304" pitchFamily="18" charset="0"/>
                <a:ea typeface="Calibri" panose="020F0502020204030204" pitchFamily="34" charset="0"/>
              </a:rPr>
              <a:t>kép</a:t>
            </a:r>
            <a:endParaRPr lang="en-US" sz="2800" dirty="0">
              <a:solidFill>
                <a:srgbClr val="C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8037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B5235A9-152D-73B1-AC23-052EB663F908}"/>
              </a:ext>
            </a:extLst>
          </p:cNvPr>
          <p:cNvSpPr/>
          <p:nvPr/>
        </p:nvSpPr>
        <p:spPr>
          <a:xfrm>
            <a:off x="0" y="0"/>
            <a:ext cx="12192000"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3" name="Rectangle 2"/>
          <p:cNvSpPr/>
          <p:nvPr/>
        </p:nvSpPr>
        <p:spPr>
          <a:xfrm>
            <a:off x="756770" y="324504"/>
            <a:ext cx="3196709" cy="523220"/>
          </a:xfrm>
          <a:prstGeom prst="rect">
            <a:avLst/>
          </a:prstGeom>
        </p:spPr>
        <p:txBody>
          <a:bodyPr wrap="none">
            <a:spAutoFit/>
          </a:bodyPr>
          <a:lstStyle/>
          <a:p>
            <a:pPr algn="just"/>
            <a:r>
              <a:rPr lang="en-US" sz="2800" b="1" dirty="0" err="1">
                <a:solidFill>
                  <a:srgbClr val="7030A0"/>
                </a:solidFill>
                <a:latin typeface="Times New Roman" panose="02020603050405020304" pitchFamily="18" charset="0"/>
                <a:ea typeface="Calibri" panose="020F0502020204030204" pitchFamily="34" charset="0"/>
              </a:rPr>
              <a:t>Bài</a:t>
            </a:r>
            <a:r>
              <a:rPr lang="en-US" sz="2800" b="1" dirty="0">
                <a:solidFill>
                  <a:srgbClr val="7030A0"/>
                </a:solidFill>
                <a:latin typeface="Times New Roman" panose="02020603050405020304" pitchFamily="18" charset="0"/>
                <a:ea typeface="Calibri" panose="020F0502020204030204" pitchFamily="34" charset="0"/>
              </a:rPr>
              <a:t> 5 SGK </a:t>
            </a:r>
            <a:r>
              <a:rPr lang="en-US" sz="2800" b="1" dirty="0" err="1">
                <a:solidFill>
                  <a:srgbClr val="7030A0"/>
                </a:solidFill>
                <a:latin typeface="Times New Roman" panose="02020603050405020304" pitchFamily="18" charset="0"/>
                <a:ea typeface="Calibri" panose="020F0502020204030204" pitchFamily="34" charset="0"/>
              </a:rPr>
              <a:t>trang</a:t>
            </a:r>
            <a:r>
              <a:rPr lang="en-US" sz="2800" b="1" dirty="0">
                <a:solidFill>
                  <a:srgbClr val="7030A0"/>
                </a:solidFill>
                <a:latin typeface="Times New Roman" panose="02020603050405020304" pitchFamily="18" charset="0"/>
                <a:ea typeface="Calibri" panose="020F0502020204030204" pitchFamily="34" charset="0"/>
              </a:rPr>
              <a:t> 47</a:t>
            </a:r>
            <a:endParaRPr lang="en-US" sz="2800" dirty="0">
              <a:solidFill>
                <a:srgbClr val="7030A0"/>
              </a:solidFill>
              <a:latin typeface="Times New Roman" panose="02020603050405020304" pitchFamily="18" charset="0"/>
              <a:ea typeface="Calibri" panose="020F0502020204030204" pitchFamily="34" charset="0"/>
            </a:endParaRPr>
          </a:p>
        </p:txBody>
      </p:sp>
      <p:sp>
        <p:nvSpPr>
          <p:cNvPr id="5" name="Rectangle: Rounded Corners 4">
            <a:extLst>
              <a:ext uri="{FF2B5EF4-FFF2-40B4-BE49-F238E27FC236}">
                <a16:creationId xmlns:a16="http://schemas.microsoft.com/office/drawing/2014/main" id="{784A319F-FC9C-43D2-7B14-6B89AA379E72}"/>
              </a:ext>
            </a:extLst>
          </p:cNvPr>
          <p:cNvSpPr/>
          <p:nvPr/>
        </p:nvSpPr>
        <p:spPr>
          <a:xfrm>
            <a:off x="4186238" y="1271588"/>
            <a:ext cx="3386137" cy="10287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dirty="0"/>
              <a:t>(Bọn tớ)- Đại từ nhân xưng ngôi thứ nhất số nhiều</a:t>
            </a:r>
          </a:p>
        </p:txBody>
      </p:sp>
      <p:sp>
        <p:nvSpPr>
          <p:cNvPr id="6" name="Rectangle: Rounded Corners 5">
            <a:extLst>
              <a:ext uri="{FF2B5EF4-FFF2-40B4-BE49-F238E27FC236}">
                <a16:creationId xmlns:a16="http://schemas.microsoft.com/office/drawing/2014/main" id="{50005F99-25C7-763D-2A68-757165C4BC12}"/>
              </a:ext>
            </a:extLst>
          </p:cNvPr>
          <p:cNvSpPr/>
          <p:nvPr/>
        </p:nvSpPr>
        <p:spPr>
          <a:xfrm>
            <a:off x="4186238" y="4557713"/>
            <a:ext cx="3386137" cy="10287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dirty="0"/>
              <a:t>Không bao gồm người nghe</a:t>
            </a:r>
          </a:p>
          <a:p>
            <a:pPr algn="ctr"/>
            <a:r>
              <a:rPr lang="vi-VN" b="1" dirty="0">
                <a:solidFill>
                  <a:srgbClr val="FFFF00"/>
                </a:solidFill>
              </a:rPr>
              <a:t>( Em bé)</a:t>
            </a:r>
          </a:p>
        </p:txBody>
      </p:sp>
      <p:sp>
        <p:nvSpPr>
          <p:cNvPr id="8" name="Rectangle: Rounded Corners 7">
            <a:extLst>
              <a:ext uri="{FF2B5EF4-FFF2-40B4-BE49-F238E27FC236}">
                <a16:creationId xmlns:a16="http://schemas.microsoft.com/office/drawing/2014/main" id="{347DC631-2F25-FF1C-0730-4DA89AA03D61}"/>
              </a:ext>
            </a:extLst>
          </p:cNvPr>
          <p:cNvSpPr/>
          <p:nvPr/>
        </p:nvSpPr>
        <p:spPr>
          <a:xfrm>
            <a:off x="662055" y="2781301"/>
            <a:ext cx="3386137" cy="10287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dirty="0"/>
              <a:t>Những người ở trên mây</a:t>
            </a:r>
          </a:p>
        </p:txBody>
      </p:sp>
      <p:sp>
        <p:nvSpPr>
          <p:cNvPr id="9" name="Rectangle: Rounded Corners 8">
            <a:extLst>
              <a:ext uri="{FF2B5EF4-FFF2-40B4-BE49-F238E27FC236}">
                <a16:creationId xmlns:a16="http://schemas.microsoft.com/office/drawing/2014/main" id="{ED497AB7-006C-C98E-9D26-6AD9D5218847}"/>
              </a:ext>
            </a:extLst>
          </p:cNvPr>
          <p:cNvSpPr/>
          <p:nvPr/>
        </p:nvSpPr>
        <p:spPr>
          <a:xfrm>
            <a:off x="8143808" y="2781301"/>
            <a:ext cx="3386137" cy="10287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dirty="0"/>
              <a:t>Những người ở trong sóng</a:t>
            </a:r>
          </a:p>
        </p:txBody>
      </p:sp>
      <p:cxnSp>
        <p:nvCxnSpPr>
          <p:cNvPr id="11" name="Straight Connector 10">
            <a:extLst>
              <a:ext uri="{FF2B5EF4-FFF2-40B4-BE49-F238E27FC236}">
                <a16:creationId xmlns:a16="http://schemas.microsoft.com/office/drawing/2014/main" id="{12655C45-1A73-C2A2-1079-214D340CA21A}"/>
              </a:ext>
            </a:extLst>
          </p:cNvPr>
          <p:cNvCxnSpPr>
            <a:stCxn id="5" idx="1"/>
            <a:endCxn id="8" idx="0"/>
          </p:cNvCxnSpPr>
          <p:nvPr/>
        </p:nvCxnSpPr>
        <p:spPr>
          <a:xfrm flipH="1">
            <a:off x="2355124" y="1785938"/>
            <a:ext cx="1831114" cy="995363"/>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DCC1AB2-481E-9399-CA8D-0AB4109C141D}"/>
              </a:ext>
            </a:extLst>
          </p:cNvPr>
          <p:cNvCxnSpPr>
            <a:stCxn id="5" idx="3"/>
            <a:endCxn id="9" idx="0"/>
          </p:cNvCxnSpPr>
          <p:nvPr/>
        </p:nvCxnSpPr>
        <p:spPr>
          <a:xfrm>
            <a:off x="7572375" y="1785938"/>
            <a:ext cx="2264502" cy="995363"/>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15FEFBE-9437-67DC-4325-EE6ACCAB0F90}"/>
              </a:ext>
            </a:extLst>
          </p:cNvPr>
          <p:cNvCxnSpPr>
            <a:stCxn id="9" idx="2"/>
            <a:endCxn id="6" idx="3"/>
          </p:cNvCxnSpPr>
          <p:nvPr/>
        </p:nvCxnSpPr>
        <p:spPr>
          <a:xfrm flipH="1">
            <a:off x="7572375" y="3810001"/>
            <a:ext cx="2264502" cy="12620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04A6276-0E7F-E360-7254-D7DABAE4650F}"/>
              </a:ext>
            </a:extLst>
          </p:cNvPr>
          <p:cNvCxnSpPr>
            <a:stCxn id="8" idx="2"/>
            <a:endCxn id="6" idx="1"/>
          </p:cNvCxnSpPr>
          <p:nvPr/>
        </p:nvCxnSpPr>
        <p:spPr>
          <a:xfrm>
            <a:off x="2355124" y="3810001"/>
            <a:ext cx="1831114" cy="1262062"/>
          </a:xfrm>
          <a:prstGeom prst="line">
            <a:avLst/>
          </a:prstGeom>
        </p:spPr>
        <p:style>
          <a:lnRef idx="2">
            <a:schemeClr val="accent1"/>
          </a:lnRef>
          <a:fillRef idx="0">
            <a:schemeClr val="accent1"/>
          </a:fillRef>
          <a:effectRef idx="1">
            <a:schemeClr val="accent1"/>
          </a:effectRef>
          <a:fontRef idx="minor">
            <a:schemeClr val="tx1"/>
          </a:fontRef>
        </p:style>
      </p:cxnSp>
      <p:pic>
        <p:nvPicPr>
          <p:cNvPr id="19" name="Picture 18" descr="A white cloud on a black background&#10;&#10;Description automatically generated">
            <a:extLst>
              <a:ext uri="{FF2B5EF4-FFF2-40B4-BE49-F238E27FC236}">
                <a16:creationId xmlns:a16="http://schemas.microsoft.com/office/drawing/2014/main" id="{52A36BBF-1C96-9E24-E793-C539062608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862" y="1341291"/>
            <a:ext cx="2487183" cy="2487183"/>
          </a:xfrm>
          <a:prstGeom prst="rect">
            <a:avLst/>
          </a:prstGeom>
        </p:spPr>
      </p:pic>
      <p:pic>
        <p:nvPicPr>
          <p:cNvPr id="22" name="Picture 21" descr="A blue wave with white foam&#10;&#10;Description automatically generated">
            <a:extLst>
              <a:ext uri="{FF2B5EF4-FFF2-40B4-BE49-F238E27FC236}">
                <a16:creationId xmlns:a16="http://schemas.microsoft.com/office/drawing/2014/main" id="{6DAF201E-4050-0E0D-5F03-5BD43554E9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8128" y="809645"/>
            <a:ext cx="3986213" cy="2595550"/>
          </a:xfrm>
          <a:prstGeom prst="rect">
            <a:avLst/>
          </a:prstGeom>
        </p:spPr>
      </p:pic>
    </p:spTree>
    <p:extLst>
      <p:ext uri="{BB962C8B-B14F-4D97-AF65-F5344CB8AC3E}">
        <p14:creationId xmlns:p14="http://schemas.microsoft.com/office/powerpoint/2010/main" val="340194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3476466A-1043-6C8D-5B73-527781F113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43274" y="2209800"/>
            <a:ext cx="2362200" cy="2438400"/>
          </a:xfrm>
          <a:noFill/>
        </p:spPr>
      </p:pic>
      <p:pic>
        <p:nvPicPr>
          <p:cNvPr id="20483" name="Picture 3">
            <a:extLst>
              <a:ext uri="{FF2B5EF4-FFF2-40B4-BE49-F238E27FC236}">
                <a16:creationId xmlns:a16="http://schemas.microsoft.com/office/drawing/2014/main" id="{8C89E704-0B9A-9512-6EDF-9386DC92A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6863" y="2209800"/>
            <a:ext cx="2514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a:extLst>
              <a:ext uri="{FF2B5EF4-FFF2-40B4-BE49-F238E27FC236}">
                <a16:creationId xmlns:a16="http://schemas.microsoft.com/office/drawing/2014/main" id="{84CF181F-0532-3588-E9C3-65D745E331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09800"/>
            <a:ext cx="251460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owchart: Decision 3">
            <a:extLst>
              <a:ext uri="{FF2B5EF4-FFF2-40B4-BE49-F238E27FC236}">
                <a16:creationId xmlns:a16="http://schemas.microsoft.com/office/drawing/2014/main" id="{0C0E1DE9-432C-B336-786A-B5C252A19159}"/>
              </a:ext>
            </a:extLst>
          </p:cNvPr>
          <p:cNvSpPr/>
          <p:nvPr/>
        </p:nvSpPr>
        <p:spPr>
          <a:xfrm>
            <a:off x="4419600" y="304800"/>
            <a:ext cx="3124200" cy="11430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en-US" sz="2800" b="1" dirty="0">
                <a:solidFill>
                  <a:schemeClr val="bg1"/>
                </a:solidFill>
              </a:rPr>
              <a:t>VẬN DỤNG</a:t>
            </a:r>
          </a:p>
        </p:txBody>
      </p:sp>
      <p:sp>
        <p:nvSpPr>
          <p:cNvPr id="6" name="Rounded Rectangle 5">
            <a:extLst>
              <a:ext uri="{FF2B5EF4-FFF2-40B4-BE49-F238E27FC236}">
                <a16:creationId xmlns:a16="http://schemas.microsoft.com/office/drawing/2014/main" id="{6CD4F2AC-EF01-FA81-FD4B-E00FDFCE6A3E}"/>
              </a:ext>
            </a:extLst>
          </p:cNvPr>
          <p:cNvSpPr/>
          <p:nvPr/>
        </p:nvSpPr>
        <p:spPr>
          <a:xfrm>
            <a:off x="490537" y="1295400"/>
            <a:ext cx="2514600" cy="457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err="1">
                <a:solidFill>
                  <a:schemeClr val="tx1"/>
                </a:solidFill>
                <a:latin typeface="Times New Roman" pitchFamily="18" charset="0"/>
                <a:cs typeface="Times New Roman" pitchFamily="18" charset="0"/>
              </a:rPr>
              <a:t>Phép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ẩn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dụ</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không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chỉ</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thể</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hiện</a:t>
            </a:r>
            <a:r>
              <a:rPr lang="en-US" sz="2000" dirty="0">
                <a:solidFill>
                  <a:schemeClr val="tx1"/>
                </a:solidFill>
                <a:latin typeface="Times New Roman" pitchFamily="18" charset="0"/>
                <a:cs typeface="Times New Roman" pitchFamily="18" charset="0"/>
              </a:rPr>
              <a:t> qua </a:t>
            </a:r>
            <a:r>
              <a:rPr lang="en-US" sz="2000" dirty="0" err="1">
                <a:solidFill>
                  <a:schemeClr val="tx1"/>
                </a:solidFill>
                <a:latin typeface="Times New Roman" pitchFamily="18" charset="0"/>
                <a:cs typeface="Times New Roman" pitchFamily="18" charset="0"/>
              </a:rPr>
              <a:t>ngôn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từ</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trong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tác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phẩm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văn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còn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được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thể</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hiện</a:t>
            </a:r>
            <a:r>
              <a:rPr lang="en-US" sz="2000" dirty="0">
                <a:solidFill>
                  <a:schemeClr val="tx1"/>
                </a:solidFill>
                <a:latin typeface="Times New Roman" pitchFamily="18" charset="0"/>
                <a:cs typeface="Times New Roman" pitchFamily="18" charset="0"/>
              </a:rPr>
              <a:t> qua </a:t>
            </a:r>
            <a:r>
              <a:rPr lang="en-US" sz="2000" dirty="0" err="1">
                <a:solidFill>
                  <a:schemeClr val="tx1"/>
                </a:solidFill>
                <a:latin typeface="Times New Roman" pitchFamily="18" charset="0"/>
                <a:cs typeface="Times New Roman" pitchFamily="18" charset="0"/>
              </a:rPr>
              <a:t>hình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ảnh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trong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những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bức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tranh</a:t>
            </a:r>
            <a:r>
              <a:rPr lang="en-US" sz="2000" dirty="0">
                <a:solidFill>
                  <a:schemeClr val="tx1"/>
                </a:solidFill>
                <a:latin typeface="Times New Roman" pitchFamily="18" charset="0"/>
                <a:cs typeface="Times New Roman" pitchFamily="18" charset="0"/>
              </a:rPr>
              <a:t>.</a:t>
            </a:r>
          </a:p>
          <a:p>
            <a:pPr algn="ctr" eaLnBrk="1" hangingPunct="1">
              <a:defRPr/>
            </a:pPr>
            <a:r>
              <a:rPr lang="en-US" sz="2000" dirty="0" err="1">
                <a:solidFill>
                  <a:schemeClr val="tx1"/>
                </a:solidFill>
                <a:latin typeface="Times New Roman" pitchFamily="18" charset="0"/>
                <a:cs typeface="Times New Roman" pitchFamily="18" charset="0"/>
              </a:rPr>
              <a:t>Hãy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quan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sát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bức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tranh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dưới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đây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thử</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đoán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những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hình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ảnh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trong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tranh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ẩn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dụ</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điều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gì</a:t>
            </a:r>
            <a:r>
              <a:rPr lang="en-US" sz="2000" dirty="0">
                <a:solidFill>
                  <a:schemeClr val="tx1"/>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0482"/>
                                        </p:tgtEl>
                                        <p:attrNameLst>
                                          <p:attrName>style.visibility</p:attrName>
                                        </p:attrNameLst>
                                      </p:cBhvr>
                                      <p:to>
                                        <p:strVal val="visible"/>
                                      </p:to>
                                    </p:set>
                                    <p:anim calcmode="lin" valueType="num">
                                      <p:cBhvr additive="base">
                                        <p:cTn id="18" dur="500" fill="hold"/>
                                        <p:tgtEl>
                                          <p:spTgt spid="20482"/>
                                        </p:tgtEl>
                                        <p:attrNameLst>
                                          <p:attrName>ppt_x</p:attrName>
                                        </p:attrNameLst>
                                      </p:cBhvr>
                                      <p:tavLst>
                                        <p:tav tm="0">
                                          <p:val>
                                            <p:strVal val="#ppt_x"/>
                                          </p:val>
                                        </p:tav>
                                        <p:tav tm="100000">
                                          <p:val>
                                            <p:strVal val="#ppt_x"/>
                                          </p:val>
                                        </p:tav>
                                      </p:tavLst>
                                    </p:anim>
                                    <p:anim calcmode="lin" valueType="num">
                                      <p:cBhvr additive="base">
                                        <p:cTn id="19"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20484"/>
                                        </p:tgtEl>
                                        <p:attrNameLst>
                                          <p:attrName>style.visibility</p:attrName>
                                        </p:attrNameLst>
                                      </p:cBhvr>
                                      <p:to>
                                        <p:strVal val="visible"/>
                                      </p:to>
                                    </p:set>
                                    <p:animEffect transition="in" filter="barn(inVertical)">
                                      <p:cBhvr>
                                        <p:cTn id="24" dur="500"/>
                                        <p:tgtEl>
                                          <p:spTgt spid="2048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nodeType="clickEffect">
                                  <p:stCondLst>
                                    <p:cond delay="0"/>
                                  </p:stCondLst>
                                  <p:childTnLst>
                                    <p:set>
                                      <p:cBhvr>
                                        <p:cTn id="28" dur="1" fill="hold">
                                          <p:stCondLst>
                                            <p:cond delay="0"/>
                                          </p:stCondLst>
                                        </p:cTn>
                                        <p:tgtEl>
                                          <p:spTgt spid="20483"/>
                                        </p:tgtEl>
                                        <p:attrNameLst>
                                          <p:attrName>style.visibility</p:attrName>
                                        </p:attrNameLst>
                                      </p:cBhvr>
                                      <p:to>
                                        <p:strVal val="visible"/>
                                      </p:to>
                                    </p:set>
                                    <p:animEffect transition="in" filter="circle(in)">
                                      <p:cBhvr>
                                        <p:cTn id="29"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659B9-7243-6D3A-9D21-CA44487646B2}"/>
              </a:ext>
            </a:extLst>
          </p:cNvPr>
          <p:cNvSpPr>
            <a:spLocks noGrp="1"/>
          </p:cNvSpPr>
          <p:nvPr>
            <p:ph type="title"/>
          </p:nvPr>
        </p:nvSpPr>
        <p:spPr/>
        <p:txBody>
          <a:bodyPr/>
          <a:lstStyle/>
          <a:p>
            <a:endParaRPr lang="en-US" dirty="0"/>
          </a:p>
        </p:txBody>
      </p:sp>
      <p:pic>
        <p:nvPicPr>
          <p:cNvPr id="1026" name="Picture 2">
            <a:extLst>
              <a:ext uri="{FF2B5EF4-FFF2-40B4-BE49-F238E27FC236}">
                <a16:creationId xmlns:a16="http://schemas.microsoft.com/office/drawing/2014/main" id="{D9ED4882-1E29-930D-CF7D-90AB3C7BDE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EC35EDC-A080-1234-6C51-B8E960653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056" y="-30223"/>
            <a:ext cx="7775848" cy="48138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4D9E211-F1DC-3E1C-680A-D87992BAE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688" y="0"/>
            <a:ext cx="9505056" cy="4797152"/>
          </a:xfrm>
          <a:prstGeom prst="rect">
            <a:avLst/>
          </a:prstGeom>
        </p:spPr>
      </p:pic>
      <p:sp>
        <p:nvSpPr>
          <p:cNvPr id="3" name="Rectangle 2">
            <a:extLst>
              <a:ext uri="{FF2B5EF4-FFF2-40B4-BE49-F238E27FC236}">
                <a16:creationId xmlns:a16="http://schemas.microsoft.com/office/drawing/2014/main" id="{1737947B-30BB-17BF-2237-9E851148EE39}"/>
              </a:ext>
            </a:extLst>
          </p:cNvPr>
          <p:cNvSpPr/>
          <p:nvPr/>
        </p:nvSpPr>
        <p:spPr>
          <a:xfrm>
            <a:off x="2775284" y="5148709"/>
            <a:ext cx="6753727" cy="7868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a:extLst>
              <a:ext uri="{FF2B5EF4-FFF2-40B4-BE49-F238E27FC236}">
                <a16:creationId xmlns:a16="http://schemas.microsoft.com/office/drawing/2014/main" id="{A47212E5-624A-0847-70A0-F71B4A4A74C4}"/>
              </a:ext>
            </a:extLst>
          </p:cNvPr>
          <p:cNvSpPr txBox="1"/>
          <p:nvPr/>
        </p:nvSpPr>
        <p:spPr>
          <a:xfrm>
            <a:off x="3036803" y="5071559"/>
            <a:ext cx="6984776" cy="830997"/>
          </a:xfrm>
          <a:prstGeom prst="rect">
            <a:avLst/>
          </a:prstGeom>
          <a:noFill/>
        </p:spPr>
        <p:txBody>
          <a:bodyPr wrap="squar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Bầu</a:t>
            </a:r>
            <a:r>
              <a:rPr kumimoji="0" lang="en-US" sz="2400" b="1" i="0" u="none" strike="noStrike" kern="1200" cap="none" spc="0" normalizeH="0" baseline="0" noProof="0" dirty="0">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ơi</a:t>
            </a:r>
            <a:r>
              <a:rPr kumimoji="0" lang="en-US" sz="2400" b="1" i="0" u="none" strike="noStrike" kern="1200" cap="none" spc="0" normalizeH="0" baseline="0" noProof="0" dirty="0">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thương</a:t>
            </a:r>
            <a:r>
              <a:rPr kumimoji="0" lang="en-US" sz="2400" b="1" i="0" u="none" strike="noStrike" kern="1200" cap="none" spc="0" normalizeH="0" baseline="0" noProof="0" dirty="0">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lấy</a:t>
            </a:r>
            <a:r>
              <a:rPr kumimoji="0" lang="en-US" sz="2400" b="1" i="0" u="none" strike="noStrike" kern="1200" cap="none" spc="0" normalizeH="0" baseline="0" noProof="0" dirty="0">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bí</a:t>
            </a:r>
            <a:r>
              <a:rPr kumimoji="0" lang="en-US" sz="2400" b="1" i="0" u="none" strike="noStrike" kern="1200" cap="none" spc="0" normalizeH="0" baseline="0" noProof="0" dirty="0">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cùng</a:t>
            </a:r>
            <a:r>
              <a:rPr kumimoji="0" lang="en-US" sz="2400" b="1" i="0" u="none" strike="noStrike" kern="1200" cap="none" spc="0" normalizeH="0" baseline="0" noProof="0" dirty="0">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a:t>
            </a:r>
          </a:p>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Tuy</a:t>
            </a:r>
            <a:r>
              <a:rPr kumimoji="0" lang="en-US" sz="2400" b="1" i="0" u="none" strike="noStrike" kern="1200" cap="none" spc="0" normalizeH="0" baseline="0" noProof="0" dirty="0">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rằng</a:t>
            </a:r>
            <a:r>
              <a:rPr kumimoji="0" lang="en-US" sz="2400" b="1" i="0" u="none" strike="noStrike" kern="1200" cap="none" spc="0" normalizeH="0" baseline="0" noProof="0" dirty="0">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khác</a:t>
            </a:r>
            <a:r>
              <a:rPr kumimoji="0" lang="en-US" sz="2400" b="1" i="0" u="none" strike="noStrike" kern="1200" cap="none" spc="0" normalizeH="0" baseline="0" noProof="0" dirty="0">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giống</a:t>
            </a:r>
            <a:r>
              <a:rPr kumimoji="0" lang="en-US" sz="2400" b="1" i="0" u="none" strike="noStrike" kern="1200" cap="none" spc="0" normalizeH="0" baseline="0" noProof="0" dirty="0">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nhưng</a:t>
            </a:r>
            <a:r>
              <a:rPr kumimoji="0" lang="en-US" sz="2400" b="1" i="0" u="none" strike="noStrike" kern="1200" cap="none" spc="0" normalizeH="0" baseline="0" noProof="0" dirty="0">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chung</a:t>
            </a:r>
            <a:r>
              <a:rPr kumimoji="0" lang="en-US" sz="2400" b="1" i="0" u="none" strike="noStrike" kern="1200" cap="none" spc="0" normalizeH="0" baseline="0" noProof="0" dirty="0">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một</a:t>
            </a:r>
            <a:r>
              <a:rPr kumimoji="0" lang="en-US" sz="2400" b="1" i="0" u="none" strike="noStrike" kern="1200" cap="none" spc="0" normalizeH="0" baseline="0" noProof="0" dirty="0">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giàn</a:t>
            </a:r>
            <a:r>
              <a:rPr kumimoji="0" lang="en-US" sz="2400" b="1" i="0" u="none" strike="noStrike" kern="1200" cap="none" spc="0" normalizeH="0" baseline="0" noProof="0" dirty="0">
                <a:ln>
                  <a:noFill/>
                </a:ln>
                <a:solidFill>
                  <a:schemeClr val="bg1"/>
                </a:solidFill>
                <a:effectLst/>
                <a:uLnTx/>
                <a:uFillTx/>
                <a:latin typeface="Times New Roman" panose="02020603050405020304" pitchFamily="18" charset="0"/>
                <a:ea typeface="方正静蕾简体"/>
                <a:cs typeface="Times New Roman" panose="02020603050405020304" pitchFamily="18" charset="0"/>
              </a:rPr>
              <a:t>.</a:t>
            </a:r>
          </a:p>
        </p:txBody>
      </p:sp>
    </p:spTree>
    <p:extLst>
      <p:ext uri="{BB962C8B-B14F-4D97-AF65-F5344CB8AC3E}">
        <p14:creationId xmlns:p14="http://schemas.microsoft.com/office/powerpoint/2010/main" val="191582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4763FD35-7DA1-8045-2758-EEB8FE21EE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4938" y="2411414"/>
            <a:ext cx="2362200" cy="2438400"/>
          </a:xfrm>
          <a:noFill/>
        </p:spPr>
      </p:pic>
      <p:pic>
        <p:nvPicPr>
          <p:cNvPr id="20483" name="Picture 3">
            <a:extLst>
              <a:ext uri="{FF2B5EF4-FFF2-40B4-BE49-F238E27FC236}">
                <a16:creationId xmlns:a16="http://schemas.microsoft.com/office/drawing/2014/main" id="{C52D1AE0-984D-23DB-1DAA-FD9DF8654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438400"/>
            <a:ext cx="2514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a:extLst>
              <a:ext uri="{FF2B5EF4-FFF2-40B4-BE49-F238E27FC236}">
                <a16:creationId xmlns:a16="http://schemas.microsoft.com/office/drawing/2014/main" id="{D1D7BA95-31D9-AF5B-99CD-36785F9266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3862" y="2411414"/>
            <a:ext cx="2514600"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owchart: Decision 3">
            <a:extLst>
              <a:ext uri="{FF2B5EF4-FFF2-40B4-BE49-F238E27FC236}">
                <a16:creationId xmlns:a16="http://schemas.microsoft.com/office/drawing/2014/main" id="{825A5C01-6D29-DDD9-2CA2-7FA89D15B5C4}"/>
              </a:ext>
            </a:extLst>
          </p:cNvPr>
          <p:cNvSpPr/>
          <p:nvPr/>
        </p:nvSpPr>
        <p:spPr>
          <a:xfrm>
            <a:off x="4419600" y="304800"/>
            <a:ext cx="3124200" cy="11430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en-US" sz="2800" b="1" dirty="0">
                <a:solidFill>
                  <a:schemeClr val="bg1"/>
                </a:solidFill>
              </a:rPr>
              <a:t>VẬN DỤNG</a:t>
            </a:r>
          </a:p>
        </p:txBody>
      </p:sp>
      <p:sp>
        <p:nvSpPr>
          <p:cNvPr id="5" name="Rounded Rectangle 4">
            <a:extLst>
              <a:ext uri="{FF2B5EF4-FFF2-40B4-BE49-F238E27FC236}">
                <a16:creationId xmlns:a16="http://schemas.microsoft.com/office/drawing/2014/main" id="{65316995-B7A2-0CB8-C029-00108F92E49E}"/>
              </a:ext>
            </a:extLst>
          </p:cNvPr>
          <p:cNvSpPr/>
          <p:nvPr/>
        </p:nvSpPr>
        <p:spPr>
          <a:xfrm>
            <a:off x="1358900" y="5191125"/>
            <a:ext cx="2514600" cy="9144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solidFill>
                  <a:schemeClr val="tx1"/>
                </a:solidFill>
              </a:rPr>
              <a:t>Mạng</a:t>
            </a:r>
            <a:r>
              <a:rPr lang="en-US" dirty="0">
                <a:solidFill>
                  <a:schemeClr val="tx1"/>
                </a:solidFill>
              </a:rPr>
              <a:t> </a:t>
            </a:r>
            <a:r>
              <a:rPr lang="en-US" dirty="0" err="1">
                <a:solidFill>
                  <a:schemeClr val="tx1"/>
                </a:solidFill>
              </a:rPr>
              <a:t>xã</a:t>
            </a:r>
            <a:r>
              <a:rPr lang="en-US" dirty="0">
                <a:solidFill>
                  <a:schemeClr val="tx1"/>
                </a:solidFill>
              </a:rPr>
              <a:t> </a:t>
            </a:r>
            <a:r>
              <a:rPr lang="en-US" dirty="0" err="1">
                <a:solidFill>
                  <a:schemeClr val="tx1"/>
                </a:solidFill>
              </a:rPr>
              <a:t>hội</a:t>
            </a:r>
            <a:r>
              <a:rPr lang="en-US" dirty="0">
                <a:solidFill>
                  <a:schemeClr val="tx1"/>
                </a:solidFill>
              </a:rPr>
              <a:t> </a:t>
            </a:r>
            <a:r>
              <a:rPr lang="en-US" dirty="0" err="1">
                <a:solidFill>
                  <a:schemeClr val="tx1"/>
                </a:solidFill>
              </a:rPr>
              <a:t>đã</a:t>
            </a:r>
            <a:r>
              <a:rPr lang="en-US" dirty="0">
                <a:solidFill>
                  <a:schemeClr val="tx1"/>
                </a:solidFill>
              </a:rPr>
              <a:t> </a:t>
            </a:r>
            <a:r>
              <a:rPr lang="en-US" dirty="0" err="1">
                <a:solidFill>
                  <a:schemeClr val="tx1"/>
                </a:solidFill>
              </a:rPr>
              <a:t>ngốn</a:t>
            </a:r>
            <a:r>
              <a:rPr lang="en-US" dirty="0">
                <a:solidFill>
                  <a:schemeClr val="tx1"/>
                </a:solidFill>
              </a:rPr>
              <a:t> </a:t>
            </a:r>
            <a:r>
              <a:rPr lang="en-US" dirty="0" err="1">
                <a:solidFill>
                  <a:schemeClr val="tx1"/>
                </a:solidFill>
              </a:rPr>
              <a:t>quá</a:t>
            </a:r>
            <a:r>
              <a:rPr lang="en-US" dirty="0">
                <a:solidFill>
                  <a:schemeClr val="tx1"/>
                </a:solidFill>
              </a:rPr>
              <a:t> </a:t>
            </a:r>
            <a:r>
              <a:rPr lang="en-US" dirty="0" err="1">
                <a:solidFill>
                  <a:schemeClr val="tx1"/>
                </a:solidFill>
              </a:rPr>
              <a:t>nhiều</a:t>
            </a:r>
            <a:r>
              <a:rPr lang="en-US" dirty="0">
                <a:solidFill>
                  <a:schemeClr val="tx1"/>
                </a:solidFill>
              </a:rPr>
              <a:t> </a:t>
            </a:r>
            <a:r>
              <a:rPr lang="en-US" dirty="0" err="1">
                <a:solidFill>
                  <a:schemeClr val="tx1"/>
                </a:solidFill>
              </a:rPr>
              <a:t>thời</a:t>
            </a:r>
            <a:r>
              <a:rPr lang="en-US" dirty="0">
                <a:solidFill>
                  <a:schemeClr val="tx1"/>
                </a:solidFill>
              </a:rPr>
              <a:t> </a:t>
            </a:r>
            <a:r>
              <a:rPr lang="en-US" dirty="0" err="1">
                <a:solidFill>
                  <a:schemeClr val="tx1"/>
                </a:solidFill>
              </a:rPr>
              <a:t>gian</a:t>
            </a:r>
            <a:r>
              <a:rPr lang="en-US" dirty="0">
                <a:solidFill>
                  <a:schemeClr val="tx1"/>
                </a:solidFill>
              </a:rPr>
              <a:t> </a:t>
            </a:r>
            <a:r>
              <a:rPr lang="en-US" dirty="0" err="1">
                <a:solidFill>
                  <a:schemeClr val="tx1"/>
                </a:solidFill>
              </a:rPr>
              <a:t>của</a:t>
            </a:r>
            <a:r>
              <a:rPr lang="en-US" dirty="0">
                <a:solidFill>
                  <a:schemeClr val="tx1"/>
                </a:solidFill>
              </a:rPr>
              <a:t> con </a:t>
            </a:r>
            <a:r>
              <a:rPr lang="en-US" dirty="0" err="1">
                <a:solidFill>
                  <a:schemeClr val="tx1"/>
                </a:solidFill>
              </a:rPr>
              <a:t>người</a:t>
            </a:r>
            <a:r>
              <a:rPr lang="en-US" dirty="0">
                <a:solidFill>
                  <a:schemeClr val="tx1"/>
                </a:solidFill>
              </a:rPr>
              <a:t>.</a:t>
            </a:r>
          </a:p>
        </p:txBody>
      </p:sp>
      <p:sp>
        <p:nvSpPr>
          <p:cNvPr id="10" name="Rounded Rectangle 9">
            <a:extLst>
              <a:ext uri="{FF2B5EF4-FFF2-40B4-BE49-F238E27FC236}">
                <a16:creationId xmlns:a16="http://schemas.microsoft.com/office/drawing/2014/main" id="{C245EDB2-9270-0B36-46C8-ED8B7D4C7B40}"/>
              </a:ext>
            </a:extLst>
          </p:cNvPr>
          <p:cNvSpPr/>
          <p:nvPr/>
        </p:nvSpPr>
        <p:spPr>
          <a:xfrm>
            <a:off x="4759325" y="5191125"/>
            <a:ext cx="2444750" cy="9144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Ô </a:t>
            </a:r>
            <a:r>
              <a:rPr lang="en-US" dirty="0" err="1">
                <a:solidFill>
                  <a:schemeClr val="tx1"/>
                </a:solidFill>
              </a:rPr>
              <a:t>nhiễm</a:t>
            </a:r>
            <a:r>
              <a:rPr lang="en-US" dirty="0">
                <a:solidFill>
                  <a:schemeClr val="tx1"/>
                </a:solidFill>
              </a:rPr>
              <a:t> </a:t>
            </a:r>
            <a:r>
              <a:rPr lang="en-US" dirty="0" err="1">
                <a:solidFill>
                  <a:schemeClr val="tx1"/>
                </a:solidFill>
              </a:rPr>
              <a:t>môi</a:t>
            </a:r>
            <a:r>
              <a:rPr lang="en-US" dirty="0">
                <a:solidFill>
                  <a:schemeClr val="tx1"/>
                </a:solidFill>
              </a:rPr>
              <a:t> </a:t>
            </a:r>
            <a:r>
              <a:rPr lang="en-US" dirty="0" err="1">
                <a:solidFill>
                  <a:schemeClr val="tx1"/>
                </a:solidFill>
              </a:rPr>
              <a:t>trường</a:t>
            </a:r>
            <a:r>
              <a:rPr lang="en-US" dirty="0">
                <a:solidFill>
                  <a:schemeClr val="tx1"/>
                </a:solidFill>
              </a:rPr>
              <a:t> </a:t>
            </a:r>
            <a:r>
              <a:rPr lang="en-US" dirty="0" err="1">
                <a:solidFill>
                  <a:schemeClr val="tx1"/>
                </a:solidFill>
              </a:rPr>
              <a:t>đã</a:t>
            </a:r>
            <a:r>
              <a:rPr lang="en-US" dirty="0">
                <a:solidFill>
                  <a:schemeClr val="tx1"/>
                </a:solidFill>
              </a:rPr>
              <a:t> </a:t>
            </a:r>
            <a:r>
              <a:rPr lang="en-US" dirty="0" err="1">
                <a:solidFill>
                  <a:schemeClr val="tx1"/>
                </a:solidFill>
              </a:rPr>
              <a:t>huỷ</a:t>
            </a:r>
            <a:r>
              <a:rPr lang="en-US" dirty="0">
                <a:solidFill>
                  <a:schemeClr val="tx1"/>
                </a:solidFill>
              </a:rPr>
              <a:t> </a:t>
            </a:r>
            <a:r>
              <a:rPr lang="en-US" dirty="0" err="1">
                <a:solidFill>
                  <a:schemeClr val="tx1"/>
                </a:solidFill>
              </a:rPr>
              <a:t>hoại</a:t>
            </a:r>
            <a:r>
              <a:rPr lang="en-US" dirty="0">
                <a:solidFill>
                  <a:schemeClr val="tx1"/>
                </a:solidFill>
              </a:rPr>
              <a:t> </a:t>
            </a:r>
            <a:r>
              <a:rPr lang="en-US" dirty="0" err="1">
                <a:solidFill>
                  <a:schemeClr val="tx1"/>
                </a:solidFill>
              </a:rPr>
              <a:t>trái</a:t>
            </a:r>
            <a:r>
              <a:rPr lang="en-US" dirty="0">
                <a:solidFill>
                  <a:schemeClr val="tx1"/>
                </a:solidFill>
              </a:rPr>
              <a:t> </a:t>
            </a:r>
            <a:r>
              <a:rPr lang="en-US" dirty="0" err="1">
                <a:solidFill>
                  <a:schemeClr val="tx1"/>
                </a:solidFill>
              </a:rPr>
              <a:t>đất</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chúng</a:t>
            </a:r>
            <a:r>
              <a:rPr lang="en-US" dirty="0">
                <a:solidFill>
                  <a:schemeClr val="tx1"/>
                </a:solidFill>
              </a:rPr>
              <a:t> ta.</a:t>
            </a:r>
          </a:p>
        </p:txBody>
      </p:sp>
      <p:sp>
        <p:nvSpPr>
          <p:cNvPr id="11" name="Rounded Rectangle 10">
            <a:extLst>
              <a:ext uri="{FF2B5EF4-FFF2-40B4-BE49-F238E27FC236}">
                <a16:creationId xmlns:a16="http://schemas.microsoft.com/office/drawing/2014/main" id="{B7827EFF-CFCA-B68B-7A39-A369A3B37FCD}"/>
              </a:ext>
            </a:extLst>
          </p:cNvPr>
          <p:cNvSpPr/>
          <p:nvPr/>
        </p:nvSpPr>
        <p:spPr>
          <a:xfrm>
            <a:off x="8089900" y="5101431"/>
            <a:ext cx="2514600" cy="109378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solidFill>
                  <a:schemeClr val="tx1"/>
                </a:solidFill>
              </a:rPr>
              <a:t>Thành</a:t>
            </a:r>
            <a:r>
              <a:rPr lang="en-US" dirty="0">
                <a:solidFill>
                  <a:schemeClr val="tx1"/>
                </a:solidFill>
              </a:rPr>
              <a:t> </a:t>
            </a:r>
            <a:r>
              <a:rPr lang="en-US" dirty="0" err="1">
                <a:solidFill>
                  <a:schemeClr val="tx1"/>
                </a:solidFill>
              </a:rPr>
              <a:t>công</a:t>
            </a:r>
            <a:r>
              <a:rPr lang="en-US" dirty="0">
                <a:solidFill>
                  <a:schemeClr val="tx1"/>
                </a:solidFill>
              </a:rPr>
              <a:t> </a:t>
            </a:r>
            <a:r>
              <a:rPr lang="en-US" dirty="0" err="1">
                <a:solidFill>
                  <a:schemeClr val="tx1"/>
                </a:solidFill>
              </a:rPr>
              <a:t>đôi</a:t>
            </a:r>
            <a:r>
              <a:rPr lang="en-US" dirty="0">
                <a:solidFill>
                  <a:schemeClr val="tx1"/>
                </a:solidFill>
              </a:rPr>
              <a:t> </a:t>
            </a:r>
            <a:r>
              <a:rPr lang="en-US" dirty="0" err="1">
                <a:solidFill>
                  <a:schemeClr val="tx1"/>
                </a:solidFill>
              </a:rPr>
              <a:t>khi</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đến</a:t>
            </a:r>
            <a:r>
              <a:rPr lang="en-US" dirty="0">
                <a:solidFill>
                  <a:schemeClr val="tx1"/>
                </a:solidFill>
              </a:rPr>
              <a:t> </a:t>
            </a:r>
            <a:r>
              <a:rPr lang="en-US" dirty="0" err="1">
                <a:solidFill>
                  <a:schemeClr val="tx1"/>
                </a:solidFill>
              </a:rPr>
              <a:t>với</a:t>
            </a:r>
            <a:r>
              <a:rPr lang="en-US" dirty="0">
                <a:solidFill>
                  <a:schemeClr val="tx1"/>
                </a:solidFill>
              </a:rPr>
              <a:t> </a:t>
            </a:r>
            <a:r>
              <a:rPr lang="en-US" dirty="0" err="1">
                <a:solidFill>
                  <a:schemeClr val="tx1"/>
                </a:solidFill>
              </a:rPr>
              <a:t>người</a:t>
            </a:r>
            <a:r>
              <a:rPr lang="en-US" dirty="0">
                <a:solidFill>
                  <a:schemeClr val="tx1"/>
                </a:solidFill>
              </a:rPr>
              <a:t> </a:t>
            </a:r>
            <a:r>
              <a:rPr lang="en-US" dirty="0" err="1">
                <a:solidFill>
                  <a:schemeClr val="tx1"/>
                </a:solidFill>
              </a:rPr>
              <a:t>nhanh</a:t>
            </a:r>
            <a:r>
              <a:rPr lang="en-US" dirty="0">
                <a:solidFill>
                  <a:schemeClr val="tx1"/>
                </a:solidFill>
              </a:rPr>
              <a:t> </a:t>
            </a:r>
            <a:r>
              <a:rPr lang="en-US" dirty="0" err="1">
                <a:solidFill>
                  <a:schemeClr val="tx1"/>
                </a:solidFill>
              </a:rPr>
              <a:t>nhất</a:t>
            </a:r>
            <a:r>
              <a:rPr lang="en-US" dirty="0">
                <a:solidFill>
                  <a:schemeClr val="tx1"/>
                </a:solidFill>
              </a:rPr>
              <a:t> </a:t>
            </a:r>
            <a:r>
              <a:rPr lang="en-US" dirty="0" err="1">
                <a:solidFill>
                  <a:schemeClr val="tx1"/>
                </a:solidFill>
              </a:rPr>
              <a:t>mà</a:t>
            </a:r>
            <a:r>
              <a:rPr lang="en-US" dirty="0">
                <a:solidFill>
                  <a:schemeClr val="tx1"/>
                </a:solidFill>
              </a:rPr>
              <a:t> </a:t>
            </a:r>
            <a:r>
              <a:rPr lang="en-US" dirty="0" err="1">
                <a:solidFill>
                  <a:schemeClr val="tx1"/>
                </a:solidFill>
              </a:rPr>
              <a:t>đến</a:t>
            </a:r>
            <a:r>
              <a:rPr lang="en-US" dirty="0">
                <a:solidFill>
                  <a:schemeClr val="tx1"/>
                </a:solidFill>
              </a:rPr>
              <a:t> </a:t>
            </a:r>
            <a:r>
              <a:rPr lang="en-US" dirty="0" err="1">
                <a:solidFill>
                  <a:schemeClr val="tx1"/>
                </a:solidFill>
              </a:rPr>
              <a:t>với</a:t>
            </a:r>
            <a:r>
              <a:rPr lang="en-US" dirty="0">
                <a:solidFill>
                  <a:schemeClr val="tx1"/>
                </a:solidFill>
              </a:rPr>
              <a:t> </a:t>
            </a:r>
            <a:r>
              <a:rPr lang="en-US" dirty="0" err="1">
                <a:solidFill>
                  <a:schemeClr val="tx1"/>
                </a:solidFill>
              </a:rPr>
              <a:t>người</a:t>
            </a:r>
            <a:r>
              <a:rPr lang="en-US" dirty="0">
                <a:solidFill>
                  <a:schemeClr val="tx1"/>
                </a:solidFill>
              </a:rPr>
              <a:t> </a:t>
            </a:r>
            <a:r>
              <a:rPr lang="en-US" dirty="0" err="1">
                <a:solidFill>
                  <a:schemeClr val="tx1"/>
                </a:solidFill>
              </a:rPr>
              <a:t>kiên</a:t>
            </a:r>
            <a:r>
              <a:rPr lang="en-US" dirty="0">
                <a:solidFill>
                  <a:schemeClr val="tx1"/>
                </a:solidFill>
              </a:rPr>
              <a:t> </a:t>
            </a:r>
            <a:r>
              <a:rPr lang="en-US" dirty="0" err="1">
                <a:solidFill>
                  <a:schemeClr val="tx1"/>
                </a:solidFill>
              </a:rPr>
              <a:t>trì</a:t>
            </a:r>
            <a:r>
              <a:rPr lang="en-US" dirty="0">
                <a:solidFill>
                  <a:schemeClr val="tx1"/>
                </a:solidFill>
              </a:rPr>
              <a:t> </a:t>
            </a:r>
            <a:r>
              <a:rPr lang="en-US" dirty="0" err="1">
                <a:solidFill>
                  <a:schemeClr val="tx1"/>
                </a:solidFill>
              </a:rPr>
              <a:t>nhất</a:t>
            </a:r>
            <a:r>
              <a:rPr lang="en-US" dirty="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0482"/>
                                        </p:tgtEl>
                                        <p:attrNameLst>
                                          <p:attrName>style.visibility</p:attrName>
                                        </p:attrNameLst>
                                      </p:cBhvr>
                                      <p:to>
                                        <p:strVal val="visible"/>
                                      </p:to>
                                    </p:set>
                                    <p:animEffect transition="in" filter="fade">
                                      <p:cBhvr>
                                        <p:cTn id="13" dur="500"/>
                                        <p:tgtEl>
                                          <p:spTgt spid="2048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0483"/>
                                        </p:tgtEl>
                                        <p:attrNameLst>
                                          <p:attrName>style.visibility</p:attrName>
                                        </p:attrNameLst>
                                      </p:cBhvr>
                                      <p:to>
                                        <p:strVal val="visible"/>
                                      </p:to>
                                    </p:set>
                                    <p:anim calcmode="lin" valueType="num">
                                      <p:cBhvr additive="base">
                                        <p:cTn id="23" dur="500" fill="hold"/>
                                        <p:tgtEl>
                                          <p:spTgt spid="20483"/>
                                        </p:tgtEl>
                                        <p:attrNameLst>
                                          <p:attrName>ppt_x</p:attrName>
                                        </p:attrNameLst>
                                      </p:cBhvr>
                                      <p:tavLst>
                                        <p:tav tm="0">
                                          <p:val>
                                            <p:strVal val="#ppt_x"/>
                                          </p:val>
                                        </p:tav>
                                        <p:tav tm="100000">
                                          <p:val>
                                            <p:strVal val="#ppt_x"/>
                                          </p:val>
                                        </p:tav>
                                      </p:tavLst>
                                    </p:anim>
                                    <p:anim calcmode="lin" valueType="num">
                                      <p:cBhvr additive="base">
                                        <p:cTn id="24"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16" fill="hold" nodeType="clickEffect">
                                  <p:stCondLst>
                                    <p:cond delay="0"/>
                                  </p:stCondLst>
                                  <p:childTnLst>
                                    <p:set>
                                      <p:cBhvr>
                                        <p:cTn id="35" dur="1" fill="hold">
                                          <p:stCondLst>
                                            <p:cond delay="0"/>
                                          </p:stCondLst>
                                        </p:cTn>
                                        <p:tgtEl>
                                          <p:spTgt spid="20484"/>
                                        </p:tgtEl>
                                        <p:attrNameLst>
                                          <p:attrName>style.visibility</p:attrName>
                                        </p:attrNameLst>
                                      </p:cBhvr>
                                      <p:to>
                                        <p:strVal val="visible"/>
                                      </p:to>
                                    </p:set>
                                    <p:animEffect transition="in" filter="circle(in)">
                                      <p:cBhvr>
                                        <p:cTn id="36" dur="2000"/>
                                        <p:tgtEl>
                                          <p:spTgt spid="2048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10AB682-ED12-8802-9FBB-50BFFED76ACB}"/>
              </a:ext>
            </a:extLst>
          </p:cNvPr>
          <p:cNvSpPr/>
          <p:nvPr/>
        </p:nvSpPr>
        <p:spPr>
          <a:xfrm>
            <a:off x="925742" y="1657350"/>
            <a:ext cx="10092865" cy="20288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1">
            <a:extLst>
              <a:ext uri="{FF2B5EF4-FFF2-40B4-BE49-F238E27FC236}">
                <a16:creationId xmlns:a16="http://schemas.microsoft.com/office/drawing/2014/main" id="{0E59BA04-FBD4-106C-0276-28402D6B6DCE}"/>
              </a:ext>
            </a:extLst>
          </p:cNvPr>
          <p:cNvSpPr>
            <a:spLocks noChangeArrowheads="1"/>
          </p:cNvSpPr>
          <p:nvPr/>
        </p:nvSpPr>
        <p:spPr bwMode="auto">
          <a:xfrm>
            <a:off x="3354616" y="517508"/>
            <a:ext cx="52351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defRPr/>
            </a:pPr>
            <a:r>
              <a:rPr lang="vi-VN" altLang="en-US" sz="4000" b="1" dirty="0">
                <a:solidFill>
                  <a:prstClr val="black"/>
                </a:solidFill>
                <a:latin typeface="Times New Roman" panose="02020603050405020304" pitchFamily="18" charset="0"/>
                <a:cs typeface="Times New Roman" panose="02020603050405020304" pitchFamily="18" charset="0"/>
              </a:rPr>
              <a:t>VẬN DỤNG</a:t>
            </a:r>
            <a:endParaRPr lang="en-US" altLang="en-US" sz="4000" b="1" dirty="0">
              <a:solidFill>
                <a:prstClr val="black"/>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A0027063-524E-4A7C-1BD7-748B7EE0E08A}"/>
              </a:ext>
            </a:extLst>
          </p:cNvPr>
          <p:cNvSpPr txBox="1">
            <a:spLocks/>
          </p:cNvSpPr>
          <p:nvPr/>
        </p:nvSpPr>
        <p:spPr>
          <a:xfrm>
            <a:off x="1114425" y="2182711"/>
            <a:ext cx="9864265" cy="11605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dirty="0">
                <a:solidFill>
                  <a:schemeClr val="bg1"/>
                </a:solidFill>
              </a:rPr>
              <a:t>Tưởng tượng em là em bé trong bài “Mây và sóng” hãy viết đoạn văn ngắn (5-7 câu) nêu cảm nhận của em về hai người bạn “trên mây” và “trong sóng” trong đoạn văn có sử dụng dấu ngoặc kép, đại từ nhân xưng và biện pháp tu từ?</a:t>
            </a:r>
            <a:br>
              <a:rPr lang="vi-VN" sz="2000" dirty="0"/>
            </a:br>
            <a:endParaRPr lang="vi-VN" sz="2000" dirty="0"/>
          </a:p>
        </p:txBody>
      </p:sp>
    </p:spTree>
    <p:extLst>
      <p:ext uri="{BB962C8B-B14F-4D97-AF65-F5344CB8AC3E}">
        <p14:creationId xmlns:p14="http://schemas.microsoft.com/office/powerpoint/2010/main" val="106465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A58E8-EC96-DB8A-6598-C25E8FEB73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8CEDDC-6677-6F5F-CAB7-E05E50AA6797}"/>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229BFD02-8EEB-1385-E88D-B891A6176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116632"/>
            <a:ext cx="11593288" cy="54726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9E5A3B-1B13-BF8D-9144-996595E369AC}"/>
              </a:ext>
            </a:extLst>
          </p:cNvPr>
          <p:cNvSpPr txBox="1"/>
          <p:nvPr/>
        </p:nvSpPr>
        <p:spPr>
          <a:xfrm>
            <a:off x="2999656" y="5877272"/>
            <a:ext cx="6984776" cy="461665"/>
          </a:xfrm>
          <a:prstGeom prst="rect">
            <a:avLst/>
          </a:prstGeom>
          <a:noFill/>
        </p:spPr>
        <p:txBody>
          <a:bodyPr wrap="squar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ea typeface="方正静蕾简体"/>
                <a:cs typeface="+mn-cs"/>
              </a:rPr>
              <a:t>Ăn</a:t>
            </a:r>
            <a:r>
              <a:rPr kumimoji="0" lang="en-US" sz="2400" b="0" i="0" u="none" strike="noStrike" kern="1200" cap="none" spc="0" normalizeH="0" baseline="0" noProof="0" dirty="0">
                <a:ln>
                  <a:noFill/>
                </a:ln>
                <a:solidFill>
                  <a:prstClr val="black"/>
                </a:solidFill>
                <a:effectLst/>
                <a:uLnTx/>
                <a:uFillTx/>
                <a:ea typeface="方正静蕾简体"/>
                <a:cs typeface="+mn-cs"/>
              </a:rPr>
              <a:t> </a:t>
            </a:r>
            <a:r>
              <a:rPr kumimoji="0" lang="en-US" sz="2400" b="0" i="0" u="none" strike="noStrike" kern="1200" cap="none" spc="0" normalizeH="0" baseline="0" noProof="0" dirty="0" err="1">
                <a:ln>
                  <a:noFill/>
                </a:ln>
                <a:solidFill>
                  <a:prstClr val="black"/>
                </a:solidFill>
                <a:effectLst/>
                <a:uLnTx/>
                <a:uFillTx/>
                <a:ea typeface="方正静蕾简体"/>
                <a:cs typeface="+mn-cs"/>
              </a:rPr>
              <a:t>quả</a:t>
            </a:r>
            <a:r>
              <a:rPr kumimoji="0" lang="en-US" sz="2400" b="0" i="0" u="none" strike="noStrike" kern="1200" cap="none" spc="0" normalizeH="0" baseline="0" noProof="0" dirty="0">
                <a:ln>
                  <a:noFill/>
                </a:ln>
                <a:solidFill>
                  <a:prstClr val="black"/>
                </a:solidFill>
                <a:effectLst/>
                <a:uLnTx/>
                <a:uFillTx/>
                <a:ea typeface="方正静蕾简体"/>
                <a:cs typeface="+mn-cs"/>
              </a:rPr>
              <a:t> </a:t>
            </a:r>
            <a:r>
              <a:rPr kumimoji="0" lang="en-US" sz="2400" b="0" i="0" u="none" strike="noStrike" kern="1200" cap="none" spc="0" normalizeH="0" baseline="0" noProof="0" dirty="0" err="1">
                <a:ln>
                  <a:noFill/>
                </a:ln>
                <a:solidFill>
                  <a:prstClr val="black"/>
                </a:solidFill>
                <a:effectLst/>
                <a:uLnTx/>
                <a:uFillTx/>
                <a:ea typeface="方正静蕾简体"/>
                <a:cs typeface="+mn-cs"/>
              </a:rPr>
              <a:t>nhớ</a:t>
            </a:r>
            <a:r>
              <a:rPr kumimoji="0" lang="en-US" sz="2400" b="0" i="0" u="none" strike="noStrike" kern="1200" cap="none" spc="0" normalizeH="0" baseline="0" noProof="0" dirty="0">
                <a:ln>
                  <a:noFill/>
                </a:ln>
                <a:solidFill>
                  <a:prstClr val="black"/>
                </a:solidFill>
                <a:effectLst/>
                <a:uLnTx/>
                <a:uFillTx/>
                <a:ea typeface="方正静蕾简体"/>
                <a:cs typeface="+mn-cs"/>
              </a:rPr>
              <a:t> </a:t>
            </a:r>
            <a:r>
              <a:rPr kumimoji="0" lang="en-US" sz="2400" b="0" i="0" u="none" strike="noStrike" kern="1200" cap="none" spc="0" normalizeH="0" baseline="0" noProof="0" dirty="0" err="1">
                <a:ln>
                  <a:noFill/>
                </a:ln>
                <a:solidFill>
                  <a:prstClr val="black"/>
                </a:solidFill>
                <a:effectLst/>
                <a:uLnTx/>
                <a:uFillTx/>
                <a:ea typeface="方正静蕾简体"/>
                <a:cs typeface="+mn-cs"/>
              </a:rPr>
              <a:t>kẻ</a:t>
            </a:r>
            <a:r>
              <a:rPr kumimoji="0" lang="en-US" sz="2400" b="0" i="0" u="none" strike="noStrike" kern="1200" cap="none" spc="0" normalizeH="0" baseline="0" noProof="0" dirty="0">
                <a:ln>
                  <a:noFill/>
                </a:ln>
                <a:solidFill>
                  <a:prstClr val="black"/>
                </a:solidFill>
                <a:effectLst/>
                <a:uLnTx/>
                <a:uFillTx/>
                <a:ea typeface="方正静蕾简体"/>
                <a:cs typeface="+mn-cs"/>
              </a:rPr>
              <a:t> </a:t>
            </a:r>
            <a:r>
              <a:rPr kumimoji="0" lang="en-US" sz="2400" b="0" i="0" u="none" strike="noStrike" kern="1200" cap="none" spc="0" normalizeH="0" baseline="0" noProof="0" dirty="0" err="1">
                <a:ln>
                  <a:noFill/>
                </a:ln>
                <a:solidFill>
                  <a:prstClr val="black"/>
                </a:solidFill>
                <a:effectLst/>
                <a:uLnTx/>
                <a:uFillTx/>
                <a:ea typeface="方正静蕾简体"/>
                <a:cs typeface="+mn-cs"/>
              </a:rPr>
              <a:t>trồng</a:t>
            </a:r>
            <a:r>
              <a:rPr kumimoji="0" lang="en-US" sz="2400" b="0" i="0" u="none" strike="noStrike" kern="1200" cap="none" spc="0" normalizeH="0" baseline="0" noProof="0" dirty="0">
                <a:ln>
                  <a:noFill/>
                </a:ln>
                <a:solidFill>
                  <a:prstClr val="black"/>
                </a:solidFill>
                <a:effectLst/>
                <a:uLnTx/>
                <a:uFillTx/>
                <a:ea typeface="方正静蕾简体"/>
                <a:cs typeface="+mn-cs"/>
              </a:rPr>
              <a:t> </a:t>
            </a:r>
            <a:r>
              <a:rPr kumimoji="0" lang="en-US" sz="2400" b="0" i="0" u="none" strike="noStrike" kern="1200" cap="none" spc="0" normalizeH="0" baseline="0" noProof="0" dirty="0" err="1">
                <a:ln>
                  <a:noFill/>
                </a:ln>
                <a:solidFill>
                  <a:prstClr val="black"/>
                </a:solidFill>
                <a:effectLst/>
                <a:uLnTx/>
                <a:uFillTx/>
                <a:ea typeface="方正静蕾简体"/>
                <a:cs typeface="+mn-cs"/>
              </a:rPr>
              <a:t>cây</a:t>
            </a:r>
            <a:r>
              <a:rPr kumimoji="0" lang="en-US" sz="2400" b="0" i="0" u="none" strike="noStrike" kern="1200" cap="none" spc="0" normalizeH="0" baseline="0" noProof="0" dirty="0">
                <a:ln>
                  <a:noFill/>
                </a:ln>
                <a:solidFill>
                  <a:prstClr val="black"/>
                </a:solidFill>
                <a:effectLst/>
                <a:uLnTx/>
                <a:uFillTx/>
                <a:ea typeface="方正静蕾简体"/>
                <a:cs typeface="+mn-cs"/>
              </a:rPr>
              <a:t>.</a:t>
            </a:r>
          </a:p>
        </p:txBody>
      </p:sp>
    </p:spTree>
    <p:extLst>
      <p:ext uri="{BB962C8B-B14F-4D97-AF65-F5344CB8AC3E}">
        <p14:creationId xmlns:p14="http://schemas.microsoft.com/office/powerpoint/2010/main" val="272739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67A9-2C1E-AD46-0D39-641E27183323}"/>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504BBF79-6572-46AB-6539-E7A2891377D1}"/>
              </a:ext>
            </a:extLst>
          </p:cNvPr>
          <p:cNvPicPr>
            <a:picLocks noGrp="1" noChangeAspect="1"/>
          </p:cNvPicPr>
          <p:nvPr>
            <p:ph idx="1"/>
          </p:nvPr>
        </p:nvPicPr>
        <p:blipFill>
          <a:blip r:embed="rId2"/>
          <a:stretch>
            <a:fillRect/>
          </a:stretch>
        </p:blipFill>
        <p:spPr/>
      </p:pic>
      <p:pic>
        <p:nvPicPr>
          <p:cNvPr id="7" name="Picture 6">
            <a:extLst>
              <a:ext uri="{FF2B5EF4-FFF2-40B4-BE49-F238E27FC236}">
                <a16:creationId xmlns:a16="http://schemas.microsoft.com/office/drawing/2014/main" id="{2E029878-249A-12DC-B908-BCE5961F8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4" y="0"/>
            <a:ext cx="11665296" cy="4725144"/>
          </a:xfrm>
          <a:prstGeom prst="rect">
            <a:avLst/>
          </a:prstGeom>
        </p:spPr>
      </p:pic>
      <p:sp>
        <p:nvSpPr>
          <p:cNvPr id="9" name="TextBox 8">
            <a:extLst>
              <a:ext uri="{FF2B5EF4-FFF2-40B4-BE49-F238E27FC236}">
                <a16:creationId xmlns:a16="http://schemas.microsoft.com/office/drawing/2014/main" id="{CDA78D2E-1579-2DDF-6E12-45F0A261D968}"/>
              </a:ext>
            </a:extLst>
          </p:cNvPr>
          <p:cNvSpPr txBox="1"/>
          <p:nvPr/>
        </p:nvSpPr>
        <p:spPr>
          <a:xfrm>
            <a:off x="3791744" y="3645024"/>
            <a:ext cx="6984776" cy="461665"/>
          </a:xfrm>
          <a:prstGeom prst="rect">
            <a:avLst/>
          </a:prstGeom>
          <a:noFill/>
        </p:spPr>
        <p:txBody>
          <a:bodyPr wrap="squar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Lòng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a:t>
            </a:r>
          </a:p>
        </p:txBody>
      </p:sp>
      <p:grpSp>
        <p:nvGrpSpPr>
          <p:cNvPr id="4" name="Group 3">
            <a:extLst>
              <a:ext uri="{FF2B5EF4-FFF2-40B4-BE49-F238E27FC236}">
                <a16:creationId xmlns:a16="http://schemas.microsoft.com/office/drawing/2014/main" id="{6B0189C1-A9AA-318A-9CE1-A191A0826207}"/>
              </a:ext>
            </a:extLst>
          </p:cNvPr>
          <p:cNvGrpSpPr/>
          <p:nvPr/>
        </p:nvGrpSpPr>
        <p:grpSpPr>
          <a:xfrm>
            <a:off x="4098471" y="5323114"/>
            <a:ext cx="3467100" cy="602974"/>
            <a:chOff x="2759528" y="5374569"/>
            <a:chExt cx="3467100" cy="602974"/>
          </a:xfrm>
        </p:grpSpPr>
        <p:sp>
          <p:nvSpPr>
            <p:cNvPr id="3" name="Rectangle: Rounded Corners 2">
              <a:extLst>
                <a:ext uri="{FF2B5EF4-FFF2-40B4-BE49-F238E27FC236}">
                  <a16:creationId xmlns:a16="http://schemas.microsoft.com/office/drawing/2014/main" id="{19C49E82-7F98-89F5-F92E-2770A8488ABB}"/>
                </a:ext>
              </a:extLst>
            </p:cNvPr>
            <p:cNvSpPr/>
            <p:nvPr/>
          </p:nvSpPr>
          <p:spPr>
            <a:xfrm>
              <a:off x="2759528" y="5374569"/>
              <a:ext cx="3467100" cy="60297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id="{C6394368-674D-A10D-C3C6-7DF894989064}"/>
                </a:ext>
              </a:extLst>
            </p:cNvPr>
            <p:cNvSpPr txBox="1"/>
            <p:nvPr/>
          </p:nvSpPr>
          <p:spPr>
            <a:xfrm>
              <a:off x="2927648" y="5445224"/>
              <a:ext cx="3168352" cy="461665"/>
            </a:xfrm>
            <a:prstGeom prst="rect">
              <a:avLst/>
            </a:prstGeom>
            <a:noFill/>
          </p:spPr>
          <p:txBody>
            <a:bodyPr wrap="squar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2"/>
                  </a:solidFill>
                  <a:effectLst/>
                  <a:uLnTx/>
                  <a:uFillTx/>
                  <a:latin typeface="Times New Roman" panose="02020603050405020304" pitchFamily="18" charset="0"/>
                  <a:ea typeface="方正静蕾简体"/>
                  <a:cs typeface="Times New Roman" panose="02020603050405020304" pitchFamily="18" charset="0"/>
                </a:rPr>
                <a:t>Uống</a:t>
              </a:r>
              <a:r>
                <a:rPr kumimoji="0" lang="en-US" sz="2400" b="1" i="0" u="none" strike="noStrike" kern="1200" cap="none" spc="0" normalizeH="0" baseline="0" noProof="0" dirty="0">
                  <a:ln>
                    <a:noFill/>
                  </a:ln>
                  <a:solidFill>
                    <a:schemeClr val="bg2"/>
                  </a:solidFill>
                  <a:effectLst/>
                  <a:uLnTx/>
                  <a:uFillTx/>
                  <a:latin typeface="Times New Roman" panose="02020603050405020304" pitchFamily="18" charset="0"/>
                  <a:ea typeface="方正静蕾简体"/>
                  <a:cs typeface="Times New Roman" panose="02020603050405020304" pitchFamily="18" charset="0"/>
                </a:rPr>
                <a:t> </a:t>
              </a:r>
              <a:r>
                <a:rPr kumimoji="0" lang="en-US" sz="2400" b="1" i="0" u="none" strike="noStrike" kern="1200" cap="none" spc="0" normalizeH="0" baseline="0" noProof="0" dirty="0" err="1">
                  <a:ln>
                    <a:noFill/>
                  </a:ln>
                  <a:solidFill>
                    <a:schemeClr val="bg2"/>
                  </a:solidFill>
                  <a:effectLst/>
                  <a:uLnTx/>
                  <a:uFillTx/>
                  <a:latin typeface="Times New Roman" panose="02020603050405020304" pitchFamily="18" charset="0"/>
                  <a:ea typeface="方正静蕾简体"/>
                  <a:cs typeface="Times New Roman" panose="02020603050405020304" pitchFamily="18" charset="0"/>
                </a:rPr>
                <a:t>nước</a:t>
              </a:r>
              <a:r>
                <a:rPr kumimoji="0" lang="en-US" sz="2400" b="1" i="0" u="none" strike="noStrike" kern="1200" cap="none" spc="0" normalizeH="0" baseline="0" noProof="0" dirty="0">
                  <a:ln>
                    <a:noFill/>
                  </a:ln>
                  <a:solidFill>
                    <a:schemeClr val="bg2"/>
                  </a:solidFill>
                  <a:effectLst/>
                  <a:uLnTx/>
                  <a:uFillTx/>
                  <a:latin typeface="Times New Roman" panose="02020603050405020304" pitchFamily="18" charset="0"/>
                  <a:ea typeface="方正静蕾简体"/>
                  <a:cs typeface="Times New Roman" panose="02020603050405020304" pitchFamily="18" charset="0"/>
                </a:rPr>
                <a:t> </a:t>
              </a:r>
              <a:r>
                <a:rPr kumimoji="0" lang="en-US" sz="2400" b="1" i="0" u="none" strike="noStrike" kern="1200" cap="none" spc="0" normalizeH="0" baseline="0" noProof="0" dirty="0" err="1">
                  <a:ln>
                    <a:noFill/>
                  </a:ln>
                  <a:solidFill>
                    <a:schemeClr val="bg2"/>
                  </a:solidFill>
                  <a:effectLst/>
                  <a:uLnTx/>
                  <a:uFillTx/>
                  <a:latin typeface="Times New Roman" panose="02020603050405020304" pitchFamily="18" charset="0"/>
                  <a:ea typeface="方正静蕾简体"/>
                  <a:cs typeface="Times New Roman" panose="02020603050405020304" pitchFamily="18" charset="0"/>
                </a:rPr>
                <a:t>nhớ</a:t>
              </a:r>
              <a:r>
                <a:rPr kumimoji="0" lang="en-US" sz="2400" b="1" i="0" u="none" strike="noStrike" kern="1200" cap="none" spc="0" normalizeH="0" baseline="0" noProof="0" dirty="0">
                  <a:ln>
                    <a:noFill/>
                  </a:ln>
                  <a:solidFill>
                    <a:schemeClr val="bg2"/>
                  </a:solidFill>
                  <a:effectLst/>
                  <a:uLnTx/>
                  <a:uFillTx/>
                  <a:latin typeface="Times New Roman" panose="02020603050405020304" pitchFamily="18" charset="0"/>
                  <a:ea typeface="方正静蕾简体"/>
                  <a:cs typeface="Times New Roman" panose="02020603050405020304" pitchFamily="18" charset="0"/>
                </a:rPr>
                <a:t> </a:t>
              </a:r>
              <a:r>
                <a:rPr kumimoji="0" lang="en-US" sz="2400" b="1" i="0" u="none" strike="noStrike" kern="1200" cap="none" spc="0" normalizeH="0" baseline="0" noProof="0" dirty="0" err="1">
                  <a:ln>
                    <a:noFill/>
                  </a:ln>
                  <a:solidFill>
                    <a:schemeClr val="bg2"/>
                  </a:solidFill>
                  <a:effectLst/>
                  <a:uLnTx/>
                  <a:uFillTx/>
                  <a:latin typeface="Times New Roman" panose="02020603050405020304" pitchFamily="18" charset="0"/>
                  <a:ea typeface="方正静蕾简体"/>
                  <a:cs typeface="Times New Roman" panose="02020603050405020304" pitchFamily="18" charset="0"/>
                </a:rPr>
                <a:t>nguồn</a:t>
              </a:r>
              <a:r>
                <a:rPr kumimoji="0" lang="en-US" sz="2400" b="1" i="0" u="none" strike="noStrike" kern="1200" cap="none" spc="0" normalizeH="0" baseline="0" noProof="0" dirty="0">
                  <a:ln>
                    <a:noFill/>
                  </a:ln>
                  <a:solidFill>
                    <a:schemeClr val="bg2"/>
                  </a:solidFill>
                  <a:effectLst/>
                  <a:uLnTx/>
                  <a:uFillTx/>
                  <a:latin typeface="Times New Roman" panose="02020603050405020304" pitchFamily="18" charset="0"/>
                  <a:ea typeface="方正静蕾简体"/>
                  <a:cs typeface="Times New Roman" panose="02020603050405020304" pitchFamily="18" charset="0"/>
                </a:rPr>
                <a:t>.</a:t>
              </a:r>
            </a:p>
          </p:txBody>
        </p:sp>
      </p:grpSp>
    </p:spTree>
    <p:extLst>
      <p:ext uri="{BB962C8B-B14F-4D97-AF65-F5344CB8AC3E}">
        <p14:creationId xmlns:p14="http://schemas.microsoft.com/office/powerpoint/2010/main" val="239836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04239-8C0C-C22D-24ED-5D2B29B831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6170F7-FA85-1F3F-893E-EED570760969}"/>
              </a:ext>
            </a:extLst>
          </p:cNvPr>
          <p:cNvSpPr>
            <a:spLocks noGrp="1"/>
          </p:cNvSpPr>
          <p:nvPr>
            <p:ph idx="1"/>
          </p:nvPr>
        </p:nvSpPr>
        <p:spPr/>
        <p:txBody>
          <a:bodyPr/>
          <a:lstStyle/>
          <a:p>
            <a:endParaRPr lang="en-US"/>
          </a:p>
        </p:txBody>
      </p:sp>
      <p:pic>
        <p:nvPicPr>
          <p:cNvPr id="3074" name="Picture 2" descr="Vì sao Apple lấy hình ảnh táo khuyết làm biểu tượng?">
            <a:extLst>
              <a:ext uri="{FF2B5EF4-FFF2-40B4-BE49-F238E27FC236}">
                <a16:creationId xmlns:a16="http://schemas.microsoft.com/office/drawing/2014/main" id="{ECA6114A-02CE-33DE-E5D3-57DAA703B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6816080" cy="46805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556E8348-684E-E4EB-5D95-EDA92937C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944" y="0"/>
            <a:ext cx="6600056" cy="47251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A94BBA-17D1-3738-2A5A-8DADFD964667}"/>
              </a:ext>
            </a:extLst>
          </p:cNvPr>
          <p:cNvSpPr txBox="1"/>
          <p:nvPr/>
        </p:nvSpPr>
        <p:spPr>
          <a:xfrm>
            <a:off x="2927648" y="5445224"/>
            <a:ext cx="6984776" cy="461665"/>
          </a:xfrm>
          <a:prstGeom prst="rect">
            <a:avLst/>
          </a:prstGeom>
          <a:noFill/>
        </p:spPr>
        <p:txBody>
          <a:bodyPr wrap="squar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Ăn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cây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táo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rào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cây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 sung.</a:t>
            </a:r>
          </a:p>
        </p:txBody>
      </p:sp>
    </p:spTree>
    <p:extLst>
      <p:ext uri="{BB962C8B-B14F-4D97-AF65-F5344CB8AC3E}">
        <p14:creationId xmlns:p14="http://schemas.microsoft.com/office/powerpoint/2010/main" val="686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52DD-AB7E-FE37-B002-501A178343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AF6B2B-7DDA-2D7E-D7B6-27F65BADFA2E}"/>
              </a:ext>
            </a:extLst>
          </p:cNvPr>
          <p:cNvSpPr>
            <a:spLocks noGrp="1"/>
          </p:cNvSpPr>
          <p:nvPr>
            <p:ph idx="1"/>
          </p:nvPr>
        </p:nvSpPr>
        <p:spPr/>
        <p:txBody>
          <a:bodyPr/>
          <a:lstStyle/>
          <a:p>
            <a:endParaRPr lang="en-US"/>
          </a:p>
        </p:txBody>
      </p:sp>
      <p:pic>
        <p:nvPicPr>
          <p:cNvPr id="5122" name="Picture 2">
            <a:extLst>
              <a:ext uri="{FF2B5EF4-FFF2-40B4-BE49-F238E27FC236}">
                <a16:creationId xmlns:a16="http://schemas.microsoft.com/office/drawing/2014/main" id="{7635571D-C99B-2D00-CCC0-801479E17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95" y="653143"/>
            <a:ext cx="9890449" cy="43760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AC16CFB-AF70-3085-2EA7-5AEDE9E2D840}"/>
              </a:ext>
            </a:extLst>
          </p:cNvPr>
          <p:cNvSpPr txBox="1"/>
          <p:nvPr/>
        </p:nvSpPr>
        <p:spPr>
          <a:xfrm>
            <a:off x="2927648" y="5445224"/>
            <a:ext cx="6984776" cy="461665"/>
          </a:xfrm>
          <a:prstGeom prst="rect">
            <a:avLst/>
          </a:prstGeom>
          <a:noFill/>
        </p:spPr>
        <p:txBody>
          <a:bodyPr wrap="squar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Ăn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cây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nào</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rào</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cây</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ấy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a:cs typeface="Times New Roman" panose="02020603050405020304" pitchFamily="18" charset="0"/>
              </a:rPr>
              <a:t>.</a:t>
            </a:r>
          </a:p>
        </p:txBody>
      </p:sp>
    </p:spTree>
    <p:extLst>
      <p:ext uri="{BB962C8B-B14F-4D97-AF65-F5344CB8AC3E}">
        <p14:creationId xmlns:p14="http://schemas.microsoft.com/office/powerpoint/2010/main" val="320172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42565C-E3CC-4EF0-8093-88FCC788A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8027347"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teacher helping a student in a classroom&#10;&#10;Description automatically generated">
            <a:extLst>
              <a:ext uri="{FF2B5EF4-FFF2-40B4-BE49-F238E27FC236}">
                <a16:creationId xmlns:a16="http://schemas.microsoft.com/office/drawing/2014/main" id="{3EB8BB43-5D31-8ABC-AB8C-116C9C4D4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914" y="857787"/>
            <a:ext cx="8027348" cy="5208932"/>
          </a:xfrm>
          <a:prstGeom prst="rect">
            <a:avLst/>
          </a:prstGeom>
        </p:spPr>
      </p:pic>
      <p:sp>
        <p:nvSpPr>
          <p:cNvPr id="9" name="Rectangle: Rounded Corners 8">
            <a:extLst>
              <a:ext uri="{FF2B5EF4-FFF2-40B4-BE49-F238E27FC236}">
                <a16:creationId xmlns:a16="http://schemas.microsoft.com/office/drawing/2014/main" id="{6C4863F9-31EC-B668-401C-09C3C20338EB}"/>
              </a:ext>
            </a:extLst>
          </p:cNvPr>
          <p:cNvSpPr/>
          <p:nvPr/>
        </p:nvSpPr>
        <p:spPr>
          <a:xfrm>
            <a:off x="659749" y="2632512"/>
            <a:ext cx="7161269" cy="19721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Subtitle 2">
            <a:extLst>
              <a:ext uri="{FF2B5EF4-FFF2-40B4-BE49-F238E27FC236}">
                <a16:creationId xmlns:a16="http://schemas.microsoft.com/office/drawing/2014/main" id="{2EEF203B-DA54-DAAB-D042-55568080164B}"/>
              </a:ext>
            </a:extLst>
          </p:cNvPr>
          <p:cNvSpPr>
            <a:spLocks noGrp="1"/>
          </p:cNvSpPr>
          <p:nvPr>
            <p:ph type="subTitle" idx="1"/>
          </p:nvPr>
        </p:nvSpPr>
        <p:spPr>
          <a:xfrm>
            <a:off x="693006" y="1868681"/>
            <a:ext cx="7128012" cy="3268794"/>
          </a:xfrm>
        </p:spPr>
        <p:txBody>
          <a:bodyPr anchor="ctr">
            <a:normAutofit/>
          </a:bodyPr>
          <a:lstStyle/>
          <a:p>
            <a:r>
              <a:rPr lang="vi-VN" sz="4400" b="1" dirty="0">
                <a:solidFill>
                  <a:schemeClr val="bg2"/>
                </a:solidFill>
                <a:latin typeface="+mj-lt"/>
              </a:rPr>
              <a:t>TIẾT 19: </a:t>
            </a:r>
          </a:p>
          <a:p>
            <a:pPr algn="l"/>
            <a:r>
              <a:rPr lang="vi-VN" sz="4400" b="1" dirty="0">
                <a:solidFill>
                  <a:schemeClr val="bg2"/>
                </a:solidFill>
                <a:latin typeface="+mj-lt"/>
              </a:rPr>
              <a:t>THỰC HÀNH TIẾNG VIỆT</a:t>
            </a:r>
          </a:p>
        </p:txBody>
      </p:sp>
    </p:spTree>
    <p:extLst>
      <p:ext uri="{BB962C8B-B14F-4D97-AF65-F5344CB8AC3E}">
        <p14:creationId xmlns:p14="http://schemas.microsoft.com/office/powerpoint/2010/main" val="323363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837773" y="527283"/>
            <a:ext cx="36445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a:t>
            </a:r>
            <a:r>
              <a:rPr lang="en-US" alt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Ẩn</a:t>
            </a:r>
            <a:r>
              <a:rPr lang="en-US" alt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a:t>
            </a:r>
            <a:r>
              <a:rPr lang="en-US" alt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alt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eaLnBrk="0" fontAlgn="base" hangingPunct="0">
              <a:spcBef>
                <a:spcPct val="0"/>
              </a:spcBef>
              <a:spcAft>
                <a:spcPct val="0"/>
              </a:spcAft>
            </a:pPr>
            <a:r>
              <a:rPr lang="en-US" alt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alt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Ví</a:t>
            </a:r>
            <a:r>
              <a:rPr lang="en-US" alt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a:t>
            </a:r>
            <a:r>
              <a:rPr lang="en-US" alt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800" dirty="0">
              <a:latin typeface="Arial" panose="020B0604020202020204" pitchFamily="34" charset="0"/>
            </a:endParaRPr>
          </a:p>
        </p:txBody>
      </p:sp>
      <p:pic>
        <p:nvPicPr>
          <p:cNvPr id="10" name="Picture 9"/>
          <p:cNvPicPr>
            <a:picLocks noChangeAspect="1"/>
          </p:cNvPicPr>
          <p:nvPr/>
        </p:nvPicPr>
        <p:blipFill>
          <a:blip r:embed="rId2"/>
          <a:stretch>
            <a:fillRect/>
          </a:stretch>
        </p:blipFill>
        <p:spPr>
          <a:xfrm>
            <a:off x="1298239" y="1481385"/>
            <a:ext cx="4085408" cy="5162174"/>
          </a:xfrm>
          <a:prstGeom prst="rect">
            <a:avLst/>
          </a:prstGeom>
        </p:spPr>
      </p:pic>
      <p:sp>
        <p:nvSpPr>
          <p:cNvPr id="11" name="Rectangle 10"/>
          <p:cNvSpPr/>
          <p:nvPr/>
        </p:nvSpPr>
        <p:spPr>
          <a:xfrm>
            <a:off x="1889332" y="2302239"/>
            <a:ext cx="2926081" cy="3046988"/>
          </a:xfrm>
          <a:prstGeom prst="rect">
            <a:avLst/>
          </a:prstGeom>
        </p:spPr>
        <p:txBody>
          <a:bodyPr wrap="square">
            <a:spAutoFit/>
          </a:bodyPr>
          <a:lstStyle/>
          <a:p>
            <a:pPr algn="just"/>
            <a:r>
              <a:rPr lang="en-US" sz="2400" dirty="0">
                <a:solidFill>
                  <a:schemeClr val="accent6">
                    <a:lumMod val="50000"/>
                  </a:schemeClr>
                </a:solidFill>
                <a:latin typeface="Times New Roman" panose="02020603050405020304" pitchFamily="18" charset="0"/>
                <a:ea typeface="Calibri" panose="020F0502020204030204" pitchFamily="34" charset="0"/>
              </a:rPr>
              <a:t>a. </a:t>
            </a:r>
            <a:r>
              <a:rPr lang="en-US" sz="2400" b="1" dirty="0" err="1">
                <a:solidFill>
                  <a:schemeClr val="accent6">
                    <a:lumMod val="50000"/>
                  </a:schemeClr>
                </a:solidFill>
                <a:latin typeface="Times New Roman" panose="02020603050405020304" pitchFamily="18" charset="0"/>
                <a:ea typeface="Calibri" panose="020F0502020204030204" pitchFamily="34" charset="0"/>
              </a:rPr>
              <a:t>Mặt</a:t>
            </a:r>
            <a:r>
              <a:rPr lang="en-US" sz="2400" b="1" dirty="0">
                <a:solidFill>
                  <a:schemeClr val="accent6">
                    <a:lumMod val="50000"/>
                  </a:schemeClr>
                </a:solidFill>
                <a:latin typeface="Times New Roman" panose="02020603050405020304" pitchFamily="18" charset="0"/>
                <a:ea typeface="Calibri" panose="020F0502020204030204" pitchFamily="34" charset="0"/>
              </a:rPr>
              <a:t> </a:t>
            </a:r>
            <a:r>
              <a:rPr lang="en-US" sz="2400" b="1" dirty="0" err="1">
                <a:solidFill>
                  <a:schemeClr val="accent6">
                    <a:lumMod val="50000"/>
                  </a:schemeClr>
                </a:solidFill>
                <a:latin typeface="Times New Roman" panose="02020603050405020304" pitchFamily="18" charset="0"/>
                <a:ea typeface="Calibri" panose="020F0502020204030204" pitchFamily="34" charset="0"/>
              </a:rPr>
              <a:t>trời</a:t>
            </a:r>
            <a:r>
              <a:rPr lang="en-US" sz="2400" dirty="0">
                <a:solidFill>
                  <a:schemeClr val="accent6">
                    <a:lumMod val="50000"/>
                  </a:schemeClr>
                </a:solidFill>
                <a:latin typeface="Times New Roman" panose="02020603050405020304" pitchFamily="18" charset="0"/>
                <a:ea typeface="Calibri" panose="020F0502020204030204" pitchFamily="34" charset="0"/>
              </a:rPr>
              <a:t> </a:t>
            </a:r>
            <a:r>
              <a:rPr lang="en-US" sz="2400" dirty="0" err="1">
                <a:solidFill>
                  <a:schemeClr val="accent6">
                    <a:lumMod val="50000"/>
                  </a:schemeClr>
                </a:solidFill>
                <a:latin typeface="Times New Roman" panose="02020603050405020304" pitchFamily="18" charset="0"/>
                <a:ea typeface="Calibri" panose="020F0502020204030204" pitchFamily="34" charset="0"/>
              </a:rPr>
              <a:t>của</a:t>
            </a:r>
            <a:r>
              <a:rPr lang="en-US" sz="2400" dirty="0">
                <a:solidFill>
                  <a:schemeClr val="accent6">
                    <a:lumMod val="50000"/>
                  </a:schemeClr>
                </a:solidFill>
                <a:latin typeface="Times New Roman" panose="02020603050405020304" pitchFamily="18" charset="0"/>
                <a:ea typeface="Calibri" panose="020F0502020204030204" pitchFamily="34" charset="0"/>
              </a:rPr>
              <a:t> </a:t>
            </a:r>
            <a:r>
              <a:rPr lang="en-US" sz="2400" dirty="0" err="1">
                <a:solidFill>
                  <a:schemeClr val="accent6">
                    <a:lumMod val="50000"/>
                  </a:schemeClr>
                </a:solidFill>
                <a:latin typeface="Times New Roman" panose="02020603050405020304" pitchFamily="18" charset="0"/>
                <a:ea typeface="Calibri" panose="020F0502020204030204" pitchFamily="34" charset="0"/>
              </a:rPr>
              <a:t>bắp</a:t>
            </a:r>
            <a:r>
              <a:rPr lang="en-US" sz="2400" dirty="0">
                <a:solidFill>
                  <a:schemeClr val="accent6">
                    <a:lumMod val="50000"/>
                  </a:schemeClr>
                </a:solidFill>
                <a:latin typeface="Times New Roman" panose="02020603050405020304" pitchFamily="18" charset="0"/>
                <a:ea typeface="Calibri" panose="020F0502020204030204" pitchFamily="34" charset="0"/>
              </a:rPr>
              <a:t> </a:t>
            </a:r>
            <a:r>
              <a:rPr lang="en-US" sz="2400" dirty="0" err="1">
                <a:solidFill>
                  <a:schemeClr val="accent6">
                    <a:lumMod val="50000"/>
                  </a:schemeClr>
                </a:solidFill>
                <a:latin typeface="Times New Roman" panose="02020603050405020304" pitchFamily="18" charset="0"/>
                <a:ea typeface="Calibri" panose="020F0502020204030204" pitchFamily="34" charset="0"/>
              </a:rPr>
              <a:t>thì</a:t>
            </a:r>
            <a:r>
              <a:rPr lang="en-US" sz="2400" dirty="0">
                <a:solidFill>
                  <a:schemeClr val="accent6">
                    <a:lumMod val="50000"/>
                  </a:schemeClr>
                </a:solidFill>
                <a:latin typeface="Times New Roman" panose="02020603050405020304" pitchFamily="18" charset="0"/>
                <a:ea typeface="Calibri" panose="020F0502020204030204" pitchFamily="34" charset="0"/>
              </a:rPr>
              <a:t> </a:t>
            </a:r>
            <a:r>
              <a:rPr lang="en-US" sz="2400" dirty="0" err="1">
                <a:solidFill>
                  <a:schemeClr val="accent6">
                    <a:lumMod val="50000"/>
                  </a:schemeClr>
                </a:solidFill>
                <a:latin typeface="Times New Roman" panose="02020603050405020304" pitchFamily="18" charset="0"/>
                <a:ea typeface="Calibri" panose="020F0502020204030204" pitchFamily="34" charset="0"/>
              </a:rPr>
              <a:t>nằm</a:t>
            </a:r>
            <a:r>
              <a:rPr lang="en-US" sz="2400" dirty="0">
                <a:solidFill>
                  <a:schemeClr val="accent6">
                    <a:lumMod val="50000"/>
                  </a:schemeClr>
                </a:solidFill>
                <a:latin typeface="Times New Roman" panose="02020603050405020304" pitchFamily="18" charset="0"/>
                <a:ea typeface="Calibri" panose="020F0502020204030204" pitchFamily="34" charset="0"/>
              </a:rPr>
              <a:t> </a:t>
            </a:r>
            <a:r>
              <a:rPr lang="en-US" sz="2400" dirty="0" err="1">
                <a:solidFill>
                  <a:schemeClr val="accent6">
                    <a:lumMod val="50000"/>
                  </a:schemeClr>
                </a:solidFill>
                <a:latin typeface="Times New Roman" panose="02020603050405020304" pitchFamily="18" charset="0"/>
                <a:ea typeface="Calibri" panose="020F0502020204030204" pitchFamily="34" charset="0"/>
              </a:rPr>
              <a:t>trên</a:t>
            </a:r>
            <a:r>
              <a:rPr lang="en-US" sz="2400" dirty="0">
                <a:solidFill>
                  <a:schemeClr val="accent6">
                    <a:lumMod val="50000"/>
                  </a:schemeClr>
                </a:solidFill>
                <a:latin typeface="Times New Roman" panose="02020603050405020304" pitchFamily="18" charset="0"/>
                <a:ea typeface="Calibri" panose="020F0502020204030204" pitchFamily="34" charset="0"/>
              </a:rPr>
              <a:t> </a:t>
            </a:r>
            <a:r>
              <a:rPr lang="en-US" sz="2400" dirty="0" err="1">
                <a:solidFill>
                  <a:schemeClr val="accent6">
                    <a:lumMod val="50000"/>
                  </a:schemeClr>
                </a:solidFill>
                <a:latin typeface="Times New Roman" panose="02020603050405020304" pitchFamily="18" charset="0"/>
                <a:ea typeface="Calibri" panose="020F0502020204030204" pitchFamily="34" charset="0"/>
              </a:rPr>
              <a:t>đồi</a:t>
            </a:r>
            <a:r>
              <a:rPr lang="en-US" sz="2400" dirty="0">
                <a:solidFill>
                  <a:schemeClr val="accent6">
                    <a:lumMod val="50000"/>
                  </a:schemeClr>
                </a:solidFill>
                <a:latin typeface="Times New Roman" panose="02020603050405020304" pitchFamily="18" charset="0"/>
                <a:ea typeface="Calibri" panose="020F0502020204030204" pitchFamily="34" charset="0"/>
              </a:rPr>
              <a:t>.</a:t>
            </a:r>
          </a:p>
          <a:p>
            <a:pPr algn="just"/>
            <a:r>
              <a:rPr lang="en-US" sz="2400" dirty="0">
                <a:solidFill>
                  <a:schemeClr val="accent6">
                    <a:lumMod val="50000"/>
                  </a:schemeClr>
                </a:solidFill>
                <a:latin typeface="Times New Roman" panose="02020603050405020304" pitchFamily="18" charset="0"/>
                <a:ea typeface="Calibri" panose="020F0502020204030204" pitchFamily="34" charset="0"/>
              </a:rPr>
              <a:t>   </a:t>
            </a:r>
            <a:r>
              <a:rPr lang="en-US" sz="2400" b="1" dirty="0" err="1">
                <a:solidFill>
                  <a:schemeClr val="accent6">
                    <a:lumMod val="50000"/>
                  </a:schemeClr>
                </a:solidFill>
                <a:latin typeface="Times New Roman" panose="02020603050405020304" pitchFamily="18" charset="0"/>
                <a:ea typeface="Calibri" panose="020F0502020204030204" pitchFamily="34" charset="0"/>
              </a:rPr>
              <a:t>Mặt</a:t>
            </a:r>
            <a:r>
              <a:rPr lang="en-US" sz="2400" b="1" dirty="0">
                <a:solidFill>
                  <a:schemeClr val="accent6">
                    <a:lumMod val="50000"/>
                  </a:schemeClr>
                </a:solidFill>
                <a:latin typeface="Times New Roman" panose="02020603050405020304" pitchFamily="18" charset="0"/>
                <a:ea typeface="Calibri" panose="020F0502020204030204" pitchFamily="34" charset="0"/>
              </a:rPr>
              <a:t> </a:t>
            </a:r>
            <a:r>
              <a:rPr lang="en-US" sz="2400" b="1" dirty="0" err="1">
                <a:solidFill>
                  <a:schemeClr val="accent6">
                    <a:lumMod val="50000"/>
                  </a:schemeClr>
                </a:solidFill>
                <a:latin typeface="Times New Roman" panose="02020603050405020304" pitchFamily="18" charset="0"/>
                <a:ea typeface="Calibri" panose="020F0502020204030204" pitchFamily="34" charset="0"/>
              </a:rPr>
              <a:t>trời</a:t>
            </a:r>
            <a:r>
              <a:rPr lang="en-US" sz="2400" dirty="0">
                <a:solidFill>
                  <a:schemeClr val="accent6">
                    <a:lumMod val="50000"/>
                  </a:schemeClr>
                </a:solidFill>
                <a:latin typeface="Times New Roman" panose="02020603050405020304" pitchFamily="18" charset="0"/>
                <a:ea typeface="Calibri" panose="020F0502020204030204" pitchFamily="34" charset="0"/>
              </a:rPr>
              <a:t> </a:t>
            </a:r>
            <a:r>
              <a:rPr lang="en-US" sz="2400" dirty="0" err="1">
                <a:solidFill>
                  <a:schemeClr val="accent6">
                    <a:lumMod val="50000"/>
                  </a:schemeClr>
                </a:solidFill>
                <a:latin typeface="Times New Roman" panose="02020603050405020304" pitchFamily="18" charset="0"/>
                <a:ea typeface="Calibri" panose="020F0502020204030204" pitchFamily="34" charset="0"/>
              </a:rPr>
              <a:t>của</a:t>
            </a:r>
            <a:r>
              <a:rPr lang="en-US" sz="2400" dirty="0">
                <a:solidFill>
                  <a:schemeClr val="accent6">
                    <a:lumMod val="50000"/>
                  </a:schemeClr>
                </a:solidFill>
                <a:latin typeface="Times New Roman" panose="02020603050405020304" pitchFamily="18" charset="0"/>
                <a:ea typeface="Calibri" panose="020F0502020204030204" pitchFamily="34" charset="0"/>
              </a:rPr>
              <a:t> </a:t>
            </a:r>
            <a:r>
              <a:rPr lang="en-US" sz="2400" dirty="0" err="1">
                <a:solidFill>
                  <a:schemeClr val="accent6">
                    <a:lumMod val="50000"/>
                  </a:schemeClr>
                </a:solidFill>
                <a:latin typeface="Times New Roman" panose="02020603050405020304" pitchFamily="18" charset="0"/>
                <a:ea typeface="Calibri" panose="020F0502020204030204" pitchFamily="34" charset="0"/>
              </a:rPr>
              <a:t>mẹ</a:t>
            </a:r>
            <a:r>
              <a:rPr lang="en-US" sz="2400" dirty="0">
                <a:solidFill>
                  <a:schemeClr val="accent6">
                    <a:lumMod val="50000"/>
                  </a:schemeClr>
                </a:solidFill>
                <a:latin typeface="Times New Roman" panose="02020603050405020304" pitchFamily="18" charset="0"/>
                <a:ea typeface="Calibri" panose="020F0502020204030204" pitchFamily="34" charset="0"/>
              </a:rPr>
              <a:t>, </a:t>
            </a:r>
            <a:r>
              <a:rPr lang="en-US" sz="2400" dirty="0" err="1">
                <a:solidFill>
                  <a:schemeClr val="accent6">
                    <a:lumMod val="50000"/>
                  </a:schemeClr>
                </a:solidFill>
                <a:latin typeface="Times New Roman" panose="02020603050405020304" pitchFamily="18" charset="0"/>
                <a:ea typeface="Calibri" panose="020F0502020204030204" pitchFamily="34" charset="0"/>
              </a:rPr>
              <a:t>em</a:t>
            </a:r>
            <a:r>
              <a:rPr lang="en-US" sz="2400" dirty="0">
                <a:solidFill>
                  <a:schemeClr val="accent6">
                    <a:lumMod val="50000"/>
                  </a:schemeClr>
                </a:solidFill>
                <a:latin typeface="Times New Roman" panose="02020603050405020304" pitchFamily="18" charset="0"/>
                <a:ea typeface="Calibri" panose="020F0502020204030204" pitchFamily="34" charset="0"/>
              </a:rPr>
              <a:t> </a:t>
            </a:r>
            <a:r>
              <a:rPr lang="en-US" sz="2400" dirty="0" err="1">
                <a:solidFill>
                  <a:schemeClr val="accent6">
                    <a:lumMod val="50000"/>
                  </a:schemeClr>
                </a:solidFill>
                <a:latin typeface="Times New Roman" panose="02020603050405020304" pitchFamily="18" charset="0"/>
                <a:ea typeface="Calibri" panose="020F0502020204030204" pitchFamily="34" charset="0"/>
              </a:rPr>
              <a:t>nằm</a:t>
            </a:r>
            <a:r>
              <a:rPr lang="en-US" sz="2400" dirty="0">
                <a:solidFill>
                  <a:schemeClr val="accent6">
                    <a:lumMod val="50000"/>
                  </a:schemeClr>
                </a:solidFill>
                <a:latin typeface="Times New Roman" panose="02020603050405020304" pitchFamily="18" charset="0"/>
                <a:ea typeface="Calibri" panose="020F0502020204030204" pitchFamily="34" charset="0"/>
              </a:rPr>
              <a:t> </a:t>
            </a:r>
            <a:r>
              <a:rPr lang="en-US" sz="2400" dirty="0" err="1">
                <a:solidFill>
                  <a:schemeClr val="accent6">
                    <a:lumMod val="50000"/>
                  </a:schemeClr>
                </a:solidFill>
                <a:latin typeface="Times New Roman" panose="02020603050405020304" pitchFamily="18" charset="0"/>
                <a:ea typeface="Calibri" panose="020F0502020204030204" pitchFamily="34" charset="0"/>
              </a:rPr>
              <a:t>trên</a:t>
            </a:r>
            <a:r>
              <a:rPr lang="en-US" sz="2400" dirty="0">
                <a:solidFill>
                  <a:schemeClr val="accent6">
                    <a:lumMod val="50000"/>
                  </a:schemeClr>
                </a:solidFill>
                <a:latin typeface="Times New Roman" panose="02020603050405020304" pitchFamily="18" charset="0"/>
                <a:ea typeface="Calibri" panose="020F0502020204030204" pitchFamily="34" charset="0"/>
              </a:rPr>
              <a:t> </a:t>
            </a:r>
            <a:r>
              <a:rPr lang="en-US" sz="2400" dirty="0" err="1">
                <a:solidFill>
                  <a:schemeClr val="accent6">
                    <a:lumMod val="50000"/>
                  </a:schemeClr>
                </a:solidFill>
                <a:latin typeface="Times New Roman" panose="02020603050405020304" pitchFamily="18" charset="0"/>
                <a:ea typeface="Calibri" panose="020F0502020204030204" pitchFamily="34" charset="0"/>
              </a:rPr>
              <a:t>lưng</a:t>
            </a:r>
            <a:r>
              <a:rPr lang="en-US" sz="2400" dirty="0">
                <a:solidFill>
                  <a:schemeClr val="accent6">
                    <a:lumMod val="50000"/>
                  </a:schemeClr>
                </a:solidFill>
                <a:latin typeface="Times New Roman" panose="02020603050405020304" pitchFamily="18" charset="0"/>
                <a:ea typeface="Calibri" panose="020F0502020204030204" pitchFamily="34" charset="0"/>
              </a:rPr>
              <a:t>.</a:t>
            </a:r>
          </a:p>
          <a:p>
            <a:pPr algn="just"/>
            <a:r>
              <a:rPr lang="en-US" sz="2400" dirty="0">
                <a:solidFill>
                  <a:schemeClr val="accent6">
                    <a:lumMod val="50000"/>
                  </a:schemeClr>
                </a:solidFill>
                <a:latin typeface="Times New Roman" panose="02020603050405020304" pitchFamily="18" charset="0"/>
                <a:ea typeface="Calibri" panose="020F0502020204030204" pitchFamily="34" charset="0"/>
              </a:rPr>
              <a:t>    </a:t>
            </a:r>
            <a:r>
              <a:rPr lang="en-US" sz="2400" i="1" dirty="0">
                <a:solidFill>
                  <a:schemeClr val="accent6">
                    <a:lumMod val="50000"/>
                  </a:schemeClr>
                </a:solidFill>
                <a:latin typeface="Times New Roman" panose="02020603050405020304" pitchFamily="18" charset="0"/>
                <a:ea typeface="Calibri" panose="020F0502020204030204" pitchFamily="34" charset="0"/>
              </a:rPr>
              <a:t>(Nguyễn Khoa </a:t>
            </a:r>
            <a:r>
              <a:rPr lang="en-US" sz="2400" i="1" dirty="0" err="1">
                <a:solidFill>
                  <a:schemeClr val="accent6">
                    <a:lumMod val="50000"/>
                  </a:schemeClr>
                </a:solidFill>
                <a:latin typeface="Times New Roman" panose="02020603050405020304" pitchFamily="18" charset="0"/>
                <a:ea typeface="Calibri" panose="020F0502020204030204" pitchFamily="34" charset="0"/>
              </a:rPr>
              <a:t>Điềm</a:t>
            </a:r>
            <a:r>
              <a:rPr lang="en-US" sz="2400" i="1" dirty="0">
                <a:solidFill>
                  <a:schemeClr val="accent6">
                    <a:lumMod val="50000"/>
                  </a:schemeClr>
                </a:solidFill>
                <a:latin typeface="Times New Roman" panose="02020603050405020304" pitchFamily="18" charset="0"/>
                <a:ea typeface="Calibri" panose="020F0502020204030204" pitchFamily="34" charset="0"/>
              </a:rPr>
              <a:t>, </a:t>
            </a:r>
            <a:r>
              <a:rPr lang="en-US" sz="2400" i="1" dirty="0" err="1">
                <a:solidFill>
                  <a:schemeClr val="accent6">
                    <a:lumMod val="50000"/>
                  </a:schemeClr>
                </a:solidFill>
                <a:latin typeface="Times New Roman" panose="02020603050405020304" pitchFamily="18" charset="0"/>
                <a:ea typeface="Calibri" panose="020F0502020204030204" pitchFamily="34" charset="0"/>
              </a:rPr>
              <a:t>Khúc</a:t>
            </a:r>
            <a:r>
              <a:rPr lang="en-US" sz="2400" i="1" dirty="0">
                <a:solidFill>
                  <a:schemeClr val="accent6">
                    <a:lumMod val="50000"/>
                  </a:schemeClr>
                </a:solidFill>
                <a:latin typeface="Times New Roman" panose="02020603050405020304" pitchFamily="18" charset="0"/>
                <a:ea typeface="Calibri" panose="020F0502020204030204" pitchFamily="34" charset="0"/>
              </a:rPr>
              <a:t> </a:t>
            </a:r>
            <a:r>
              <a:rPr lang="en-US" sz="2400" i="1" dirty="0" err="1">
                <a:solidFill>
                  <a:schemeClr val="accent6">
                    <a:lumMod val="50000"/>
                  </a:schemeClr>
                </a:solidFill>
                <a:latin typeface="Times New Roman" panose="02020603050405020304" pitchFamily="18" charset="0"/>
                <a:ea typeface="Calibri" panose="020F0502020204030204" pitchFamily="34" charset="0"/>
              </a:rPr>
              <a:t>hát</a:t>
            </a:r>
            <a:r>
              <a:rPr lang="en-US" sz="2400" i="1" dirty="0">
                <a:solidFill>
                  <a:schemeClr val="accent6">
                    <a:lumMod val="50000"/>
                  </a:schemeClr>
                </a:solidFill>
                <a:latin typeface="Times New Roman" panose="02020603050405020304" pitchFamily="18" charset="0"/>
                <a:ea typeface="Calibri" panose="020F0502020204030204" pitchFamily="34" charset="0"/>
              </a:rPr>
              <a:t> du </a:t>
            </a:r>
            <a:r>
              <a:rPr lang="en-US" sz="2400" i="1" dirty="0" err="1">
                <a:solidFill>
                  <a:schemeClr val="accent6">
                    <a:lumMod val="50000"/>
                  </a:schemeClr>
                </a:solidFill>
                <a:latin typeface="Times New Roman" panose="02020603050405020304" pitchFamily="18" charset="0"/>
                <a:ea typeface="Calibri" panose="020F0502020204030204" pitchFamily="34" charset="0"/>
              </a:rPr>
              <a:t>những</a:t>
            </a:r>
            <a:r>
              <a:rPr lang="en-US" sz="2400" i="1" dirty="0">
                <a:solidFill>
                  <a:schemeClr val="accent6">
                    <a:lumMod val="50000"/>
                  </a:schemeClr>
                </a:solidFill>
                <a:latin typeface="Times New Roman" panose="02020603050405020304" pitchFamily="18" charset="0"/>
                <a:ea typeface="Calibri" panose="020F0502020204030204" pitchFamily="34" charset="0"/>
              </a:rPr>
              <a:t> </a:t>
            </a:r>
            <a:r>
              <a:rPr lang="en-US" sz="2400" i="1" dirty="0" err="1">
                <a:solidFill>
                  <a:schemeClr val="accent6">
                    <a:lumMod val="50000"/>
                  </a:schemeClr>
                </a:solidFill>
                <a:latin typeface="Times New Roman" panose="02020603050405020304" pitchFamily="18" charset="0"/>
                <a:ea typeface="Calibri" panose="020F0502020204030204" pitchFamily="34" charset="0"/>
              </a:rPr>
              <a:t>em</a:t>
            </a:r>
            <a:r>
              <a:rPr lang="en-US" sz="2400" i="1" dirty="0">
                <a:solidFill>
                  <a:schemeClr val="accent6">
                    <a:lumMod val="50000"/>
                  </a:schemeClr>
                </a:solidFill>
                <a:latin typeface="Times New Roman" panose="02020603050405020304" pitchFamily="18" charset="0"/>
                <a:ea typeface="Calibri" panose="020F0502020204030204" pitchFamily="34" charset="0"/>
              </a:rPr>
              <a:t> </a:t>
            </a:r>
            <a:r>
              <a:rPr lang="en-US" sz="2400" i="1" dirty="0" err="1">
                <a:solidFill>
                  <a:schemeClr val="accent6">
                    <a:lumMod val="50000"/>
                  </a:schemeClr>
                </a:solidFill>
                <a:latin typeface="Times New Roman" panose="02020603050405020304" pitchFamily="18" charset="0"/>
                <a:ea typeface="Calibri" panose="020F0502020204030204" pitchFamily="34" charset="0"/>
              </a:rPr>
              <a:t>bé</a:t>
            </a:r>
            <a:r>
              <a:rPr lang="en-US" sz="2400" i="1" dirty="0">
                <a:solidFill>
                  <a:schemeClr val="accent6">
                    <a:lumMod val="50000"/>
                  </a:schemeClr>
                </a:solidFill>
                <a:latin typeface="Times New Roman" panose="02020603050405020304" pitchFamily="18" charset="0"/>
                <a:ea typeface="Calibri" panose="020F0502020204030204" pitchFamily="34" charset="0"/>
              </a:rPr>
              <a:t> </a:t>
            </a:r>
            <a:r>
              <a:rPr lang="en-US" sz="2400" i="1" dirty="0" err="1">
                <a:solidFill>
                  <a:schemeClr val="accent6">
                    <a:lumMod val="50000"/>
                  </a:schemeClr>
                </a:solidFill>
                <a:latin typeface="Times New Roman" panose="02020603050405020304" pitchFamily="18" charset="0"/>
                <a:ea typeface="Calibri" panose="020F0502020204030204" pitchFamily="34" charset="0"/>
              </a:rPr>
              <a:t>lớn</a:t>
            </a:r>
            <a:r>
              <a:rPr lang="en-US" sz="2400" i="1" dirty="0">
                <a:solidFill>
                  <a:schemeClr val="accent6">
                    <a:lumMod val="50000"/>
                  </a:schemeClr>
                </a:solidFill>
                <a:latin typeface="Times New Roman" panose="02020603050405020304" pitchFamily="18" charset="0"/>
                <a:ea typeface="Calibri" panose="020F0502020204030204" pitchFamily="34" charset="0"/>
              </a:rPr>
              <a:t> </a:t>
            </a:r>
            <a:r>
              <a:rPr lang="en-US" sz="2400" i="1" dirty="0" err="1">
                <a:solidFill>
                  <a:schemeClr val="accent6">
                    <a:lumMod val="50000"/>
                  </a:schemeClr>
                </a:solidFill>
                <a:latin typeface="Times New Roman" panose="02020603050405020304" pitchFamily="18" charset="0"/>
                <a:ea typeface="Calibri" panose="020F0502020204030204" pitchFamily="34" charset="0"/>
              </a:rPr>
              <a:t>trên</a:t>
            </a:r>
            <a:r>
              <a:rPr lang="en-US" sz="2400" i="1" dirty="0">
                <a:solidFill>
                  <a:schemeClr val="accent6">
                    <a:lumMod val="50000"/>
                  </a:schemeClr>
                </a:solidFill>
                <a:latin typeface="Times New Roman" panose="02020603050405020304" pitchFamily="18" charset="0"/>
                <a:ea typeface="Calibri" panose="020F0502020204030204" pitchFamily="34" charset="0"/>
              </a:rPr>
              <a:t> </a:t>
            </a:r>
            <a:r>
              <a:rPr lang="en-US" sz="2400" i="1" dirty="0" err="1">
                <a:solidFill>
                  <a:schemeClr val="accent6">
                    <a:lumMod val="50000"/>
                  </a:schemeClr>
                </a:solidFill>
                <a:latin typeface="Times New Roman" panose="02020603050405020304" pitchFamily="18" charset="0"/>
                <a:ea typeface="Calibri" panose="020F0502020204030204" pitchFamily="34" charset="0"/>
              </a:rPr>
              <a:t>lưng</a:t>
            </a:r>
            <a:r>
              <a:rPr lang="en-US" sz="2400" i="1" dirty="0">
                <a:solidFill>
                  <a:schemeClr val="accent6">
                    <a:lumMod val="50000"/>
                  </a:schemeClr>
                </a:solidFill>
                <a:latin typeface="Times New Roman" panose="02020603050405020304" pitchFamily="18" charset="0"/>
                <a:ea typeface="Calibri" panose="020F0502020204030204" pitchFamily="34" charset="0"/>
              </a:rPr>
              <a:t> </a:t>
            </a:r>
            <a:r>
              <a:rPr lang="en-US" sz="2400" i="1" dirty="0" err="1">
                <a:solidFill>
                  <a:schemeClr val="accent6">
                    <a:lumMod val="50000"/>
                  </a:schemeClr>
                </a:solidFill>
                <a:latin typeface="Times New Roman" panose="02020603050405020304" pitchFamily="18" charset="0"/>
                <a:ea typeface="Calibri" panose="020F0502020204030204" pitchFamily="34" charset="0"/>
              </a:rPr>
              <a:t>mẹ</a:t>
            </a:r>
            <a:r>
              <a:rPr lang="en-US" sz="2400" i="1" dirty="0">
                <a:solidFill>
                  <a:schemeClr val="accent6">
                    <a:lumMod val="50000"/>
                  </a:schemeClr>
                </a:solidFill>
                <a:latin typeface="Times New Roman" panose="02020603050405020304" pitchFamily="18" charset="0"/>
                <a:ea typeface="Calibri" panose="020F0502020204030204" pitchFamily="34" charset="0"/>
              </a:rPr>
              <a:t>)</a:t>
            </a:r>
            <a:endParaRPr lang="en-US" sz="2400" dirty="0">
              <a:solidFill>
                <a:schemeClr val="accent6">
                  <a:lumMod val="50000"/>
                </a:schemeClr>
              </a:solidFill>
              <a:latin typeface="Times New Roman" panose="02020603050405020304" pitchFamily="18" charset="0"/>
              <a:ea typeface="Calibri" panose="020F0502020204030204" pitchFamily="34" charset="0"/>
            </a:endParaRPr>
          </a:p>
        </p:txBody>
      </p:sp>
      <p:sp>
        <p:nvSpPr>
          <p:cNvPr id="12" name="Cloud Callout 11"/>
          <p:cNvSpPr/>
          <p:nvPr/>
        </p:nvSpPr>
        <p:spPr>
          <a:xfrm>
            <a:off x="5213829" y="1845039"/>
            <a:ext cx="4255226" cy="36576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750"/>
              </a:spcAft>
              <a:buFont typeface="Wingdings" panose="05000000000000000000" pitchFamily="2" charset="2"/>
              <a:buChar char="ü"/>
            </a:pPr>
            <a:r>
              <a:rPr lang="en-US" sz="2000" dirty="0" err="1">
                <a:solidFill>
                  <a:schemeClr val="accent6">
                    <a:lumMod val="50000"/>
                  </a:schemeClr>
                </a:solidFill>
                <a:latin typeface="Times New Roman" panose="02020603050405020304" pitchFamily="18" charset="0"/>
                <a:ea typeface="Calibri" panose="020F0502020204030204" pitchFamily="34" charset="0"/>
              </a:rPr>
              <a:t>Từ</a:t>
            </a:r>
            <a:r>
              <a:rPr lang="en-US" sz="2000" dirty="0">
                <a:solidFill>
                  <a:schemeClr val="accent6">
                    <a:lumMod val="50000"/>
                  </a:schemeClr>
                </a:solidFill>
                <a:latin typeface="Times New Roman" panose="02020603050405020304" pitchFamily="18" charset="0"/>
                <a:ea typeface="Calibri" panose="020F0502020204030204" pitchFamily="34" charset="0"/>
              </a:rPr>
              <a:t> </a:t>
            </a:r>
            <a:r>
              <a:rPr lang="en-US" sz="2000" dirty="0" err="1">
                <a:solidFill>
                  <a:schemeClr val="accent6">
                    <a:lumMod val="50000"/>
                  </a:schemeClr>
                </a:solidFill>
                <a:latin typeface="Times New Roman" panose="02020603050405020304" pitchFamily="18" charset="0"/>
                <a:ea typeface="Calibri" panose="020F0502020204030204" pitchFamily="34" charset="0"/>
              </a:rPr>
              <a:t>mặt</a:t>
            </a:r>
            <a:r>
              <a:rPr lang="en-US" sz="2000" dirty="0">
                <a:solidFill>
                  <a:schemeClr val="accent6">
                    <a:lumMod val="50000"/>
                  </a:schemeClr>
                </a:solidFill>
                <a:latin typeface="Times New Roman" panose="02020603050405020304" pitchFamily="18" charset="0"/>
                <a:ea typeface="Calibri" panose="020F0502020204030204" pitchFamily="34" charset="0"/>
              </a:rPr>
              <a:t> </a:t>
            </a:r>
            <a:r>
              <a:rPr lang="en-US" sz="2000" dirty="0" err="1">
                <a:solidFill>
                  <a:schemeClr val="accent6">
                    <a:lumMod val="50000"/>
                  </a:schemeClr>
                </a:solidFill>
                <a:latin typeface="Times New Roman" panose="02020603050405020304" pitchFamily="18" charset="0"/>
                <a:ea typeface="Calibri" panose="020F0502020204030204" pitchFamily="34" charset="0"/>
              </a:rPr>
              <a:t>trời</a:t>
            </a:r>
            <a:r>
              <a:rPr lang="en-US" sz="2000" dirty="0">
                <a:solidFill>
                  <a:schemeClr val="accent6">
                    <a:lumMod val="50000"/>
                  </a:schemeClr>
                </a:solidFill>
                <a:latin typeface="Times New Roman" panose="02020603050405020304" pitchFamily="18" charset="0"/>
                <a:ea typeface="Calibri" panose="020F0502020204030204" pitchFamily="34" charset="0"/>
              </a:rPr>
              <a:t> ở </a:t>
            </a:r>
            <a:r>
              <a:rPr lang="en-US" sz="2000" dirty="0" err="1">
                <a:solidFill>
                  <a:schemeClr val="accent6">
                    <a:lumMod val="50000"/>
                  </a:schemeClr>
                </a:solidFill>
                <a:latin typeface="Times New Roman" panose="02020603050405020304" pitchFamily="18" charset="0"/>
                <a:ea typeface="Calibri" panose="020F0502020204030204" pitchFamily="34" charset="0"/>
              </a:rPr>
              <a:t>câu</a:t>
            </a:r>
            <a:r>
              <a:rPr lang="en-US" sz="2000" dirty="0">
                <a:solidFill>
                  <a:schemeClr val="accent6">
                    <a:lumMod val="50000"/>
                  </a:schemeClr>
                </a:solidFill>
                <a:latin typeface="Times New Roman" panose="02020603050405020304" pitchFamily="18" charset="0"/>
                <a:ea typeface="Calibri" panose="020F0502020204030204" pitchFamily="34" charset="0"/>
              </a:rPr>
              <a:t> </a:t>
            </a:r>
            <a:r>
              <a:rPr lang="en-US" sz="2000" dirty="0" err="1">
                <a:solidFill>
                  <a:schemeClr val="accent6">
                    <a:lumMod val="50000"/>
                  </a:schemeClr>
                </a:solidFill>
                <a:latin typeface="Times New Roman" panose="02020603050405020304" pitchFamily="18" charset="0"/>
                <a:ea typeface="Calibri" panose="020F0502020204030204" pitchFamily="34" charset="0"/>
              </a:rPr>
              <a:t>thơ</a:t>
            </a:r>
            <a:r>
              <a:rPr lang="en-US" sz="2000" dirty="0">
                <a:solidFill>
                  <a:schemeClr val="accent6">
                    <a:lumMod val="50000"/>
                  </a:schemeClr>
                </a:solidFill>
                <a:latin typeface="Times New Roman" panose="02020603050405020304" pitchFamily="18" charset="0"/>
                <a:ea typeface="Calibri" panose="020F0502020204030204" pitchFamily="34" charset="0"/>
              </a:rPr>
              <a:t> </a:t>
            </a:r>
            <a:r>
              <a:rPr lang="en-US" sz="2000" dirty="0" err="1">
                <a:solidFill>
                  <a:schemeClr val="accent6">
                    <a:lumMod val="50000"/>
                  </a:schemeClr>
                </a:solidFill>
                <a:latin typeface="Times New Roman" panose="02020603050405020304" pitchFamily="18" charset="0"/>
                <a:ea typeface="Calibri" panose="020F0502020204030204" pitchFamily="34" charset="0"/>
              </a:rPr>
              <a:t>nào</a:t>
            </a:r>
            <a:r>
              <a:rPr lang="en-US" sz="2000" dirty="0">
                <a:solidFill>
                  <a:schemeClr val="accent6">
                    <a:lumMod val="50000"/>
                  </a:schemeClr>
                </a:solidFill>
                <a:latin typeface="Times New Roman" panose="02020603050405020304" pitchFamily="18" charset="0"/>
                <a:ea typeface="Calibri" panose="020F0502020204030204" pitchFamily="34" charset="0"/>
              </a:rPr>
              <a:t> </a:t>
            </a:r>
            <a:r>
              <a:rPr lang="en-US" sz="2000" dirty="0" err="1">
                <a:solidFill>
                  <a:schemeClr val="accent6">
                    <a:lumMod val="50000"/>
                  </a:schemeClr>
                </a:solidFill>
                <a:latin typeface="Times New Roman" panose="02020603050405020304" pitchFamily="18" charset="0"/>
                <a:ea typeface="Calibri" panose="020F0502020204030204" pitchFamily="34" charset="0"/>
              </a:rPr>
              <a:t>dùng</a:t>
            </a:r>
            <a:r>
              <a:rPr lang="en-US" sz="2000" dirty="0">
                <a:solidFill>
                  <a:schemeClr val="accent6">
                    <a:lumMod val="50000"/>
                  </a:schemeClr>
                </a:solidFill>
                <a:latin typeface="Times New Roman" panose="02020603050405020304" pitchFamily="18" charset="0"/>
                <a:ea typeface="Calibri" panose="020F0502020204030204" pitchFamily="34" charset="0"/>
              </a:rPr>
              <a:t> </a:t>
            </a:r>
            <a:r>
              <a:rPr lang="en-US" sz="2000" dirty="0" err="1">
                <a:solidFill>
                  <a:schemeClr val="accent6">
                    <a:lumMod val="50000"/>
                  </a:schemeClr>
                </a:solidFill>
                <a:latin typeface="Times New Roman" panose="02020603050405020304" pitchFamily="18" charset="0"/>
                <a:ea typeface="Calibri" panose="020F0502020204030204" pitchFamily="34" charset="0"/>
              </a:rPr>
              <a:t>với</a:t>
            </a:r>
            <a:r>
              <a:rPr lang="en-US" sz="2000" dirty="0">
                <a:solidFill>
                  <a:schemeClr val="accent6">
                    <a:lumMod val="50000"/>
                  </a:schemeClr>
                </a:solidFill>
                <a:latin typeface="Times New Roman" panose="02020603050405020304" pitchFamily="18" charset="0"/>
                <a:ea typeface="Calibri" panose="020F0502020204030204" pitchFamily="34" charset="0"/>
              </a:rPr>
              <a:t> </a:t>
            </a:r>
            <a:r>
              <a:rPr lang="en-US" sz="2000" dirty="0" err="1">
                <a:solidFill>
                  <a:schemeClr val="accent6">
                    <a:lumMod val="50000"/>
                  </a:schemeClr>
                </a:solidFill>
                <a:latin typeface="Times New Roman" panose="02020603050405020304" pitchFamily="18" charset="0"/>
                <a:ea typeface="Calibri" panose="020F0502020204030204" pitchFamily="34" charset="0"/>
              </a:rPr>
              <a:t>nghĩa</a:t>
            </a:r>
            <a:r>
              <a:rPr lang="en-US" sz="2000" dirty="0">
                <a:solidFill>
                  <a:schemeClr val="accent6">
                    <a:lumMod val="50000"/>
                  </a:schemeClr>
                </a:solidFill>
                <a:latin typeface="Times New Roman" panose="02020603050405020304" pitchFamily="18" charset="0"/>
                <a:ea typeface="Calibri" panose="020F0502020204030204" pitchFamily="34" charset="0"/>
              </a:rPr>
              <a:t> </a:t>
            </a:r>
            <a:r>
              <a:rPr lang="en-US" sz="2000" dirty="0" err="1">
                <a:solidFill>
                  <a:schemeClr val="accent6">
                    <a:lumMod val="50000"/>
                  </a:schemeClr>
                </a:solidFill>
                <a:latin typeface="Times New Roman" panose="02020603050405020304" pitchFamily="18" charset="0"/>
                <a:ea typeface="Calibri" panose="020F0502020204030204" pitchFamily="34" charset="0"/>
              </a:rPr>
              <a:t>thông</a:t>
            </a:r>
            <a:r>
              <a:rPr lang="en-US" sz="2000" dirty="0">
                <a:solidFill>
                  <a:schemeClr val="accent6">
                    <a:lumMod val="50000"/>
                  </a:schemeClr>
                </a:solidFill>
                <a:latin typeface="Times New Roman" panose="02020603050405020304" pitchFamily="18" charset="0"/>
                <a:ea typeface="Calibri" panose="020F0502020204030204" pitchFamily="34" charset="0"/>
              </a:rPr>
              <a:t> </a:t>
            </a:r>
            <a:r>
              <a:rPr lang="en-US" sz="2000" dirty="0" err="1">
                <a:solidFill>
                  <a:schemeClr val="accent6">
                    <a:lumMod val="50000"/>
                  </a:schemeClr>
                </a:solidFill>
                <a:latin typeface="Times New Roman" panose="02020603050405020304" pitchFamily="18" charset="0"/>
                <a:ea typeface="Calibri" panose="020F0502020204030204" pitchFamily="34" charset="0"/>
              </a:rPr>
              <a:t>thường</a:t>
            </a:r>
            <a:r>
              <a:rPr lang="en-US" sz="2000" dirty="0">
                <a:solidFill>
                  <a:schemeClr val="accent6">
                    <a:lumMod val="50000"/>
                  </a:schemeClr>
                </a:solidFill>
                <a:latin typeface="Times New Roman" panose="02020603050405020304" pitchFamily="18" charset="0"/>
                <a:ea typeface="Calibri" panose="020F0502020204030204" pitchFamily="34" charset="0"/>
              </a:rPr>
              <a:t>?</a:t>
            </a:r>
          </a:p>
          <a:p>
            <a:pPr marL="342900" indent="-342900">
              <a:spcAft>
                <a:spcPts val="750"/>
              </a:spcAft>
              <a:buFont typeface="Wingdings" panose="05000000000000000000" pitchFamily="2" charset="2"/>
              <a:buChar char="ü"/>
            </a:pPr>
            <a:r>
              <a:rPr lang="en-US" sz="2000" dirty="0" err="1">
                <a:solidFill>
                  <a:schemeClr val="accent6">
                    <a:lumMod val="50000"/>
                  </a:schemeClr>
                </a:solidFill>
                <a:latin typeface="Times New Roman" panose="02020603050405020304" pitchFamily="18" charset="0"/>
                <a:ea typeface="Calibri" panose="020F0502020204030204" pitchFamily="34" charset="0"/>
              </a:rPr>
              <a:t>Vậy</a:t>
            </a:r>
            <a:r>
              <a:rPr lang="en-US" sz="2000" dirty="0">
                <a:solidFill>
                  <a:schemeClr val="accent6">
                    <a:lumMod val="50000"/>
                  </a:schemeClr>
                </a:solidFill>
                <a:latin typeface="Times New Roman" panose="02020603050405020304" pitchFamily="18" charset="0"/>
                <a:ea typeface="Calibri" panose="020F0502020204030204" pitchFamily="34" charset="0"/>
              </a:rPr>
              <a:t>, </a:t>
            </a:r>
            <a:r>
              <a:rPr lang="en-US" sz="2000" dirty="0" err="1">
                <a:solidFill>
                  <a:schemeClr val="accent6">
                    <a:lumMod val="50000"/>
                  </a:schemeClr>
                </a:solidFill>
                <a:latin typeface="Times New Roman" panose="02020603050405020304" pitchFamily="18" charset="0"/>
                <a:ea typeface="Calibri" panose="020F0502020204030204" pitchFamily="34" charset="0"/>
              </a:rPr>
              <a:t>từ</a:t>
            </a:r>
            <a:r>
              <a:rPr lang="en-US" sz="2000" dirty="0">
                <a:solidFill>
                  <a:schemeClr val="accent6">
                    <a:lumMod val="50000"/>
                  </a:schemeClr>
                </a:solidFill>
                <a:latin typeface="Times New Roman" panose="02020603050405020304" pitchFamily="18" charset="0"/>
                <a:ea typeface="Calibri" panose="020F0502020204030204" pitchFamily="34" charset="0"/>
              </a:rPr>
              <a:t> </a:t>
            </a:r>
            <a:r>
              <a:rPr lang="en-US" sz="2000" dirty="0" err="1">
                <a:solidFill>
                  <a:schemeClr val="accent6">
                    <a:lumMod val="50000"/>
                  </a:schemeClr>
                </a:solidFill>
                <a:latin typeface="Times New Roman" panose="02020603050405020304" pitchFamily="18" charset="0"/>
                <a:ea typeface="Calibri" panose="020F0502020204030204" pitchFamily="34" charset="0"/>
              </a:rPr>
              <a:t>mặt</a:t>
            </a:r>
            <a:r>
              <a:rPr lang="en-US" sz="2000" dirty="0">
                <a:solidFill>
                  <a:schemeClr val="accent6">
                    <a:lumMod val="50000"/>
                  </a:schemeClr>
                </a:solidFill>
                <a:latin typeface="Times New Roman" panose="02020603050405020304" pitchFamily="18" charset="0"/>
                <a:ea typeface="Calibri" panose="020F0502020204030204" pitchFamily="34" charset="0"/>
              </a:rPr>
              <a:t> </a:t>
            </a:r>
            <a:r>
              <a:rPr lang="en-US" sz="2000" dirty="0" err="1">
                <a:solidFill>
                  <a:schemeClr val="accent6">
                    <a:lumMod val="50000"/>
                  </a:schemeClr>
                </a:solidFill>
                <a:latin typeface="Times New Roman" panose="02020603050405020304" pitchFamily="18" charset="0"/>
                <a:ea typeface="Calibri" panose="020F0502020204030204" pitchFamily="34" charset="0"/>
              </a:rPr>
              <a:t>trời</a:t>
            </a:r>
            <a:r>
              <a:rPr lang="en-US" sz="2000" dirty="0">
                <a:solidFill>
                  <a:schemeClr val="accent6">
                    <a:lumMod val="50000"/>
                  </a:schemeClr>
                </a:solidFill>
                <a:latin typeface="Times New Roman" panose="02020603050405020304" pitchFamily="18" charset="0"/>
                <a:ea typeface="Calibri" panose="020F0502020204030204" pitchFamily="34" charset="0"/>
              </a:rPr>
              <a:t> </a:t>
            </a:r>
            <a:r>
              <a:rPr lang="en-US" sz="2000" dirty="0" err="1">
                <a:solidFill>
                  <a:schemeClr val="accent6">
                    <a:lumMod val="50000"/>
                  </a:schemeClr>
                </a:solidFill>
                <a:latin typeface="Times New Roman" panose="02020603050405020304" pitchFamily="18" charset="0"/>
                <a:ea typeface="Calibri" panose="020F0502020204030204" pitchFamily="34" charset="0"/>
              </a:rPr>
              <a:t>trong</a:t>
            </a:r>
            <a:r>
              <a:rPr lang="en-US" sz="2000" dirty="0">
                <a:solidFill>
                  <a:schemeClr val="accent6">
                    <a:lumMod val="50000"/>
                  </a:schemeClr>
                </a:solidFill>
                <a:latin typeface="Times New Roman" panose="02020603050405020304" pitchFamily="18" charset="0"/>
                <a:ea typeface="Calibri" panose="020F0502020204030204" pitchFamily="34" charset="0"/>
              </a:rPr>
              <a:t> “</a:t>
            </a:r>
            <a:r>
              <a:rPr lang="en-US" sz="2000" dirty="0" err="1">
                <a:solidFill>
                  <a:schemeClr val="accent6">
                    <a:lumMod val="50000"/>
                  </a:schemeClr>
                </a:solidFill>
                <a:latin typeface="Times New Roman" panose="02020603050405020304" pitchFamily="18" charset="0"/>
                <a:ea typeface="Calibri" panose="020F0502020204030204" pitchFamily="34" charset="0"/>
              </a:rPr>
              <a:t>mặt</a:t>
            </a:r>
            <a:r>
              <a:rPr lang="en-US" sz="2000" dirty="0">
                <a:solidFill>
                  <a:schemeClr val="accent6">
                    <a:lumMod val="50000"/>
                  </a:schemeClr>
                </a:solidFill>
                <a:latin typeface="Times New Roman" panose="02020603050405020304" pitchFamily="18" charset="0"/>
                <a:ea typeface="Calibri" panose="020F0502020204030204" pitchFamily="34" charset="0"/>
              </a:rPr>
              <a:t> </a:t>
            </a:r>
            <a:r>
              <a:rPr lang="en-US" sz="2000" dirty="0" err="1">
                <a:solidFill>
                  <a:schemeClr val="accent6">
                    <a:lumMod val="50000"/>
                  </a:schemeClr>
                </a:solidFill>
                <a:latin typeface="Times New Roman" panose="02020603050405020304" pitchFamily="18" charset="0"/>
                <a:ea typeface="Calibri" panose="020F0502020204030204" pitchFamily="34" charset="0"/>
              </a:rPr>
              <a:t>trời</a:t>
            </a:r>
            <a:r>
              <a:rPr lang="en-US" sz="2000" dirty="0">
                <a:solidFill>
                  <a:schemeClr val="accent6">
                    <a:lumMod val="50000"/>
                  </a:schemeClr>
                </a:solidFill>
                <a:latin typeface="Times New Roman" panose="02020603050405020304" pitchFamily="18" charset="0"/>
                <a:ea typeface="Calibri" panose="020F0502020204030204" pitchFamily="34" charset="0"/>
              </a:rPr>
              <a:t> </a:t>
            </a:r>
            <a:r>
              <a:rPr lang="en-US" sz="2000" dirty="0" err="1">
                <a:solidFill>
                  <a:schemeClr val="accent6">
                    <a:lumMod val="50000"/>
                  </a:schemeClr>
                </a:solidFill>
                <a:latin typeface="Times New Roman" panose="02020603050405020304" pitchFamily="18" charset="0"/>
                <a:ea typeface="Calibri" panose="020F0502020204030204" pitchFamily="34" charset="0"/>
              </a:rPr>
              <a:t>của</a:t>
            </a:r>
            <a:r>
              <a:rPr lang="en-US" sz="2000" dirty="0">
                <a:solidFill>
                  <a:schemeClr val="accent6">
                    <a:lumMod val="50000"/>
                  </a:schemeClr>
                </a:solidFill>
                <a:latin typeface="Times New Roman" panose="02020603050405020304" pitchFamily="18" charset="0"/>
                <a:ea typeface="Calibri" panose="020F0502020204030204" pitchFamily="34" charset="0"/>
              </a:rPr>
              <a:t> </a:t>
            </a:r>
            <a:r>
              <a:rPr lang="en-US" sz="2000" dirty="0" err="1">
                <a:solidFill>
                  <a:schemeClr val="accent6">
                    <a:lumMod val="50000"/>
                  </a:schemeClr>
                </a:solidFill>
                <a:latin typeface="Times New Roman" panose="02020603050405020304" pitchFamily="18" charset="0"/>
                <a:ea typeface="Calibri" panose="020F0502020204030204" pitchFamily="34" charset="0"/>
              </a:rPr>
              <a:t>mẹ</a:t>
            </a:r>
            <a:r>
              <a:rPr lang="en-US" sz="2000" dirty="0">
                <a:solidFill>
                  <a:schemeClr val="accent6">
                    <a:lumMod val="50000"/>
                  </a:schemeClr>
                </a:solidFill>
                <a:latin typeface="Times New Roman" panose="02020603050405020304" pitchFamily="18" charset="0"/>
                <a:ea typeface="Calibri" panose="020F0502020204030204" pitchFamily="34" charset="0"/>
              </a:rPr>
              <a:t>” </a:t>
            </a:r>
            <a:r>
              <a:rPr lang="en-US" sz="2000" dirty="0" err="1">
                <a:solidFill>
                  <a:schemeClr val="accent6">
                    <a:lumMod val="50000"/>
                  </a:schemeClr>
                </a:solidFill>
                <a:latin typeface="Times New Roman" panose="02020603050405020304" pitchFamily="18" charset="0"/>
                <a:ea typeface="Calibri" panose="020F0502020204030204" pitchFamily="34" charset="0"/>
              </a:rPr>
              <a:t>nghĩa</a:t>
            </a:r>
            <a:r>
              <a:rPr lang="en-US" sz="2000" dirty="0">
                <a:solidFill>
                  <a:schemeClr val="accent6">
                    <a:lumMod val="50000"/>
                  </a:schemeClr>
                </a:solidFill>
                <a:latin typeface="Times New Roman" panose="02020603050405020304" pitchFamily="18" charset="0"/>
                <a:ea typeface="Calibri" panose="020F0502020204030204" pitchFamily="34" charset="0"/>
              </a:rPr>
              <a:t> </a:t>
            </a:r>
            <a:r>
              <a:rPr lang="en-US" sz="2000" dirty="0" err="1">
                <a:solidFill>
                  <a:schemeClr val="accent6">
                    <a:lumMod val="50000"/>
                  </a:schemeClr>
                </a:solidFill>
                <a:latin typeface="Times New Roman" panose="02020603050405020304" pitchFamily="18" charset="0"/>
                <a:ea typeface="Calibri" panose="020F0502020204030204" pitchFamily="34" charset="0"/>
              </a:rPr>
              <a:t>là</a:t>
            </a:r>
            <a:r>
              <a:rPr lang="en-US" sz="2000" dirty="0">
                <a:solidFill>
                  <a:schemeClr val="accent6">
                    <a:lumMod val="50000"/>
                  </a:schemeClr>
                </a:solidFill>
                <a:latin typeface="Times New Roman" panose="02020603050405020304" pitchFamily="18" charset="0"/>
                <a:ea typeface="Calibri" panose="020F0502020204030204" pitchFamily="34" charset="0"/>
              </a:rPr>
              <a:t> </a:t>
            </a:r>
            <a:r>
              <a:rPr lang="en-US" sz="2000" dirty="0" err="1">
                <a:solidFill>
                  <a:schemeClr val="accent6">
                    <a:lumMod val="50000"/>
                  </a:schemeClr>
                </a:solidFill>
                <a:latin typeface="Times New Roman" panose="02020603050405020304" pitchFamily="18" charset="0"/>
                <a:ea typeface="Calibri" panose="020F0502020204030204" pitchFamily="34" charset="0"/>
              </a:rPr>
              <a:t>gì</a:t>
            </a:r>
            <a:r>
              <a:rPr lang="en-US" sz="2000" dirty="0">
                <a:solidFill>
                  <a:schemeClr val="accent6">
                    <a:lumMod val="50000"/>
                  </a:schemeClr>
                </a:solidFill>
                <a:latin typeface="Times New Roman" panose="02020603050405020304" pitchFamily="18" charset="0"/>
                <a:ea typeface="Calibri" panose="020F0502020204030204" pitchFamily="34" charset="0"/>
              </a:rPr>
              <a:t>? </a:t>
            </a:r>
            <a:r>
              <a:rPr lang="en-US" sz="2000" b="1" dirty="0" err="1">
                <a:solidFill>
                  <a:schemeClr val="accent6">
                    <a:lumMod val="50000"/>
                  </a:schemeClr>
                </a:solidFill>
                <a:latin typeface="Times New Roman" panose="02020603050405020304" pitchFamily="18" charset="0"/>
                <a:ea typeface="Calibri" panose="020F0502020204030204" pitchFamily="34" charset="0"/>
              </a:rPr>
              <a:t>Tác</a:t>
            </a:r>
            <a:r>
              <a:rPr lang="en-US" sz="2000" b="1" dirty="0">
                <a:solidFill>
                  <a:schemeClr val="accent6">
                    <a:lumMod val="50000"/>
                  </a:schemeClr>
                </a:solidFill>
                <a:latin typeface="Times New Roman" panose="02020603050405020304" pitchFamily="18" charset="0"/>
                <a:ea typeface="Calibri" panose="020F0502020204030204" pitchFamily="34" charset="0"/>
              </a:rPr>
              <a:t> </a:t>
            </a:r>
            <a:r>
              <a:rPr lang="en-US" sz="2000" b="1" dirty="0" err="1">
                <a:solidFill>
                  <a:schemeClr val="accent6">
                    <a:lumMod val="50000"/>
                  </a:schemeClr>
                </a:solidFill>
                <a:latin typeface="Times New Roman" panose="02020603050405020304" pitchFamily="18" charset="0"/>
                <a:ea typeface="Calibri" panose="020F0502020204030204" pitchFamily="34" charset="0"/>
              </a:rPr>
              <a:t>dụng</a:t>
            </a:r>
            <a:r>
              <a:rPr lang="en-US" sz="2000" b="1" dirty="0">
                <a:solidFill>
                  <a:schemeClr val="accent6">
                    <a:lumMod val="50000"/>
                  </a:schemeClr>
                </a:solidFill>
                <a:latin typeface="Times New Roman" panose="02020603050405020304" pitchFamily="18" charset="0"/>
                <a:ea typeface="Calibri" panose="020F0502020204030204" pitchFamily="34" charset="0"/>
              </a:rPr>
              <a:t> </a:t>
            </a:r>
            <a:r>
              <a:rPr lang="en-US" sz="2000" b="1" dirty="0" err="1">
                <a:solidFill>
                  <a:schemeClr val="accent6">
                    <a:lumMod val="50000"/>
                  </a:schemeClr>
                </a:solidFill>
                <a:latin typeface="Times New Roman" panose="02020603050405020304" pitchFamily="18" charset="0"/>
                <a:ea typeface="Calibri" panose="020F0502020204030204" pitchFamily="34" charset="0"/>
              </a:rPr>
              <a:t>của</a:t>
            </a:r>
            <a:r>
              <a:rPr lang="en-US" sz="2000" b="1" dirty="0">
                <a:solidFill>
                  <a:schemeClr val="accent6">
                    <a:lumMod val="50000"/>
                  </a:schemeClr>
                </a:solidFill>
                <a:latin typeface="Times New Roman" panose="02020603050405020304" pitchFamily="18" charset="0"/>
                <a:ea typeface="Calibri" panose="020F0502020204030204" pitchFamily="34" charset="0"/>
              </a:rPr>
              <a:t> </a:t>
            </a:r>
            <a:r>
              <a:rPr lang="en-US" sz="2000" b="1" dirty="0" err="1">
                <a:solidFill>
                  <a:schemeClr val="accent6">
                    <a:lumMod val="50000"/>
                  </a:schemeClr>
                </a:solidFill>
                <a:latin typeface="Times New Roman" panose="02020603050405020304" pitchFamily="18" charset="0"/>
                <a:ea typeface="Calibri" panose="020F0502020204030204" pitchFamily="34" charset="0"/>
              </a:rPr>
              <a:t>cách</a:t>
            </a:r>
            <a:r>
              <a:rPr lang="en-US" sz="2000" b="1" dirty="0">
                <a:solidFill>
                  <a:schemeClr val="accent6">
                    <a:lumMod val="50000"/>
                  </a:schemeClr>
                </a:solidFill>
                <a:latin typeface="Times New Roman" panose="02020603050405020304" pitchFamily="18" charset="0"/>
                <a:ea typeface="Calibri" panose="020F0502020204030204" pitchFamily="34" charset="0"/>
              </a:rPr>
              <a:t> </a:t>
            </a:r>
            <a:r>
              <a:rPr lang="en-US" sz="2000" b="1" dirty="0" err="1">
                <a:solidFill>
                  <a:schemeClr val="accent6">
                    <a:lumMod val="50000"/>
                  </a:schemeClr>
                </a:solidFill>
                <a:latin typeface="Times New Roman" panose="02020603050405020304" pitchFamily="18" charset="0"/>
                <a:ea typeface="Calibri" panose="020F0502020204030204" pitchFamily="34" charset="0"/>
              </a:rPr>
              <a:t>diễn</a:t>
            </a:r>
            <a:r>
              <a:rPr lang="en-US" sz="2000" b="1" dirty="0">
                <a:solidFill>
                  <a:schemeClr val="accent6">
                    <a:lumMod val="50000"/>
                  </a:schemeClr>
                </a:solidFill>
                <a:latin typeface="Times New Roman" panose="02020603050405020304" pitchFamily="18" charset="0"/>
                <a:ea typeface="Calibri" panose="020F0502020204030204" pitchFamily="34" charset="0"/>
              </a:rPr>
              <a:t> </a:t>
            </a:r>
            <a:r>
              <a:rPr lang="en-US" sz="2000" b="1" dirty="0" err="1">
                <a:solidFill>
                  <a:schemeClr val="accent6">
                    <a:lumMod val="50000"/>
                  </a:schemeClr>
                </a:solidFill>
                <a:latin typeface="Times New Roman" panose="02020603050405020304" pitchFamily="18" charset="0"/>
                <a:ea typeface="Calibri" panose="020F0502020204030204" pitchFamily="34" charset="0"/>
              </a:rPr>
              <a:t>đạt</a:t>
            </a:r>
            <a:r>
              <a:rPr lang="en-US" sz="2000" b="1" dirty="0">
                <a:solidFill>
                  <a:schemeClr val="accent6">
                    <a:lumMod val="50000"/>
                  </a:schemeClr>
                </a:solidFill>
                <a:latin typeface="Times New Roman" panose="02020603050405020304" pitchFamily="18" charset="0"/>
                <a:ea typeface="Calibri" panose="020F0502020204030204" pitchFamily="34" charset="0"/>
              </a:rPr>
              <a:t> </a:t>
            </a:r>
            <a:r>
              <a:rPr lang="en-US" sz="2000" b="1" dirty="0" err="1">
                <a:solidFill>
                  <a:schemeClr val="accent6">
                    <a:lumMod val="50000"/>
                  </a:schemeClr>
                </a:solidFill>
                <a:latin typeface="Times New Roman" panose="02020603050405020304" pitchFamily="18" charset="0"/>
                <a:ea typeface="Calibri" panose="020F0502020204030204" pitchFamily="34" charset="0"/>
              </a:rPr>
              <a:t>này</a:t>
            </a:r>
            <a:r>
              <a:rPr lang="en-US" sz="2000" b="1" dirty="0">
                <a:solidFill>
                  <a:schemeClr val="accent6">
                    <a:lumMod val="50000"/>
                  </a:schemeClr>
                </a:solidFill>
                <a:latin typeface="Times New Roman" panose="02020603050405020304" pitchFamily="18" charset="0"/>
                <a:ea typeface="Calibri" panose="020F0502020204030204" pitchFamily="34" charset="0"/>
              </a:rPr>
              <a:t>?</a:t>
            </a:r>
            <a:endParaRPr lang="en-US" sz="2000" dirty="0">
              <a:solidFill>
                <a:schemeClr val="accent6">
                  <a:lumMod val="50000"/>
                </a:schemeClr>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4187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857104" y="371800"/>
            <a:ext cx="364453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defRPr/>
            </a:pPr>
            <a:r>
              <a:rPr lang="en-US" alt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a:t>
            </a:r>
            <a:r>
              <a:rPr lang="en-US" alt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Ẩn</a:t>
            </a:r>
            <a:r>
              <a:rPr lang="en-US" alt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a:t>
            </a:r>
            <a:r>
              <a:rPr lang="en-US" alt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alt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514350" indent="-514350" algn="just" eaLnBrk="0" fontAlgn="base" hangingPunct="0">
              <a:spcBef>
                <a:spcPct val="0"/>
              </a:spcBef>
              <a:spcAft>
                <a:spcPct val="0"/>
              </a:spcAft>
              <a:buAutoNum type="arabicPeriod"/>
              <a:defRPr/>
            </a:pPr>
            <a:r>
              <a:rPr lang="en-US" alt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Ví</a:t>
            </a:r>
            <a:r>
              <a:rPr lang="en-US" alt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a:t>
            </a:r>
            <a:r>
              <a:rPr lang="en-US" alt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eaLnBrk="0" fontAlgn="base" hangingPunct="0">
              <a:spcBef>
                <a:spcPct val="0"/>
              </a:spcBef>
              <a:spcAft>
                <a:spcPct val="0"/>
              </a:spcAft>
              <a:defRPr/>
            </a:pPr>
            <a:r>
              <a:rPr lang="en-US" alt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endParaRPr lang="en-US" altLang="en-US" sz="2800" dirty="0">
              <a:solidFill>
                <a:prstClr val="black"/>
              </a:solidFill>
              <a:latin typeface="Arial" panose="020B0604020202020204" pitchFamily="34" charset="0"/>
            </a:endParaRPr>
          </a:p>
        </p:txBody>
      </p:sp>
      <p:sp>
        <p:nvSpPr>
          <p:cNvPr id="2" name="Rectangle 1"/>
          <p:cNvSpPr/>
          <p:nvPr/>
        </p:nvSpPr>
        <p:spPr>
          <a:xfrm>
            <a:off x="1981201" y="1676401"/>
            <a:ext cx="8077199" cy="3108543"/>
          </a:xfrm>
          <a:prstGeom prst="rect">
            <a:avLst/>
          </a:prstGeom>
        </p:spPr>
        <p:txBody>
          <a:bodyPr wrap="square">
            <a:spAutoFit/>
          </a:bodyPr>
          <a:lstStyle/>
          <a:p>
            <a:pPr algn="just"/>
            <a:r>
              <a:rPr lang="en-US" sz="2800" dirty="0" err="1">
                <a:solidFill>
                  <a:schemeClr val="accent6">
                    <a:lumMod val="75000"/>
                  </a:schemeClr>
                </a:solidFill>
                <a:latin typeface="Times New Roman" panose="02020603050405020304" pitchFamily="18" charset="0"/>
                <a:ea typeface="Calibri" panose="020F0502020204030204" pitchFamily="34" charset="0"/>
              </a:rPr>
              <a:t>Từ</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b="1" dirty="0" err="1">
                <a:solidFill>
                  <a:schemeClr val="accent6">
                    <a:lumMod val="75000"/>
                  </a:schemeClr>
                </a:solidFill>
                <a:latin typeface="Times New Roman" panose="02020603050405020304" pitchFamily="18" charset="0"/>
                <a:ea typeface="Calibri" panose="020F0502020204030204" pitchFamily="34" charset="0"/>
              </a:rPr>
              <a:t>mặt</a:t>
            </a:r>
            <a:r>
              <a:rPr lang="en-US" sz="2800" b="1" dirty="0">
                <a:solidFill>
                  <a:schemeClr val="accent6">
                    <a:lumMod val="75000"/>
                  </a:schemeClr>
                </a:solidFill>
                <a:latin typeface="Times New Roman" panose="02020603050405020304" pitchFamily="18" charset="0"/>
                <a:ea typeface="Calibri" panose="020F0502020204030204" pitchFamily="34" charset="0"/>
              </a:rPr>
              <a:t> </a:t>
            </a:r>
            <a:r>
              <a:rPr lang="en-US" sz="2800" b="1" dirty="0" err="1">
                <a:solidFill>
                  <a:schemeClr val="accent6">
                    <a:lumMod val="75000"/>
                  </a:schemeClr>
                </a:solidFill>
                <a:latin typeface="Times New Roman" panose="02020603050405020304" pitchFamily="18" charset="0"/>
                <a:ea typeface="Calibri" panose="020F0502020204030204" pitchFamily="34" charset="0"/>
              </a:rPr>
              <a:t>trời</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trong</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dòng</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thơ</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b="1" dirty="0" err="1">
                <a:solidFill>
                  <a:schemeClr val="accent6">
                    <a:lumMod val="75000"/>
                  </a:schemeClr>
                </a:solidFill>
                <a:latin typeface="Times New Roman" panose="02020603050405020304" pitchFamily="18" charset="0"/>
                <a:ea typeface="Calibri" panose="020F0502020204030204" pitchFamily="34" charset="0"/>
              </a:rPr>
              <a:t>Mặt</a:t>
            </a:r>
            <a:r>
              <a:rPr lang="en-US" sz="2800" b="1" dirty="0">
                <a:solidFill>
                  <a:schemeClr val="accent6">
                    <a:lumMod val="75000"/>
                  </a:schemeClr>
                </a:solidFill>
                <a:latin typeface="Times New Roman" panose="02020603050405020304" pitchFamily="18" charset="0"/>
                <a:ea typeface="Calibri" panose="020F0502020204030204" pitchFamily="34" charset="0"/>
              </a:rPr>
              <a:t> </a:t>
            </a:r>
            <a:r>
              <a:rPr lang="en-US" sz="2800" b="1" dirty="0" err="1">
                <a:solidFill>
                  <a:schemeClr val="accent6">
                    <a:lumMod val="75000"/>
                  </a:schemeClr>
                </a:solidFill>
                <a:latin typeface="Times New Roman" panose="02020603050405020304" pitchFamily="18" charset="0"/>
                <a:ea typeface="Calibri" panose="020F0502020204030204" pitchFamily="34" charset="0"/>
              </a:rPr>
              <a:t>trời</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của</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mẹ</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em</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nằm</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trên</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lưng</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dùng</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để</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chỉ</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em</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bé</a:t>
            </a:r>
            <a:r>
              <a:rPr lang="en-US" sz="2800" dirty="0">
                <a:solidFill>
                  <a:schemeClr val="accent6">
                    <a:lumMod val="75000"/>
                  </a:schemeClr>
                </a:solidFill>
                <a:latin typeface="Times New Roman" panose="02020603050405020304" pitchFamily="18" charset="0"/>
                <a:ea typeface="Calibri" panose="020F0502020204030204" pitchFamily="34" charset="0"/>
              </a:rPr>
              <a:t>. </a:t>
            </a:r>
          </a:p>
          <a:p>
            <a:pPr algn="just"/>
            <a:r>
              <a:rPr lang="en-US" sz="2800" b="1" dirty="0" err="1">
                <a:solidFill>
                  <a:schemeClr val="accent6">
                    <a:lumMod val="75000"/>
                  </a:schemeClr>
                </a:solidFill>
                <a:latin typeface="Times New Roman" panose="02020603050405020304" pitchFamily="18" charset="0"/>
                <a:ea typeface="Calibri" panose="020F0502020204030204" pitchFamily="34" charset="0"/>
              </a:rPr>
              <a:t>Tác</a:t>
            </a:r>
            <a:r>
              <a:rPr lang="en-US" sz="2800" b="1" dirty="0">
                <a:solidFill>
                  <a:schemeClr val="accent6">
                    <a:lumMod val="75000"/>
                  </a:schemeClr>
                </a:solidFill>
                <a:latin typeface="Times New Roman" panose="02020603050405020304" pitchFamily="18" charset="0"/>
                <a:ea typeface="Calibri" panose="020F0502020204030204" pitchFamily="34" charset="0"/>
              </a:rPr>
              <a:t> </a:t>
            </a:r>
            <a:r>
              <a:rPr lang="en-US" sz="2800" b="1" dirty="0" err="1">
                <a:solidFill>
                  <a:schemeClr val="accent6">
                    <a:lumMod val="75000"/>
                  </a:schemeClr>
                </a:solidFill>
                <a:latin typeface="Times New Roman" panose="02020603050405020304" pitchFamily="18" charset="0"/>
                <a:ea typeface="Calibri" panose="020F0502020204030204" pitchFamily="34" charset="0"/>
              </a:rPr>
              <a:t>dụng</a:t>
            </a:r>
            <a:r>
              <a:rPr lang="en-US" sz="2800" b="1" dirty="0">
                <a:solidFill>
                  <a:schemeClr val="accent6">
                    <a:lumMod val="75000"/>
                  </a:schemeClr>
                </a:solidFill>
                <a:latin typeface="Times New Roman" panose="02020603050405020304" pitchFamily="18" charset="0"/>
                <a:ea typeface="Calibri" panose="020F0502020204030204" pitchFamily="34" charset="0"/>
              </a:rPr>
              <a:t>: </a:t>
            </a:r>
            <a:r>
              <a:rPr lang="en-US" sz="2800" dirty="0">
                <a:solidFill>
                  <a:schemeClr val="accent6">
                    <a:lumMod val="75000"/>
                  </a:schemeClr>
                </a:solidFill>
                <a:latin typeface="Times New Roman" panose="02020603050405020304" pitchFamily="18" charset="0"/>
                <a:ea typeface="Calibri" panose="020F0502020204030204" pitchFamily="34" charset="0"/>
              </a:rPr>
              <a:t>Con </a:t>
            </a:r>
            <a:r>
              <a:rPr lang="en-US" sz="2800" dirty="0" err="1">
                <a:solidFill>
                  <a:schemeClr val="accent6">
                    <a:lumMod val="75000"/>
                  </a:schemeClr>
                </a:solidFill>
                <a:latin typeface="Times New Roman" panose="02020603050405020304" pitchFamily="18" charset="0"/>
                <a:ea typeface="Calibri" panose="020F0502020204030204" pitchFamily="34" charset="0"/>
              </a:rPr>
              <a:t>giống</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như</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mặt</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trời</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tỏa</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ánh</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sáng</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trong</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cuộc</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đời</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mẹ</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Ví</a:t>
            </a:r>
            <a:r>
              <a:rPr lang="en-US" sz="2800" dirty="0">
                <a:solidFill>
                  <a:schemeClr val="accent6">
                    <a:lumMod val="75000"/>
                  </a:schemeClr>
                </a:solidFill>
                <a:latin typeface="Times New Roman" panose="02020603050405020304" pitchFamily="18" charset="0"/>
                <a:ea typeface="Calibri" panose="020F0502020204030204" pitchFamily="34" charset="0"/>
              </a:rPr>
              <a:t> con </a:t>
            </a:r>
            <a:r>
              <a:rPr lang="en-US" sz="2800" dirty="0" err="1">
                <a:solidFill>
                  <a:schemeClr val="accent6">
                    <a:lumMod val="75000"/>
                  </a:schemeClr>
                </a:solidFill>
                <a:latin typeface="Times New Roman" panose="02020603050405020304" pitchFamily="18" charset="0"/>
                <a:ea typeface="Calibri" panose="020F0502020204030204" pitchFamily="34" charset="0"/>
              </a:rPr>
              <a:t>như</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mặt</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trời</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nhà</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thơ</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nói</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lên</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tình</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yêu</a:t>
            </a:r>
            <a:r>
              <a:rPr lang="en-US" sz="2800" dirty="0">
                <a:solidFill>
                  <a:schemeClr val="accent6">
                    <a:lumMod val="75000"/>
                  </a:schemeClr>
                </a:solidFill>
                <a:latin typeface="Times New Roman" panose="02020603050405020304" pitchFamily="18" charset="0"/>
                <a:ea typeface="Calibri" panose="020F0502020204030204" pitchFamily="34" charset="0"/>
              </a:rPr>
              <a:t> con </a:t>
            </a:r>
            <a:r>
              <a:rPr lang="en-US" sz="2800" dirty="0" err="1">
                <a:solidFill>
                  <a:schemeClr val="accent6">
                    <a:lumMod val="75000"/>
                  </a:schemeClr>
                </a:solidFill>
                <a:latin typeface="Times New Roman" panose="02020603050405020304" pitchFamily="18" charset="0"/>
                <a:ea typeface="Calibri" panose="020F0502020204030204" pitchFamily="34" charset="0"/>
              </a:rPr>
              <a:t>tha</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thiết</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của</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người</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mẹ</a:t>
            </a:r>
            <a:r>
              <a:rPr lang="en-US" sz="2800" dirty="0">
                <a:solidFill>
                  <a:schemeClr val="accent6">
                    <a:lumMod val="75000"/>
                  </a:schemeClr>
                </a:solidFill>
                <a:latin typeface="Times New Roman" panose="02020603050405020304" pitchFamily="18" charset="0"/>
                <a:ea typeface="Calibri" panose="020F0502020204030204" pitchFamily="34" charset="0"/>
              </a:rPr>
              <a:t>.</a:t>
            </a:r>
          </a:p>
          <a:p>
            <a:pPr algn="just"/>
            <a:r>
              <a:rPr lang="en-US" sz="2800" b="1" dirty="0" err="1">
                <a:solidFill>
                  <a:schemeClr val="accent6">
                    <a:lumMod val="75000"/>
                  </a:schemeClr>
                </a:solidFill>
                <a:latin typeface="Times New Roman" panose="02020603050405020304" pitchFamily="18" charset="0"/>
                <a:ea typeface="Calibri" panose="020F0502020204030204" pitchFamily="34" charset="0"/>
              </a:rPr>
              <a:t>Kết</a:t>
            </a:r>
            <a:r>
              <a:rPr lang="en-US" sz="2800" b="1" dirty="0">
                <a:solidFill>
                  <a:schemeClr val="accent6">
                    <a:lumMod val="75000"/>
                  </a:schemeClr>
                </a:solidFill>
                <a:latin typeface="Times New Roman" panose="02020603050405020304" pitchFamily="18" charset="0"/>
                <a:ea typeface="Calibri" panose="020F0502020204030204" pitchFamily="34" charset="0"/>
              </a:rPr>
              <a:t> </a:t>
            </a:r>
            <a:r>
              <a:rPr lang="en-US" sz="2800" b="1" dirty="0" err="1">
                <a:solidFill>
                  <a:schemeClr val="accent6">
                    <a:lumMod val="75000"/>
                  </a:schemeClr>
                </a:solidFill>
                <a:latin typeface="Times New Roman" panose="02020603050405020304" pitchFamily="18" charset="0"/>
                <a:ea typeface="Calibri" panose="020F0502020204030204" pitchFamily="34" charset="0"/>
              </a:rPr>
              <a:t>luận</a:t>
            </a:r>
            <a:r>
              <a:rPr lang="en-US" sz="2800" b="1"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Từ</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b="1" dirty="0" err="1">
                <a:solidFill>
                  <a:schemeClr val="accent6">
                    <a:lumMod val="75000"/>
                  </a:schemeClr>
                </a:solidFill>
                <a:latin typeface="Times New Roman" panose="02020603050405020304" pitchFamily="18" charset="0"/>
                <a:ea typeface="Calibri" panose="020F0502020204030204" pitchFamily="34" charset="0"/>
              </a:rPr>
              <a:t>mặt</a:t>
            </a:r>
            <a:r>
              <a:rPr lang="en-US" sz="2800" b="1" dirty="0">
                <a:solidFill>
                  <a:schemeClr val="accent6">
                    <a:lumMod val="75000"/>
                  </a:schemeClr>
                </a:solidFill>
                <a:latin typeface="Times New Roman" panose="02020603050405020304" pitchFamily="18" charset="0"/>
                <a:ea typeface="Calibri" panose="020F0502020204030204" pitchFamily="34" charset="0"/>
              </a:rPr>
              <a:t> </a:t>
            </a:r>
            <a:r>
              <a:rPr lang="en-US" sz="2800" b="1" dirty="0" err="1">
                <a:solidFill>
                  <a:schemeClr val="accent6">
                    <a:lumMod val="75000"/>
                  </a:schemeClr>
                </a:solidFill>
                <a:latin typeface="Times New Roman" panose="02020603050405020304" pitchFamily="18" charset="0"/>
                <a:ea typeface="Calibri" panose="020F0502020204030204" pitchFamily="34" charset="0"/>
              </a:rPr>
              <a:t>trời</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trong</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dòng</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thơ</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b="1" dirty="0" err="1">
                <a:solidFill>
                  <a:schemeClr val="accent6">
                    <a:lumMod val="75000"/>
                  </a:schemeClr>
                </a:solidFill>
                <a:latin typeface="Times New Roman" panose="02020603050405020304" pitchFamily="18" charset="0"/>
                <a:ea typeface="Calibri" panose="020F0502020204030204" pitchFamily="34" charset="0"/>
              </a:rPr>
              <a:t>Mặt</a:t>
            </a:r>
            <a:r>
              <a:rPr lang="en-US" sz="2800" b="1" dirty="0">
                <a:solidFill>
                  <a:schemeClr val="accent6">
                    <a:lumMod val="75000"/>
                  </a:schemeClr>
                </a:solidFill>
                <a:latin typeface="Times New Roman" panose="02020603050405020304" pitchFamily="18" charset="0"/>
                <a:ea typeface="Calibri" panose="020F0502020204030204" pitchFamily="34" charset="0"/>
              </a:rPr>
              <a:t> </a:t>
            </a:r>
            <a:r>
              <a:rPr lang="en-US" sz="2800" b="1" dirty="0" err="1">
                <a:solidFill>
                  <a:schemeClr val="accent6">
                    <a:lumMod val="75000"/>
                  </a:schemeClr>
                </a:solidFill>
                <a:latin typeface="Times New Roman" panose="02020603050405020304" pitchFamily="18" charset="0"/>
                <a:ea typeface="Calibri" panose="020F0502020204030204" pitchFamily="34" charset="0"/>
              </a:rPr>
              <a:t>trời</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của</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mẹ</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em</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nằm</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trên</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lưng</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là</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hình</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ảnh</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ẩn</a:t>
            </a:r>
            <a:r>
              <a:rPr lang="en-US" sz="2800" dirty="0">
                <a:solidFill>
                  <a:schemeClr val="accent6">
                    <a:lumMod val="75000"/>
                  </a:schemeClr>
                </a:solidFill>
                <a:latin typeface="Times New Roman" panose="02020603050405020304" pitchFamily="18" charset="0"/>
                <a:ea typeface="Calibri" panose="020F0502020204030204" pitchFamily="34" charset="0"/>
              </a:rPr>
              <a:t> </a:t>
            </a:r>
            <a:r>
              <a:rPr lang="en-US" sz="2800" dirty="0" err="1">
                <a:solidFill>
                  <a:schemeClr val="accent6">
                    <a:lumMod val="75000"/>
                  </a:schemeClr>
                </a:solidFill>
                <a:latin typeface="Times New Roman" panose="02020603050405020304" pitchFamily="18" charset="0"/>
                <a:ea typeface="Calibri" panose="020F0502020204030204" pitchFamily="34" charset="0"/>
              </a:rPr>
              <a:t>dụ</a:t>
            </a:r>
            <a:r>
              <a:rPr lang="en-US" sz="2800" dirty="0">
                <a:solidFill>
                  <a:schemeClr val="accent6">
                    <a:lumMod val="75000"/>
                  </a:schemeClr>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356425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iterate type="lt">
                                    <p:tmPct val="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mph" presetSubtype="0" fill="hold" nodeType="clickEffect">
                                  <p:stCondLst>
                                    <p:cond delay="0"/>
                                  </p:stCondLst>
                                  <p:iterate type="lt">
                                    <p:tmPct val="4000"/>
                                  </p:iterate>
                                  <p:childTnLst>
                                    <p:set>
                                      <p:cBhvr override="childStyle">
                                        <p:cTn id="13" dur="500" fill="hold"/>
                                        <p:tgtEl>
                                          <p:spTgt spid="2">
                                            <p:txEl>
                                              <p:pRg st="0" end="0"/>
                                            </p:txEl>
                                          </p:spTgt>
                                        </p:tgtEl>
                                        <p:attrNameLst>
                                          <p:attrName>style.color</p:attrName>
                                        </p:attrNameLst>
                                      </p:cBhvr>
                                      <p:to>
                                        <p:clrVal>
                                          <a:schemeClr val="accent2"/>
                                        </p:clrVal>
                                      </p:to>
                                    </p:set>
                                    <p:set>
                                      <p:cBhvr>
                                        <p:cTn id="14" dur="500" fill="hold"/>
                                        <p:tgtEl>
                                          <p:spTgt spid="2">
                                            <p:txEl>
                                              <p:pRg st="0" end="0"/>
                                            </p:txEl>
                                          </p:spTgt>
                                        </p:tgtEl>
                                        <p:attrNameLst>
                                          <p:attrName>fillcolor</p:attrName>
                                        </p:attrNameLst>
                                      </p:cBhvr>
                                      <p:to>
                                        <p:clrVal>
                                          <a:schemeClr val="accent2"/>
                                        </p:clrVal>
                                      </p:to>
                                    </p:set>
                                    <p:set>
                                      <p:cBhvr>
                                        <p:cTn id="15" dur="500" fill="hold"/>
                                        <p:tgtEl>
                                          <p:spTgt spid="2">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iterate type="lt">
                                    <p:tmPct val="0"/>
                                  </p:iterate>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mph" presetSubtype="0" fill="hold" nodeType="clickEffect">
                                  <p:stCondLst>
                                    <p:cond delay="0"/>
                                  </p:stCondLst>
                                  <p:iterate type="lt">
                                    <p:tmPct val="4000"/>
                                  </p:iterate>
                                  <p:childTnLst>
                                    <p:set>
                                      <p:cBhvr override="childStyle">
                                        <p:cTn id="26" dur="500" fill="hold"/>
                                        <p:tgtEl>
                                          <p:spTgt spid="2">
                                            <p:txEl>
                                              <p:pRg st="1" end="1"/>
                                            </p:txEl>
                                          </p:spTgt>
                                        </p:tgtEl>
                                        <p:attrNameLst>
                                          <p:attrName>style.color</p:attrName>
                                        </p:attrNameLst>
                                      </p:cBhvr>
                                      <p:to>
                                        <p:clrVal>
                                          <a:schemeClr val="accent2"/>
                                        </p:clrVal>
                                      </p:to>
                                    </p:set>
                                    <p:set>
                                      <p:cBhvr>
                                        <p:cTn id="27" dur="500" fill="hold"/>
                                        <p:tgtEl>
                                          <p:spTgt spid="2">
                                            <p:txEl>
                                              <p:pRg st="1" end="1"/>
                                            </p:txEl>
                                          </p:spTgt>
                                        </p:tgtEl>
                                        <p:attrNameLst>
                                          <p:attrName>fillcolor</p:attrName>
                                        </p:attrNameLst>
                                      </p:cBhvr>
                                      <p:to>
                                        <p:clrVal>
                                          <a:schemeClr val="accent2"/>
                                        </p:clrVal>
                                      </p:to>
                                    </p:set>
                                    <p:set>
                                      <p:cBhvr>
                                        <p:cTn id="28" dur="500" fill="hold"/>
                                        <p:tgtEl>
                                          <p:spTgt spid="2">
                                            <p:txEl>
                                              <p:pRg st="1" end="1"/>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iterate type="lt">
                                    <p:tmPct val="0"/>
                                  </p:iterate>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1000"/>
                                        <p:tgtEl>
                                          <p:spTgt spid="2">
                                            <p:txEl>
                                              <p:pRg st="2" end="2"/>
                                            </p:txEl>
                                          </p:spTgt>
                                        </p:tgtEl>
                                      </p:cBhvr>
                                    </p:animEffect>
                                    <p:anim calcmode="lin" valueType="num">
                                      <p:cBhvr>
                                        <p:cTn id="3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mph" presetSubtype="0" fill="hold" nodeType="clickEffect">
                                  <p:stCondLst>
                                    <p:cond delay="0"/>
                                  </p:stCondLst>
                                  <p:iterate type="lt">
                                    <p:tmPct val="4000"/>
                                  </p:iterate>
                                  <p:childTnLst>
                                    <p:set>
                                      <p:cBhvr override="childStyle">
                                        <p:cTn id="39" dur="500" fill="hold"/>
                                        <p:tgtEl>
                                          <p:spTgt spid="2">
                                            <p:txEl>
                                              <p:pRg st="2" end="2"/>
                                            </p:txEl>
                                          </p:spTgt>
                                        </p:tgtEl>
                                        <p:attrNameLst>
                                          <p:attrName>style.color</p:attrName>
                                        </p:attrNameLst>
                                      </p:cBhvr>
                                      <p:to>
                                        <p:clrVal>
                                          <a:schemeClr val="accent2"/>
                                        </p:clrVal>
                                      </p:to>
                                    </p:set>
                                    <p:set>
                                      <p:cBhvr>
                                        <p:cTn id="40" dur="500" fill="hold"/>
                                        <p:tgtEl>
                                          <p:spTgt spid="2">
                                            <p:txEl>
                                              <p:pRg st="2" end="2"/>
                                            </p:txEl>
                                          </p:spTgt>
                                        </p:tgtEl>
                                        <p:attrNameLst>
                                          <p:attrName>fillcolor</p:attrName>
                                        </p:attrNameLst>
                                      </p:cBhvr>
                                      <p:to>
                                        <p:clrVal>
                                          <a:schemeClr val="accent2"/>
                                        </p:clrVal>
                                      </p:to>
                                    </p:set>
                                    <p:set>
                                      <p:cBhvr>
                                        <p:cTn id="41" dur="500" fill="hold"/>
                                        <p:tgtEl>
                                          <p:spTgt spid="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651</TotalTime>
  <Words>1057</Words>
  <Application>Microsoft Office PowerPoint</Application>
  <PresentationFormat>Widescreen</PresentationFormat>
  <Paragraphs>79</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Aptos</vt:lpstr>
      <vt:lpstr>Aptos Display</vt:lpstr>
      <vt:lpstr>Arial</vt:lpstr>
      <vt:lpstr>Calibri</vt:lpstr>
      <vt:lpstr>Courier New</vt:lpstr>
      <vt:lpstr>Times New Roman</vt:lpstr>
      <vt:lpstr>Wingdings</vt:lpstr>
      <vt:lpstr>方正静蕾简体</vt:lpstr>
      <vt:lpstr>Office Theme</vt:lpstr>
      <vt:lpstr>CHÀO MỪNG THẦY CÔ VÀ CÁC EM HỌC SINH!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Kết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Hải Nguyễn Thị</dc:creator>
  <cp:lastModifiedBy>Hải Nguyễn Thị</cp:lastModifiedBy>
  <cp:revision>4</cp:revision>
  <dcterms:created xsi:type="dcterms:W3CDTF">2024-10-05T23:56:07Z</dcterms:created>
  <dcterms:modified xsi:type="dcterms:W3CDTF">2024-10-07T13:13:31Z</dcterms:modified>
</cp:coreProperties>
</file>