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5.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8.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9.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0.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1.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8" r:id="rId3"/>
    <p:sldId id="284" r:id="rId4"/>
    <p:sldId id="261" r:id="rId5"/>
    <p:sldId id="258" r:id="rId6"/>
    <p:sldId id="270" r:id="rId7"/>
    <p:sldId id="259" r:id="rId8"/>
    <p:sldId id="280" r:id="rId9"/>
    <p:sldId id="264" r:id="rId10"/>
    <p:sldId id="286" r:id="rId11"/>
    <p:sldId id="279" r:id="rId12"/>
    <p:sldId id="285" r:id="rId13"/>
    <p:sldId id="271" r:id="rId14"/>
    <p:sldId id="277" r:id="rId15"/>
    <p:sldId id="272" r:id="rId16"/>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F90"/>
    <a:srgbClr val="F6F0E1"/>
    <a:srgbClr val="82C3C3"/>
    <a:srgbClr val="ECC261"/>
    <a:srgbClr val="AEC8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94660"/>
  </p:normalViewPr>
  <p:slideViewPr>
    <p:cSldViewPr snapToGrid="0" showGuides="1">
      <p:cViewPr varScale="1">
        <p:scale>
          <a:sx n="77" d="100"/>
          <a:sy n="77" d="100"/>
        </p:scale>
        <p:origin x="1037" y="67"/>
      </p:cViewPr>
      <p:guideLst>
        <p:guide pos="3840"/>
        <p:guide orient="horz" pos="216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E6BCC-200C-4D92-B317-FC051C29FAFE}" type="datetimeFigureOut">
              <a:rPr lang="zh-CN" altLang="en-US" smtClean="0"/>
              <a:t>2024/10/15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248640-275A-47DB-86DC-425DB83474C4}" type="slidenum">
              <a:rPr lang="zh-CN" altLang="en-US" smtClean="0"/>
              <a:t>‹#›</a:t>
            </a:fld>
            <a:endParaRPr lang="zh-CN" altLang="en-US"/>
          </a:p>
        </p:txBody>
      </p:sp>
    </p:spTree>
    <p:extLst>
      <p:ext uri="{BB962C8B-B14F-4D97-AF65-F5344CB8AC3E}">
        <p14:creationId xmlns:p14="http://schemas.microsoft.com/office/powerpoint/2010/main" val="276483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248640-275A-47DB-86DC-425DB83474C4}" type="slidenum">
              <a:rPr lang="zh-CN" altLang="en-US" smtClean="0"/>
              <a:t>1</a:t>
            </a:fld>
            <a:endParaRPr lang="zh-CN" altLang="en-US"/>
          </a:p>
        </p:txBody>
      </p:sp>
    </p:spTree>
    <p:extLst>
      <p:ext uri="{BB962C8B-B14F-4D97-AF65-F5344CB8AC3E}">
        <p14:creationId xmlns:p14="http://schemas.microsoft.com/office/powerpoint/2010/main" val="382378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3EC4054C-DFA8-42D8-BFD3-E6AC43B7F4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93C283B6-79CA-4A53-A00A-9469E2A18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id="{07C5E8E6-C9E6-4608-AFE5-045AEC68C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780EEC70-696A-4668-9BA1-C4FF211E5008}" type="slidenum">
              <a:rPr lang="zh-CN" altLang="en-US" smtClean="0">
                <a:latin typeface="Calibri" panose="020F0502020204030204" pitchFamily="34" charset="0"/>
                <a:ea typeface="宋体" panose="02010600030101010101" pitchFamily="2" charset="-122"/>
              </a:rPr>
              <a:pPr fontAlgn="base">
                <a:spcBef>
                  <a:spcPct val="0"/>
                </a:spcBef>
                <a:spcAft>
                  <a:spcPct val="0"/>
                </a:spcAft>
              </a:pPr>
              <a:t>11</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0957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3EC4054C-DFA8-42D8-BFD3-E6AC43B7F4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93C283B6-79CA-4A53-A00A-9469E2A18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id="{07C5E8E6-C9E6-4608-AFE5-045AEC68C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780EEC70-696A-4668-9BA1-C4FF211E5008}" type="slidenum">
              <a:rPr lang="zh-CN" altLang="en-US" smtClean="0">
                <a:latin typeface="Calibri" panose="020F0502020204030204" pitchFamily="34" charset="0"/>
                <a:ea typeface="宋体" panose="02010600030101010101" pitchFamily="2" charset="-122"/>
              </a:rPr>
              <a:pPr fontAlgn="base">
                <a:spcBef>
                  <a:spcPct val="0"/>
                </a:spcBef>
                <a:spcAft>
                  <a:spcPct val="0"/>
                </a:spcAft>
              </a:pPr>
              <a:t>12</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51731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796512F-4063-4FAB-82CA-03F165B352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F67DAF36-628E-4624-9FAE-5F9C364420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a16="http://schemas.microsoft.com/office/drawing/2014/main" id="{542D9760-9A60-42DA-83BC-322CB72F3B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F61B9A09-034E-4312-9D68-E69FAA44699B}" type="slidenum">
              <a:rPr lang="zh-CN" altLang="en-US" smtClean="0">
                <a:latin typeface="Calibri" panose="020F0502020204030204" pitchFamily="34" charset="0"/>
              </a:rPr>
              <a:pPr/>
              <a:t>13</a:t>
            </a:fld>
            <a:endParaRPr lang="zh-CN" altLang="en-US">
              <a:latin typeface="Calibri" panose="020F0502020204030204" pitchFamily="34" charset="0"/>
            </a:endParaRPr>
          </a:p>
        </p:txBody>
      </p:sp>
    </p:spTree>
    <p:extLst>
      <p:ext uri="{BB962C8B-B14F-4D97-AF65-F5344CB8AC3E}">
        <p14:creationId xmlns:p14="http://schemas.microsoft.com/office/powerpoint/2010/main" val="3033514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248640-275A-47DB-86DC-425DB83474C4}" type="slidenum">
              <a:rPr lang="zh-CN" altLang="en-US" smtClean="0"/>
              <a:t>14</a:t>
            </a:fld>
            <a:endParaRPr lang="zh-CN" altLang="en-US"/>
          </a:p>
        </p:txBody>
      </p:sp>
    </p:spTree>
    <p:extLst>
      <p:ext uri="{BB962C8B-B14F-4D97-AF65-F5344CB8AC3E}">
        <p14:creationId xmlns:p14="http://schemas.microsoft.com/office/powerpoint/2010/main" val="1365573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202B60C0-A6E2-42A9-BAFE-76738D53B7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04AFDE57-A532-44BB-ABB1-002BB89043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id="{B59B93E2-7401-4AB6-89BF-77FF508127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65EF13BF-BCEB-474E-9B92-ECC4D104967C}" type="slidenum">
              <a:rPr lang="zh-CN" altLang="en-US" smtClean="0">
                <a:latin typeface="Calibri" panose="020F0502020204030204" pitchFamily="34" charset="0"/>
              </a:rPr>
              <a:pPr/>
              <a:t>15</a:t>
            </a:fld>
            <a:endParaRPr lang="zh-CN" altLang="en-US">
              <a:latin typeface="Calibri" panose="020F0502020204030204" pitchFamily="34" charset="0"/>
            </a:endParaRPr>
          </a:p>
        </p:txBody>
      </p:sp>
    </p:spTree>
    <p:extLst>
      <p:ext uri="{BB962C8B-B14F-4D97-AF65-F5344CB8AC3E}">
        <p14:creationId xmlns:p14="http://schemas.microsoft.com/office/powerpoint/2010/main" val="116249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82DD089F-2833-4463-90EC-7F10B8FADC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EBE0D7E9-D963-472C-88CA-BD9A8BE59B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a16="http://schemas.microsoft.com/office/drawing/2014/main" id="{23A88A2C-891B-4304-96A6-34B3487E75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D802B84-DDE6-448F-AD11-CC3C910456A2}" type="slidenum">
              <a:rPr lang="zh-CN" altLang="en-US" smtClean="0">
                <a:latin typeface="Calibri" panose="020F0502020204030204" pitchFamily="34" charset="0"/>
              </a:rPr>
              <a:pPr/>
              <a:t>2</a:t>
            </a:fld>
            <a:endParaRPr lang="zh-CN" altLang="en-US">
              <a:latin typeface="Calibri" panose="020F0502020204030204" pitchFamily="34" charset="0"/>
            </a:endParaRPr>
          </a:p>
        </p:txBody>
      </p:sp>
    </p:spTree>
    <p:extLst>
      <p:ext uri="{BB962C8B-B14F-4D97-AF65-F5344CB8AC3E}">
        <p14:creationId xmlns:p14="http://schemas.microsoft.com/office/powerpoint/2010/main" val="694017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86243B1F-CC61-4244-8969-2616DE7053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7D29A425-7EC0-47CA-AC85-168A4A95BA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id="{BD8BBE67-B012-43DA-A622-1FFF5CD0B4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697C197C-A535-4E27-9400-8A98A3292A97}" type="slidenum">
              <a:rPr lang="zh-CN" altLang="en-US" smtClean="0">
                <a:latin typeface="Calibri" panose="020F0502020204030204" pitchFamily="34" charset="0"/>
              </a:rPr>
              <a:pPr/>
              <a:t>3</a:t>
            </a:fld>
            <a:endParaRPr lang="zh-CN" altLang="en-US">
              <a:latin typeface="Calibri" panose="020F0502020204030204" pitchFamily="34" charset="0"/>
            </a:endParaRPr>
          </a:p>
        </p:txBody>
      </p:sp>
    </p:spTree>
    <p:extLst>
      <p:ext uri="{BB962C8B-B14F-4D97-AF65-F5344CB8AC3E}">
        <p14:creationId xmlns:p14="http://schemas.microsoft.com/office/powerpoint/2010/main" val="1860298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B843CE8D-9328-4A2E-B8F2-24F37D9E7A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4A31BB60-94E7-4C62-92A4-2453622765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id="{839ECE46-308C-489A-A8DB-CD04403DDD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9B2DDADF-77A8-42A0-86CA-BBC8E5431F29}" type="slidenum">
              <a:rPr lang="zh-CN" altLang="en-US" smtClean="0">
                <a:latin typeface="Calibri" panose="020F0502020204030204" pitchFamily="34" charset="0"/>
              </a:rPr>
              <a:pPr/>
              <a:t>4</a:t>
            </a:fld>
            <a:endParaRPr lang="zh-CN" altLang="en-US">
              <a:latin typeface="Calibri" panose="020F0502020204030204" pitchFamily="34" charset="0"/>
            </a:endParaRPr>
          </a:p>
        </p:txBody>
      </p:sp>
    </p:spTree>
    <p:extLst>
      <p:ext uri="{BB962C8B-B14F-4D97-AF65-F5344CB8AC3E}">
        <p14:creationId xmlns:p14="http://schemas.microsoft.com/office/powerpoint/2010/main" val="1368906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248640-275A-47DB-86DC-425DB83474C4}" type="slidenum">
              <a:rPr lang="zh-CN" altLang="en-US" smtClean="0"/>
              <a:t>5</a:t>
            </a:fld>
            <a:endParaRPr lang="zh-CN" altLang="en-US"/>
          </a:p>
        </p:txBody>
      </p:sp>
    </p:spTree>
    <p:extLst>
      <p:ext uri="{BB962C8B-B14F-4D97-AF65-F5344CB8AC3E}">
        <p14:creationId xmlns:p14="http://schemas.microsoft.com/office/powerpoint/2010/main" val="2371485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3EC4054C-DFA8-42D8-BFD3-E6AC43B7F4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93C283B6-79CA-4A53-A00A-9469E2A18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id="{07C5E8E6-C9E6-4608-AFE5-045AEC68C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780EEC70-696A-4668-9BA1-C4FF211E5008}" type="slidenum">
              <a:rPr lang="zh-CN" altLang="en-US" smtClean="0">
                <a:latin typeface="Calibri" panose="020F0502020204030204" pitchFamily="34" charset="0"/>
                <a:ea typeface="宋体" panose="02010600030101010101" pitchFamily="2" charset="-122"/>
              </a:rPr>
              <a:pPr fontAlgn="base">
                <a:spcBef>
                  <a:spcPct val="0"/>
                </a:spcBef>
                <a:spcAft>
                  <a:spcPct val="0"/>
                </a:spcAft>
              </a:p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048979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82E91AB3-41F2-498F-934F-3B9235D7A6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ACD877C2-A05E-4585-8F71-EA5BB395F6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id="{C0B57099-27BC-44FC-B03C-59BF42858C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DEE882E-0042-4466-A8DE-72BBC4E39B64}" type="slidenum">
              <a:rPr lang="zh-CN" altLang="en-US" smtClean="0">
                <a:latin typeface="Calibri" panose="020F0502020204030204" pitchFamily="34" charset="0"/>
              </a:rPr>
              <a:pPr/>
              <a:t>7</a:t>
            </a:fld>
            <a:endParaRPr lang="zh-CN" altLang="en-US">
              <a:latin typeface="Calibri" panose="020F0502020204030204" pitchFamily="34" charset="0"/>
            </a:endParaRPr>
          </a:p>
        </p:txBody>
      </p:sp>
    </p:spTree>
    <p:extLst>
      <p:ext uri="{BB962C8B-B14F-4D97-AF65-F5344CB8AC3E}">
        <p14:creationId xmlns:p14="http://schemas.microsoft.com/office/powerpoint/2010/main" val="4010867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3EC4054C-DFA8-42D8-BFD3-E6AC43B7F4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93C283B6-79CA-4A53-A00A-9469E2A18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id="{07C5E8E6-C9E6-4608-AFE5-045AEC68C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780EEC70-696A-4668-9BA1-C4FF211E5008}" type="slidenum">
              <a:rPr lang="zh-CN" altLang="en-US" smtClean="0">
                <a:latin typeface="Calibri" panose="020F0502020204030204" pitchFamily="34" charset="0"/>
                <a:ea typeface="宋体" panose="02010600030101010101" pitchFamily="2" charset="-122"/>
              </a:rPr>
              <a:pPr fontAlgn="base">
                <a:spcBef>
                  <a:spcPct val="0"/>
                </a:spcBef>
                <a:spcAft>
                  <a:spcPct val="0"/>
                </a:spcAft>
              </a:pPr>
              <a:t>8</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462005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F54A18A6-D562-4081-BFCE-8175C0C69B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D5E3DC6E-D527-42F8-8627-ABCD5A5946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id="{E7E3459D-2846-4334-B1CA-D5AE061CAC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CB950029-DD3E-437A-87C5-D06370F310A9}" type="slidenum">
              <a:rPr lang="zh-CN" altLang="en-US" smtClean="0">
                <a:latin typeface="Calibri" panose="020F0502020204030204" pitchFamily="34" charset="0"/>
              </a:rPr>
              <a:pPr/>
              <a:t>9</a:t>
            </a:fld>
            <a:endParaRPr lang="zh-CN" altLang="en-US">
              <a:latin typeface="Calibri" panose="020F0502020204030204" pitchFamily="34" charset="0"/>
            </a:endParaRPr>
          </a:p>
        </p:txBody>
      </p:sp>
    </p:spTree>
    <p:extLst>
      <p:ext uri="{BB962C8B-B14F-4D97-AF65-F5344CB8AC3E}">
        <p14:creationId xmlns:p14="http://schemas.microsoft.com/office/powerpoint/2010/main" val="401501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9E8424-D6DA-4CFD-B8D3-D0C1DFBF73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2" t="18492" r="5572" b="14366"/>
          <a:stretch/>
        </p:blipFill>
        <p:spPr>
          <a:xfrm>
            <a:off x="0" y="0"/>
            <a:ext cx="12192000" cy="6858000"/>
          </a:xfrm>
          <a:prstGeom prst="rect">
            <a:avLst/>
          </a:prstGeom>
        </p:spPr>
      </p:pic>
    </p:spTree>
    <p:extLst>
      <p:ext uri="{BB962C8B-B14F-4D97-AF65-F5344CB8AC3E}">
        <p14:creationId xmlns:p14="http://schemas.microsoft.com/office/powerpoint/2010/main" val="115885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879EEDF4-EBC3-4945-BA55-5B82F12F796A}"/>
              </a:ext>
            </a:extLst>
          </p:cNvPr>
          <p:cNvSpPr>
            <a:spLocks noGrp="1"/>
          </p:cNvSpPr>
          <p:nvPr>
            <p:ph type="pic" sz="quarter" idx="10"/>
          </p:nvPr>
        </p:nvSpPr>
        <p:spPr>
          <a:xfrm>
            <a:off x="1656203" y="2420673"/>
            <a:ext cx="2370682" cy="2377051"/>
          </a:xfrm>
          <a:custGeom>
            <a:avLst/>
            <a:gdLst>
              <a:gd name="connsiteX0" fmla="*/ 1081685 w 2370682"/>
              <a:gd name="connsiteY0" fmla="*/ 321 h 2377051"/>
              <a:gd name="connsiteX1" fmla="*/ 1252147 w 2370682"/>
              <a:gd name="connsiteY1" fmla="*/ 61218 h 2377051"/>
              <a:gd name="connsiteX2" fmla="*/ 2245839 w 2370682"/>
              <a:gd name="connsiteY2" fmla="*/ 800414 h 2377051"/>
              <a:gd name="connsiteX3" fmla="*/ 2309465 w 2370682"/>
              <a:gd name="connsiteY3" fmla="*/ 1233648 h 2377051"/>
              <a:gd name="connsiteX4" fmla="*/ 1551771 w 2370682"/>
              <a:gd name="connsiteY4" fmla="*/ 2252208 h 2377051"/>
              <a:gd name="connsiteX5" fmla="*/ 1118537 w 2370682"/>
              <a:gd name="connsiteY5" fmla="*/ 2315834 h 2377051"/>
              <a:gd name="connsiteX6" fmla="*/ 124844 w 2370682"/>
              <a:gd name="connsiteY6" fmla="*/ 1576638 h 2377051"/>
              <a:gd name="connsiteX7" fmla="*/ 61218 w 2370682"/>
              <a:gd name="connsiteY7" fmla="*/ 1143404 h 2377051"/>
              <a:gd name="connsiteX8" fmla="*/ 818912 w 2370682"/>
              <a:gd name="connsiteY8" fmla="*/ 124844 h 2377051"/>
              <a:gd name="connsiteX9" fmla="*/ 1081685 w 2370682"/>
              <a:gd name="connsiteY9" fmla="*/ 321 h 23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0682" h="2377051">
                <a:moveTo>
                  <a:pt x="1081685" y="321"/>
                </a:moveTo>
                <a:cubicBezTo>
                  <a:pt x="1141262" y="3029"/>
                  <a:pt x="1200695" y="22944"/>
                  <a:pt x="1252147" y="61218"/>
                </a:cubicBezTo>
                <a:lnTo>
                  <a:pt x="2245839" y="800414"/>
                </a:lnTo>
                <a:cubicBezTo>
                  <a:pt x="2383043" y="902478"/>
                  <a:pt x="2411529" y="1096445"/>
                  <a:pt x="2309465" y="1233648"/>
                </a:cubicBezTo>
                <a:lnTo>
                  <a:pt x="1551771" y="2252208"/>
                </a:lnTo>
                <a:cubicBezTo>
                  <a:pt x="1449707" y="2389412"/>
                  <a:pt x="1255740" y="2417898"/>
                  <a:pt x="1118537" y="2315834"/>
                </a:cubicBezTo>
                <a:lnTo>
                  <a:pt x="124844" y="1576638"/>
                </a:lnTo>
                <a:cubicBezTo>
                  <a:pt x="-12360" y="1474574"/>
                  <a:pt x="-40846" y="1280608"/>
                  <a:pt x="61218" y="1143404"/>
                </a:cubicBezTo>
                <a:lnTo>
                  <a:pt x="818912" y="124844"/>
                </a:lnTo>
                <a:cubicBezTo>
                  <a:pt x="882703" y="39092"/>
                  <a:pt x="982392" y="-4193"/>
                  <a:pt x="1081685" y="321"/>
                </a:cubicBezTo>
                <a:close/>
              </a:path>
            </a:pathLst>
          </a:custGeom>
        </p:spPr>
        <p:txBody>
          <a:bodyPr wrap="square">
            <a:noAutofit/>
          </a:bodyPr>
          <a:lstStyle/>
          <a:p>
            <a:endParaRPr lang="zh-CN" altLang="en-US"/>
          </a:p>
        </p:txBody>
      </p:sp>
      <p:sp>
        <p:nvSpPr>
          <p:cNvPr id="11" name="任意多边形: 形状 10">
            <a:extLst>
              <a:ext uri="{FF2B5EF4-FFF2-40B4-BE49-F238E27FC236}">
                <a16:creationId xmlns:a16="http://schemas.microsoft.com/office/drawing/2014/main" id="{EE23E76F-76F1-4249-878A-1BD3EA488418}"/>
              </a:ext>
            </a:extLst>
          </p:cNvPr>
          <p:cNvSpPr>
            <a:spLocks noGrp="1"/>
          </p:cNvSpPr>
          <p:nvPr>
            <p:ph type="pic" sz="quarter" idx="11"/>
          </p:nvPr>
        </p:nvSpPr>
        <p:spPr>
          <a:xfrm>
            <a:off x="4765430" y="3594466"/>
            <a:ext cx="2022631" cy="2049006"/>
          </a:xfrm>
          <a:custGeom>
            <a:avLst/>
            <a:gdLst>
              <a:gd name="connsiteX0" fmla="*/ 467047 w 2022631"/>
              <a:gd name="connsiteY0" fmla="*/ 594 h 2049006"/>
              <a:gd name="connsiteX1" fmla="*/ 529715 w 2022631"/>
              <a:gd name="connsiteY1" fmla="*/ 3060 h 2049006"/>
              <a:gd name="connsiteX2" fmla="*/ 1756111 w 2022631"/>
              <a:gd name="connsiteY2" fmla="*/ 175642 h 2049006"/>
              <a:gd name="connsiteX3" fmla="*/ 2019572 w 2022631"/>
              <a:gd name="connsiteY3" fmla="*/ 525397 h 2049006"/>
              <a:gd name="connsiteX4" fmla="*/ 1842671 w 2022631"/>
              <a:gd name="connsiteY4" fmla="*/ 1782486 h 2049006"/>
              <a:gd name="connsiteX5" fmla="*/ 1492916 w 2022631"/>
              <a:gd name="connsiteY5" fmla="*/ 2045947 h 2049006"/>
              <a:gd name="connsiteX6" fmla="*/ 266521 w 2022631"/>
              <a:gd name="connsiteY6" fmla="*/ 1873365 h 2049006"/>
              <a:gd name="connsiteX7" fmla="*/ 3060 w 2022631"/>
              <a:gd name="connsiteY7" fmla="*/ 1523611 h 2049006"/>
              <a:gd name="connsiteX8" fmla="*/ 179960 w 2022631"/>
              <a:gd name="connsiteY8" fmla="*/ 266522 h 2049006"/>
              <a:gd name="connsiteX9" fmla="*/ 467047 w 2022631"/>
              <a:gd name="connsiteY9" fmla="*/ 594 h 204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2631" h="2049006">
                <a:moveTo>
                  <a:pt x="467047" y="594"/>
                </a:moveTo>
                <a:cubicBezTo>
                  <a:pt x="487581" y="-682"/>
                  <a:pt x="508548" y="82"/>
                  <a:pt x="529715" y="3060"/>
                </a:cubicBezTo>
                <a:lnTo>
                  <a:pt x="1756111" y="175642"/>
                </a:lnTo>
                <a:cubicBezTo>
                  <a:pt x="1925445" y="199471"/>
                  <a:pt x="2043401" y="356062"/>
                  <a:pt x="2019572" y="525397"/>
                </a:cubicBezTo>
                <a:lnTo>
                  <a:pt x="1842671" y="1782486"/>
                </a:lnTo>
                <a:cubicBezTo>
                  <a:pt x="1818842" y="1951820"/>
                  <a:pt x="1662251" y="2069776"/>
                  <a:pt x="1492916" y="2045947"/>
                </a:cubicBezTo>
                <a:lnTo>
                  <a:pt x="266521" y="1873365"/>
                </a:lnTo>
                <a:cubicBezTo>
                  <a:pt x="97186" y="1849536"/>
                  <a:pt x="-20770" y="1692945"/>
                  <a:pt x="3060" y="1523611"/>
                </a:cubicBezTo>
                <a:lnTo>
                  <a:pt x="179960" y="266522"/>
                </a:lnTo>
                <a:cubicBezTo>
                  <a:pt x="200811" y="118354"/>
                  <a:pt x="323307" y="9523"/>
                  <a:pt x="467047" y="594"/>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715AF4C1-9914-4F8E-80AA-6F717DAA1EDB}"/>
              </a:ext>
            </a:extLst>
          </p:cNvPr>
          <p:cNvSpPr>
            <a:spLocks noGrp="1"/>
          </p:cNvSpPr>
          <p:nvPr>
            <p:ph type="pic" sz="quarter" idx="12"/>
          </p:nvPr>
        </p:nvSpPr>
        <p:spPr>
          <a:xfrm>
            <a:off x="8113083" y="3406943"/>
            <a:ext cx="2229078" cy="2246989"/>
          </a:xfrm>
          <a:custGeom>
            <a:avLst/>
            <a:gdLst>
              <a:gd name="connsiteX0" fmla="*/ 1477732 w 2229078"/>
              <a:gd name="connsiteY0" fmla="*/ 196 h 2246989"/>
              <a:gd name="connsiteX1" fmla="*/ 1756117 w 2229078"/>
              <a:gd name="connsiteY1" fmla="*/ 199338 h 2246989"/>
              <a:gd name="connsiteX2" fmla="*/ 2208654 w 2229078"/>
              <a:gd name="connsiteY2" fmla="*/ 1385414 h 2246989"/>
              <a:gd name="connsiteX3" fmla="*/ 2029742 w 2229078"/>
              <a:gd name="connsiteY3" fmla="*/ 1785077 h 2246989"/>
              <a:gd name="connsiteX4" fmla="*/ 872625 w 2229078"/>
              <a:gd name="connsiteY4" fmla="*/ 2226565 h 2246989"/>
              <a:gd name="connsiteX5" fmla="*/ 472962 w 2229078"/>
              <a:gd name="connsiteY5" fmla="*/ 2047652 h 2246989"/>
              <a:gd name="connsiteX6" fmla="*/ 20425 w 2229078"/>
              <a:gd name="connsiteY6" fmla="*/ 861577 h 2246989"/>
              <a:gd name="connsiteX7" fmla="*/ 199338 w 2229078"/>
              <a:gd name="connsiteY7" fmla="*/ 461914 h 2246989"/>
              <a:gd name="connsiteX8" fmla="*/ 1356454 w 2229078"/>
              <a:gd name="connsiteY8" fmla="*/ 20426 h 2246989"/>
              <a:gd name="connsiteX9" fmla="*/ 1477732 w 2229078"/>
              <a:gd name="connsiteY9" fmla="*/ 196 h 224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9078" h="2246989">
                <a:moveTo>
                  <a:pt x="1477732" y="196"/>
                </a:moveTo>
                <a:cubicBezTo>
                  <a:pt x="1598317" y="4497"/>
                  <a:pt x="1710399" y="79512"/>
                  <a:pt x="1756117" y="199338"/>
                </a:cubicBezTo>
                <a:lnTo>
                  <a:pt x="2208654" y="1385414"/>
                </a:lnTo>
                <a:cubicBezTo>
                  <a:pt x="2269612" y="1545182"/>
                  <a:pt x="2189510" y="1724118"/>
                  <a:pt x="2029742" y="1785077"/>
                </a:cubicBezTo>
                <a:lnTo>
                  <a:pt x="872625" y="2226565"/>
                </a:lnTo>
                <a:cubicBezTo>
                  <a:pt x="712856" y="2287523"/>
                  <a:pt x="533920" y="2207421"/>
                  <a:pt x="472962" y="2047652"/>
                </a:cubicBezTo>
                <a:lnTo>
                  <a:pt x="20425" y="861577"/>
                </a:lnTo>
                <a:cubicBezTo>
                  <a:pt x="-40533" y="701808"/>
                  <a:pt x="39569" y="522872"/>
                  <a:pt x="199338" y="461914"/>
                </a:cubicBezTo>
                <a:lnTo>
                  <a:pt x="1356454" y="20426"/>
                </a:lnTo>
                <a:cubicBezTo>
                  <a:pt x="1396396" y="5186"/>
                  <a:pt x="1437536" y="-1237"/>
                  <a:pt x="1477732" y="196"/>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85835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7B29708-9ED9-4A51-ABC2-9CCF39C83C35}"/>
              </a:ext>
            </a:extLst>
          </p:cNvPr>
          <p:cNvSpPr>
            <a:spLocks noGrp="1"/>
          </p:cNvSpPr>
          <p:nvPr>
            <p:ph type="pic" sz="quarter" idx="10"/>
          </p:nvPr>
        </p:nvSpPr>
        <p:spPr>
          <a:xfrm>
            <a:off x="2723142" y="2655852"/>
            <a:ext cx="2889870" cy="2544776"/>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831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B5DC6952-96CE-4501-8C56-ECD17B2552F7}"/>
              </a:ext>
            </a:extLst>
          </p:cNvPr>
          <p:cNvSpPr>
            <a:spLocks noGrp="1"/>
          </p:cNvSpPr>
          <p:nvPr>
            <p:ph type="pic" sz="quarter" idx="10"/>
          </p:nvPr>
        </p:nvSpPr>
        <p:spPr>
          <a:xfrm>
            <a:off x="1418107" y="1721264"/>
            <a:ext cx="3180055" cy="1734395"/>
          </a:xfrm>
          <a:custGeom>
            <a:avLst/>
            <a:gdLst>
              <a:gd name="connsiteX0" fmla="*/ 112857 w 3180055"/>
              <a:gd name="connsiteY0" fmla="*/ 0 h 1734395"/>
              <a:gd name="connsiteX1" fmla="*/ 3067198 w 3180055"/>
              <a:gd name="connsiteY1" fmla="*/ 0 h 1734395"/>
              <a:gd name="connsiteX2" fmla="*/ 3180055 w 3180055"/>
              <a:gd name="connsiteY2" fmla="*/ 112857 h 1734395"/>
              <a:gd name="connsiteX3" fmla="*/ 3180055 w 3180055"/>
              <a:gd name="connsiteY3" fmla="*/ 1621538 h 1734395"/>
              <a:gd name="connsiteX4" fmla="*/ 3067198 w 3180055"/>
              <a:gd name="connsiteY4" fmla="*/ 1734395 h 1734395"/>
              <a:gd name="connsiteX5" fmla="*/ 112857 w 3180055"/>
              <a:gd name="connsiteY5" fmla="*/ 1734395 h 1734395"/>
              <a:gd name="connsiteX6" fmla="*/ 0 w 3180055"/>
              <a:gd name="connsiteY6" fmla="*/ 1621538 h 1734395"/>
              <a:gd name="connsiteX7" fmla="*/ 0 w 3180055"/>
              <a:gd name="connsiteY7" fmla="*/ 112857 h 1734395"/>
              <a:gd name="connsiteX8" fmla="*/ 112857 w 3180055"/>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055" h="1734395">
                <a:moveTo>
                  <a:pt x="112857" y="0"/>
                </a:moveTo>
                <a:lnTo>
                  <a:pt x="3067198" y="0"/>
                </a:lnTo>
                <a:cubicBezTo>
                  <a:pt x="3129527" y="0"/>
                  <a:pt x="3180055" y="50528"/>
                  <a:pt x="3180055" y="112857"/>
                </a:cubicBezTo>
                <a:lnTo>
                  <a:pt x="3180055" y="1621538"/>
                </a:lnTo>
                <a:cubicBezTo>
                  <a:pt x="3180055" y="1683867"/>
                  <a:pt x="3129527" y="1734395"/>
                  <a:pt x="3067198"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
        <p:nvSpPr>
          <p:cNvPr id="9" name="任意多边形: 形状 8">
            <a:extLst>
              <a:ext uri="{FF2B5EF4-FFF2-40B4-BE49-F238E27FC236}">
                <a16:creationId xmlns:a16="http://schemas.microsoft.com/office/drawing/2014/main" id="{1995354E-E491-45D3-9FCE-9D95331BA82A}"/>
              </a:ext>
            </a:extLst>
          </p:cNvPr>
          <p:cNvSpPr>
            <a:spLocks noGrp="1"/>
          </p:cNvSpPr>
          <p:nvPr>
            <p:ph type="pic" sz="quarter" idx="11"/>
          </p:nvPr>
        </p:nvSpPr>
        <p:spPr>
          <a:xfrm>
            <a:off x="1418107" y="4045365"/>
            <a:ext cx="3180055" cy="1734395"/>
          </a:xfrm>
          <a:custGeom>
            <a:avLst/>
            <a:gdLst>
              <a:gd name="connsiteX0" fmla="*/ 112857 w 3180055"/>
              <a:gd name="connsiteY0" fmla="*/ 0 h 1734395"/>
              <a:gd name="connsiteX1" fmla="*/ 3067198 w 3180055"/>
              <a:gd name="connsiteY1" fmla="*/ 0 h 1734395"/>
              <a:gd name="connsiteX2" fmla="*/ 3180055 w 3180055"/>
              <a:gd name="connsiteY2" fmla="*/ 112857 h 1734395"/>
              <a:gd name="connsiteX3" fmla="*/ 3180055 w 3180055"/>
              <a:gd name="connsiteY3" fmla="*/ 1621538 h 1734395"/>
              <a:gd name="connsiteX4" fmla="*/ 3067198 w 3180055"/>
              <a:gd name="connsiteY4" fmla="*/ 1734395 h 1734395"/>
              <a:gd name="connsiteX5" fmla="*/ 112857 w 3180055"/>
              <a:gd name="connsiteY5" fmla="*/ 1734395 h 1734395"/>
              <a:gd name="connsiteX6" fmla="*/ 0 w 3180055"/>
              <a:gd name="connsiteY6" fmla="*/ 1621538 h 1734395"/>
              <a:gd name="connsiteX7" fmla="*/ 0 w 3180055"/>
              <a:gd name="connsiteY7" fmla="*/ 112857 h 1734395"/>
              <a:gd name="connsiteX8" fmla="*/ 112857 w 3180055"/>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055" h="1734395">
                <a:moveTo>
                  <a:pt x="112857" y="0"/>
                </a:moveTo>
                <a:lnTo>
                  <a:pt x="3067198" y="0"/>
                </a:lnTo>
                <a:cubicBezTo>
                  <a:pt x="3129527" y="0"/>
                  <a:pt x="3180055" y="50528"/>
                  <a:pt x="3180055" y="112857"/>
                </a:cubicBezTo>
                <a:lnTo>
                  <a:pt x="3180055" y="1621538"/>
                </a:lnTo>
                <a:cubicBezTo>
                  <a:pt x="3180055" y="1683867"/>
                  <a:pt x="3129527" y="1734395"/>
                  <a:pt x="3067198"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4545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6BB5B8BB-CFB1-4C2E-BCC7-9932B12F9DFA}"/>
              </a:ext>
            </a:extLst>
          </p:cNvPr>
          <p:cNvSpPr>
            <a:spLocks noGrp="1"/>
          </p:cNvSpPr>
          <p:nvPr>
            <p:ph type="dt" sz="half" idx="10"/>
          </p:nvPr>
        </p:nvSpPr>
        <p:spPr/>
        <p:txBody>
          <a:bodyPr/>
          <a:lstStyle>
            <a:lvl1pPr>
              <a:defRPr/>
            </a:lvl1pPr>
          </a:lstStyle>
          <a:p>
            <a:pPr>
              <a:defRPr/>
            </a:pPr>
            <a:fld id="{D864B998-13B6-48A5-B40E-6ECB74279714}" type="datetimeFigureOut">
              <a:rPr lang="zh-CN" altLang="en-US"/>
              <a:pPr>
                <a:defRPr/>
              </a:pPr>
              <a:t>2024/10/15</a:t>
            </a:fld>
            <a:endParaRPr lang="zh-CN" altLang="en-US"/>
          </a:p>
        </p:txBody>
      </p:sp>
      <p:sp>
        <p:nvSpPr>
          <p:cNvPr id="4" name="页脚占位符 4">
            <a:extLst>
              <a:ext uri="{FF2B5EF4-FFF2-40B4-BE49-F238E27FC236}">
                <a16:creationId xmlns:a16="http://schemas.microsoft.com/office/drawing/2014/main" id="{D96541C2-A00B-422C-A3CF-318324DC1950}"/>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6B286A8-36B2-4246-8C24-528F19FB784D}"/>
              </a:ext>
            </a:extLst>
          </p:cNvPr>
          <p:cNvSpPr>
            <a:spLocks noGrp="1"/>
          </p:cNvSpPr>
          <p:nvPr>
            <p:ph type="sldNum" sz="quarter" idx="12"/>
          </p:nvPr>
        </p:nvSpPr>
        <p:spPr/>
        <p:txBody>
          <a:bodyPr/>
          <a:lstStyle>
            <a:lvl1pPr>
              <a:defRPr/>
            </a:lvl1pPr>
          </a:lstStyle>
          <a:p>
            <a:pPr>
              <a:defRPr/>
            </a:pPr>
            <a:fld id="{907134EF-645E-4FFB-B4AB-54F25A84944F}" type="slidenum">
              <a:rPr lang="zh-CN" altLang="en-US"/>
              <a:pPr>
                <a:defRPr/>
              </a:pPr>
              <a:t>‹#›</a:t>
            </a:fld>
            <a:endParaRPr lang="zh-CN" altLang="en-US"/>
          </a:p>
        </p:txBody>
      </p:sp>
    </p:spTree>
    <p:extLst>
      <p:ext uri="{BB962C8B-B14F-4D97-AF65-F5344CB8AC3E}">
        <p14:creationId xmlns:p14="http://schemas.microsoft.com/office/powerpoint/2010/main" val="3564194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292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406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2" name="任意多边形: 形状 11">
            <a:extLst>
              <a:ext uri="{FF2B5EF4-FFF2-40B4-BE49-F238E27FC236}">
                <a16:creationId xmlns:a16="http://schemas.microsoft.com/office/drawing/2014/main" id="{1E41B967-9B2D-4304-BCC6-CC53AAE60324}"/>
              </a:ext>
            </a:extLst>
          </p:cNvPr>
          <p:cNvSpPr>
            <a:spLocks noGrp="1"/>
          </p:cNvSpPr>
          <p:nvPr>
            <p:ph type="pic" sz="quarter" idx="10"/>
          </p:nvPr>
        </p:nvSpPr>
        <p:spPr>
          <a:xfrm>
            <a:off x="1258888" y="21651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id="{CD3DAD23-7025-4EC4-9662-174CFEB538AB}"/>
              </a:ext>
            </a:extLst>
          </p:cNvPr>
          <p:cNvSpPr>
            <a:spLocks noGrp="1"/>
          </p:cNvSpPr>
          <p:nvPr>
            <p:ph type="pic" sz="quarter" idx="11"/>
          </p:nvPr>
        </p:nvSpPr>
        <p:spPr>
          <a:xfrm>
            <a:off x="1258888" y="41463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
        <p:nvSpPr>
          <p:cNvPr id="13" name="任意多边形: 形状 12">
            <a:extLst>
              <a:ext uri="{FF2B5EF4-FFF2-40B4-BE49-F238E27FC236}">
                <a16:creationId xmlns:a16="http://schemas.microsoft.com/office/drawing/2014/main" id="{823B8A63-7EE4-449E-A129-1415353FB12F}"/>
              </a:ext>
            </a:extLst>
          </p:cNvPr>
          <p:cNvSpPr>
            <a:spLocks noGrp="1"/>
          </p:cNvSpPr>
          <p:nvPr>
            <p:ph type="pic" sz="quarter" idx="12"/>
          </p:nvPr>
        </p:nvSpPr>
        <p:spPr>
          <a:xfrm>
            <a:off x="6234113" y="21651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ADAD49C5-2BF0-4A04-B37D-5C7E92788796}"/>
              </a:ext>
            </a:extLst>
          </p:cNvPr>
          <p:cNvSpPr>
            <a:spLocks noGrp="1"/>
          </p:cNvSpPr>
          <p:nvPr>
            <p:ph type="pic" sz="quarter" idx="13"/>
          </p:nvPr>
        </p:nvSpPr>
        <p:spPr>
          <a:xfrm>
            <a:off x="6234113" y="41463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4419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50E996A-39E9-403E-A142-E929A8D46F7A}"/>
              </a:ext>
            </a:extLst>
          </p:cNvPr>
          <p:cNvSpPr>
            <a:spLocks noGrp="1"/>
          </p:cNvSpPr>
          <p:nvPr>
            <p:ph type="pic" sz="quarter" idx="10"/>
          </p:nvPr>
        </p:nvSpPr>
        <p:spPr>
          <a:xfrm>
            <a:off x="5517400" y="3211535"/>
            <a:ext cx="1147916" cy="1147916"/>
          </a:xfrm>
          <a:custGeom>
            <a:avLst/>
            <a:gdLst>
              <a:gd name="connsiteX0" fmla="*/ 573958 w 1147916"/>
              <a:gd name="connsiteY0" fmla="*/ 0 h 1147916"/>
              <a:gd name="connsiteX1" fmla="*/ 1147916 w 1147916"/>
              <a:gd name="connsiteY1" fmla="*/ 573958 h 1147916"/>
              <a:gd name="connsiteX2" fmla="*/ 573958 w 1147916"/>
              <a:gd name="connsiteY2" fmla="*/ 1147916 h 1147916"/>
              <a:gd name="connsiteX3" fmla="*/ 0 w 1147916"/>
              <a:gd name="connsiteY3" fmla="*/ 573958 h 1147916"/>
              <a:gd name="connsiteX4" fmla="*/ 573958 w 1147916"/>
              <a:gd name="connsiteY4" fmla="*/ 0 h 114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916" h="1147916">
                <a:moveTo>
                  <a:pt x="573958" y="0"/>
                </a:moveTo>
                <a:cubicBezTo>
                  <a:pt x="890946" y="0"/>
                  <a:pt x="1147916" y="256970"/>
                  <a:pt x="1147916" y="573958"/>
                </a:cubicBezTo>
                <a:cubicBezTo>
                  <a:pt x="1147916" y="890946"/>
                  <a:pt x="890946" y="1147916"/>
                  <a:pt x="573958" y="1147916"/>
                </a:cubicBezTo>
                <a:cubicBezTo>
                  <a:pt x="256970" y="1147916"/>
                  <a:pt x="0" y="890946"/>
                  <a:pt x="0" y="573958"/>
                </a:cubicBezTo>
                <a:cubicBezTo>
                  <a:pt x="0" y="256970"/>
                  <a:pt x="256970" y="0"/>
                  <a:pt x="573958" y="0"/>
                </a:cubicBezTo>
                <a:close/>
              </a:path>
            </a:pathLst>
          </a:custGeom>
          <a:solidFill>
            <a:schemeClr val="tx2"/>
          </a:solidFill>
          <a:ln>
            <a:noFill/>
          </a:ln>
          <a:effectLst>
            <a:innerShdw blurRad="635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lvl1pPr>
              <a:defRPr lang="zh-CN" altLang="en-US" sz="2000">
                <a:solidFill>
                  <a:srgbClr val="FFFFFF"/>
                </a:solidFill>
              </a:defRPr>
            </a:lvl1pPr>
          </a:lstStyle>
          <a:p>
            <a:pPr marL="0" lvl="0" algn="ctr"/>
            <a:endParaRPr lang="zh-CN" altLang="en-US"/>
          </a:p>
        </p:txBody>
      </p:sp>
    </p:spTree>
    <p:extLst>
      <p:ext uri="{BB962C8B-B14F-4D97-AF65-F5344CB8AC3E}">
        <p14:creationId xmlns:p14="http://schemas.microsoft.com/office/powerpoint/2010/main" val="1143412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989074C9-A664-44C7-8C8D-A503BD611D4F}"/>
              </a:ext>
            </a:extLst>
          </p:cNvPr>
          <p:cNvSpPr>
            <a:spLocks noGrp="1"/>
          </p:cNvSpPr>
          <p:nvPr>
            <p:ph type="pic" sz="quarter" idx="10"/>
          </p:nvPr>
        </p:nvSpPr>
        <p:spPr>
          <a:xfrm>
            <a:off x="6856413" y="1612428"/>
            <a:ext cx="3976688" cy="1734395"/>
          </a:xfrm>
          <a:custGeom>
            <a:avLst/>
            <a:gdLst>
              <a:gd name="connsiteX0" fmla="*/ 112857 w 3976688"/>
              <a:gd name="connsiteY0" fmla="*/ 0 h 1734395"/>
              <a:gd name="connsiteX1" fmla="*/ 3863831 w 3976688"/>
              <a:gd name="connsiteY1" fmla="*/ 0 h 1734395"/>
              <a:gd name="connsiteX2" fmla="*/ 3976688 w 3976688"/>
              <a:gd name="connsiteY2" fmla="*/ 112857 h 1734395"/>
              <a:gd name="connsiteX3" fmla="*/ 3976688 w 3976688"/>
              <a:gd name="connsiteY3" fmla="*/ 1621538 h 1734395"/>
              <a:gd name="connsiteX4" fmla="*/ 3863831 w 3976688"/>
              <a:gd name="connsiteY4" fmla="*/ 1734395 h 1734395"/>
              <a:gd name="connsiteX5" fmla="*/ 112857 w 3976688"/>
              <a:gd name="connsiteY5" fmla="*/ 1734395 h 1734395"/>
              <a:gd name="connsiteX6" fmla="*/ 0 w 3976688"/>
              <a:gd name="connsiteY6" fmla="*/ 1621538 h 1734395"/>
              <a:gd name="connsiteX7" fmla="*/ 0 w 3976688"/>
              <a:gd name="connsiteY7" fmla="*/ 112857 h 1734395"/>
              <a:gd name="connsiteX8" fmla="*/ 112857 w 3976688"/>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688" h="1734395">
                <a:moveTo>
                  <a:pt x="112857" y="0"/>
                </a:moveTo>
                <a:lnTo>
                  <a:pt x="3863831" y="0"/>
                </a:lnTo>
                <a:cubicBezTo>
                  <a:pt x="3926160" y="0"/>
                  <a:pt x="3976688" y="50528"/>
                  <a:pt x="3976688" y="112857"/>
                </a:cubicBezTo>
                <a:lnTo>
                  <a:pt x="3976688" y="1621538"/>
                </a:lnTo>
                <a:cubicBezTo>
                  <a:pt x="3976688" y="1683867"/>
                  <a:pt x="3926160" y="1734395"/>
                  <a:pt x="3863831"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
        <p:nvSpPr>
          <p:cNvPr id="9" name="任意多边形: 形状 8">
            <a:extLst>
              <a:ext uri="{FF2B5EF4-FFF2-40B4-BE49-F238E27FC236}">
                <a16:creationId xmlns:a16="http://schemas.microsoft.com/office/drawing/2014/main" id="{E619FCF9-3191-46FA-864C-4F186B75B749}"/>
              </a:ext>
            </a:extLst>
          </p:cNvPr>
          <p:cNvSpPr>
            <a:spLocks noGrp="1"/>
          </p:cNvSpPr>
          <p:nvPr>
            <p:ph type="pic" sz="quarter" idx="11"/>
          </p:nvPr>
        </p:nvSpPr>
        <p:spPr>
          <a:xfrm>
            <a:off x="6856413" y="4006005"/>
            <a:ext cx="3976688" cy="1734395"/>
          </a:xfrm>
          <a:custGeom>
            <a:avLst/>
            <a:gdLst>
              <a:gd name="connsiteX0" fmla="*/ 112857 w 3976688"/>
              <a:gd name="connsiteY0" fmla="*/ 0 h 1734395"/>
              <a:gd name="connsiteX1" fmla="*/ 3863831 w 3976688"/>
              <a:gd name="connsiteY1" fmla="*/ 0 h 1734395"/>
              <a:gd name="connsiteX2" fmla="*/ 3976688 w 3976688"/>
              <a:gd name="connsiteY2" fmla="*/ 112857 h 1734395"/>
              <a:gd name="connsiteX3" fmla="*/ 3976688 w 3976688"/>
              <a:gd name="connsiteY3" fmla="*/ 1621538 h 1734395"/>
              <a:gd name="connsiteX4" fmla="*/ 3863831 w 3976688"/>
              <a:gd name="connsiteY4" fmla="*/ 1734395 h 1734395"/>
              <a:gd name="connsiteX5" fmla="*/ 112857 w 3976688"/>
              <a:gd name="connsiteY5" fmla="*/ 1734395 h 1734395"/>
              <a:gd name="connsiteX6" fmla="*/ 0 w 3976688"/>
              <a:gd name="connsiteY6" fmla="*/ 1621538 h 1734395"/>
              <a:gd name="connsiteX7" fmla="*/ 0 w 3976688"/>
              <a:gd name="connsiteY7" fmla="*/ 112857 h 1734395"/>
              <a:gd name="connsiteX8" fmla="*/ 112857 w 3976688"/>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688" h="1734395">
                <a:moveTo>
                  <a:pt x="112857" y="0"/>
                </a:moveTo>
                <a:lnTo>
                  <a:pt x="3863831" y="0"/>
                </a:lnTo>
                <a:cubicBezTo>
                  <a:pt x="3926160" y="0"/>
                  <a:pt x="3976688" y="50528"/>
                  <a:pt x="3976688" y="112857"/>
                </a:cubicBezTo>
                <a:lnTo>
                  <a:pt x="3976688" y="1621538"/>
                </a:lnTo>
                <a:cubicBezTo>
                  <a:pt x="3976688" y="1683867"/>
                  <a:pt x="3926160" y="1734395"/>
                  <a:pt x="3863831"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911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0F985E73-065D-498D-97AE-420972DC688D}"/>
              </a:ext>
            </a:extLst>
          </p:cNvPr>
          <p:cNvSpPr>
            <a:spLocks noGrp="1"/>
          </p:cNvSpPr>
          <p:nvPr>
            <p:ph type="pic" sz="quarter" idx="10"/>
          </p:nvPr>
        </p:nvSpPr>
        <p:spPr>
          <a:xfrm>
            <a:off x="3191105"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id="{5794DACB-660F-4672-BA01-5A93B171287C}"/>
              </a:ext>
            </a:extLst>
          </p:cNvPr>
          <p:cNvSpPr>
            <a:spLocks noGrp="1"/>
          </p:cNvSpPr>
          <p:nvPr>
            <p:ph type="pic" sz="quarter" idx="11"/>
          </p:nvPr>
        </p:nvSpPr>
        <p:spPr>
          <a:xfrm>
            <a:off x="1311031" y="4018568"/>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8" name="任意多边形: 形状 17">
            <a:extLst>
              <a:ext uri="{FF2B5EF4-FFF2-40B4-BE49-F238E27FC236}">
                <a16:creationId xmlns:a16="http://schemas.microsoft.com/office/drawing/2014/main" id="{CDA981C2-B31A-4581-AF9D-37C477FB2008}"/>
              </a:ext>
            </a:extLst>
          </p:cNvPr>
          <p:cNvSpPr>
            <a:spLocks noGrp="1"/>
          </p:cNvSpPr>
          <p:nvPr>
            <p:ph type="pic" sz="quarter" idx="12"/>
          </p:nvPr>
        </p:nvSpPr>
        <p:spPr>
          <a:xfrm>
            <a:off x="5053726"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6" name="任意多边形: 形状 15">
            <a:extLst>
              <a:ext uri="{FF2B5EF4-FFF2-40B4-BE49-F238E27FC236}">
                <a16:creationId xmlns:a16="http://schemas.microsoft.com/office/drawing/2014/main" id="{92346DF4-6787-4907-8483-8CC50A27B4F7}"/>
              </a:ext>
            </a:extLst>
          </p:cNvPr>
          <p:cNvSpPr>
            <a:spLocks noGrp="1"/>
          </p:cNvSpPr>
          <p:nvPr>
            <p:ph type="pic" sz="quarter" idx="13"/>
          </p:nvPr>
        </p:nvSpPr>
        <p:spPr>
          <a:xfrm>
            <a:off x="6945263"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id="{E41E55AB-DE66-4D91-95C5-414C95B181AB}"/>
              </a:ext>
            </a:extLst>
          </p:cNvPr>
          <p:cNvSpPr>
            <a:spLocks noGrp="1"/>
          </p:cNvSpPr>
          <p:nvPr>
            <p:ph type="pic" sz="quarter" idx="14"/>
          </p:nvPr>
        </p:nvSpPr>
        <p:spPr>
          <a:xfrm>
            <a:off x="8796421"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7316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8AE2E66D-D41B-429F-8798-C036B3A90752}"/>
              </a:ext>
            </a:extLst>
          </p:cNvPr>
          <p:cNvSpPr>
            <a:spLocks noGrp="1"/>
          </p:cNvSpPr>
          <p:nvPr>
            <p:ph type="pic" sz="quarter" idx="10"/>
          </p:nvPr>
        </p:nvSpPr>
        <p:spPr>
          <a:xfrm>
            <a:off x="3674745" y="1812132"/>
            <a:ext cx="1441732" cy="1441730"/>
          </a:xfrm>
          <a:custGeom>
            <a:avLst/>
            <a:gdLst>
              <a:gd name="connsiteX0" fmla="*/ 720866 w 1441732"/>
              <a:gd name="connsiteY0" fmla="*/ 0 h 1441730"/>
              <a:gd name="connsiteX1" fmla="*/ 1441732 w 1441732"/>
              <a:gd name="connsiteY1" fmla="*/ 720865 h 1441730"/>
              <a:gd name="connsiteX2" fmla="*/ 720866 w 1441732"/>
              <a:gd name="connsiteY2" fmla="*/ 1441730 h 1441730"/>
              <a:gd name="connsiteX3" fmla="*/ 0 w 1441732"/>
              <a:gd name="connsiteY3" fmla="*/ 720865 h 1441730"/>
              <a:gd name="connsiteX4" fmla="*/ 720866 w 1441732"/>
              <a:gd name="connsiteY4" fmla="*/ 0 h 144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32" h="1441730">
                <a:moveTo>
                  <a:pt x="720866" y="0"/>
                </a:moveTo>
                <a:cubicBezTo>
                  <a:pt x="1118989" y="0"/>
                  <a:pt x="1441732" y="322742"/>
                  <a:pt x="1441732" y="720865"/>
                </a:cubicBezTo>
                <a:cubicBezTo>
                  <a:pt x="1441732" y="1118988"/>
                  <a:pt x="1118989" y="1441730"/>
                  <a:pt x="720866" y="1441730"/>
                </a:cubicBezTo>
                <a:cubicBezTo>
                  <a:pt x="322743" y="1441730"/>
                  <a:pt x="0" y="1118988"/>
                  <a:pt x="0" y="720865"/>
                </a:cubicBezTo>
                <a:cubicBezTo>
                  <a:pt x="0" y="322742"/>
                  <a:pt x="322743" y="0"/>
                  <a:pt x="720866" y="0"/>
                </a:cubicBezTo>
                <a:close/>
              </a:path>
            </a:pathLst>
          </a:custGeom>
          <a:solidFill>
            <a:schemeClr val="accent3"/>
          </a:solidFill>
          <a:ln w="25400" cap="flat" cmpd="sng" algn="ctr">
            <a:noFill/>
            <a:prstDash val="solid"/>
          </a:ln>
          <a:effectLst>
            <a:outerShdw dist="165100" dir="13500000" algn="br" rotWithShape="0">
              <a:schemeClr val="accent3">
                <a:lumMod val="60000"/>
                <a:lumOff val="40000"/>
                <a:alpha val="40000"/>
              </a:schemeClr>
            </a:outerShdw>
          </a:effectLst>
        </p:spPr>
        <p:txBody>
          <a:bodyPr lIns="0" tIns="0" rIns="0" bIns="0" anchor="ctr">
            <a:normAutofit/>
          </a:bodyPr>
          <a:lstStyle>
            <a:lvl1pPr>
              <a:defRPr lang="zh-CN" altLang="en-US" sz="1600" kern="0">
                <a:solidFill>
                  <a:srgbClr val="F9F9F9"/>
                </a:solidFill>
              </a:defRPr>
            </a:lvl1pPr>
          </a:lstStyle>
          <a:p>
            <a:pPr marL="0" lvl="0" algn="ctr"/>
            <a:endParaRPr lang="zh-CN" altLang="en-US"/>
          </a:p>
        </p:txBody>
      </p:sp>
      <p:sp>
        <p:nvSpPr>
          <p:cNvPr id="14" name="任意多边形: 形状 13">
            <a:extLst>
              <a:ext uri="{FF2B5EF4-FFF2-40B4-BE49-F238E27FC236}">
                <a16:creationId xmlns:a16="http://schemas.microsoft.com/office/drawing/2014/main" id="{4CB59F21-C159-43BD-9820-1DF70C88A6C3}"/>
              </a:ext>
            </a:extLst>
          </p:cNvPr>
          <p:cNvSpPr>
            <a:spLocks noGrp="1"/>
          </p:cNvSpPr>
          <p:nvPr>
            <p:ph type="pic" sz="quarter" idx="11"/>
          </p:nvPr>
        </p:nvSpPr>
        <p:spPr>
          <a:xfrm>
            <a:off x="1619250" y="2652455"/>
            <a:ext cx="2164656" cy="2164656"/>
          </a:xfrm>
          <a:custGeom>
            <a:avLst/>
            <a:gdLst>
              <a:gd name="connsiteX0" fmla="*/ 1082328 w 2164656"/>
              <a:gd name="connsiteY0" fmla="*/ 0 h 2164656"/>
              <a:gd name="connsiteX1" fmla="*/ 2164656 w 2164656"/>
              <a:gd name="connsiteY1" fmla="*/ 1082328 h 2164656"/>
              <a:gd name="connsiteX2" fmla="*/ 1082328 w 2164656"/>
              <a:gd name="connsiteY2" fmla="*/ 2164656 h 2164656"/>
              <a:gd name="connsiteX3" fmla="*/ 0 w 2164656"/>
              <a:gd name="connsiteY3" fmla="*/ 1082328 h 2164656"/>
              <a:gd name="connsiteX4" fmla="*/ 1082328 w 2164656"/>
              <a:gd name="connsiteY4" fmla="*/ 0 h 2164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656" h="2164656">
                <a:moveTo>
                  <a:pt x="1082328" y="0"/>
                </a:moveTo>
                <a:cubicBezTo>
                  <a:pt x="1680081" y="0"/>
                  <a:pt x="2164656" y="484575"/>
                  <a:pt x="2164656" y="1082328"/>
                </a:cubicBezTo>
                <a:cubicBezTo>
                  <a:pt x="2164656" y="1680081"/>
                  <a:pt x="1680081" y="2164656"/>
                  <a:pt x="1082328" y="2164656"/>
                </a:cubicBezTo>
                <a:cubicBezTo>
                  <a:pt x="484575" y="2164656"/>
                  <a:pt x="0" y="1680081"/>
                  <a:pt x="0" y="1082328"/>
                </a:cubicBezTo>
                <a:cubicBezTo>
                  <a:pt x="0" y="484575"/>
                  <a:pt x="484575" y="0"/>
                  <a:pt x="1082328" y="0"/>
                </a:cubicBezTo>
                <a:close/>
              </a:path>
            </a:pathLst>
          </a:custGeom>
          <a:solidFill>
            <a:schemeClr val="accent2"/>
          </a:solidFill>
          <a:ln w="25400" cap="flat" cmpd="sng" algn="ctr">
            <a:noFill/>
            <a:prstDash val="solid"/>
          </a:ln>
          <a:effectLst>
            <a:outerShdw dist="165100" dir="13500000" algn="br" rotWithShape="0">
              <a:schemeClr val="accent2">
                <a:lumMod val="60000"/>
                <a:lumOff val="40000"/>
                <a:alpha val="40000"/>
              </a:schemeClr>
            </a:outerShdw>
          </a:effectLst>
        </p:spPr>
        <p:txBody>
          <a:bodyPr lIns="0" tIns="0" rIns="216000" bIns="0" anchor="ctr">
            <a:normAutofit/>
          </a:bodyPr>
          <a:lstStyle>
            <a:lvl1pPr>
              <a:defRPr lang="zh-CN" altLang="en-US" sz="1800" kern="0">
                <a:solidFill>
                  <a:srgbClr val="F9F9F9"/>
                </a:solidFill>
              </a:defRPr>
            </a:lvl1pPr>
          </a:lstStyle>
          <a:p>
            <a:pPr marL="0" lvl="0" algn="ctr">
              <a:lnSpc>
                <a:spcPct val="120000"/>
              </a:lnSpc>
            </a:pPr>
            <a:endParaRPr lang="zh-CN" altLang="en-US"/>
          </a:p>
        </p:txBody>
      </p:sp>
      <p:sp>
        <p:nvSpPr>
          <p:cNvPr id="15" name="任意多边形: 形状 14">
            <a:extLst>
              <a:ext uri="{FF2B5EF4-FFF2-40B4-BE49-F238E27FC236}">
                <a16:creationId xmlns:a16="http://schemas.microsoft.com/office/drawing/2014/main" id="{86C01F90-F81C-4341-A059-B8068A5B8089}"/>
              </a:ext>
            </a:extLst>
          </p:cNvPr>
          <p:cNvSpPr>
            <a:spLocks noGrp="1"/>
          </p:cNvSpPr>
          <p:nvPr>
            <p:ph type="pic" sz="quarter" idx="12"/>
          </p:nvPr>
        </p:nvSpPr>
        <p:spPr>
          <a:xfrm>
            <a:off x="3357564" y="2655800"/>
            <a:ext cx="2926714" cy="2926714"/>
          </a:xfrm>
          <a:custGeom>
            <a:avLst/>
            <a:gdLst>
              <a:gd name="connsiteX0" fmla="*/ 1463357 w 2926714"/>
              <a:gd name="connsiteY0" fmla="*/ 0 h 2926714"/>
              <a:gd name="connsiteX1" fmla="*/ 2926714 w 2926714"/>
              <a:gd name="connsiteY1" fmla="*/ 1463357 h 2926714"/>
              <a:gd name="connsiteX2" fmla="*/ 1463357 w 2926714"/>
              <a:gd name="connsiteY2" fmla="*/ 2926714 h 2926714"/>
              <a:gd name="connsiteX3" fmla="*/ 0 w 2926714"/>
              <a:gd name="connsiteY3" fmla="*/ 1463357 h 2926714"/>
              <a:gd name="connsiteX4" fmla="*/ 1463357 w 2926714"/>
              <a:gd name="connsiteY4" fmla="*/ 0 h 292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714" h="2926714">
                <a:moveTo>
                  <a:pt x="1463357" y="0"/>
                </a:moveTo>
                <a:cubicBezTo>
                  <a:pt x="2271547" y="0"/>
                  <a:pt x="2926714" y="655167"/>
                  <a:pt x="2926714" y="1463357"/>
                </a:cubicBezTo>
                <a:cubicBezTo>
                  <a:pt x="2926714" y="2271547"/>
                  <a:pt x="2271547" y="2926714"/>
                  <a:pt x="1463357" y="2926714"/>
                </a:cubicBezTo>
                <a:cubicBezTo>
                  <a:pt x="655167" y="2926714"/>
                  <a:pt x="0" y="2271547"/>
                  <a:pt x="0" y="1463357"/>
                </a:cubicBezTo>
                <a:cubicBezTo>
                  <a:pt x="0" y="655167"/>
                  <a:pt x="655167" y="0"/>
                  <a:pt x="1463357" y="0"/>
                </a:cubicBezTo>
                <a:close/>
              </a:path>
            </a:pathLst>
          </a:custGeom>
          <a:solidFill>
            <a:schemeClr val="accent1"/>
          </a:solidFill>
          <a:ln w="25400" cap="flat" cmpd="sng" algn="ctr">
            <a:noFill/>
            <a:prstDash val="solid"/>
          </a:ln>
          <a:effectLst>
            <a:outerShdw dist="165100" dir="13500000" algn="br" rotWithShape="0">
              <a:schemeClr val="accent1">
                <a:lumMod val="60000"/>
                <a:lumOff val="40000"/>
                <a:alpha val="40000"/>
              </a:schemeClr>
            </a:outerShdw>
          </a:effectLst>
        </p:spPr>
        <p:txBody>
          <a:bodyPr lIns="0" tIns="180000" rIns="0" bIns="0" anchor="ctr">
            <a:normAutofit/>
          </a:bodyPr>
          <a:lstStyle>
            <a:lvl1pPr>
              <a:defRPr lang="zh-CN" altLang="en-US" sz="1800" kern="0">
                <a:solidFill>
                  <a:srgbClr val="F9F9F9"/>
                </a:solidFill>
              </a:defRPr>
            </a:lvl1pPr>
          </a:lstStyle>
          <a:p>
            <a:pPr marL="0" lvl="0" algn="ctr">
              <a:lnSpc>
                <a:spcPct val="130000"/>
              </a:lnSpc>
            </a:pPr>
            <a:endParaRPr lang="zh-CN" altLang="en-US"/>
          </a:p>
        </p:txBody>
      </p:sp>
    </p:spTree>
    <p:extLst>
      <p:ext uri="{BB962C8B-B14F-4D97-AF65-F5344CB8AC3E}">
        <p14:creationId xmlns:p14="http://schemas.microsoft.com/office/powerpoint/2010/main" val="2114419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7EAD8717-E304-4BCC-AA2B-75132A22FF12}"/>
              </a:ext>
            </a:extLst>
          </p:cNvPr>
          <p:cNvSpPr>
            <a:spLocks noGrp="1"/>
          </p:cNvSpPr>
          <p:nvPr>
            <p:ph type="pic" sz="quarter" idx="10"/>
          </p:nvPr>
        </p:nvSpPr>
        <p:spPr>
          <a:xfrm>
            <a:off x="4248152" y="2035580"/>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8FD88E05-899A-41E6-A567-660C8B17BEE6}"/>
              </a:ext>
            </a:extLst>
          </p:cNvPr>
          <p:cNvSpPr>
            <a:spLocks noGrp="1"/>
          </p:cNvSpPr>
          <p:nvPr>
            <p:ph type="pic" sz="quarter" idx="11"/>
          </p:nvPr>
        </p:nvSpPr>
        <p:spPr>
          <a:xfrm>
            <a:off x="6832483" y="2035580"/>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CF804839-EAEF-4E86-AA13-9BB2276D0640}"/>
              </a:ext>
            </a:extLst>
          </p:cNvPr>
          <p:cNvSpPr>
            <a:spLocks noGrp="1"/>
          </p:cNvSpPr>
          <p:nvPr>
            <p:ph type="pic" sz="quarter" idx="12"/>
          </p:nvPr>
        </p:nvSpPr>
        <p:spPr>
          <a:xfrm>
            <a:off x="6832483" y="4414547"/>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id="{ABA1BF48-DA15-45F2-B813-3D11332B4C56}"/>
              </a:ext>
            </a:extLst>
          </p:cNvPr>
          <p:cNvSpPr>
            <a:spLocks noGrp="1"/>
          </p:cNvSpPr>
          <p:nvPr>
            <p:ph type="pic" sz="quarter" idx="13"/>
          </p:nvPr>
        </p:nvSpPr>
        <p:spPr>
          <a:xfrm>
            <a:off x="4248152" y="4414547"/>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6515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7CAA4B6-7102-430B-A202-7221145AB4C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5572" t="18492" r="5572" b="14366"/>
          <a:stretch/>
        </p:blipFill>
        <p:spPr>
          <a:xfrm>
            <a:off x="0" y="12700"/>
            <a:ext cx="12192000" cy="6845300"/>
          </a:xfrm>
          <a:prstGeom prst="rect">
            <a:avLst/>
          </a:prstGeom>
        </p:spPr>
      </p:pic>
      <p:pic>
        <p:nvPicPr>
          <p:cNvPr id="9" name="图片 8">
            <a:extLst>
              <a:ext uri="{FF2B5EF4-FFF2-40B4-BE49-F238E27FC236}">
                <a16:creationId xmlns:a16="http://schemas.microsoft.com/office/drawing/2014/main" id="{CDC4D4C5-4695-4A81-AEDB-A9DAC17F03D5}"/>
              </a:ext>
            </a:extLst>
          </p:cNvPr>
          <p:cNvPicPr>
            <a:picLocks noChangeAspect="1"/>
          </p:cNvPicPr>
          <p:nvPr userDrawn="1"/>
        </p:nvPicPr>
        <p:blipFill>
          <a:blip r:embed="rId16"/>
          <a:stretch>
            <a:fillRect/>
          </a:stretch>
        </p:blipFill>
        <p:spPr>
          <a:xfrm>
            <a:off x="7621545" y="2694141"/>
            <a:ext cx="1074405" cy="1255291"/>
          </a:xfrm>
          <a:prstGeom prst="rect">
            <a:avLst/>
          </a:prstGeom>
        </p:spPr>
      </p:pic>
      <p:pic>
        <p:nvPicPr>
          <p:cNvPr id="10" name="图片 9">
            <a:extLst>
              <a:ext uri="{FF2B5EF4-FFF2-40B4-BE49-F238E27FC236}">
                <a16:creationId xmlns:a16="http://schemas.microsoft.com/office/drawing/2014/main" id="{C6B22C73-CB3A-4D5F-A354-B4BC2A44F4B3}"/>
              </a:ext>
            </a:extLst>
          </p:cNvPr>
          <p:cNvPicPr>
            <a:picLocks noChangeAspect="1"/>
          </p:cNvPicPr>
          <p:nvPr userDrawn="1"/>
        </p:nvPicPr>
        <p:blipFill>
          <a:blip r:embed="rId17"/>
          <a:stretch>
            <a:fillRect/>
          </a:stretch>
        </p:blipFill>
        <p:spPr>
          <a:xfrm rot="19092273">
            <a:off x="5969039" y="3535273"/>
            <a:ext cx="958588" cy="832716"/>
          </a:xfrm>
          <a:prstGeom prst="rect">
            <a:avLst/>
          </a:prstGeom>
        </p:spPr>
      </p:pic>
      <p:pic>
        <p:nvPicPr>
          <p:cNvPr id="11" name="图片 10">
            <a:extLst>
              <a:ext uri="{FF2B5EF4-FFF2-40B4-BE49-F238E27FC236}">
                <a16:creationId xmlns:a16="http://schemas.microsoft.com/office/drawing/2014/main" id="{2FE88D25-8D4A-412E-AD3D-0F8BCBC51B4A}"/>
              </a:ext>
            </a:extLst>
          </p:cNvPr>
          <p:cNvPicPr>
            <a:picLocks noChangeAspect="1"/>
          </p:cNvPicPr>
          <p:nvPr userDrawn="1"/>
        </p:nvPicPr>
        <p:blipFill>
          <a:blip r:embed="rId18"/>
          <a:stretch>
            <a:fillRect/>
          </a:stretch>
        </p:blipFill>
        <p:spPr>
          <a:xfrm>
            <a:off x="5478546" y="2363843"/>
            <a:ext cx="1249202" cy="957943"/>
          </a:xfrm>
          <a:prstGeom prst="rect">
            <a:avLst/>
          </a:prstGeom>
        </p:spPr>
      </p:pic>
      <p:pic>
        <p:nvPicPr>
          <p:cNvPr id="12" name="图片 11">
            <a:extLst>
              <a:ext uri="{FF2B5EF4-FFF2-40B4-BE49-F238E27FC236}">
                <a16:creationId xmlns:a16="http://schemas.microsoft.com/office/drawing/2014/main" id="{4A9075CD-A1EE-4172-8AD1-315DB9617712}"/>
              </a:ext>
            </a:extLst>
          </p:cNvPr>
          <p:cNvPicPr>
            <a:picLocks noChangeAspect="1"/>
          </p:cNvPicPr>
          <p:nvPr userDrawn="1"/>
        </p:nvPicPr>
        <p:blipFill>
          <a:blip r:embed="rId19"/>
          <a:stretch>
            <a:fillRect/>
          </a:stretch>
        </p:blipFill>
        <p:spPr>
          <a:xfrm>
            <a:off x="1667797" y="4337189"/>
            <a:ext cx="834103" cy="728303"/>
          </a:xfrm>
          <a:prstGeom prst="rect">
            <a:avLst/>
          </a:prstGeom>
        </p:spPr>
      </p:pic>
      <p:pic>
        <p:nvPicPr>
          <p:cNvPr id="13" name="图片 12">
            <a:extLst>
              <a:ext uri="{FF2B5EF4-FFF2-40B4-BE49-F238E27FC236}">
                <a16:creationId xmlns:a16="http://schemas.microsoft.com/office/drawing/2014/main" id="{5CD8F5F7-0EAB-4A58-88E9-007D8AD8404D}"/>
              </a:ext>
            </a:extLst>
          </p:cNvPr>
          <p:cNvPicPr>
            <a:picLocks noChangeAspect="1"/>
          </p:cNvPicPr>
          <p:nvPr userDrawn="1"/>
        </p:nvPicPr>
        <p:blipFill>
          <a:blip r:embed="rId20"/>
          <a:stretch>
            <a:fillRect/>
          </a:stretch>
        </p:blipFill>
        <p:spPr>
          <a:xfrm>
            <a:off x="3488071" y="2471057"/>
            <a:ext cx="1787050" cy="1485494"/>
          </a:xfrm>
          <a:prstGeom prst="rect">
            <a:avLst/>
          </a:prstGeom>
        </p:spPr>
      </p:pic>
      <p:sp>
        <p:nvSpPr>
          <p:cNvPr id="15" name="矩形 14">
            <a:extLst>
              <a:ext uri="{FF2B5EF4-FFF2-40B4-BE49-F238E27FC236}">
                <a16:creationId xmlns:a16="http://schemas.microsoft.com/office/drawing/2014/main" id="{93AE9060-CBEC-4F37-84ED-FEC5B3A64DC8}"/>
              </a:ext>
            </a:extLst>
          </p:cNvPr>
          <p:cNvSpPr/>
          <p:nvPr userDrawn="1"/>
        </p:nvSpPr>
        <p:spPr>
          <a:xfrm>
            <a:off x="0" y="0"/>
            <a:ext cx="12192000" cy="6858000"/>
          </a:xfrm>
          <a:prstGeom prst="rect">
            <a:avLst/>
          </a:prstGeom>
          <a:solidFill>
            <a:srgbClr val="F6F0E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4607838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65" r:id="rId4"/>
    <p:sldLayoutId id="2147483664" r:id="rId5"/>
    <p:sldLayoutId id="2147483663" r:id="rId6"/>
    <p:sldLayoutId id="2147483662" r:id="rId7"/>
    <p:sldLayoutId id="2147483661" r:id="rId8"/>
    <p:sldLayoutId id="2147483660" r:id="rId9"/>
    <p:sldLayoutId id="2147483659" r:id="rId10"/>
    <p:sldLayoutId id="2147483658" r:id="rId11"/>
    <p:sldLayoutId id="2147483657"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tags" Target="../tags/tag8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media/image13.jpg"/><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notesSlide" Target="../notesSlides/notesSlide14.xml"/><Relationship Id="rId2" Type="http://schemas.openxmlformats.org/officeDocument/2006/relationships/tags" Target="../tags/tag90.xml"/><Relationship Id="rId16" Type="http://schemas.openxmlformats.org/officeDocument/2006/relationships/image" Target="../media/image16.png"/><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slideLayout" Target="../slideLayouts/slideLayout10.xml"/><Relationship Id="rId5" Type="http://schemas.openxmlformats.org/officeDocument/2006/relationships/tags" Target="../tags/tag93.xml"/><Relationship Id="rId15" Type="http://schemas.openxmlformats.org/officeDocument/2006/relationships/image" Target="../media/image15.jpg"/><Relationship Id="rId10" Type="http://schemas.openxmlformats.org/officeDocument/2006/relationships/tags" Target="../tags/tag98.xml"/><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image" Target="../media/image14.jp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tags" Target="../tags/tag4.xml"/><Relationship Id="rId7" Type="http://schemas.openxmlformats.org/officeDocument/2006/relationships/image" Target="../media/image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tags" Target="../tags/tag5.xml"/><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8.xml"/><Relationship Id="rId7" Type="http://schemas.openxmlformats.org/officeDocument/2006/relationships/slideLayout" Target="../slideLayouts/slideLayout5.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26" Type="http://schemas.openxmlformats.org/officeDocument/2006/relationships/tags" Target="../tags/tag37.xml"/><Relationship Id="rId3" Type="http://schemas.openxmlformats.org/officeDocument/2006/relationships/tags" Target="../tags/tag14.xml"/><Relationship Id="rId21" Type="http://schemas.openxmlformats.org/officeDocument/2006/relationships/tags" Target="../tags/tag32.xml"/><Relationship Id="rId34" Type="http://schemas.openxmlformats.org/officeDocument/2006/relationships/slideLayout" Target="../slideLayouts/slideLayout3.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5" Type="http://schemas.openxmlformats.org/officeDocument/2006/relationships/tags" Target="../tags/tag36.xml"/><Relationship Id="rId33" Type="http://schemas.openxmlformats.org/officeDocument/2006/relationships/tags" Target="../tags/tag44.xml"/><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tags" Target="../tags/tag31.xml"/><Relationship Id="rId29" Type="http://schemas.openxmlformats.org/officeDocument/2006/relationships/tags" Target="../tags/tag40.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24" Type="http://schemas.openxmlformats.org/officeDocument/2006/relationships/tags" Target="../tags/tag35.xml"/><Relationship Id="rId32" Type="http://schemas.openxmlformats.org/officeDocument/2006/relationships/tags" Target="../tags/tag43.xml"/><Relationship Id="rId5" Type="http://schemas.openxmlformats.org/officeDocument/2006/relationships/tags" Target="../tags/tag16.xml"/><Relationship Id="rId15" Type="http://schemas.openxmlformats.org/officeDocument/2006/relationships/tags" Target="../tags/tag26.xml"/><Relationship Id="rId23" Type="http://schemas.openxmlformats.org/officeDocument/2006/relationships/tags" Target="../tags/tag34.xml"/><Relationship Id="rId28" Type="http://schemas.openxmlformats.org/officeDocument/2006/relationships/tags" Target="../tags/tag39.xml"/><Relationship Id="rId10" Type="http://schemas.openxmlformats.org/officeDocument/2006/relationships/tags" Target="../tags/tag21.xml"/><Relationship Id="rId19" Type="http://schemas.openxmlformats.org/officeDocument/2006/relationships/tags" Target="../tags/tag30.xml"/><Relationship Id="rId31" Type="http://schemas.openxmlformats.org/officeDocument/2006/relationships/tags" Target="../tags/tag42.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tags" Target="../tags/tag33.xml"/><Relationship Id="rId27" Type="http://schemas.openxmlformats.org/officeDocument/2006/relationships/tags" Target="../tags/tag38.xml"/><Relationship Id="rId30" Type="http://schemas.openxmlformats.org/officeDocument/2006/relationships/tags" Target="../tags/tag41.xml"/><Relationship Id="rId3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notesSlide" Target="../notesSlides/notesSlide5.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slideLayout" Target="../slideLayouts/slideLayout3.xml"/><Relationship Id="rId5" Type="http://schemas.openxmlformats.org/officeDocument/2006/relationships/tags" Target="../tags/tag49.xml"/><Relationship Id="rId10" Type="http://schemas.openxmlformats.org/officeDocument/2006/relationships/tags" Target="../tags/tag54.xml"/><Relationship Id="rId4" Type="http://schemas.openxmlformats.org/officeDocument/2006/relationships/tags" Target="../tags/tag48.xml"/><Relationship Id="rId9" Type="http://schemas.openxmlformats.org/officeDocument/2006/relationships/tags" Target="../tags/tag53.xml"/></Relationships>
</file>

<file path=ppt/slides/_rels/slide6.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ags" Target="../tags/tag58.xml"/></Relationships>
</file>

<file path=ppt/slides/_rels/slide7.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image" Target="../media/image9.jpg"/><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notesSlide" Target="../notesSlides/notesSlide7.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slideLayout" Target="../slideLayouts/slideLayout6.xml"/><Relationship Id="rId5" Type="http://schemas.openxmlformats.org/officeDocument/2006/relationships/tags" Target="../tags/tag63.xml"/><Relationship Id="rId10" Type="http://schemas.openxmlformats.org/officeDocument/2006/relationships/tags" Target="../tags/tag68.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tags" Target="../tags/tag72.xml"/></Relationships>
</file>

<file path=ppt/slides/_rels/slide9.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2E0FE65-D75A-4440-8D0F-F7E1B4A3AB06}"/>
              </a:ext>
            </a:extLst>
          </p:cNvPr>
          <p:cNvSpPr txBox="1"/>
          <p:nvPr/>
        </p:nvSpPr>
        <p:spPr>
          <a:xfrm>
            <a:off x="3688609" y="2090172"/>
            <a:ext cx="4814781" cy="923330"/>
          </a:xfrm>
          <a:prstGeom prst="rect">
            <a:avLst/>
          </a:prstGeom>
          <a:noFill/>
        </p:spPr>
        <p:txBody>
          <a:bodyPr wrap="none" rtlCol="0">
            <a:spAutoFit/>
          </a:bodyPr>
          <a:lstStyle/>
          <a:p>
            <a:pPr algn="ctr"/>
            <a:r>
              <a:rPr lang="vi-VN" altLang="zh-CN" sz="5400" b="1" dirty="0">
                <a:latin typeface="Times New Roman" panose="02020603050405020304" pitchFamily="18" charset="0"/>
                <a:ea typeface="汉仪喵魂体W" panose="00020600040101010101" pitchFamily="18" charset="-122"/>
                <a:cs typeface="Times New Roman" panose="02020603050405020304" pitchFamily="18" charset="0"/>
              </a:rPr>
              <a:t>STEM TOÁN 7</a:t>
            </a:r>
            <a:endParaRPr lang="zh-CN" altLang="en-US" sz="54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4" name="文本框 3">
            <a:extLst>
              <a:ext uri="{FF2B5EF4-FFF2-40B4-BE49-F238E27FC236}">
                <a16:creationId xmlns:a16="http://schemas.microsoft.com/office/drawing/2014/main" id="{13D521D4-F07E-487E-B85D-269182DC1E9F}"/>
              </a:ext>
            </a:extLst>
          </p:cNvPr>
          <p:cNvSpPr txBox="1"/>
          <p:nvPr/>
        </p:nvSpPr>
        <p:spPr>
          <a:xfrm>
            <a:off x="3402494" y="4084647"/>
            <a:ext cx="6126637" cy="646331"/>
          </a:xfrm>
          <a:prstGeom prst="rect">
            <a:avLst/>
          </a:prstGeom>
          <a:noFill/>
        </p:spPr>
        <p:txBody>
          <a:bodyPr wrap="square" rtlCol="0">
            <a:spAutoFit/>
          </a:bodyPr>
          <a:lstStyle/>
          <a:p>
            <a:pPr algn="ctr"/>
            <a:r>
              <a:rPr lang="vi-VN" altLang="zh-CN" sz="3600" b="1" dirty="0">
                <a:solidFill>
                  <a:srgbClr val="FF0000"/>
                </a:solidFill>
                <a:latin typeface="Times New Roman" panose="02020603050405020304" pitchFamily="18" charset="0"/>
                <a:ea typeface="汉仪喵魂体W" panose="00020600040101010101"/>
                <a:cs typeface="Times New Roman" panose="02020603050405020304" pitchFamily="18" charset="0"/>
              </a:rPr>
              <a:t>Giáo viên: Nguyễn Thị Loan</a:t>
            </a:r>
            <a:endParaRPr lang="zh-CN" altLang="en-US" sz="3600" b="1" dirty="0">
              <a:solidFill>
                <a:srgbClr val="FF0000"/>
              </a:solidFill>
              <a:latin typeface="Times New Roman" panose="02020603050405020304" pitchFamily="18" charset="0"/>
              <a:ea typeface="汉仪喵魂体W" panose="00020600040101010101"/>
              <a:cs typeface="Times New Roman" panose="02020603050405020304" pitchFamily="18" charset="0"/>
            </a:endParaRPr>
          </a:p>
        </p:txBody>
      </p:sp>
      <p:sp>
        <p:nvSpPr>
          <p:cNvPr id="5" name="矩形 4">
            <a:extLst>
              <a:ext uri="{FF2B5EF4-FFF2-40B4-BE49-F238E27FC236}">
                <a16:creationId xmlns:a16="http://schemas.microsoft.com/office/drawing/2014/main" id="{3FD3B32B-9056-4FE5-B069-6F041AA29E71}"/>
              </a:ext>
            </a:extLst>
          </p:cNvPr>
          <p:cNvSpPr/>
          <p:nvPr/>
        </p:nvSpPr>
        <p:spPr>
          <a:xfrm>
            <a:off x="2798058" y="3041243"/>
            <a:ext cx="685283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HỘP BÚT PHẲNG</a:t>
            </a:r>
            <a:endParaRPr kumimoji="0" lang="zh-CN" altLang="en-US" sz="6000" b="1"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8CF10FA2-5142-AD33-E05D-381B5C3D4850}"/>
              </a:ext>
            </a:extLst>
          </p:cNvPr>
          <p:cNvSpPr txBox="1"/>
          <p:nvPr/>
        </p:nvSpPr>
        <p:spPr>
          <a:xfrm>
            <a:off x="3402494" y="0"/>
            <a:ext cx="5387009"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TRƯỜNG THCS CẤN HỮU</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751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4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ĂNG TRỤ ĐỨNG TAM GIÁC">
            <a:hlinkClick r:id="" action="ppaction://media"/>
            <a:extLst>
              <a:ext uri="{FF2B5EF4-FFF2-40B4-BE49-F238E27FC236}">
                <a16:creationId xmlns:a16="http://schemas.microsoft.com/office/drawing/2014/main" id="{D5FAA20A-6E7C-549E-E6BD-8DF3FD7A03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7513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a:extLst>
              <a:ext uri="{FF2B5EF4-FFF2-40B4-BE49-F238E27FC236}">
                <a16:creationId xmlns:a16="http://schemas.microsoft.com/office/drawing/2014/main" id="{F027A450-CD6B-4746-9A03-CC7AE88D51B6}"/>
              </a:ext>
            </a:extLst>
          </p:cNvPr>
          <p:cNvSpPr/>
          <p:nvPr>
            <p:custDataLst>
              <p:tags r:id="rId2"/>
            </p:custDataLst>
          </p:nvPr>
        </p:nvSpPr>
        <p:spPr>
          <a:xfrm>
            <a:off x="2909129" y="1535114"/>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endParaRPr lang="zh-CN" altLang="en-US" kern="0">
              <a:solidFill>
                <a:prstClr val="black"/>
              </a:solidFill>
              <a:latin typeface="Impact" pitchFamily="34" charset="0"/>
              <a:ea typeface="宋体" panose="02010600030101010101" pitchFamily="2" charset="-122"/>
            </a:endParaRPr>
          </a:p>
        </p:txBody>
      </p:sp>
      <p:sp>
        <p:nvSpPr>
          <p:cNvPr id="16" name="椭圆 15">
            <a:extLst>
              <a:ext uri="{FF2B5EF4-FFF2-40B4-BE49-F238E27FC236}">
                <a16:creationId xmlns:a16="http://schemas.microsoft.com/office/drawing/2014/main" id="{EFEFA0EC-4E8B-4CF8-9959-E91D80857772}"/>
              </a:ext>
            </a:extLst>
          </p:cNvPr>
          <p:cNvSpPr/>
          <p:nvPr>
            <p:custDataLst>
              <p:tags r:id="rId3"/>
            </p:custDataLst>
          </p:nvPr>
        </p:nvSpPr>
        <p:spPr>
          <a:xfrm>
            <a:off x="2998029" y="1625600"/>
            <a:ext cx="865188" cy="863600"/>
          </a:xfrm>
          <a:prstGeom prst="ellipse">
            <a:avLst/>
          </a:prstGeom>
          <a:solidFill>
            <a:schemeClr val="accent1"/>
          </a:solidFill>
          <a:ln w="6350" cap="flat" cmpd="sng" algn="ctr">
            <a:noFill/>
            <a:prstDash val="solid"/>
          </a:ln>
          <a:effectLst/>
        </p:spPr>
        <p:txBody>
          <a:bodyPr anchor="ctr"/>
          <a:lstStyle/>
          <a:p>
            <a:pPr algn="ctr">
              <a:defRPr/>
            </a:pPr>
            <a:r>
              <a:rPr lang="en-US" altLang="zh-CN" sz="4400" kern="0" dirty="0">
                <a:solidFill>
                  <a:prstClr val="white"/>
                </a:solidFill>
                <a:latin typeface="Impact" pitchFamily="34" charset="0"/>
                <a:ea typeface="宋体" panose="02010600030101010101" pitchFamily="2" charset="-122"/>
              </a:rPr>
              <a:t>3</a:t>
            </a:r>
            <a:endParaRPr lang="zh-CN" altLang="en-US" sz="4400" kern="0" dirty="0">
              <a:solidFill>
                <a:prstClr val="white"/>
              </a:solidFill>
              <a:latin typeface="Impact" pitchFamily="34" charset="0"/>
              <a:ea typeface="宋体" panose="02010600030101010101" pitchFamily="2" charset="-122"/>
            </a:endParaRPr>
          </a:p>
        </p:txBody>
      </p:sp>
      <p:cxnSp>
        <p:nvCxnSpPr>
          <p:cNvPr id="3076" name="直接连接符 16">
            <a:extLst>
              <a:ext uri="{FF2B5EF4-FFF2-40B4-BE49-F238E27FC236}">
                <a16:creationId xmlns:a16="http://schemas.microsoft.com/office/drawing/2014/main" id="{AC8BA5D3-50FA-4643-9328-499D8CCB3D8D}"/>
              </a:ext>
            </a:extLst>
          </p:cNvPr>
          <p:cNvCxnSpPr>
            <a:cxnSpLocks noChangeShapeType="1"/>
            <a:stCxn id="15" idx="6"/>
          </p:cNvCxnSpPr>
          <p:nvPr>
            <p:custDataLst>
              <p:tags r:id="rId4"/>
            </p:custDataLst>
          </p:nvPr>
        </p:nvCxnSpPr>
        <p:spPr bwMode="auto">
          <a:xfrm>
            <a:off x="3952117" y="2057400"/>
            <a:ext cx="3998912" cy="0"/>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sp>
        <p:nvSpPr>
          <p:cNvPr id="17" name="矩形 16">
            <a:extLst>
              <a:ext uri="{FF2B5EF4-FFF2-40B4-BE49-F238E27FC236}">
                <a16:creationId xmlns:a16="http://schemas.microsoft.com/office/drawing/2014/main" id="{6D16F263-6911-49F3-801A-96D42981CD4B}"/>
              </a:ext>
            </a:extLst>
          </p:cNvPr>
          <p:cNvSpPr/>
          <p:nvPr/>
        </p:nvSpPr>
        <p:spPr>
          <a:xfrm>
            <a:off x="4041017" y="1520757"/>
            <a:ext cx="4735236" cy="631711"/>
          </a:xfrm>
          <a:prstGeom prst="rect">
            <a:avLst/>
          </a:prstGeom>
        </p:spPr>
        <p:txBody>
          <a:bodyPr wrap="square">
            <a:spAutoFit/>
            <a:scene3d>
              <a:camera prst="orthographicFront"/>
              <a:lightRig rig="threePt" dir="t"/>
            </a:scene3d>
            <a:sp3d contourW="12700"/>
          </a:bodyPr>
          <a:lstStyle/>
          <a:p>
            <a:pPr>
              <a:lnSpc>
                <a:spcPct val="120000"/>
              </a:lnSpc>
            </a:pPr>
            <a:r>
              <a:rPr lang="vi-VN" altLang="zh-CN" sz="3200" b="1" dirty="0">
                <a:latin typeface="Times New Roman" panose="02020603050405020304" pitchFamily="18" charset="0"/>
                <a:cs typeface="Times New Roman" panose="02020603050405020304" pitchFamily="18" charset="0"/>
              </a:rPr>
              <a:t>LỰA CHỌN GIẢI PHÁP</a:t>
            </a:r>
            <a:endParaRPr lang="zh-CN" altLang="en-US" sz="3200" b="1" dirty="0">
              <a:latin typeface="Times New Roman" panose="02020603050405020304" pitchFamily="18" charset="0"/>
              <a:cs typeface="Times New Roman" panose="02020603050405020304" pitchFamily="18" charset="0"/>
            </a:endParaRPr>
          </a:p>
        </p:txBody>
      </p:sp>
      <p:sp>
        <p:nvSpPr>
          <p:cNvPr id="2" name="椭圆 14">
            <a:extLst>
              <a:ext uri="{FF2B5EF4-FFF2-40B4-BE49-F238E27FC236}">
                <a16:creationId xmlns:a16="http://schemas.microsoft.com/office/drawing/2014/main" id="{5874AAC9-68FC-5864-A960-A4349983CC10}"/>
              </a:ext>
            </a:extLst>
          </p:cNvPr>
          <p:cNvSpPr/>
          <p:nvPr>
            <p:custDataLst>
              <p:tags r:id="rId5"/>
            </p:custDataLst>
          </p:nvPr>
        </p:nvSpPr>
        <p:spPr>
          <a:xfrm>
            <a:off x="2909129" y="3006105"/>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endParaRPr lang="zh-CN" altLang="en-US" kern="0">
              <a:solidFill>
                <a:prstClr val="black"/>
              </a:solidFill>
              <a:latin typeface="Impact" pitchFamily="34" charset="0"/>
              <a:ea typeface="宋体" panose="02010600030101010101" pitchFamily="2" charset="-122"/>
            </a:endParaRPr>
          </a:p>
        </p:txBody>
      </p:sp>
      <p:sp>
        <p:nvSpPr>
          <p:cNvPr id="3" name="椭圆 15">
            <a:extLst>
              <a:ext uri="{FF2B5EF4-FFF2-40B4-BE49-F238E27FC236}">
                <a16:creationId xmlns:a16="http://schemas.microsoft.com/office/drawing/2014/main" id="{32FB1749-AF94-9D4F-DFBB-34C7CF497E32}"/>
              </a:ext>
            </a:extLst>
          </p:cNvPr>
          <p:cNvSpPr/>
          <p:nvPr>
            <p:custDataLst>
              <p:tags r:id="rId6"/>
            </p:custDataLst>
          </p:nvPr>
        </p:nvSpPr>
        <p:spPr>
          <a:xfrm>
            <a:off x="2998029" y="3096591"/>
            <a:ext cx="865188" cy="863600"/>
          </a:xfrm>
          <a:prstGeom prst="ellipse">
            <a:avLst/>
          </a:prstGeom>
          <a:solidFill>
            <a:schemeClr val="accent1"/>
          </a:solidFill>
          <a:ln w="6350" cap="flat" cmpd="sng" algn="ctr">
            <a:noFill/>
            <a:prstDash val="solid"/>
          </a:ln>
          <a:effectLst/>
        </p:spPr>
        <p:txBody>
          <a:bodyPr anchor="ctr"/>
          <a:lstStyle/>
          <a:p>
            <a:pPr algn="ctr">
              <a:defRPr/>
            </a:pPr>
            <a:r>
              <a:rPr lang="en-US" altLang="zh-CN" sz="4400" kern="0" dirty="0">
                <a:solidFill>
                  <a:prstClr val="white"/>
                </a:solidFill>
                <a:latin typeface="Impact" pitchFamily="34" charset="0"/>
                <a:ea typeface="宋体" panose="02010600030101010101" pitchFamily="2" charset="-122"/>
              </a:rPr>
              <a:t>4</a:t>
            </a:r>
            <a:endParaRPr lang="zh-CN" altLang="en-US" sz="4400" kern="0" dirty="0">
              <a:solidFill>
                <a:prstClr val="white"/>
              </a:solidFill>
              <a:latin typeface="Impact" pitchFamily="34" charset="0"/>
              <a:ea typeface="宋体" panose="02010600030101010101" pitchFamily="2" charset="-122"/>
            </a:endParaRPr>
          </a:p>
        </p:txBody>
      </p:sp>
      <p:cxnSp>
        <p:nvCxnSpPr>
          <p:cNvPr id="4" name="直接连接符 16">
            <a:extLst>
              <a:ext uri="{FF2B5EF4-FFF2-40B4-BE49-F238E27FC236}">
                <a16:creationId xmlns:a16="http://schemas.microsoft.com/office/drawing/2014/main" id="{485819C6-1198-8348-D53A-28D5FE1A04C5}"/>
              </a:ext>
            </a:extLst>
          </p:cNvPr>
          <p:cNvCxnSpPr>
            <a:cxnSpLocks noChangeShapeType="1"/>
            <a:stCxn id="2" idx="6"/>
          </p:cNvCxnSpPr>
          <p:nvPr>
            <p:custDataLst>
              <p:tags r:id="rId7"/>
            </p:custDataLst>
          </p:nvPr>
        </p:nvCxnSpPr>
        <p:spPr bwMode="auto">
          <a:xfrm flipV="1">
            <a:off x="3952117" y="3528391"/>
            <a:ext cx="5500550" cy="2"/>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sp>
        <p:nvSpPr>
          <p:cNvPr id="11" name="矩形 16">
            <a:extLst>
              <a:ext uri="{FF2B5EF4-FFF2-40B4-BE49-F238E27FC236}">
                <a16:creationId xmlns:a16="http://schemas.microsoft.com/office/drawing/2014/main" id="{B1278899-C9C7-D15B-2060-A1C1148C6933}"/>
              </a:ext>
            </a:extLst>
          </p:cNvPr>
          <p:cNvSpPr/>
          <p:nvPr/>
        </p:nvSpPr>
        <p:spPr>
          <a:xfrm>
            <a:off x="3952117" y="2846441"/>
            <a:ext cx="5500550" cy="1363900"/>
          </a:xfrm>
          <a:prstGeom prst="rect">
            <a:avLst/>
          </a:prstGeom>
        </p:spPr>
        <p:txBody>
          <a:bodyPr wrap="square">
            <a:spAutoFit/>
            <a:scene3d>
              <a:camera prst="orthographicFront"/>
              <a:lightRig rig="threePt" dir="t"/>
            </a:scene3d>
            <a:sp3d contourW="12700"/>
          </a:bodyPr>
          <a:lstStyle/>
          <a:p>
            <a:pPr>
              <a:lnSpc>
                <a:spcPct val="120000"/>
              </a:lnSpc>
            </a:pPr>
            <a:r>
              <a:rPr lang="vi-VN" altLang="zh-CN" sz="3600" b="1" dirty="0">
                <a:latin typeface="Times New Roman" panose="02020603050405020304" pitchFamily="18" charset="0"/>
                <a:cs typeface="Times New Roman" panose="02020603050405020304" pitchFamily="18" charset="0"/>
              </a:rPr>
              <a:t>CHẾ TẠO THỬ NGHIỆM VÀ ĐÁNH GIÁ</a:t>
            </a:r>
            <a:endParaRPr lang="zh-CN" altLang="en-US" sz="36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5794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left)">
                                      <p:cBhvr>
                                        <p:cTn id="18" dur="500"/>
                                        <p:tgtEl>
                                          <p:spTgt spid="3076"/>
                                        </p:tgtEl>
                                      </p:cBhvr>
                                    </p:animEffect>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par>
                          <p:cTn id="40" fill="hold">
                            <p:stCondLst>
                              <p:cond delay="3000"/>
                            </p:stCondLst>
                            <p:childTnLst>
                              <p:par>
                                <p:cTn id="41" presetID="47"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2" grpId="0" animBg="1"/>
      <p:bldP spid="3"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a:extLst>
              <a:ext uri="{FF2B5EF4-FFF2-40B4-BE49-F238E27FC236}">
                <a16:creationId xmlns:a16="http://schemas.microsoft.com/office/drawing/2014/main" id="{F027A450-CD6B-4746-9A03-CC7AE88D51B6}"/>
              </a:ext>
            </a:extLst>
          </p:cNvPr>
          <p:cNvSpPr/>
          <p:nvPr>
            <p:custDataLst>
              <p:tags r:id="rId2"/>
            </p:custDataLst>
          </p:nvPr>
        </p:nvSpPr>
        <p:spPr>
          <a:xfrm>
            <a:off x="3575050" y="2906714"/>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endParaRPr lang="zh-CN" altLang="en-US" kern="0">
              <a:solidFill>
                <a:prstClr val="black"/>
              </a:solidFill>
              <a:latin typeface="Impact" pitchFamily="34" charset="0"/>
              <a:ea typeface="宋体" panose="02010600030101010101" pitchFamily="2" charset="-122"/>
            </a:endParaRPr>
          </a:p>
        </p:txBody>
      </p:sp>
      <p:sp>
        <p:nvSpPr>
          <p:cNvPr id="16" name="椭圆 15">
            <a:extLst>
              <a:ext uri="{FF2B5EF4-FFF2-40B4-BE49-F238E27FC236}">
                <a16:creationId xmlns:a16="http://schemas.microsoft.com/office/drawing/2014/main" id="{EFEFA0EC-4E8B-4CF8-9959-E91D80857772}"/>
              </a:ext>
            </a:extLst>
          </p:cNvPr>
          <p:cNvSpPr/>
          <p:nvPr>
            <p:custDataLst>
              <p:tags r:id="rId3"/>
            </p:custDataLst>
          </p:nvPr>
        </p:nvSpPr>
        <p:spPr>
          <a:xfrm>
            <a:off x="3663950" y="2997200"/>
            <a:ext cx="865188" cy="863600"/>
          </a:xfrm>
          <a:prstGeom prst="ellipse">
            <a:avLst/>
          </a:prstGeom>
          <a:solidFill>
            <a:schemeClr val="accent1"/>
          </a:solidFill>
          <a:ln w="6350" cap="flat" cmpd="sng" algn="ctr">
            <a:noFill/>
            <a:prstDash val="solid"/>
          </a:ln>
          <a:effectLst/>
        </p:spPr>
        <p:txBody>
          <a:bodyPr anchor="ctr"/>
          <a:lstStyle/>
          <a:p>
            <a:pPr algn="ctr">
              <a:defRPr/>
            </a:pPr>
            <a:r>
              <a:rPr lang="vi-VN" altLang="zh-CN" sz="4400" kern="0" dirty="0">
                <a:solidFill>
                  <a:prstClr val="white"/>
                </a:solidFill>
                <a:latin typeface="Impact" pitchFamily="34" charset="0"/>
                <a:ea typeface="宋体" panose="02010600030101010101" pitchFamily="2" charset="-122"/>
              </a:rPr>
              <a:t>5</a:t>
            </a:r>
            <a:endParaRPr lang="zh-CN" altLang="en-US" sz="4400" kern="0" dirty="0">
              <a:solidFill>
                <a:prstClr val="white"/>
              </a:solidFill>
              <a:latin typeface="Impact" pitchFamily="34" charset="0"/>
              <a:ea typeface="宋体" panose="02010600030101010101" pitchFamily="2" charset="-122"/>
            </a:endParaRPr>
          </a:p>
        </p:txBody>
      </p:sp>
      <p:cxnSp>
        <p:nvCxnSpPr>
          <p:cNvPr id="3076" name="直接连接符 16">
            <a:extLst>
              <a:ext uri="{FF2B5EF4-FFF2-40B4-BE49-F238E27FC236}">
                <a16:creationId xmlns:a16="http://schemas.microsoft.com/office/drawing/2014/main" id="{AC8BA5D3-50FA-4643-9328-499D8CCB3D8D}"/>
              </a:ext>
            </a:extLst>
          </p:cNvPr>
          <p:cNvCxnSpPr>
            <a:cxnSpLocks noChangeShapeType="1"/>
            <a:stCxn id="15" idx="6"/>
          </p:cNvCxnSpPr>
          <p:nvPr>
            <p:custDataLst>
              <p:tags r:id="rId4"/>
            </p:custDataLst>
          </p:nvPr>
        </p:nvCxnSpPr>
        <p:spPr bwMode="auto">
          <a:xfrm>
            <a:off x="4618038" y="3429000"/>
            <a:ext cx="3998912" cy="0"/>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grpSp>
        <p:nvGrpSpPr>
          <p:cNvPr id="7" name="组合 6">
            <a:extLst>
              <a:ext uri="{FF2B5EF4-FFF2-40B4-BE49-F238E27FC236}">
                <a16:creationId xmlns:a16="http://schemas.microsoft.com/office/drawing/2014/main" id="{8DD8077E-DB78-4838-8D0C-C15BB51FA9BE}"/>
              </a:ext>
            </a:extLst>
          </p:cNvPr>
          <p:cNvGrpSpPr/>
          <p:nvPr/>
        </p:nvGrpSpPr>
        <p:grpSpPr>
          <a:xfrm>
            <a:off x="4227383" y="281415"/>
            <a:ext cx="3737242" cy="896477"/>
            <a:chOff x="4227383" y="281415"/>
            <a:chExt cx="3737242" cy="896477"/>
          </a:xfrm>
        </p:grpSpPr>
        <p:sp>
          <p:nvSpPr>
            <p:cNvPr id="8" name="Freeform 145">
              <a:extLst>
                <a:ext uri="{FF2B5EF4-FFF2-40B4-BE49-F238E27FC236}">
                  <a16:creationId xmlns:a16="http://schemas.microsoft.com/office/drawing/2014/main" id="{0B5CD020-DA43-4B58-BBD9-21E230D07A70}"/>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文本框 8">
              <a:extLst>
                <a:ext uri="{FF2B5EF4-FFF2-40B4-BE49-F238E27FC236}">
                  <a16:creationId xmlns:a16="http://schemas.microsoft.com/office/drawing/2014/main" id="{C2BCEE7B-3CF0-4F9C-A3C5-0779F66B4CC0}"/>
                </a:ext>
              </a:extLst>
            </p:cNvPr>
            <p:cNvSpPr txBox="1"/>
            <p:nvPr/>
          </p:nvSpPr>
          <p:spPr>
            <a:xfrm>
              <a:off x="4227383" y="369588"/>
              <a:ext cx="3737242" cy="707886"/>
            </a:xfrm>
            <a:prstGeom prst="rect">
              <a:avLst/>
            </a:prstGeom>
            <a:noFill/>
          </p:spPr>
          <p:txBody>
            <a:bodyPr wrap="none" rtlCol="0">
              <a:spAutoFit/>
            </a:bodyPr>
            <a:lstStyle/>
            <a:p>
              <a:pPr algn="ctr"/>
              <a:r>
                <a:rPr lang="vi-VN" altLang="zh-CN" sz="4000" b="1" dirty="0">
                  <a:latin typeface="Times New Roman" panose="02020603050405020304" pitchFamily="18" charset="0"/>
                  <a:ea typeface="汉仪喵魂体W" panose="00020600040101010101" pitchFamily="18" charset="-122"/>
                  <a:cs typeface="Times New Roman" panose="02020603050405020304" pitchFamily="18" charset="0"/>
                </a:rPr>
                <a:t>HOẠT ĐỘNG 5</a:t>
              </a:r>
              <a:endParaRPr lang="zh-CN" altLang="en-US" sz="40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7" name="矩形 16">
            <a:extLst>
              <a:ext uri="{FF2B5EF4-FFF2-40B4-BE49-F238E27FC236}">
                <a16:creationId xmlns:a16="http://schemas.microsoft.com/office/drawing/2014/main" id="{6D16F263-6911-49F3-801A-96D42981CD4B}"/>
              </a:ext>
            </a:extLst>
          </p:cNvPr>
          <p:cNvSpPr/>
          <p:nvPr/>
        </p:nvSpPr>
        <p:spPr>
          <a:xfrm>
            <a:off x="4529138" y="2744842"/>
            <a:ext cx="5102432" cy="699102"/>
          </a:xfrm>
          <a:prstGeom prst="rect">
            <a:avLst/>
          </a:prstGeom>
        </p:spPr>
        <p:txBody>
          <a:bodyPr wrap="square">
            <a:spAutoFit/>
            <a:scene3d>
              <a:camera prst="orthographicFront"/>
              <a:lightRig rig="threePt" dir="t"/>
            </a:scene3d>
            <a:sp3d contourW="12700"/>
          </a:bodyPr>
          <a:lstStyle/>
          <a:p>
            <a:pPr>
              <a:lnSpc>
                <a:spcPct val="120000"/>
              </a:lnSpc>
            </a:pPr>
            <a:r>
              <a:rPr lang="vi-VN" altLang="zh-CN" sz="3600" b="1" dirty="0">
                <a:latin typeface="Times New Roman" panose="02020603050405020304" pitchFamily="18" charset="0"/>
                <a:cs typeface="Times New Roman" panose="02020603050405020304" pitchFamily="18" charset="0"/>
              </a:rPr>
              <a:t>BÁO CÁO SẢN PHẨM</a:t>
            </a:r>
            <a:endParaRPr lang="zh-CN" altLang="en-US" sz="36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82687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left)">
                                      <p:cBhvr>
                                        <p:cTn id="18" dur="500"/>
                                        <p:tgtEl>
                                          <p:spTgt spid="3076"/>
                                        </p:tgtEl>
                                      </p:cBhvr>
                                    </p:animEffect>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MH_Other_9">
            <a:extLst>
              <a:ext uri="{FF2B5EF4-FFF2-40B4-BE49-F238E27FC236}">
                <a16:creationId xmlns:a16="http://schemas.microsoft.com/office/drawing/2014/main" id="{1A609E73-51FD-4685-A987-282B6F823DFD}"/>
              </a:ext>
            </a:extLst>
          </p:cNvPr>
          <p:cNvSpPr/>
          <p:nvPr>
            <p:custDataLst>
              <p:tags r:id="rId2"/>
            </p:custDataLst>
          </p:nvPr>
        </p:nvSpPr>
        <p:spPr>
          <a:xfrm>
            <a:off x="8311839" y="5607003"/>
            <a:ext cx="336528" cy="193700"/>
          </a:xfrm>
          <a:prstGeom prst="triangle">
            <a:avLst/>
          </a:prstGeom>
          <a:solidFill>
            <a:srgbClr val="F3F3F3"/>
          </a:solidFill>
          <a:ln w="25400" cap="flat" cmpd="sng" algn="ctr">
            <a:solidFill>
              <a:srgbClr val="FFFFFF"/>
            </a:solidFill>
            <a:prstDash val="solid"/>
          </a:ln>
          <a:effectLst/>
        </p:spPr>
        <p:txBody>
          <a:bodyPr lIns="68580" tIns="34290" rIns="68580" bIns="34290" anchor="ctr"/>
          <a:lstStyle/>
          <a:p>
            <a:pPr algn="ctr">
              <a:defRPr/>
            </a:pPr>
            <a:endParaRPr lang="en-US" sz="1350" kern="0">
              <a:solidFill>
                <a:sysClr val="window" lastClr="FFFFFF"/>
              </a:solidFill>
              <a:latin typeface="Calibri"/>
            </a:endParaRPr>
          </a:p>
        </p:txBody>
      </p:sp>
      <p:grpSp>
        <p:nvGrpSpPr>
          <p:cNvPr id="25" name="组合 24">
            <a:extLst>
              <a:ext uri="{FF2B5EF4-FFF2-40B4-BE49-F238E27FC236}">
                <a16:creationId xmlns:a16="http://schemas.microsoft.com/office/drawing/2014/main" id="{44B98B57-5937-4F1C-B6A3-743F7FF5F4B6}"/>
              </a:ext>
            </a:extLst>
          </p:cNvPr>
          <p:cNvGrpSpPr/>
          <p:nvPr/>
        </p:nvGrpSpPr>
        <p:grpSpPr>
          <a:xfrm>
            <a:off x="3967051" y="-93502"/>
            <a:ext cx="4257897" cy="1150799"/>
            <a:chOff x="3967051" y="-117176"/>
            <a:chExt cx="4257897" cy="1295068"/>
          </a:xfrm>
        </p:grpSpPr>
        <p:sp>
          <p:nvSpPr>
            <p:cNvPr id="26" name="Freeform 145">
              <a:extLst>
                <a:ext uri="{FF2B5EF4-FFF2-40B4-BE49-F238E27FC236}">
                  <a16:creationId xmlns:a16="http://schemas.microsoft.com/office/drawing/2014/main" id="{7621F5C1-8245-49BB-8581-F176F618966C}"/>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文本框 26">
              <a:extLst>
                <a:ext uri="{FF2B5EF4-FFF2-40B4-BE49-F238E27FC236}">
                  <a16:creationId xmlns:a16="http://schemas.microsoft.com/office/drawing/2014/main" id="{A3498F64-E35F-4873-8A68-827CDFA22EE9}"/>
                </a:ext>
              </a:extLst>
            </p:cNvPr>
            <p:cNvSpPr txBox="1"/>
            <p:nvPr/>
          </p:nvSpPr>
          <p:spPr>
            <a:xfrm>
              <a:off x="3967051" y="-117176"/>
              <a:ext cx="4257897" cy="658085"/>
            </a:xfrm>
            <a:prstGeom prst="rect">
              <a:avLst/>
            </a:prstGeom>
            <a:noFill/>
          </p:spPr>
          <p:txBody>
            <a:bodyPr wrap="none" rtlCol="0">
              <a:spAutoFit/>
            </a:bodyPr>
            <a:lstStyle/>
            <a:p>
              <a:pPr algn="ctr"/>
              <a:r>
                <a:rPr lang="vi-VN" altLang="zh-CN" sz="3200" b="1" dirty="0">
                  <a:latin typeface="Times New Roman" panose="02020603050405020304" pitchFamily="18" charset="0"/>
                  <a:ea typeface="汉仪喵魂体W" panose="00020600040101010101" pitchFamily="18" charset="-122"/>
                  <a:cs typeface="Times New Roman" panose="02020603050405020304" pitchFamily="18" charset="0"/>
                </a:rPr>
                <a:t>TIÊU CHÍ ĐÁNH GIÁ</a:t>
              </a:r>
              <a:endParaRPr lang="zh-CN" altLang="en-US" sz="32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grpSp>
      <p:graphicFrame>
        <p:nvGraphicFramePr>
          <p:cNvPr id="2" name="Table 1">
            <a:extLst>
              <a:ext uri="{FF2B5EF4-FFF2-40B4-BE49-F238E27FC236}">
                <a16:creationId xmlns:a16="http://schemas.microsoft.com/office/drawing/2014/main" id="{DE895A5F-0BAC-F041-AACE-29209D9E48AE}"/>
              </a:ext>
            </a:extLst>
          </p:cNvPr>
          <p:cNvGraphicFramePr>
            <a:graphicFrameLocks noGrp="1"/>
          </p:cNvGraphicFramePr>
          <p:nvPr>
            <p:extLst>
              <p:ext uri="{D42A27DB-BD31-4B8C-83A1-F6EECF244321}">
                <p14:modId xmlns:p14="http://schemas.microsoft.com/office/powerpoint/2010/main" val="1689076843"/>
              </p:ext>
            </p:extLst>
          </p:nvPr>
        </p:nvGraphicFramePr>
        <p:xfrm>
          <a:off x="318051" y="353485"/>
          <a:ext cx="11254408" cy="6375577"/>
        </p:xfrm>
        <a:graphic>
          <a:graphicData uri="http://schemas.openxmlformats.org/drawingml/2006/table">
            <a:tbl>
              <a:tblPr firstRow="1" bandRow="1">
                <a:tableStyleId>{5C22544A-7EE6-4342-B048-85BDC9FD1C3A}</a:tableStyleId>
              </a:tblPr>
              <a:tblGrid>
                <a:gridCol w="915948">
                  <a:extLst>
                    <a:ext uri="{9D8B030D-6E8A-4147-A177-3AD203B41FA5}">
                      <a16:colId xmlns:a16="http://schemas.microsoft.com/office/drawing/2014/main" val="411835673"/>
                    </a:ext>
                  </a:extLst>
                </a:gridCol>
                <a:gridCol w="2835520">
                  <a:extLst>
                    <a:ext uri="{9D8B030D-6E8A-4147-A177-3AD203B41FA5}">
                      <a16:colId xmlns:a16="http://schemas.microsoft.com/office/drawing/2014/main" val="1138099334"/>
                    </a:ext>
                  </a:extLst>
                </a:gridCol>
                <a:gridCol w="2102680">
                  <a:extLst>
                    <a:ext uri="{9D8B030D-6E8A-4147-A177-3AD203B41FA5}">
                      <a16:colId xmlns:a16="http://schemas.microsoft.com/office/drawing/2014/main" val="1793119150"/>
                    </a:ext>
                  </a:extLst>
                </a:gridCol>
                <a:gridCol w="2087218">
                  <a:extLst>
                    <a:ext uri="{9D8B030D-6E8A-4147-A177-3AD203B41FA5}">
                      <a16:colId xmlns:a16="http://schemas.microsoft.com/office/drawing/2014/main" val="2920173149"/>
                    </a:ext>
                  </a:extLst>
                </a:gridCol>
                <a:gridCol w="1918252">
                  <a:extLst>
                    <a:ext uri="{9D8B030D-6E8A-4147-A177-3AD203B41FA5}">
                      <a16:colId xmlns:a16="http://schemas.microsoft.com/office/drawing/2014/main" val="1945121432"/>
                    </a:ext>
                  </a:extLst>
                </a:gridCol>
                <a:gridCol w="1394790">
                  <a:extLst>
                    <a:ext uri="{9D8B030D-6E8A-4147-A177-3AD203B41FA5}">
                      <a16:colId xmlns:a16="http://schemas.microsoft.com/office/drawing/2014/main" val="1102511802"/>
                    </a:ext>
                  </a:extLst>
                </a:gridCol>
              </a:tblGrid>
              <a:tr h="528332">
                <a:tc rowSpan="2">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STT</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2">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Yêu cầu</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3">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Mức độ</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dirty="0"/>
                    </a:p>
                  </a:txBody>
                  <a:tcPr/>
                </a:tc>
                <a:tc hMerge="1">
                  <a:txBody>
                    <a:bodyPr/>
                    <a:lstStyle/>
                    <a:p>
                      <a:endParaRPr lang="en-US" dirty="0"/>
                    </a:p>
                  </a:txBody>
                  <a:tcPr/>
                </a:tc>
                <a:tc rowSpan="2">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Điểm tối đa</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851510604"/>
                  </a:ext>
                </a:extLst>
              </a:tr>
              <a:tr h="383221">
                <a:tc vMerge="1">
                  <a:txBody>
                    <a:bodyPr/>
                    <a:lstStyle/>
                    <a:p>
                      <a:endParaRPr lang="en-US" dirty="0"/>
                    </a:p>
                  </a:txBody>
                  <a:tcPr/>
                </a:tc>
                <a:tc vMerge="1">
                  <a:txBody>
                    <a:bodyPr/>
                    <a:lstStyle/>
                    <a:p>
                      <a:endParaRPr lang="en-US" dirty="0"/>
                    </a:p>
                  </a:txBody>
                  <a:tcPr/>
                </a:tc>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1</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2</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3</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pPr algn="ctr"/>
                      <a:endParaRPr lang="en-US" dirty="0"/>
                    </a:p>
                  </a:txBody>
                  <a:tcPr anchor="ctr"/>
                </a:tc>
                <a:extLst>
                  <a:ext uri="{0D108BD9-81ED-4DB2-BD59-A6C34878D82A}">
                    <a16:rowId xmlns:a16="http://schemas.microsoft.com/office/drawing/2014/main" val="1544674005"/>
                  </a:ext>
                </a:extLst>
              </a:tr>
              <a:tr h="911914">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1</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Có hình dạng lăng trụ đứng</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Có hình lăng trụ</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Có hình lăng trụ đứng tam giác </a:t>
                      </a:r>
                      <a:r>
                        <a:rPr lang="vi-VN" sz="1800" dirty="0" err="1">
                          <a:solidFill>
                            <a:sysClr val="windowText" lastClr="000000"/>
                          </a:solidFill>
                          <a:latin typeface="Times New Roman" panose="02020603050405020304" pitchFamily="18" charset="0"/>
                          <a:cs typeface="Times New Roman" panose="02020603050405020304" pitchFamily="18" charset="0"/>
                        </a:rPr>
                        <a:t>thuờng</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Có hình lăng trụ đứng tam giác cân/ đều</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3</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7092381"/>
                  </a:ext>
                </a:extLst>
              </a:tr>
              <a:tr h="982977">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2</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Đựng được 5 bút màu, 2 bút chì, 3 bút bi, 1 tẩy, </a:t>
                      </a:r>
                      <a:r>
                        <a:rPr lang="vi-VN" sz="1800" dirty="0" err="1">
                          <a:solidFill>
                            <a:sysClr val="windowText" lastClr="000000"/>
                          </a:solidFill>
                          <a:latin typeface="Times New Roman" panose="02020603050405020304" pitchFamily="18" charset="0"/>
                          <a:cs typeface="Times New Roman" panose="02020603050405020304" pitchFamily="18" charset="0"/>
                        </a:rPr>
                        <a:t>thuớc</a:t>
                      </a:r>
                      <a:r>
                        <a:rPr lang="vi-VN" sz="1800" dirty="0">
                          <a:solidFill>
                            <a:sysClr val="windowText" lastClr="000000"/>
                          </a:solidFill>
                          <a:latin typeface="Times New Roman" panose="02020603050405020304" pitchFamily="18" charset="0"/>
                          <a:cs typeface="Times New Roman" panose="02020603050405020304" pitchFamily="18" charset="0"/>
                        </a:rPr>
                        <a:t>, </a:t>
                      </a:r>
                      <a:r>
                        <a:rPr lang="vi-VN" sz="1800" dirty="0" err="1">
                          <a:solidFill>
                            <a:sysClr val="windowText" lastClr="000000"/>
                          </a:solidFill>
                          <a:latin typeface="Times New Roman" panose="02020603050405020304" pitchFamily="18" charset="0"/>
                          <a:cs typeface="Times New Roman" panose="02020603050405020304" pitchFamily="18" charset="0"/>
                        </a:rPr>
                        <a:t>compa</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Đựng thiếu vật dụng</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Đựng đủ vật dụng</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Đựng đủ vật dụng và vừa sát</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3</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970625"/>
                  </a:ext>
                </a:extLst>
              </a:tr>
              <a:tr h="911257">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3</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Không cần dùng khóa kéo, không cần phải khâu/may,…</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Phải cột dây hoặc rút dây khó khăn</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Rút dây được nhưng không trơn tru</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Rút dây trơn tru</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1</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035772"/>
                  </a:ext>
                </a:extLst>
              </a:tr>
              <a:tr h="1192350">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4</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Dễ dàng mở, khi đóng đảm bảo được mọi dụng cụ bên trong (không rơi, không hở miệng)</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Mở được nhưng không dễ dàng. Khi đóng thì lỏng hoặc chặt quá.</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Mở dễ nhưng khi đóng thì lỏng hoặc chặt quá</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Mở dễ dàng. Khi đóng thì vừa sát.</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1</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3084709"/>
                  </a:ext>
                </a:extLst>
              </a:tr>
              <a:tr h="1438639">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5</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Khi mở hộp bút, nó trải </a:t>
                      </a:r>
                      <a:r>
                        <a:rPr lang="vi-VN" sz="1800" dirty="0" err="1">
                          <a:solidFill>
                            <a:sysClr val="windowText" lastClr="000000"/>
                          </a:solidFill>
                          <a:latin typeface="Times New Roman" panose="02020603050405020304" pitchFamily="18" charset="0"/>
                          <a:cs typeface="Times New Roman" panose="02020603050405020304" pitchFamily="18" charset="0"/>
                        </a:rPr>
                        <a:t>phẳng</a:t>
                      </a:r>
                      <a:r>
                        <a:rPr lang="vi-VN" sz="1800" dirty="0">
                          <a:solidFill>
                            <a:sysClr val="windowText" lastClr="000000"/>
                          </a:solidFill>
                          <a:latin typeface="Times New Roman" panose="02020603050405020304" pitchFamily="18" charset="0"/>
                          <a:cs typeface="Times New Roman" panose="02020603050405020304" pitchFamily="18" charset="0"/>
                        </a:rPr>
                        <a:t> trên mặt bàn và mọi dụng cụ bên trong đều được thấy rõ như được bày trên mặt bàn</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Khi mở hộp bút trải </a:t>
                      </a:r>
                      <a:r>
                        <a:rPr lang="vi-VN" sz="1800" dirty="0" err="1">
                          <a:solidFill>
                            <a:sysClr val="windowText" lastClr="000000"/>
                          </a:solidFill>
                          <a:latin typeface="Times New Roman" panose="02020603050405020304" pitchFamily="18" charset="0"/>
                          <a:cs typeface="Times New Roman" panose="02020603050405020304" pitchFamily="18" charset="0"/>
                        </a:rPr>
                        <a:t>phẳng</a:t>
                      </a:r>
                      <a:r>
                        <a:rPr lang="vi-VN" sz="1800" dirty="0">
                          <a:solidFill>
                            <a:sysClr val="windowText" lastClr="000000"/>
                          </a:solidFill>
                          <a:latin typeface="Times New Roman" panose="02020603050405020304" pitchFamily="18" charset="0"/>
                          <a:cs typeface="Times New Roman" panose="02020603050405020304" pitchFamily="18" charset="0"/>
                        </a:rPr>
                        <a:t> được, dễ rớt đồ dùng vì mặt trong trơn,…</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Khi mở hộp bút trải </a:t>
                      </a:r>
                      <a:r>
                        <a:rPr lang="vi-VN" sz="1800" dirty="0" err="1">
                          <a:solidFill>
                            <a:sysClr val="windowText" lastClr="000000"/>
                          </a:solidFill>
                          <a:latin typeface="Times New Roman" panose="02020603050405020304" pitchFamily="18" charset="0"/>
                          <a:cs typeface="Times New Roman" panose="02020603050405020304" pitchFamily="18" charset="0"/>
                        </a:rPr>
                        <a:t>phẳng</a:t>
                      </a:r>
                      <a:r>
                        <a:rPr lang="vi-VN" sz="1800" dirty="0">
                          <a:solidFill>
                            <a:sysClr val="windowText" lastClr="000000"/>
                          </a:solidFill>
                          <a:latin typeface="Times New Roman" panose="02020603050405020304" pitchFamily="18" charset="0"/>
                          <a:cs typeface="Times New Roman" panose="02020603050405020304" pitchFamily="18" charset="0"/>
                        </a:rPr>
                        <a:t> được, không rớt đồ dùng</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1800" dirty="0">
                          <a:solidFill>
                            <a:sysClr val="windowText" lastClr="000000"/>
                          </a:solidFill>
                          <a:latin typeface="Times New Roman" panose="02020603050405020304" pitchFamily="18" charset="0"/>
                          <a:cs typeface="Times New Roman" panose="02020603050405020304" pitchFamily="18" charset="0"/>
                        </a:rPr>
                        <a:t>Khi mở hộp bút trải </a:t>
                      </a:r>
                      <a:r>
                        <a:rPr lang="vi-VN" sz="1800" dirty="0" err="1">
                          <a:solidFill>
                            <a:sysClr val="windowText" lastClr="000000"/>
                          </a:solidFill>
                          <a:latin typeface="Times New Roman" panose="02020603050405020304" pitchFamily="18" charset="0"/>
                          <a:cs typeface="Times New Roman" panose="02020603050405020304" pitchFamily="18" charset="0"/>
                        </a:rPr>
                        <a:t>phẳng</a:t>
                      </a:r>
                      <a:r>
                        <a:rPr lang="vi-VN" sz="1800" dirty="0">
                          <a:solidFill>
                            <a:sysClr val="windowText" lastClr="000000"/>
                          </a:solidFill>
                          <a:latin typeface="Times New Roman" panose="02020603050405020304" pitchFamily="18" charset="0"/>
                          <a:cs typeface="Times New Roman" panose="02020603050405020304" pitchFamily="18" charset="0"/>
                        </a:rPr>
                        <a:t> được, thêm </a:t>
                      </a:r>
                      <a:r>
                        <a:rPr lang="vi-VN" sz="1800" dirty="0" err="1">
                          <a:solidFill>
                            <a:sysClr val="windowText" lastClr="000000"/>
                          </a:solidFill>
                          <a:latin typeface="Times New Roman" panose="02020603050405020304" pitchFamily="18" charset="0"/>
                          <a:cs typeface="Times New Roman" panose="02020603050405020304" pitchFamily="18" charset="0"/>
                        </a:rPr>
                        <a:t>gờ</a:t>
                      </a:r>
                      <a:r>
                        <a:rPr lang="vi-VN" sz="1800" dirty="0">
                          <a:solidFill>
                            <a:sysClr val="windowText" lastClr="000000"/>
                          </a:solidFill>
                          <a:latin typeface="Times New Roman" panose="02020603050405020304" pitchFamily="18" charset="0"/>
                          <a:cs typeface="Times New Roman" panose="02020603050405020304" pitchFamily="18" charset="0"/>
                        </a:rPr>
                        <a:t> tránh không rớt đồ dùng.</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800" dirty="0">
                          <a:solidFill>
                            <a:sysClr val="windowText" lastClr="000000"/>
                          </a:solidFill>
                          <a:latin typeface="Times New Roman" panose="02020603050405020304" pitchFamily="18" charset="0"/>
                          <a:cs typeface="Times New Roman" panose="02020603050405020304" pitchFamily="18" charset="0"/>
                        </a:rPr>
                        <a:t>2</a:t>
                      </a:r>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5117628"/>
                  </a:ext>
                </a:extLst>
              </a:tr>
            </a:tbl>
          </a:graphicData>
        </a:graphic>
      </p:graphicFrame>
    </p:spTree>
    <p:custDataLst>
      <p:tags r:id="rId1"/>
    </p:custDataLst>
    <p:extLst>
      <p:ext uri="{BB962C8B-B14F-4D97-AF65-F5344CB8AC3E}">
        <p14:creationId xmlns:p14="http://schemas.microsoft.com/office/powerpoint/2010/main" val="3825928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2E0FE65-D75A-4440-8D0F-F7E1B4A3AB06}"/>
              </a:ext>
            </a:extLst>
          </p:cNvPr>
          <p:cNvSpPr txBox="1"/>
          <p:nvPr/>
        </p:nvSpPr>
        <p:spPr>
          <a:xfrm>
            <a:off x="3775525" y="2704453"/>
            <a:ext cx="4640950" cy="923330"/>
          </a:xfrm>
          <a:prstGeom prst="rect">
            <a:avLst/>
          </a:prstGeom>
          <a:noFill/>
        </p:spPr>
        <p:txBody>
          <a:bodyPr wrap="none" rtlCol="0">
            <a:spAutoFit/>
          </a:bodyPr>
          <a:lstStyle/>
          <a:p>
            <a:pPr algn="ctr"/>
            <a:r>
              <a:rPr lang="vi-VN" altLang="zh-CN" sz="54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THANK YOU!</a:t>
            </a:r>
            <a:endParaRPr lang="zh-CN" altLang="en-US" sz="54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344236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MH_SubTitle_1">
            <a:extLst>
              <a:ext uri="{FF2B5EF4-FFF2-40B4-BE49-F238E27FC236}">
                <a16:creationId xmlns:a16="http://schemas.microsoft.com/office/drawing/2014/main" id="{7FBD6E58-D9C9-423E-B796-D923EC99FE6F}"/>
              </a:ext>
            </a:extLst>
          </p:cNvPr>
          <p:cNvSpPr/>
          <p:nvPr>
            <p:custDataLst>
              <p:tags r:id="rId2"/>
            </p:custDataLst>
          </p:nvPr>
        </p:nvSpPr>
        <p:spPr>
          <a:xfrm rot="2198707">
            <a:off x="1691839" y="2569911"/>
            <a:ext cx="1966220" cy="2512499"/>
          </a:xfrm>
          <a:prstGeom prst="roundRect">
            <a:avLst/>
          </a:prstGeom>
          <a:solidFill>
            <a:schemeClr val="accent1"/>
          </a:solidFill>
          <a:ln w="3175" cap="flat" cmpd="sng" algn="ctr">
            <a:solidFill>
              <a:sysClr val="window" lastClr="FFFFFF">
                <a:lumMod val="75000"/>
              </a:sysClr>
            </a:solidFill>
            <a:prstDash val="solid"/>
          </a:ln>
          <a:effectLst/>
        </p:spPr>
        <p:txBody>
          <a:bodyPr anchor="b">
            <a:normAutofit/>
          </a:bodyPr>
          <a:lstStyle/>
          <a:p>
            <a:pPr algn="ctr">
              <a:defRPr/>
            </a:pPr>
            <a:endParaRPr lang="zh-CN" altLang="en-US" sz="1350" kern="0" dirty="0">
              <a:solidFill>
                <a:srgbClr val="FFFFFF"/>
              </a:solidFill>
            </a:endParaRPr>
          </a:p>
        </p:txBody>
      </p:sp>
      <p:sp>
        <p:nvSpPr>
          <p:cNvPr id="3078" name="MH_SubTitle_2">
            <a:extLst>
              <a:ext uri="{FF2B5EF4-FFF2-40B4-BE49-F238E27FC236}">
                <a16:creationId xmlns:a16="http://schemas.microsoft.com/office/drawing/2014/main" id="{958B4A20-9B13-48E9-AEDE-8C425221B864}"/>
              </a:ext>
            </a:extLst>
          </p:cNvPr>
          <p:cNvSpPr>
            <a:spLocks noChangeArrowheads="1"/>
          </p:cNvSpPr>
          <p:nvPr>
            <p:custDataLst>
              <p:tags r:id="rId3"/>
            </p:custDataLst>
          </p:nvPr>
        </p:nvSpPr>
        <p:spPr bwMode="auto">
          <a:xfrm rot="480613">
            <a:off x="4751018" y="3631985"/>
            <a:ext cx="1968156" cy="2514436"/>
          </a:xfrm>
          <a:prstGeom prst="roundRect">
            <a:avLst>
              <a:gd name="adj" fmla="val 16667"/>
            </a:avLst>
          </a:prstGeom>
          <a:solidFill>
            <a:schemeClr val="accent2"/>
          </a:solidFill>
          <a:ln w="3175" algn="ctr">
            <a:solidFill>
              <a:srgbClr val="BFBFBF"/>
            </a:solidFill>
            <a:round/>
            <a:headEnd/>
            <a:tailEnd/>
          </a:ln>
        </p:spPr>
        <p:txBody>
          <a:bodyPr anchor="b">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Tx/>
              <a:buNone/>
              <a:defRPr/>
            </a:pPr>
            <a:endParaRPr lang="zh-CN" altLang="en-US" sz="1800" dirty="0">
              <a:solidFill>
                <a:srgbClr val="FFFFFF"/>
              </a:solidFill>
              <a:latin typeface="+mn-lt"/>
              <a:ea typeface="+mn-ea"/>
            </a:endParaRPr>
          </a:p>
        </p:txBody>
      </p:sp>
      <p:sp>
        <p:nvSpPr>
          <p:cNvPr id="30" name="MH_SubTitle_3">
            <a:extLst>
              <a:ext uri="{FF2B5EF4-FFF2-40B4-BE49-F238E27FC236}">
                <a16:creationId xmlns:a16="http://schemas.microsoft.com/office/drawing/2014/main" id="{0187FC7C-42F6-493A-A6FF-516B4D7B545A}"/>
              </a:ext>
            </a:extLst>
          </p:cNvPr>
          <p:cNvSpPr/>
          <p:nvPr>
            <p:custDataLst>
              <p:tags r:id="rId4"/>
            </p:custDataLst>
          </p:nvPr>
        </p:nvSpPr>
        <p:spPr>
          <a:xfrm rot="20346964" flipH="1">
            <a:off x="8345246" y="3527957"/>
            <a:ext cx="1968156" cy="2512498"/>
          </a:xfrm>
          <a:prstGeom prst="roundRect">
            <a:avLst/>
          </a:prstGeom>
          <a:solidFill>
            <a:schemeClr val="accent3"/>
          </a:solidFill>
          <a:ln w="3175" cap="flat" cmpd="sng" algn="ctr">
            <a:solidFill>
              <a:sysClr val="window" lastClr="FFFFFF">
                <a:lumMod val="75000"/>
              </a:sysClr>
            </a:solidFill>
            <a:prstDash val="solid"/>
          </a:ln>
          <a:effectLst/>
        </p:spPr>
        <p:txBody>
          <a:bodyPr anchor="b">
            <a:normAutofit/>
          </a:bodyPr>
          <a:lstStyle/>
          <a:p>
            <a:pPr algn="ctr">
              <a:defRPr/>
            </a:pPr>
            <a:endParaRPr lang="zh-CN" altLang="en-US" kern="0" dirty="0">
              <a:solidFill>
                <a:srgbClr val="FFFFFF"/>
              </a:solidFill>
            </a:endParaRPr>
          </a:p>
        </p:txBody>
      </p:sp>
      <p:grpSp>
        <p:nvGrpSpPr>
          <p:cNvPr id="16" name="组合 15">
            <a:extLst>
              <a:ext uri="{FF2B5EF4-FFF2-40B4-BE49-F238E27FC236}">
                <a16:creationId xmlns:a16="http://schemas.microsoft.com/office/drawing/2014/main" id="{3ADECB08-9F86-4636-A9AB-E1B8D9F4C306}"/>
              </a:ext>
            </a:extLst>
          </p:cNvPr>
          <p:cNvGrpSpPr/>
          <p:nvPr/>
        </p:nvGrpSpPr>
        <p:grpSpPr>
          <a:xfrm>
            <a:off x="4362194" y="281415"/>
            <a:ext cx="3467616" cy="896477"/>
            <a:chOff x="4362194" y="281415"/>
            <a:chExt cx="3467616" cy="896477"/>
          </a:xfrm>
        </p:grpSpPr>
        <p:sp>
          <p:nvSpPr>
            <p:cNvPr id="17" name="Freeform 145">
              <a:extLst>
                <a:ext uri="{FF2B5EF4-FFF2-40B4-BE49-F238E27FC236}">
                  <a16:creationId xmlns:a16="http://schemas.microsoft.com/office/drawing/2014/main" id="{5DC770E5-3D43-4617-8FEB-4B58F050E2A2}"/>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 name="文本框 17">
              <a:extLst>
                <a:ext uri="{FF2B5EF4-FFF2-40B4-BE49-F238E27FC236}">
                  <a16:creationId xmlns:a16="http://schemas.microsoft.com/office/drawing/2014/main" id="{34AC8687-CCD5-4EA8-9C2A-40ACF1BBA567}"/>
                </a:ext>
              </a:extLst>
            </p:cNvPr>
            <p:cNvSpPr txBox="1"/>
            <p:nvPr/>
          </p:nvSpPr>
          <p:spPr>
            <a:xfrm>
              <a:off x="4362194" y="369588"/>
              <a:ext cx="3467616" cy="707886"/>
            </a:xfrm>
            <a:prstGeom prst="rect">
              <a:avLst/>
            </a:prstGeom>
            <a:noFill/>
          </p:spPr>
          <p:txBody>
            <a:bodyPr wrap="none" rtlCol="0">
              <a:spAutoFit/>
            </a:bodyPr>
            <a:lstStyle/>
            <a:p>
              <a:pPr algn="ctr"/>
              <a:r>
                <a:rPr lang="zh-CN" altLang="en-US" sz="4000" dirty="0">
                  <a:latin typeface="汉仪喵魂体W" panose="00020600040101010101" pitchFamily="18" charset="-122"/>
                  <a:ea typeface="汉仪喵魂体W" panose="00020600040101010101" pitchFamily="18" charset="-122"/>
                </a:rPr>
                <a:t>标题文字添加此处</a:t>
              </a:r>
            </a:p>
          </p:txBody>
        </p:sp>
      </p:grpSp>
      <p:grpSp>
        <p:nvGrpSpPr>
          <p:cNvPr id="26" name="组合 25">
            <a:extLst>
              <a:ext uri="{FF2B5EF4-FFF2-40B4-BE49-F238E27FC236}">
                <a16:creationId xmlns:a16="http://schemas.microsoft.com/office/drawing/2014/main" id="{F8D0355F-73C3-4A19-8528-388BF560609C}"/>
              </a:ext>
            </a:extLst>
          </p:cNvPr>
          <p:cNvGrpSpPr/>
          <p:nvPr/>
        </p:nvGrpSpPr>
        <p:grpSpPr>
          <a:xfrm>
            <a:off x="4725341" y="1780982"/>
            <a:ext cx="5423572" cy="893147"/>
            <a:chOff x="7714456" y="1892141"/>
            <a:chExt cx="5423572" cy="893147"/>
          </a:xfrm>
        </p:grpSpPr>
        <p:sp>
          <p:nvSpPr>
            <p:cNvPr id="34" name="矩形 33">
              <a:extLst>
                <a:ext uri="{FF2B5EF4-FFF2-40B4-BE49-F238E27FC236}">
                  <a16:creationId xmlns:a16="http://schemas.microsoft.com/office/drawing/2014/main" id="{E593D0B4-47A3-4E01-87D4-39304B85BF99}"/>
                </a:ext>
              </a:extLst>
            </p:cNvPr>
            <p:cNvSpPr/>
            <p:nvPr/>
          </p:nvSpPr>
          <p:spPr>
            <a:xfrm>
              <a:off x="7714456" y="2249757"/>
              <a:ext cx="5423572"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65000"/>
                      <a:lumOff val="35000"/>
                    </a:schemeClr>
                  </a:solidFill>
                </a:rPr>
                <a:t>用户在投影仪或者计算机上进行演示也可以将演示文稿打印出来用户在投影仪或者计算机上进行演示也可以将演示文稿打印出来</a:t>
              </a:r>
            </a:p>
          </p:txBody>
        </p:sp>
        <p:sp>
          <p:nvSpPr>
            <p:cNvPr id="35" name="矩形 34">
              <a:extLst>
                <a:ext uri="{FF2B5EF4-FFF2-40B4-BE49-F238E27FC236}">
                  <a16:creationId xmlns:a16="http://schemas.microsoft.com/office/drawing/2014/main" id="{52A82DA9-DE9C-43BA-8F99-C096D58B3E9C}"/>
                </a:ext>
              </a:extLst>
            </p:cNvPr>
            <p:cNvSpPr/>
            <p:nvPr/>
          </p:nvSpPr>
          <p:spPr>
            <a:xfrm>
              <a:off x="7714456" y="1892141"/>
              <a:ext cx="2241974"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solidFill>
                    <a:schemeClr val="tx1">
                      <a:lumMod val="75000"/>
                      <a:lumOff val="25000"/>
                    </a:schemeClr>
                  </a:solidFill>
                </a:rPr>
                <a:t>标题添加</a:t>
              </a:r>
            </a:p>
          </p:txBody>
        </p:sp>
      </p:grpSp>
      <p:pic>
        <p:nvPicPr>
          <p:cNvPr id="7" name="图片占位符 6">
            <a:extLst>
              <a:ext uri="{FF2B5EF4-FFF2-40B4-BE49-F238E27FC236}">
                <a16:creationId xmlns:a16="http://schemas.microsoft.com/office/drawing/2014/main" id="{4B5A3A30-D8F7-4032-B407-FB4D1AB60E02}"/>
              </a:ext>
            </a:extLst>
          </p:cNvPr>
          <p:cNvPicPr>
            <a:picLocks noGrp="1" noChangeAspect="1"/>
          </p:cNvPicPr>
          <p:nvPr>
            <p:ph type="pic" sz="quarter" idx="10"/>
          </p:nvPr>
        </p:nvPicPr>
        <p:blipFill>
          <a:blip r:embed="rId13" cstate="print">
            <a:extLst>
              <a:ext uri="{28A0092B-C50C-407E-A947-70E740481C1C}">
                <a14:useLocalDpi xmlns:a14="http://schemas.microsoft.com/office/drawing/2010/main" val="0"/>
              </a:ext>
            </a:extLst>
          </a:blip>
          <a:srcRect l="13598" r="13598"/>
          <a:stretch>
            <a:fillRect/>
          </a:stretch>
        </p:blipFill>
        <p:spPr/>
      </p:pic>
      <p:pic>
        <p:nvPicPr>
          <p:cNvPr id="9" name="图片占位符 8">
            <a:extLst>
              <a:ext uri="{FF2B5EF4-FFF2-40B4-BE49-F238E27FC236}">
                <a16:creationId xmlns:a16="http://schemas.microsoft.com/office/drawing/2014/main" id="{086DB7CC-99CB-447B-A0DD-DA84270B08A4}"/>
              </a:ext>
            </a:extLst>
          </p:cNvPr>
          <p:cNvPicPr>
            <a:picLocks noGrp="1" noChangeAspect="1"/>
          </p:cNvPicPr>
          <p:nvPr>
            <p:ph type="pic" sz="quarter" idx="11"/>
          </p:nvPr>
        </p:nvPicPr>
        <p:blipFill>
          <a:blip r:embed="rId14" cstate="print">
            <a:extLst>
              <a:ext uri="{28A0092B-C50C-407E-A947-70E740481C1C}">
                <a14:useLocalDpi xmlns:a14="http://schemas.microsoft.com/office/drawing/2010/main" val="0"/>
              </a:ext>
            </a:extLst>
          </a:blip>
          <a:srcRect l="15125" r="15125"/>
          <a:stretch>
            <a:fillRect/>
          </a:stretch>
        </p:blipFill>
        <p:spPr/>
      </p:pic>
      <p:pic>
        <p:nvPicPr>
          <p:cNvPr id="11" name="图片占位符 10">
            <a:extLst>
              <a:ext uri="{FF2B5EF4-FFF2-40B4-BE49-F238E27FC236}">
                <a16:creationId xmlns:a16="http://schemas.microsoft.com/office/drawing/2014/main" id="{35FD5F0B-473E-463D-8FCB-A4BB3673A16E}"/>
              </a:ext>
            </a:extLst>
          </p:cNvPr>
          <p:cNvPicPr>
            <a:picLocks noGrp="1" noChangeAspect="1"/>
          </p:cNvPicPr>
          <p:nvPr>
            <p:ph type="pic" sz="quarter" idx="12"/>
          </p:nvPr>
        </p:nvPicPr>
        <p:blipFill>
          <a:blip r:embed="rId15" cstate="print">
            <a:extLst>
              <a:ext uri="{28A0092B-C50C-407E-A947-70E740481C1C}">
                <a14:useLocalDpi xmlns:a14="http://schemas.microsoft.com/office/drawing/2010/main" val="0"/>
              </a:ext>
            </a:extLst>
          </a:blip>
          <a:srcRect l="5168" r="5168"/>
          <a:stretch>
            <a:fillRect/>
          </a:stretch>
        </p:blipFill>
        <p:spPr/>
      </p:pic>
      <p:sp>
        <p:nvSpPr>
          <p:cNvPr id="24" name="MH_Other_1">
            <a:extLst>
              <a:ext uri="{FF2B5EF4-FFF2-40B4-BE49-F238E27FC236}">
                <a16:creationId xmlns:a16="http://schemas.microsoft.com/office/drawing/2014/main" id="{469F596A-0D67-4882-A669-B7DD622F79A0}"/>
              </a:ext>
            </a:extLst>
          </p:cNvPr>
          <p:cNvSpPr/>
          <p:nvPr>
            <p:custDataLst>
              <p:tags r:id="rId5"/>
            </p:custDataLst>
          </p:nvPr>
        </p:nvSpPr>
        <p:spPr>
          <a:xfrm>
            <a:off x="2673979" y="2420751"/>
            <a:ext cx="67800" cy="65863"/>
          </a:xfrm>
          <a:prstGeom prst="ellipse">
            <a:avLst/>
          </a:prstGeom>
          <a:solidFill>
            <a:sysClr val="windowText" lastClr="000000">
              <a:lumMod val="75000"/>
              <a:lumOff val="25000"/>
            </a:sysClr>
          </a:solidFill>
          <a:ln w="25400" cap="flat" cmpd="sng" algn="ctr">
            <a:noFill/>
            <a:prstDash val="solid"/>
          </a:ln>
          <a:effectLst/>
        </p:spPr>
        <p:txBody>
          <a:bodyPr anchor="ctr"/>
          <a:lstStyle/>
          <a:p>
            <a:pPr algn="ctr">
              <a:defRPr/>
            </a:pPr>
            <a:endParaRPr lang="zh-CN" altLang="en-US" sz="1350" kern="0" dirty="0">
              <a:solidFill>
                <a:sysClr val="window" lastClr="FFFFFF"/>
              </a:solidFill>
              <a:latin typeface="+mn-ea"/>
            </a:endParaRPr>
          </a:p>
        </p:txBody>
      </p:sp>
      <p:pic>
        <p:nvPicPr>
          <p:cNvPr id="25" name="MH_Other_2" descr="E:\PPT背景\未标题-1.png">
            <a:extLst>
              <a:ext uri="{FF2B5EF4-FFF2-40B4-BE49-F238E27FC236}">
                <a16:creationId xmlns:a16="http://schemas.microsoft.com/office/drawing/2014/main" id="{DC89E12F-1BE6-4EA3-997F-A4F5F74982B7}"/>
              </a:ext>
            </a:extLst>
          </p:cNvPr>
          <p:cNvPicPr>
            <a:picLocks noChangeAspect="1" noChangeArrowheads="1"/>
          </p:cNvPicPr>
          <p:nvPr>
            <p:custDataLst>
              <p:tags r:id="rId6"/>
            </p:custDataLst>
          </p:nvPr>
        </p:nvPicPr>
        <p:blipFill>
          <a:blip r:embed="rId16" cstate="print">
            <a:duotone>
              <a:prstClr val="black"/>
              <a:srgbClr val="DDDDDD">
                <a:tint val="45000"/>
                <a:satMod val="400000"/>
              </a:srgbClr>
            </a:duotone>
            <a:extLst>
              <a:ext uri="{28A0092B-C50C-407E-A947-70E740481C1C}">
                <a14:useLocalDpi xmlns:a14="http://schemas.microsoft.com/office/drawing/2010/main" val="0"/>
              </a:ext>
            </a:extLst>
          </a:blip>
          <a:srcRect/>
          <a:stretch>
            <a:fillRect/>
          </a:stretch>
        </p:blipFill>
        <p:spPr bwMode="auto">
          <a:xfrm rot="1685965">
            <a:off x="2723602" y="1977914"/>
            <a:ext cx="385314" cy="59088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8" name="MH_Other_3">
            <a:extLst>
              <a:ext uri="{FF2B5EF4-FFF2-40B4-BE49-F238E27FC236}">
                <a16:creationId xmlns:a16="http://schemas.microsoft.com/office/drawing/2014/main" id="{3DF1713C-78FA-44C2-8EEC-A86CFEA3C358}"/>
              </a:ext>
            </a:extLst>
          </p:cNvPr>
          <p:cNvSpPr/>
          <p:nvPr>
            <p:custDataLst>
              <p:tags r:id="rId7"/>
            </p:custDataLst>
          </p:nvPr>
        </p:nvSpPr>
        <p:spPr>
          <a:xfrm rot="19881906">
            <a:off x="5729286" y="3738530"/>
            <a:ext cx="65863" cy="65863"/>
          </a:xfrm>
          <a:prstGeom prst="ellipse">
            <a:avLst/>
          </a:prstGeom>
          <a:solidFill>
            <a:sysClr val="windowText" lastClr="000000">
              <a:lumMod val="75000"/>
              <a:lumOff val="25000"/>
            </a:sysClr>
          </a:solidFill>
          <a:ln w="25400" cap="flat" cmpd="sng" algn="ctr">
            <a:noFill/>
            <a:prstDash val="solid"/>
          </a:ln>
          <a:effectLst/>
        </p:spPr>
        <p:txBody>
          <a:bodyPr anchor="ctr"/>
          <a:lstStyle/>
          <a:p>
            <a:pPr algn="ctr">
              <a:defRPr/>
            </a:pPr>
            <a:endParaRPr lang="zh-CN" altLang="en-US" sz="1350" kern="0" dirty="0">
              <a:solidFill>
                <a:sysClr val="window" lastClr="FFFFFF"/>
              </a:solidFill>
              <a:latin typeface="+mn-ea"/>
            </a:endParaRPr>
          </a:p>
        </p:txBody>
      </p:sp>
      <p:pic>
        <p:nvPicPr>
          <p:cNvPr id="29" name="MH_Other_4" descr="E:\PPT背景\未标题-1.png">
            <a:extLst>
              <a:ext uri="{FF2B5EF4-FFF2-40B4-BE49-F238E27FC236}">
                <a16:creationId xmlns:a16="http://schemas.microsoft.com/office/drawing/2014/main" id="{F17440EA-8570-489E-9203-A502736C80B6}"/>
              </a:ext>
            </a:extLst>
          </p:cNvPr>
          <p:cNvPicPr>
            <a:picLocks noChangeAspect="1" noChangeArrowheads="1"/>
          </p:cNvPicPr>
          <p:nvPr>
            <p:custDataLst>
              <p:tags r:id="rId8"/>
            </p:custDataLst>
          </p:nvPr>
        </p:nvPicPr>
        <p:blipFill>
          <a:blip r:embed="rId16" cstate="print">
            <a:duotone>
              <a:prstClr val="black"/>
              <a:srgbClr val="DDDDDD">
                <a:tint val="45000"/>
                <a:satMod val="400000"/>
              </a:srgbClr>
            </a:duotone>
            <a:extLst>
              <a:ext uri="{28A0092B-C50C-407E-A947-70E740481C1C}">
                <a14:useLocalDpi xmlns:a14="http://schemas.microsoft.com/office/drawing/2010/main" val="0"/>
              </a:ext>
            </a:extLst>
          </a:blip>
          <a:srcRect/>
          <a:stretch>
            <a:fillRect/>
          </a:stretch>
        </p:blipFill>
        <p:spPr bwMode="auto">
          <a:xfrm rot="21567871">
            <a:off x="5664897" y="3217774"/>
            <a:ext cx="385314" cy="59088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2" name="MH_Other_5">
            <a:extLst>
              <a:ext uri="{FF2B5EF4-FFF2-40B4-BE49-F238E27FC236}">
                <a16:creationId xmlns:a16="http://schemas.microsoft.com/office/drawing/2014/main" id="{F91839B9-F3A8-4A03-B77F-BA4BC77EEE69}"/>
              </a:ext>
            </a:extLst>
          </p:cNvPr>
          <p:cNvSpPr/>
          <p:nvPr>
            <p:custDataLst>
              <p:tags r:id="rId9"/>
            </p:custDataLst>
          </p:nvPr>
        </p:nvSpPr>
        <p:spPr>
          <a:xfrm rot="3230050" flipH="1">
            <a:off x="9575344" y="3520209"/>
            <a:ext cx="65863" cy="65863"/>
          </a:xfrm>
          <a:prstGeom prst="ellipse">
            <a:avLst/>
          </a:prstGeom>
          <a:solidFill>
            <a:sysClr val="windowText" lastClr="000000">
              <a:lumMod val="75000"/>
              <a:lumOff val="25000"/>
            </a:sysClr>
          </a:solidFill>
          <a:ln w="25400" cap="flat" cmpd="sng" algn="ctr">
            <a:noFill/>
            <a:prstDash val="solid"/>
          </a:ln>
          <a:effectLst/>
        </p:spPr>
        <p:txBody>
          <a:bodyPr anchor="ctr"/>
          <a:lstStyle/>
          <a:p>
            <a:pPr algn="ctr">
              <a:defRPr/>
            </a:pPr>
            <a:endParaRPr lang="zh-CN" altLang="en-US" sz="1350" kern="0" dirty="0">
              <a:solidFill>
                <a:sysClr val="window" lastClr="FFFFFF"/>
              </a:solidFill>
              <a:latin typeface="+mn-ea"/>
            </a:endParaRPr>
          </a:p>
        </p:txBody>
      </p:sp>
      <p:pic>
        <p:nvPicPr>
          <p:cNvPr id="33" name="MH_Other_6" descr="E:\PPT背景\未标题-1.png">
            <a:extLst>
              <a:ext uri="{FF2B5EF4-FFF2-40B4-BE49-F238E27FC236}">
                <a16:creationId xmlns:a16="http://schemas.microsoft.com/office/drawing/2014/main" id="{D9FE0DC0-601C-4492-902E-322A51A1F904}"/>
              </a:ext>
            </a:extLst>
          </p:cNvPr>
          <p:cNvPicPr>
            <a:picLocks noChangeAspect="1" noChangeArrowheads="1"/>
          </p:cNvPicPr>
          <p:nvPr>
            <p:custDataLst>
              <p:tags r:id="rId10"/>
            </p:custDataLst>
          </p:nvPr>
        </p:nvPicPr>
        <p:blipFill>
          <a:blip r:embed="rId16" cstate="print">
            <a:duotone>
              <a:prstClr val="black"/>
              <a:srgbClr val="DDDDDD">
                <a:tint val="45000"/>
                <a:satMod val="400000"/>
              </a:srgbClr>
            </a:duotone>
            <a:extLst>
              <a:ext uri="{28A0092B-C50C-407E-A947-70E740481C1C}">
                <a14:useLocalDpi xmlns:a14="http://schemas.microsoft.com/office/drawing/2010/main" val="0"/>
              </a:ext>
            </a:extLst>
          </a:blip>
          <a:srcRect/>
          <a:stretch>
            <a:fillRect/>
          </a:stretch>
        </p:blipFill>
        <p:spPr bwMode="auto">
          <a:xfrm rot="1544085" flipH="1">
            <a:off x="9437999" y="2982879"/>
            <a:ext cx="385314" cy="59088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113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fade">
                                      <p:cBhvr>
                                        <p:cTn id="28" dur="1000"/>
                                        <p:tgtEl>
                                          <p:spTgt spid="3078"/>
                                        </p:tgtEl>
                                      </p:cBhvr>
                                    </p:animEffect>
                                    <p:anim calcmode="lin" valueType="num">
                                      <p:cBhvr>
                                        <p:cTn id="29" dur="1000" fill="hold"/>
                                        <p:tgtEl>
                                          <p:spTgt spid="3078"/>
                                        </p:tgtEl>
                                        <p:attrNameLst>
                                          <p:attrName>ppt_x</p:attrName>
                                        </p:attrNameLst>
                                      </p:cBhvr>
                                      <p:tavLst>
                                        <p:tav tm="0">
                                          <p:val>
                                            <p:strVal val="#ppt_x"/>
                                          </p:val>
                                        </p:tav>
                                        <p:tav tm="100000">
                                          <p:val>
                                            <p:strVal val="#ppt_x"/>
                                          </p:val>
                                        </p:tav>
                                      </p:tavLst>
                                    </p:anim>
                                    <p:anim calcmode="lin" valueType="num">
                                      <p:cBhvr>
                                        <p:cTn id="30" dur="1000" fill="hold"/>
                                        <p:tgtEl>
                                          <p:spTgt spid="307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1000"/>
                                        <p:tgtEl>
                                          <p:spTgt spid="33"/>
                                        </p:tgtEl>
                                      </p:cBhvr>
                                    </p:animEffect>
                                    <p:anim calcmode="lin" valueType="num">
                                      <p:cBhvr>
                                        <p:cTn id="65" dur="1000" fill="hold"/>
                                        <p:tgtEl>
                                          <p:spTgt spid="33"/>
                                        </p:tgtEl>
                                        <p:attrNameLst>
                                          <p:attrName>ppt_x</p:attrName>
                                        </p:attrNameLst>
                                      </p:cBhvr>
                                      <p:tavLst>
                                        <p:tav tm="0">
                                          <p:val>
                                            <p:strVal val="#ppt_x"/>
                                          </p:val>
                                        </p:tav>
                                        <p:tav tm="100000">
                                          <p:val>
                                            <p:strVal val="#ppt_x"/>
                                          </p:val>
                                        </p:tav>
                                      </p:tavLst>
                                    </p:anim>
                                    <p:anim calcmode="lin" valueType="num">
                                      <p:cBhvr>
                                        <p:cTn id="66" dur="1000" fill="hold"/>
                                        <p:tgtEl>
                                          <p:spTgt spid="33"/>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22" presetClass="entr" presetSubtype="8"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left)">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78" grpId="0" animBg="1"/>
      <p:bldP spid="30" grpId="0" animBg="1"/>
      <p:bldP spid="24" grpId="0" animBg="1"/>
      <p:bldP spid="28"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276D675-5D76-486F-922A-9D9D2CBFD33C}"/>
              </a:ext>
            </a:extLst>
          </p:cNvPr>
          <p:cNvGrpSpPr/>
          <p:nvPr/>
        </p:nvGrpSpPr>
        <p:grpSpPr>
          <a:xfrm>
            <a:off x="2160930" y="1845087"/>
            <a:ext cx="4304596" cy="3921507"/>
            <a:chOff x="2716214" y="2379664"/>
            <a:chExt cx="3317875" cy="3022600"/>
          </a:xfrm>
        </p:grpSpPr>
        <p:sp>
          <p:nvSpPr>
            <p:cNvPr id="24" name="MH_Other_1">
              <a:extLst>
                <a:ext uri="{FF2B5EF4-FFF2-40B4-BE49-F238E27FC236}">
                  <a16:creationId xmlns:a16="http://schemas.microsoft.com/office/drawing/2014/main" id="{39C06A94-1E8C-486E-9DD6-C680CB99EEB9}"/>
                </a:ext>
              </a:extLst>
            </p:cNvPr>
            <p:cNvSpPr/>
            <p:nvPr>
              <p:custDataLst>
                <p:tags r:id="rId2"/>
              </p:custDataLst>
            </p:nvPr>
          </p:nvSpPr>
          <p:spPr>
            <a:xfrm>
              <a:off x="2716214" y="3040063"/>
              <a:ext cx="1354137" cy="1739900"/>
            </a:xfrm>
            <a:custGeom>
              <a:avLst/>
              <a:gdLst/>
              <a:ahLst/>
              <a:cxnLst/>
              <a:rect l="l" t="t" r="r" b="b"/>
              <a:pathLst>
                <a:path w="2572873" h="3307098">
                  <a:moveTo>
                    <a:pt x="1545347" y="0"/>
                  </a:moveTo>
                  <a:cubicBezTo>
                    <a:pt x="2150925" y="267787"/>
                    <a:pt x="2572873" y="874071"/>
                    <a:pt x="2572873" y="1578906"/>
                  </a:cubicBezTo>
                  <a:cubicBezTo>
                    <a:pt x="2572873" y="2533360"/>
                    <a:pt x="1799135" y="3307098"/>
                    <a:pt x="844681" y="3307098"/>
                  </a:cubicBezTo>
                  <a:cubicBezTo>
                    <a:pt x="537681" y="3307098"/>
                    <a:pt x="249378" y="3227048"/>
                    <a:pt x="0" y="3085804"/>
                  </a:cubicBezTo>
                  <a:cubicBezTo>
                    <a:pt x="213788" y="3182168"/>
                    <a:pt x="451046" y="3235090"/>
                    <a:pt x="700665" y="3235090"/>
                  </a:cubicBezTo>
                  <a:cubicBezTo>
                    <a:pt x="1655119" y="3235090"/>
                    <a:pt x="2428857" y="2461352"/>
                    <a:pt x="2428857" y="1506898"/>
                  </a:cubicBezTo>
                  <a:cubicBezTo>
                    <a:pt x="2428857" y="859444"/>
                    <a:pt x="2072814" y="295148"/>
                    <a:pt x="1545347" y="0"/>
                  </a:cubicBezTo>
                  <a:close/>
                </a:path>
              </a:pathLst>
            </a:custGeom>
            <a:solidFill>
              <a:schemeClr val="accent2"/>
            </a:solidFill>
            <a:ln w="25400" cap="flat" cmpd="sng" algn="ctr">
              <a:noFill/>
              <a:prstDash val="solid"/>
            </a:ln>
            <a:effectLst/>
          </p:spPr>
          <p:txBody>
            <a:bodyPr anchor="ctr"/>
            <a:lstStyle/>
            <a:p>
              <a:pPr algn="ctr">
                <a:defRPr/>
              </a:pPr>
              <a:endParaRPr lang="en-US" sz="1350" kern="0">
                <a:solidFill>
                  <a:srgbClr val="F9F9F9"/>
                </a:solidFill>
                <a:latin typeface="Calibri"/>
              </a:endParaRPr>
            </a:p>
          </p:txBody>
        </p:sp>
        <p:sp>
          <p:nvSpPr>
            <p:cNvPr id="27" name="MH_Other_2">
              <a:extLst>
                <a:ext uri="{FF2B5EF4-FFF2-40B4-BE49-F238E27FC236}">
                  <a16:creationId xmlns:a16="http://schemas.microsoft.com/office/drawing/2014/main" id="{FACCA6F1-621E-4D9A-9BA4-35F6B7C015A6}"/>
                </a:ext>
              </a:extLst>
            </p:cNvPr>
            <p:cNvSpPr/>
            <p:nvPr>
              <p:custDataLst>
                <p:tags r:id="rId3"/>
              </p:custDataLst>
            </p:nvPr>
          </p:nvSpPr>
          <p:spPr>
            <a:xfrm>
              <a:off x="4202114" y="3049589"/>
              <a:ext cx="1831975" cy="2352675"/>
            </a:xfrm>
            <a:custGeom>
              <a:avLst/>
              <a:gdLst/>
              <a:ahLst/>
              <a:cxnLst/>
              <a:rect l="l" t="t" r="r" b="b"/>
              <a:pathLst>
                <a:path w="2572873" h="3307098">
                  <a:moveTo>
                    <a:pt x="1545347" y="0"/>
                  </a:moveTo>
                  <a:cubicBezTo>
                    <a:pt x="2150925" y="267787"/>
                    <a:pt x="2572873" y="874071"/>
                    <a:pt x="2572873" y="1578906"/>
                  </a:cubicBezTo>
                  <a:cubicBezTo>
                    <a:pt x="2572873" y="2533360"/>
                    <a:pt x="1799135" y="3307098"/>
                    <a:pt x="844681" y="3307098"/>
                  </a:cubicBezTo>
                  <a:cubicBezTo>
                    <a:pt x="537681" y="3307098"/>
                    <a:pt x="249378" y="3227048"/>
                    <a:pt x="0" y="3085804"/>
                  </a:cubicBezTo>
                  <a:cubicBezTo>
                    <a:pt x="213788" y="3182168"/>
                    <a:pt x="451046" y="3235090"/>
                    <a:pt x="700665" y="3235090"/>
                  </a:cubicBezTo>
                  <a:cubicBezTo>
                    <a:pt x="1655119" y="3235090"/>
                    <a:pt x="2428857" y="2461352"/>
                    <a:pt x="2428857" y="1506898"/>
                  </a:cubicBezTo>
                  <a:cubicBezTo>
                    <a:pt x="2428857" y="859444"/>
                    <a:pt x="2072814" y="295148"/>
                    <a:pt x="1545347" y="0"/>
                  </a:cubicBezTo>
                  <a:close/>
                </a:path>
              </a:pathLst>
            </a:custGeom>
            <a:solidFill>
              <a:schemeClr val="accent1"/>
            </a:solidFill>
            <a:ln w="25400" cap="flat" cmpd="sng" algn="ctr">
              <a:noFill/>
              <a:prstDash val="solid"/>
            </a:ln>
            <a:effectLst/>
          </p:spPr>
          <p:txBody>
            <a:bodyPr anchor="ctr"/>
            <a:lstStyle/>
            <a:p>
              <a:pPr algn="ctr">
                <a:defRPr/>
              </a:pPr>
              <a:endParaRPr lang="en-US" sz="1350" kern="0">
                <a:solidFill>
                  <a:srgbClr val="F9F9F9"/>
                </a:solidFill>
                <a:latin typeface="Calibri"/>
              </a:endParaRPr>
            </a:p>
          </p:txBody>
        </p:sp>
        <p:sp>
          <p:nvSpPr>
            <p:cNvPr id="30" name="MH_Other_3">
              <a:extLst>
                <a:ext uri="{FF2B5EF4-FFF2-40B4-BE49-F238E27FC236}">
                  <a16:creationId xmlns:a16="http://schemas.microsoft.com/office/drawing/2014/main" id="{AC23B912-BE2A-48D5-8A19-71D0D49FE5A2}"/>
                </a:ext>
              </a:extLst>
            </p:cNvPr>
            <p:cNvSpPr/>
            <p:nvPr>
              <p:custDataLst>
                <p:tags r:id="rId4"/>
              </p:custDataLst>
            </p:nvPr>
          </p:nvSpPr>
          <p:spPr>
            <a:xfrm>
              <a:off x="4160838" y="2379664"/>
              <a:ext cx="901700" cy="1158875"/>
            </a:xfrm>
            <a:custGeom>
              <a:avLst/>
              <a:gdLst/>
              <a:ahLst/>
              <a:cxnLst/>
              <a:rect l="l" t="t" r="r" b="b"/>
              <a:pathLst>
                <a:path w="2572873" h="3307098">
                  <a:moveTo>
                    <a:pt x="1545347" y="0"/>
                  </a:moveTo>
                  <a:cubicBezTo>
                    <a:pt x="2150925" y="267787"/>
                    <a:pt x="2572873" y="874071"/>
                    <a:pt x="2572873" y="1578906"/>
                  </a:cubicBezTo>
                  <a:cubicBezTo>
                    <a:pt x="2572873" y="2533360"/>
                    <a:pt x="1799135" y="3307098"/>
                    <a:pt x="844681" y="3307098"/>
                  </a:cubicBezTo>
                  <a:cubicBezTo>
                    <a:pt x="537681" y="3307098"/>
                    <a:pt x="249378" y="3227048"/>
                    <a:pt x="0" y="3085804"/>
                  </a:cubicBezTo>
                  <a:cubicBezTo>
                    <a:pt x="213788" y="3182168"/>
                    <a:pt x="451046" y="3235090"/>
                    <a:pt x="700665" y="3235090"/>
                  </a:cubicBezTo>
                  <a:cubicBezTo>
                    <a:pt x="1655119" y="3235090"/>
                    <a:pt x="2428857" y="2461352"/>
                    <a:pt x="2428857" y="1506898"/>
                  </a:cubicBezTo>
                  <a:cubicBezTo>
                    <a:pt x="2428857" y="859444"/>
                    <a:pt x="2072814" y="295148"/>
                    <a:pt x="1545347" y="0"/>
                  </a:cubicBezTo>
                  <a:close/>
                </a:path>
              </a:pathLst>
            </a:custGeom>
            <a:solidFill>
              <a:schemeClr val="accent3"/>
            </a:solidFill>
            <a:ln w="25400" cap="flat" cmpd="sng" algn="ctr">
              <a:noFill/>
              <a:prstDash val="solid"/>
            </a:ln>
            <a:effectLst/>
          </p:spPr>
          <p:txBody>
            <a:bodyPr anchor="ctr"/>
            <a:lstStyle/>
            <a:p>
              <a:pPr algn="ctr">
                <a:defRPr/>
              </a:pPr>
              <a:endParaRPr lang="en-US" sz="1350" kern="0">
                <a:solidFill>
                  <a:srgbClr val="F9F9F9"/>
                </a:solidFill>
                <a:latin typeface="Calibri"/>
              </a:endParaRPr>
            </a:p>
          </p:txBody>
        </p:sp>
      </p:grpSp>
      <p:grpSp>
        <p:nvGrpSpPr>
          <p:cNvPr id="13" name="组合 12">
            <a:extLst>
              <a:ext uri="{FF2B5EF4-FFF2-40B4-BE49-F238E27FC236}">
                <a16:creationId xmlns:a16="http://schemas.microsoft.com/office/drawing/2014/main" id="{8712C772-17AE-4D17-8933-F275330848D7}"/>
              </a:ext>
            </a:extLst>
          </p:cNvPr>
          <p:cNvGrpSpPr/>
          <p:nvPr/>
        </p:nvGrpSpPr>
        <p:grpSpPr>
          <a:xfrm>
            <a:off x="3618406" y="281415"/>
            <a:ext cx="4955204" cy="896477"/>
            <a:chOff x="3618406" y="281415"/>
            <a:chExt cx="4955204" cy="896477"/>
          </a:xfrm>
        </p:grpSpPr>
        <p:sp>
          <p:nvSpPr>
            <p:cNvPr id="14" name="Freeform 145">
              <a:extLst>
                <a:ext uri="{FF2B5EF4-FFF2-40B4-BE49-F238E27FC236}">
                  <a16:creationId xmlns:a16="http://schemas.microsoft.com/office/drawing/2014/main" id="{6AD24E60-EC54-4C49-81BB-1FB73BF997DE}"/>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文本框 14">
              <a:extLst>
                <a:ext uri="{FF2B5EF4-FFF2-40B4-BE49-F238E27FC236}">
                  <a16:creationId xmlns:a16="http://schemas.microsoft.com/office/drawing/2014/main" id="{F816A23A-97A9-464A-9A52-CD279A617A31}"/>
                </a:ext>
              </a:extLst>
            </p:cNvPr>
            <p:cNvSpPr txBox="1"/>
            <p:nvPr/>
          </p:nvSpPr>
          <p:spPr>
            <a:xfrm>
              <a:off x="3618406" y="369588"/>
              <a:ext cx="4955204" cy="707886"/>
            </a:xfrm>
            <a:prstGeom prst="rect">
              <a:avLst/>
            </a:prstGeom>
            <a:noFill/>
          </p:spPr>
          <p:txBody>
            <a:bodyPr wrap="none" rtlCol="0">
              <a:spAutoFit/>
            </a:bodyPr>
            <a:lstStyle/>
            <a:p>
              <a:pPr algn="ctr"/>
              <a:r>
                <a:rPr lang="vi-VN" altLang="zh-CN" sz="4000" b="1">
                  <a:latin typeface="Times New Roman" panose="02020603050405020304" pitchFamily="18" charset="0"/>
                  <a:ea typeface="汉仪喵魂体W" panose="00020600040101010101" pitchFamily="18" charset="-122"/>
                  <a:cs typeface="Times New Roman" panose="02020603050405020304" pitchFamily="18" charset="0"/>
                </a:rPr>
                <a:t>YÊU CẦU CẦN ĐẠT</a:t>
              </a:r>
              <a:endParaRPr lang="zh-CN" altLang="en-US" sz="40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0" name="矩形 19">
            <a:extLst>
              <a:ext uri="{FF2B5EF4-FFF2-40B4-BE49-F238E27FC236}">
                <a16:creationId xmlns:a16="http://schemas.microsoft.com/office/drawing/2014/main" id="{90C95108-EBF4-49E8-A9FF-911A922816C7}"/>
              </a:ext>
            </a:extLst>
          </p:cNvPr>
          <p:cNvSpPr/>
          <p:nvPr/>
        </p:nvSpPr>
        <p:spPr>
          <a:xfrm>
            <a:off x="6519077" y="1731979"/>
            <a:ext cx="5273218" cy="1081322"/>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800" dirty="0">
                <a:solidFill>
                  <a:schemeClr val="tx1">
                    <a:lumMod val="65000"/>
                    <a:lumOff val="35000"/>
                  </a:schemeClr>
                </a:solidFill>
                <a:latin typeface="Times New Roman" panose="02020603050405020304" pitchFamily="18" charset="0"/>
                <a:cs typeface="Times New Roman" panose="02020603050405020304" pitchFamily="18" charset="0"/>
              </a:rPr>
              <a:t>Mô tả được hình lăng trụ đứng tam giác</a:t>
            </a:r>
            <a:endParaRPr lang="zh-CN" altLang="en-US" sz="28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1E1BA685-45CC-41DE-B45F-46D040267D9F}"/>
              </a:ext>
            </a:extLst>
          </p:cNvPr>
          <p:cNvSpPr/>
          <p:nvPr/>
        </p:nvSpPr>
        <p:spPr>
          <a:xfrm>
            <a:off x="6662591" y="3037835"/>
            <a:ext cx="5174913" cy="1081322"/>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800" dirty="0">
                <a:solidFill>
                  <a:schemeClr val="tx1">
                    <a:lumMod val="65000"/>
                    <a:lumOff val="35000"/>
                  </a:schemeClr>
                </a:solidFill>
                <a:latin typeface="Times New Roman" panose="02020603050405020304" pitchFamily="18" charset="0"/>
                <a:cs typeface="Times New Roman" panose="02020603050405020304" pitchFamily="18" charset="0"/>
              </a:rPr>
              <a:t>Tạo lập được hình lăng trụ đứng tam giác</a:t>
            </a:r>
            <a:endParaRPr lang="zh-CN" altLang="en-US" sz="28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32" name="矩形 31">
            <a:extLst>
              <a:ext uri="{FF2B5EF4-FFF2-40B4-BE49-F238E27FC236}">
                <a16:creationId xmlns:a16="http://schemas.microsoft.com/office/drawing/2014/main" id="{B2557926-AD00-44E9-9242-9C4F6E2BD7A0}"/>
              </a:ext>
            </a:extLst>
          </p:cNvPr>
          <p:cNvSpPr/>
          <p:nvPr/>
        </p:nvSpPr>
        <p:spPr>
          <a:xfrm>
            <a:off x="6636475" y="4226488"/>
            <a:ext cx="5273218" cy="1081322"/>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800" dirty="0">
                <a:solidFill>
                  <a:schemeClr val="tx1">
                    <a:lumMod val="65000"/>
                    <a:lumOff val="35000"/>
                  </a:schemeClr>
                </a:solidFill>
                <a:latin typeface="Times New Roman" panose="02020603050405020304" pitchFamily="18" charset="0"/>
                <a:cs typeface="Times New Roman" panose="02020603050405020304" pitchFamily="18" charset="0"/>
              </a:rPr>
              <a:t>Giải quyết được nhu cầu thực tiễn gắn với hình lăng trụ đứng tam giác</a:t>
            </a:r>
            <a:endParaRPr lang="zh-CN" altLang="en-US" sz="28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10" name="图片占位符 9">
            <a:extLst>
              <a:ext uri="{FF2B5EF4-FFF2-40B4-BE49-F238E27FC236}">
                <a16:creationId xmlns:a16="http://schemas.microsoft.com/office/drawing/2014/main" id="{53EE6051-BF33-4B1D-944A-50EAB62E29EE}"/>
              </a:ext>
            </a:extLst>
          </p:cNvPr>
          <p:cNvPicPr>
            <a:picLocks noGrp="1" noChangeAspect="1"/>
          </p:cNvPicPr>
          <p:nvPr>
            <p:ph type="pic" sz="quarter" idx="10"/>
          </p:nvPr>
        </p:nvPicPr>
        <p:blipFill>
          <a:blip r:embed="rId7" cstate="print">
            <a:extLst>
              <a:ext uri="{28A0092B-C50C-407E-A947-70E740481C1C}">
                <a14:useLocalDpi xmlns:a14="http://schemas.microsoft.com/office/drawing/2010/main" val="0"/>
              </a:ext>
            </a:extLst>
          </a:blip>
          <a:srcRect l="12500" r="12500"/>
          <a:stretch>
            <a:fillRect/>
          </a:stretch>
        </p:blipFill>
        <p:spPr/>
      </p:pic>
      <p:pic>
        <p:nvPicPr>
          <p:cNvPr id="12" name="图片占位符 11">
            <a:extLst>
              <a:ext uri="{FF2B5EF4-FFF2-40B4-BE49-F238E27FC236}">
                <a16:creationId xmlns:a16="http://schemas.microsoft.com/office/drawing/2014/main" id="{98D6BF1B-736A-4C58-8767-A48B8DB38C47}"/>
              </a:ext>
            </a:extLst>
          </p:cNvPr>
          <p:cNvPicPr>
            <a:picLocks noGrp="1" noChangeAspect="1"/>
          </p:cNvPicPr>
          <p:nvPr>
            <p:ph type="pic" sz="quarter" idx="11"/>
          </p:nvPr>
        </p:nvPicPr>
        <p:blipFill>
          <a:blip r:embed="rId8" cstate="print">
            <a:extLst>
              <a:ext uri="{28A0092B-C50C-407E-A947-70E740481C1C}">
                <a14:useLocalDpi xmlns:a14="http://schemas.microsoft.com/office/drawing/2010/main" val="0"/>
              </a:ext>
            </a:extLst>
          </a:blip>
          <a:srcRect l="9971" r="9971"/>
          <a:stretch>
            <a:fillRect/>
          </a:stretch>
        </p:blipFill>
        <p:spPr/>
      </p:pic>
      <p:pic>
        <p:nvPicPr>
          <p:cNvPr id="8" name="图片占位符 7">
            <a:extLst>
              <a:ext uri="{FF2B5EF4-FFF2-40B4-BE49-F238E27FC236}">
                <a16:creationId xmlns:a16="http://schemas.microsoft.com/office/drawing/2014/main" id="{DE6EAF39-3E1F-4EB9-AA41-035BDEE16509}"/>
              </a:ext>
            </a:extLst>
          </p:cNvPr>
          <p:cNvPicPr>
            <a:picLocks noGrp="1" noChangeAspect="1"/>
          </p:cNvPicPr>
          <p:nvPr>
            <p:ph type="pic" sz="quarter" idx="12"/>
          </p:nvPr>
        </p:nvPicPr>
        <p:blipFill>
          <a:blip r:embed="rId9" cstate="print">
            <a:extLst>
              <a:ext uri="{28A0092B-C50C-407E-A947-70E740481C1C}">
                <a14:useLocalDpi xmlns:a14="http://schemas.microsoft.com/office/drawing/2010/main" val="0"/>
              </a:ext>
            </a:extLst>
          </a:blip>
          <a:srcRect l="11300" r="11300"/>
          <a:stretch>
            <a:fillRect/>
          </a:stretch>
        </p:blipFill>
        <p:spPr/>
      </p:pic>
    </p:spTree>
    <p:custDataLst>
      <p:tags r:id="rId1"/>
    </p:custDataLst>
    <p:extLst>
      <p:ext uri="{BB962C8B-B14F-4D97-AF65-F5344CB8AC3E}">
        <p14:creationId xmlns:p14="http://schemas.microsoft.com/office/powerpoint/2010/main" val="3493211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H_SubTitle_2">
            <a:extLst>
              <a:ext uri="{FF2B5EF4-FFF2-40B4-BE49-F238E27FC236}">
                <a16:creationId xmlns:a16="http://schemas.microsoft.com/office/drawing/2014/main" id="{4885904A-9125-45CA-968C-91CEF007F680}"/>
              </a:ext>
            </a:extLst>
          </p:cNvPr>
          <p:cNvSpPr/>
          <p:nvPr>
            <p:custDataLst>
              <p:tags r:id="rId2"/>
            </p:custDataLst>
          </p:nvPr>
        </p:nvSpPr>
        <p:spPr>
          <a:xfrm>
            <a:off x="6373260" y="2547937"/>
            <a:ext cx="927100" cy="9271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vi-VN" altLang="zh-CN" sz="1600" dirty="0">
                <a:solidFill>
                  <a:srgbClr val="FFFFFF"/>
                </a:solidFill>
              </a:rPr>
              <a:t>01</a:t>
            </a:r>
            <a:endParaRPr lang="zh-CN" altLang="en-US" sz="1600" dirty="0">
              <a:solidFill>
                <a:srgbClr val="FFFFFF"/>
              </a:solidFill>
            </a:endParaRPr>
          </a:p>
        </p:txBody>
      </p:sp>
      <p:sp>
        <p:nvSpPr>
          <p:cNvPr id="18" name="MH_SubTitle_3">
            <a:extLst>
              <a:ext uri="{FF2B5EF4-FFF2-40B4-BE49-F238E27FC236}">
                <a16:creationId xmlns:a16="http://schemas.microsoft.com/office/drawing/2014/main" id="{4CB2EEAC-D044-4225-AE3A-014C10022C78}"/>
              </a:ext>
            </a:extLst>
          </p:cNvPr>
          <p:cNvSpPr/>
          <p:nvPr>
            <p:custDataLst>
              <p:tags r:id="rId3"/>
            </p:custDataLst>
          </p:nvPr>
        </p:nvSpPr>
        <p:spPr>
          <a:xfrm>
            <a:off x="6533358" y="3895901"/>
            <a:ext cx="927100" cy="92710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vi-VN" altLang="zh-CN" sz="1600" dirty="0">
                <a:solidFill>
                  <a:srgbClr val="FFFFFF"/>
                </a:solidFill>
              </a:rPr>
              <a:t>02</a:t>
            </a:r>
            <a:endParaRPr lang="zh-CN" altLang="en-US" sz="1600" dirty="0">
              <a:solidFill>
                <a:srgbClr val="FFFFFF"/>
              </a:solidFill>
            </a:endParaRPr>
          </a:p>
        </p:txBody>
      </p:sp>
      <p:sp>
        <p:nvSpPr>
          <p:cNvPr id="20" name="MH_SubTitle_5">
            <a:extLst>
              <a:ext uri="{FF2B5EF4-FFF2-40B4-BE49-F238E27FC236}">
                <a16:creationId xmlns:a16="http://schemas.microsoft.com/office/drawing/2014/main" id="{D0CC5BF7-F638-481C-B862-42026ACAA617}"/>
              </a:ext>
            </a:extLst>
          </p:cNvPr>
          <p:cNvSpPr/>
          <p:nvPr>
            <p:custDataLst>
              <p:tags r:id="rId4"/>
            </p:custDataLst>
          </p:nvPr>
        </p:nvSpPr>
        <p:spPr>
          <a:xfrm>
            <a:off x="4871942" y="3991579"/>
            <a:ext cx="928688" cy="9271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vi-VN" altLang="zh-CN" sz="1600" dirty="0">
                <a:solidFill>
                  <a:srgbClr val="FFFFFF"/>
                </a:solidFill>
              </a:rPr>
              <a:t>04</a:t>
            </a:r>
            <a:endParaRPr lang="zh-CN" altLang="en-US" sz="1600" dirty="0">
              <a:solidFill>
                <a:srgbClr val="FFFFFF"/>
              </a:solidFill>
            </a:endParaRPr>
          </a:p>
        </p:txBody>
      </p:sp>
      <p:sp>
        <p:nvSpPr>
          <p:cNvPr id="22" name="MH_SubTitle_6">
            <a:extLst>
              <a:ext uri="{FF2B5EF4-FFF2-40B4-BE49-F238E27FC236}">
                <a16:creationId xmlns:a16="http://schemas.microsoft.com/office/drawing/2014/main" id="{7912FDE8-158D-4A44-80C0-6AE4D2B685E9}"/>
              </a:ext>
            </a:extLst>
          </p:cNvPr>
          <p:cNvSpPr/>
          <p:nvPr>
            <p:custDataLst>
              <p:tags r:id="rId5"/>
            </p:custDataLst>
          </p:nvPr>
        </p:nvSpPr>
        <p:spPr>
          <a:xfrm>
            <a:off x="4932450" y="2528269"/>
            <a:ext cx="928688" cy="92710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vi-VN" altLang="zh-CN" sz="1600" dirty="0">
                <a:solidFill>
                  <a:srgbClr val="FFFFFF"/>
                </a:solidFill>
              </a:rPr>
              <a:t>03</a:t>
            </a:r>
            <a:endParaRPr lang="zh-CN" altLang="en-US" sz="1600" dirty="0">
              <a:solidFill>
                <a:srgbClr val="FFFFFF"/>
              </a:solidFill>
            </a:endParaRPr>
          </a:p>
        </p:txBody>
      </p:sp>
      <p:sp>
        <p:nvSpPr>
          <p:cNvPr id="8" name="MH_Other_1">
            <a:extLst>
              <a:ext uri="{FF2B5EF4-FFF2-40B4-BE49-F238E27FC236}">
                <a16:creationId xmlns:a16="http://schemas.microsoft.com/office/drawing/2014/main" id="{3831FA43-9070-4528-A56D-C227351D67AF}"/>
              </a:ext>
            </a:extLst>
          </p:cNvPr>
          <p:cNvSpPr/>
          <p:nvPr>
            <p:custDataLst>
              <p:tags r:id="rId6"/>
            </p:custDataLst>
          </p:nvPr>
        </p:nvSpPr>
        <p:spPr>
          <a:xfrm>
            <a:off x="5345906" y="3040063"/>
            <a:ext cx="1492250" cy="1492250"/>
          </a:xfrm>
          <a:prstGeom prst="ellipse">
            <a:avLst/>
          </a:prstGeom>
          <a:solidFill>
            <a:srgbClr val="FFFFFF"/>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FFFFFF"/>
              </a:solidFill>
            </a:endParaRPr>
          </a:p>
        </p:txBody>
      </p:sp>
      <p:grpSp>
        <p:nvGrpSpPr>
          <p:cNvPr id="21" name="组合 20">
            <a:extLst>
              <a:ext uri="{FF2B5EF4-FFF2-40B4-BE49-F238E27FC236}">
                <a16:creationId xmlns:a16="http://schemas.microsoft.com/office/drawing/2014/main" id="{D2C512D9-91C5-430A-9F10-7BC44657D881}"/>
              </a:ext>
            </a:extLst>
          </p:cNvPr>
          <p:cNvGrpSpPr/>
          <p:nvPr/>
        </p:nvGrpSpPr>
        <p:grpSpPr>
          <a:xfrm>
            <a:off x="3603032" y="281415"/>
            <a:ext cx="5119030" cy="896477"/>
            <a:chOff x="3603433" y="281415"/>
            <a:chExt cx="4985156" cy="896477"/>
          </a:xfrm>
        </p:grpSpPr>
        <p:sp>
          <p:nvSpPr>
            <p:cNvPr id="23" name="Freeform 145">
              <a:extLst>
                <a:ext uri="{FF2B5EF4-FFF2-40B4-BE49-F238E27FC236}">
                  <a16:creationId xmlns:a16="http://schemas.microsoft.com/office/drawing/2014/main" id="{3F90141E-F0D5-403E-B631-F5611FE54E12}"/>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 name="文本框 23">
              <a:extLst>
                <a:ext uri="{FF2B5EF4-FFF2-40B4-BE49-F238E27FC236}">
                  <a16:creationId xmlns:a16="http://schemas.microsoft.com/office/drawing/2014/main" id="{D04C6455-824A-4FF6-8BE4-77A01DCB3680}"/>
                </a:ext>
              </a:extLst>
            </p:cNvPr>
            <p:cNvSpPr txBox="1"/>
            <p:nvPr/>
          </p:nvSpPr>
          <p:spPr>
            <a:xfrm>
              <a:off x="3603433" y="369588"/>
              <a:ext cx="4985156" cy="707886"/>
            </a:xfrm>
            <a:prstGeom prst="rect">
              <a:avLst/>
            </a:prstGeom>
            <a:noFill/>
          </p:spPr>
          <p:txBody>
            <a:bodyPr wrap="none" rtlCol="0">
              <a:spAutoFit/>
            </a:bodyPr>
            <a:lstStyle/>
            <a:p>
              <a:pPr algn="ctr"/>
              <a:r>
                <a:rPr lang="vi-VN" altLang="zh-CN" sz="40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MỤC TIÊU BÀI HỌC</a:t>
              </a:r>
              <a:endParaRPr lang="zh-CN" altLang="en-US" sz="40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6" name="矩形 25">
            <a:extLst>
              <a:ext uri="{FF2B5EF4-FFF2-40B4-BE49-F238E27FC236}">
                <a16:creationId xmlns:a16="http://schemas.microsoft.com/office/drawing/2014/main" id="{2A663CF3-A0C9-4933-AD8F-DB6EFBF3BB15}"/>
              </a:ext>
            </a:extLst>
          </p:cNvPr>
          <p:cNvSpPr/>
          <p:nvPr/>
        </p:nvSpPr>
        <p:spPr>
          <a:xfrm>
            <a:off x="7555429" y="1592781"/>
            <a:ext cx="3327636" cy="1383264"/>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Thiết lập được hình trải </a:t>
            </a:r>
            <a:r>
              <a:rPr lang="vi-VN" altLang="zh-CN" sz="2400" dirty="0" err="1">
                <a:solidFill>
                  <a:schemeClr val="tx1">
                    <a:lumMod val="65000"/>
                    <a:lumOff val="35000"/>
                  </a:schemeClr>
                </a:solidFill>
                <a:latin typeface="Times New Roman" panose="02020603050405020304" pitchFamily="18" charset="0"/>
                <a:cs typeface="Times New Roman" panose="02020603050405020304" pitchFamily="18" charset="0"/>
              </a:rPr>
              <a:t>phẳng</a:t>
            </a: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 của một hình lăng trụ đứng tam giác.</a:t>
            </a:r>
            <a:endParaRPr lang="zh-CN" altLang="en-US" sz="2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5DF4CC07-C9C3-4949-B9A9-F29C2804B06D}"/>
              </a:ext>
            </a:extLst>
          </p:cNvPr>
          <p:cNvSpPr/>
          <p:nvPr/>
        </p:nvSpPr>
        <p:spPr>
          <a:xfrm>
            <a:off x="7714456" y="3667819"/>
            <a:ext cx="3327636" cy="1383264"/>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Nhận ra được tính không duy nhất của khai triển </a:t>
            </a:r>
            <a:r>
              <a:rPr lang="vi-VN" altLang="zh-CN" sz="2400" dirty="0" err="1">
                <a:solidFill>
                  <a:schemeClr val="tx1">
                    <a:lumMod val="65000"/>
                    <a:lumOff val="35000"/>
                  </a:schemeClr>
                </a:solidFill>
                <a:latin typeface="Times New Roman" panose="02020603050405020304" pitchFamily="18" charset="0"/>
                <a:cs typeface="Times New Roman" panose="02020603050405020304" pitchFamily="18" charset="0"/>
              </a:rPr>
              <a:t>phẳng</a:t>
            </a:r>
            <a:endParaRPr lang="zh-CN" altLang="en-US" sz="2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35" name="矩形 34">
            <a:extLst>
              <a:ext uri="{FF2B5EF4-FFF2-40B4-BE49-F238E27FC236}">
                <a16:creationId xmlns:a16="http://schemas.microsoft.com/office/drawing/2014/main" id="{ACE3CB74-BA8E-4C75-B3E4-CE869FCE1339}"/>
              </a:ext>
            </a:extLst>
          </p:cNvPr>
          <p:cNvSpPr/>
          <p:nvPr/>
        </p:nvSpPr>
        <p:spPr>
          <a:xfrm>
            <a:off x="1402320" y="1877919"/>
            <a:ext cx="3327636" cy="940066"/>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Tạo lập được hình lăng trụ tam giác</a:t>
            </a:r>
            <a:endParaRPr lang="zh-CN" altLang="en-US" sz="2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38" name="矩形 37">
            <a:extLst>
              <a:ext uri="{FF2B5EF4-FFF2-40B4-BE49-F238E27FC236}">
                <a16:creationId xmlns:a16="http://schemas.microsoft.com/office/drawing/2014/main" id="{02C1F3AF-CE08-4AE9-AC70-0CB94EB8E668}"/>
              </a:ext>
            </a:extLst>
          </p:cNvPr>
          <p:cNvSpPr/>
          <p:nvPr/>
        </p:nvSpPr>
        <p:spPr>
          <a:xfrm>
            <a:off x="1140943" y="3618431"/>
            <a:ext cx="3327636" cy="1383264"/>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Vận dụng được cách làm giảm ma sát để đóng mở hộp bút với dây rút.</a:t>
            </a:r>
            <a:endParaRPr lang="zh-CN" altLang="en-US" sz="2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14" name="图片占位符 13">
            <a:extLst>
              <a:ext uri="{FF2B5EF4-FFF2-40B4-BE49-F238E27FC236}">
                <a16:creationId xmlns:a16="http://schemas.microsoft.com/office/drawing/2014/main" id="{5EA4E6EB-2EED-4BB0-AE80-8A729999D405}"/>
              </a:ext>
            </a:extLst>
          </p:cNvPr>
          <p:cNvPicPr>
            <a:picLocks noGrp="1" noChangeAspect="1"/>
          </p:cNvPicPr>
          <p:nvPr>
            <p:ph type="pic" sz="quarter" idx="10"/>
          </p:nvPr>
        </p:nvPicPr>
        <p:blipFill>
          <a:blip r:embed="rId9" cstate="print">
            <a:extLst>
              <a:ext uri="{28A0092B-C50C-407E-A947-70E740481C1C}">
                <a14:useLocalDpi xmlns:a14="http://schemas.microsoft.com/office/drawing/2010/main" val="0"/>
              </a:ext>
            </a:extLst>
          </a:blip>
          <a:srcRect l="10000" r="10000"/>
          <a:stretch>
            <a:fillRect/>
          </a:stretch>
        </p:blipFill>
        <p:spPr/>
      </p:pic>
    </p:spTree>
    <p:custDataLst>
      <p:tags r:id="rId1"/>
    </p:custDataLst>
    <p:extLst>
      <p:ext uri="{BB962C8B-B14F-4D97-AF65-F5344CB8AC3E}">
        <p14:creationId xmlns:p14="http://schemas.microsoft.com/office/powerpoint/2010/main" val="269918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528" fill="hold" grpId="0" nodeType="withEffect">
                                  <p:stCondLst>
                                    <p:cond delay="25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fltVal val="0.5"/>
                                          </p:val>
                                        </p:tav>
                                        <p:tav tm="100000">
                                          <p:val>
                                            <p:strVal val="#ppt_x"/>
                                          </p:val>
                                        </p:tav>
                                      </p:tavLst>
                                    </p:anim>
                                    <p:anim calcmode="lin" valueType="num">
                                      <p:cBhvr>
                                        <p:cTn id="21" dur="500" fill="hold"/>
                                        <p:tgtEl>
                                          <p:spTgt spid="15"/>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5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fltVal val="0.5"/>
                                          </p:val>
                                        </p:tav>
                                        <p:tav tm="100000">
                                          <p:val>
                                            <p:strVal val="#ppt_x"/>
                                          </p:val>
                                        </p:tav>
                                      </p:tavLst>
                                    </p:anim>
                                    <p:anim calcmode="lin" valueType="num">
                                      <p:cBhvr>
                                        <p:cTn id="28" dur="500" fill="hold"/>
                                        <p:tgtEl>
                                          <p:spTgt spid="18"/>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10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fltVal val="0.5"/>
                                          </p:val>
                                        </p:tav>
                                        <p:tav tm="100000">
                                          <p:val>
                                            <p:strVal val="#ppt_x"/>
                                          </p:val>
                                        </p:tav>
                                      </p:tavLst>
                                    </p:anim>
                                    <p:anim calcmode="lin" valueType="num">
                                      <p:cBhvr>
                                        <p:cTn id="35" dur="500" fill="hold"/>
                                        <p:tgtEl>
                                          <p:spTgt spid="20"/>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125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anim calcmode="lin" valueType="num">
                                      <p:cBhvr>
                                        <p:cTn id="41" dur="500" fill="hold"/>
                                        <p:tgtEl>
                                          <p:spTgt spid="22"/>
                                        </p:tgtEl>
                                        <p:attrNameLst>
                                          <p:attrName>ppt_x</p:attrName>
                                        </p:attrNameLst>
                                      </p:cBhvr>
                                      <p:tavLst>
                                        <p:tav tm="0">
                                          <p:val>
                                            <p:fltVal val="0.5"/>
                                          </p:val>
                                        </p:tav>
                                        <p:tav tm="100000">
                                          <p:val>
                                            <p:strVal val="#ppt_x"/>
                                          </p:val>
                                        </p:tav>
                                      </p:tavLst>
                                    </p:anim>
                                    <p:anim calcmode="lin" valueType="num">
                                      <p:cBhvr>
                                        <p:cTn id="42" dur="500" fill="hold"/>
                                        <p:tgtEl>
                                          <p:spTgt spid="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0" grpId="0" animBg="1"/>
      <p:bldP spid="22"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 name="组合 54">
            <a:extLst>
              <a:ext uri="{FF2B5EF4-FFF2-40B4-BE49-F238E27FC236}">
                <a16:creationId xmlns:a16="http://schemas.microsoft.com/office/drawing/2014/main" id="{F9F343A3-2324-4F69-9E81-05D051EAD860}"/>
              </a:ext>
            </a:extLst>
          </p:cNvPr>
          <p:cNvGrpSpPr/>
          <p:nvPr/>
        </p:nvGrpSpPr>
        <p:grpSpPr>
          <a:xfrm>
            <a:off x="896830" y="281415"/>
            <a:ext cx="10398360" cy="896477"/>
            <a:chOff x="896830" y="281415"/>
            <a:chExt cx="10398360" cy="896477"/>
          </a:xfrm>
        </p:grpSpPr>
        <p:sp>
          <p:nvSpPr>
            <p:cNvPr id="56" name="Freeform 145">
              <a:extLst>
                <a:ext uri="{FF2B5EF4-FFF2-40B4-BE49-F238E27FC236}">
                  <a16:creationId xmlns:a16="http://schemas.microsoft.com/office/drawing/2014/main" id="{D258F0FA-A6CF-4E81-85C7-FCF7DBD3D9EE}"/>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7" name="文本框 56">
              <a:extLst>
                <a:ext uri="{FF2B5EF4-FFF2-40B4-BE49-F238E27FC236}">
                  <a16:creationId xmlns:a16="http://schemas.microsoft.com/office/drawing/2014/main" id="{6CB59D3F-7979-4DD3-8292-708995875569}"/>
                </a:ext>
              </a:extLst>
            </p:cNvPr>
            <p:cNvSpPr txBox="1"/>
            <p:nvPr/>
          </p:nvSpPr>
          <p:spPr>
            <a:xfrm>
              <a:off x="896830" y="369588"/>
              <a:ext cx="10398360" cy="707886"/>
            </a:xfrm>
            <a:prstGeom prst="rect">
              <a:avLst/>
            </a:prstGeom>
            <a:noFill/>
          </p:spPr>
          <p:txBody>
            <a:bodyPr wrap="none" rtlCol="0">
              <a:spAutoFit/>
            </a:bodyPr>
            <a:lstStyle/>
            <a:p>
              <a:pPr algn="ctr"/>
              <a:r>
                <a:rPr lang="vi-VN" altLang="zh-CN" sz="4000" b="1" dirty="0">
                  <a:latin typeface="Times New Roman" panose="02020603050405020304" pitchFamily="18" charset="0"/>
                  <a:ea typeface="汉仪喵魂体W" panose="00020600040101010101" pitchFamily="18" charset="-122"/>
                  <a:cs typeface="Times New Roman" panose="02020603050405020304" pitchFamily="18" charset="0"/>
                </a:rPr>
                <a:t>VỊ TRÍ BÀI HỌC TRONG CHƯƠNG TRÌNH</a:t>
              </a:r>
              <a:endParaRPr lang="zh-CN" altLang="en-US" sz="40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2" name="组合 1">
            <a:extLst>
              <a:ext uri="{FF2B5EF4-FFF2-40B4-BE49-F238E27FC236}">
                <a16:creationId xmlns:a16="http://schemas.microsoft.com/office/drawing/2014/main" id="{313B62F4-3F7C-427C-AE8F-C1EF4716AECB}"/>
              </a:ext>
            </a:extLst>
          </p:cNvPr>
          <p:cNvGrpSpPr/>
          <p:nvPr/>
        </p:nvGrpSpPr>
        <p:grpSpPr>
          <a:xfrm>
            <a:off x="2027239" y="2133600"/>
            <a:ext cx="1650999" cy="3678238"/>
            <a:chOff x="2027239" y="2133600"/>
            <a:chExt cx="1360487" cy="3678238"/>
          </a:xfrm>
        </p:grpSpPr>
        <p:sp>
          <p:nvSpPr>
            <p:cNvPr id="71" name="MH_Other_1">
              <a:extLst>
                <a:ext uri="{FF2B5EF4-FFF2-40B4-BE49-F238E27FC236}">
                  <a16:creationId xmlns:a16="http://schemas.microsoft.com/office/drawing/2014/main" id="{F389F357-420D-421F-9C77-3976BE76EF1D}"/>
                </a:ext>
              </a:extLst>
            </p:cNvPr>
            <p:cNvSpPr/>
            <p:nvPr>
              <p:custDataLst>
                <p:tags r:id="rId26"/>
              </p:custDataLst>
            </p:nvPr>
          </p:nvSpPr>
          <p:spPr>
            <a:xfrm>
              <a:off x="2536825" y="2133600"/>
              <a:ext cx="704850" cy="706438"/>
            </a:xfrm>
            <a:prstGeom prst="ellipse">
              <a:avLst/>
            </a:prstGeom>
            <a:solidFill>
              <a:sysClr val="window" lastClr="FFFFFF">
                <a:lumMod val="85000"/>
              </a:sysClr>
            </a:solidFill>
            <a:ln w="12700" cap="flat" cmpd="sng" algn="ctr">
              <a:noFill/>
              <a:prstDash val="solid"/>
              <a:miter lim="800000"/>
            </a:ln>
            <a:effectLst>
              <a:outerShdw blurRad="50800" dist="25400" dir="5400000" algn="t" rotWithShape="0">
                <a:prstClr val="black">
                  <a:alpha val="40000"/>
                </a:prstClr>
              </a:outerShdw>
            </a:effectLst>
          </p:spPr>
          <p:txBody>
            <a:bodyPr lIns="68580" tIns="34290" rIns="68580" bIns="34290" anchor="ctr"/>
            <a:lstStyle/>
            <a:p>
              <a:pPr algn="ctr">
                <a:defRPr/>
              </a:pPr>
              <a:endParaRPr lang="zh-CN" altLang="en-US" sz="1350" kern="0">
                <a:solidFill>
                  <a:srgbClr val="FFFFFF"/>
                </a:solidFill>
              </a:endParaRPr>
            </a:p>
          </p:txBody>
        </p:sp>
        <p:sp>
          <p:nvSpPr>
            <p:cNvPr id="54" name="MH_SubTitle_1">
              <a:extLst>
                <a:ext uri="{FF2B5EF4-FFF2-40B4-BE49-F238E27FC236}">
                  <a16:creationId xmlns:a16="http://schemas.microsoft.com/office/drawing/2014/main" id="{7CC2F240-991A-4649-B600-0380859535AF}"/>
                </a:ext>
              </a:extLst>
            </p:cNvPr>
            <p:cNvSpPr/>
            <p:nvPr>
              <p:custDataLst>
                <p:tags r:id="rId27"/>
              </p:custDataLst>
            </p:nvPr>
          </p:nvSpPr>
          <p:spPr>
            <a:xfrm>
              <a:off x="2027239" y="3151188"/>
              <a:ext cx="1360487" cy="2660650"/>
            </a:xfrm>
            <a:custGeom>
              <a:avLst/>
              <a:gdLst>
                <a:gd name="connsiteX0" fmla="*/ 771513 w 1543025"/>
                <a:gd name="connsiteY0" fmla="*/ 280548 h 3015913"/>
                <a:gd name="connsiteX1" fmla="*/ 640638 w 1543025"/>
                <a:gd name="connsiteY1" fmla="*/ 411423 h 3015913"/>
                <a:gd name="connsiteX2" fmla="*/ 771513 w 1543025"/>
                <a:gd name="connsiteY2" fmla="*/ 542298 h 3015913"/>
                <a:gd name="connsiteX3" fmla="*/ 902388 w 1543025"/>
                <a:gd name="connsiteY3" fmla="*/ 411423 h 3015913"/>
                <a:gd name="connsiteX4" fmla="*/ 771513 w 1543025"/>
                <a:gd name="connsiteY4" fmla="*/ 280548 h 3015913"/>
                <a:gd name="connsiteX5" fmla="*/ 771513 w 1543025"/>
                <a:gd name="connsiteY5" fmla="*/ 0 h 3015913"/>
                <a:gd name="connsiteX6" fmla="*/ 1543025 w 1543025"/>
                <a:gd name="connsiteY6" fmla="*/ 481223 h 3015913"/>
                <a:gd name="connsiteX7" fmla="*/ 1543025 w 1543025"/>
                <a:gd name="connsiteY7" fmla="*/ 3015913 h 3015913"/>
                <a:gd name="connsiteX8" fmla="*/ 0 w 1543025"/>
                <a:gd name="connsiteY8" fmla="*/ 3015913 h 3015913"/>
                <a:gd name="connsiteX9" fmla="*/ 0 w 1543025"/>
                <a:gd name="connsiteY9" fmla="*/ 481223 h 30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25" h="3015913">
                  <a:moveTo>
                    <a:pt x="771513" y="280548"/>
                  </a:moveTo>
                  <a:cubicBezTo>
                    <a:pt x="699233" y="280548"/>
                    <a:pt x="640638" y="339143"/>
                    <a:pt x="640638" y="411423"/>
                  </a:cubicBezTo>
                  <a:cubicBezTo>
                    <a:pt x="640638" y="483703"/>
                    <a:pt x="699233" y="542298"/>
                    <a:pt x="771513" y="542298"/>
                  </a:cubicBezTo>
                  <a:cubicBezTo>
                    <a:pt x="843793" y="542298"/>
                    <a:pt x="902388" y="483703"/>
                    <a:pt x="902388" y="411423"/>
                  </a:cubicBezTo>
                  <a:cubicBezTo>
                    <a:pt x="902388" y="339143"/>
                    <a:pt x="843793" y="280548"/>
                    <a:pt x="771513" y="280548"/>
                  </a:cubicBezTo>
                  <a:close/>
                  <a:moveTo>
                    <a:pt x="771513" y="0"/>
                  </a:moveTo>
                  <a:lnTo>
                    <a:pt x="1543025" y="481223"/>
                  </a:lnTo>
                  <a:lnTo>
                    <a:pt x="1543025" y="3015913"/>
                  </a:lnTo>
                  <a:lnTo>
                    <a:pt x="0" y="3015913"/>
                  </a:lnTo>
                  <a:lnTo>
                    <a:pt x="0" y="4812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rIns="68580" bIns="972000" anchor="ctr">
              <a:normAutofit/>
            </a:bodyPr>
            <a:lstStyle/>
            <a:p>
              <a:pPr algn="ctr">
                <a:defRPr/>
              </a:pPr>
              <a:endParaRPr lang="zh-CN" altLang="en-US" sz="2400" dirty="0">
                <a:solidFill>
                  <a:srgbClr val="FFFFFF"/>
                </a:solidFill>
              </a:endParaRPr>
            </a:p>
          </p:txBody>
        </p:sp>
        <p:sp>
          <p:nvSpPr>
            <p:cNvPr id="8" name="MH_Other_6">
              <a:extLst>
                <a:ext uri="{FF2B5EF4-FFF2-40B4-BE49-F238E27FC236}">
                  <a16:creationId xmlns:a16="http://schemas.microsoft.com/office/drawing/2014/main" id="{34119300-AFF3-468C-8499-F31D0D477F25}"/>
                </a:ext>
              </a:extLst>
            </p:cNvPr>
            <p:cNvSpPr/>
            <p:nvPr>
              <p:custDataLst>
                <p:tags r:id="rId28"/>
              </p:custDataLst>
            </p:nvPr>
          </p:nvSpPr>
          <p:spPr>
            <a:xfrm>
              <a:off x="2027239" y="5378450"/>
              <a:ext cx="1360487" cy="4333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cxnSp>
          <p:nvCxnSpPr>
            <p:cNvPr id="10" name="MH_Other_7">
              <a:extLst>
                <a:ext uri="{FF2B5EF4-FFF2-40B4-BE49-F238E27FC236}">
                  <a16:creationId xmlns:a16="http://schemas.microsoft.com/office/drawing/2014/main" id="{918BF3E2-A722-4E62-BEA5-BA9FF8C954EA}"/>
                </a:ext>
              </a:extLst>
            </p:cNvPr>
            <p:cNvCxnSpPr/>
            <p:nvPr>
              <p:custDataLst>
                <p:tags r:id="rId29"/>
              </p:custDataLst>
            </p:nvPr>
          </p:nvCxnSpPr>
          <p:spPr>
            <a:xfrm>
              <a:off x="2027239" y="5378450"/>
              <a:ext cx="1360487"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MH_Other_9">
              <a:extLst>
                <a:ext uri="{FF2B5EF4-FFF2-40B4-BE49-F238E27FC236}">
                  <a16:creationId xmlns:a16="http://schemas.microsoft.com/office/drawing/2014/main" id="{01A4D181-9E9B-49F2-845D-C1D26638B8B5}"/>
                </a:ext>
              </a:extLst>
            </p:cNvPr>
            <p:cNvSpPr/>
            <p:nvPr>
              <p:custDataLst>
                <p:tags r:id="rId30"/>
              </p:custDataLst>
            </p:nvPr>
          </p:nvSpPr>
          <p:spPr>
            <a:xfrm>
              <a:off x="2619376" y="2451101"/>
              <a:ext cx="365125" cy="1076325"/>
            </a:xfrm>
            <a:custGeom>
              <a:avLst/>
              <a:gdLst>
                <a:gd name="connsiteX0" fmla="*/ 99809 w 763548"/>
                <a:gd name="connsiteY0" fmla="*/ 959606 h 959606"/>
                <a:gd name="connsiteX1" fmla="*/ 54089 w 763548"/>
                <a:gd name="connsiteY1" fmla="*/ 60446 h 959606"/>
                <a:gd name="connsiteX2" fmla="*/ 755129 w 763548"/>
                <a:gd name="connsiteY2" fmla="*/ 167126 h 959606"/>
                <a:gd name="connsiteX3" fmla="*/ 465569 w 763548"/>
                <a:gd name="connsiteY3" fmla="*/ 852926 h 959606"/>
                <a:gd name="connsiteX0" fmla="*/ 99809 w 763548"/>
                <a:gd name="connsiteY0" fmla="*/ 1041447 h 1041447"/>
                <a:gd name="connsiteX1" fmla="*/ 54089 w 763548"/>
                <a:gd name="connsiteY1" fmla="*/ 66087 h 1041447"/>
                <a:gd name="connsiteX2" fmla="*/ 755129 w 763548"/>
                <a:gd name="connsiteY2" fmla="*/ 172767 h 1041447"/>
                <a:gd name="connsiteX3" fmla="*/ 465569 w 763548"/>
                <a:gd name="connsiteY3" fmla="*/ 858567 h 1041447"/>
                <a:gd name="connsiteX0" fmla="*/ 87445 w 589165"/>
                <a:gd name="connsiteY0" fmla="*/ 1265428 h 1265428"/>
                <a:gd name="connsiteX1" fmla="*/ 41725 w 589165"/>
                <a:gd name="connsiteY1" fmla="*/ 290068 h 1265428"/>
                <a:gd name="connsiteX2" fmla="*/ 575125 w 589165"/>
                <a:gd name="connsiteY2" fmla="*/ 46228 h 1265428"/>
                <a:gd name="connsiteX3" fmla="*/ 453205 w 589165"/>
                <a:gd name="connsiteY3" fmla="*/ 1082548 h 1265428"/>
                <a:gd name="connsiteX0" fmla="*/ 23351 w 516465"/>
                <a:gd name="connsiteY0" fmla="*/ 1265428 h 1265428"/>
                <a:gd name="connsiteX1" fmla="*/ 160511 w 516465"/>
                <a:gd name="connsiteY1" fmla="*/ 290068 h 1265428"/>
                <a:gd name="connsiteX2" fmla="*/ 511031 w 516465"/>
                <a:gd name="connsiteY2" fmla="*/ 46228 h 1265428"/>
                <a:gd name="connsiteX3" fmla="*/ 389111 w 516465"/>
                <a:gd name="connsiteY3" fmla="*/ 1082548 h 1265428"/>
                <a:gd name="connsiteX0" fmla="*/ 46185 w 544047"/>
                <a:gd name="connsiteY0" fmla="*/ 1265428 h 1265428"/>
                <a:gd name="connsiteX1" fmla="*/ 76665 w 544047"/>
                <a:gd name="connsiteY1" fmla="*/ 290068 h 1265428"/>
                <a:gd name="connsiteX2" fmla="*/ 533865 w 544047"/>
                <a:gd name="connsiteY2" fmla="*/ 46228 h 1265428"/>
                <a:gd name="connsiteX3" fmla="*/ 411945 w 544047"/>
                <a:gd name="connsiteY3" fmla="*/ 1082548 h 1265428"/>
                <a:gd name="connsiteX0" fmla="*/ 110427 w 608289"/>
                <a:gd name="connsiteY0" fmla="*/ 1265428 h 1265428"/>
                <a:gd name="connsiteX1" fmla="*/ 140907 w 608289"/>
                <a:gd name="connsiteY1" fmla="*/ 290068 h 1265428"/>
                <a:gd name="connsiteX2" fmla="*/ 598107 w 608289"/>
                <a:gd name="connsiteY2" fmla="*/ 46228 h 1265428"/>
                <a:gd name="connsiteX3" fmla="*/ 476187 w 608289"/>
                <a:gd name="connsiteY3" fmla="*/ 1082548 h 1265428"/>
                <a:gd name="connsiteX0" fmla="*/ 48521 w 590413"/>
                <a:gd name="connsiteY0" fmla="*/ 1103198 h 1103198"/>
                <a:gd name="connsiteX1" fmla="*/ 79001 w 590413"/>
                <a:gd name="connsiteY1" fmla="*/ 127838 h 1103198"/>
                <a:gd name="connsiteX2" fmla="*/ 581921 w 590413"/>
                <a:gd name="connsiteY2" fmla="*/ 97358 h 1103198"/>
                <a:gd name="connsiteX3" fmla="*/ 414281 w 590413"/>
                <a:gd name="connsiteY3" fmla="*/ 920318 h 1103198"/>
                <a:gd name="connsiteX0" fmla="*/ 48521 w 590894"/>
                <a:gd name="connsiteY0" fmla="*/ 1225803 h 1225803"/>
                <a:gd name="connsiteX1" fmla="*/ 79001 w 590894"/>
                <a:gd name="connsiteY1" fmla="*/ 250443 h 1225803"/>
                <a:gd name="connsiteX2" fmla="*/ 581921 w 590894"/>
                <a:gd name="connsiteY2" fmla="*/ 219963 h 1225803"/>
                <a:gd name="connsiteX3" fmla="*/ 414281 w 590894"/>
                <a:gd name="connsiteY3" fmla="*/ 1042923 h 1225803"/>
                <a:gd name="connsiteX0" fmla="*/ 26321 w 675662"/>
                <a:gd name="connsiteY0" fmla="*/ 1257677 h 1257677"/>
                <a:gd name="connsiteX1" fmla="*/ 163481 w 675662"/>
                <a:gd name="connsiteY1" fmla="*/ 251837 h 1257677"/>
                <a:gd name="connsiteX2" fmla="*/ 666401 w 675662"/>
                <a:gd name="connsiteY2" fmla="*/ 221357 h 1257677"/>
                <a:gd name="connsiteX3" fmla="*/ 498761 w 675662"/>
                <a:gd name="connsiteY3" fmla="*/ 1044317 h 1257677"/>
                <a:gd name="connsiteX0" fmla="*/ 43742 w 601395"/>
                <a:gd name="connsiteY0" fmla="*/ 1241740 h 1241740"/>
                <a:gd name="connsiteX1" fmla="*/ 89462 w 601395"/>
                <a:gd name="connsiteY1" fmla="*/ 251140 h 1241740"/>
                <a:gd name="connsiteX2" fmla="*/ 592382 w 601395"/>
                <a:gd name="connsiteY2" fmla="*/ 220660 h 1241740"/>
                <a:gd name="connsiteX3" fmla="*/ 424742 w 601395"/>
                <a:gd name="connsiteY3" fmla="*/ 1043620 h 1241740"/>
                <a:gd name="connsiteX0" fmla="*/ 43742 w 596005"/>
                <a:gd name="connsiteY0" fmla="*/ 1119350 h 1119350"/>
                <a:gd name="connsiteX1" fmla="*/ 89462 w 596005"/>
                <a:gd name="connsiteY1" fmla="*/ 128750 h 1119350"/>
                <a:gd name="connsiteX2" fmla="*/ 592382 w 596005"/>
                <a:gd name="connsiteY2" fmla="*/ 98270 h 1119350"/>
                <a:gd name="connsiteX3" fmla="*/ 333302 w 596005"/>
                <a:gd name="connsiteY3" fmla="*/ 921230 h 1119350"/>
                <a:gd name="connsiteX0" fmla="*/ 43742 w 597650"/>
                <a:gd name="connsiteY0" fmla="*/ 1119350 h 1119350"/>
                <a:gd name="connsiteX1" fmla="*/ 89462 w 597650"/>
                <a:gd name="connsiteY1" fmla="*/ 128750 h 1119350"/>
                <a:gd name="connsiteX2" fmla="*/ 592382 w 597650"/>
                <a:gd name="connsiteY2" fmla="*/ 98270 h 1119350"/>
                <a:gd name="connsiteX3" fmla="*/ 371402 w 597650"/>
                <a:gd name="connsiteY3" fmla="*/ 921230 h 1119350"/>
                <a:gd name="connsiteX0" fmla="*/ 43742 w 598661"/>
                <a:gd name="connsiteY0" fmla="*/ 1119967 h 1119967"/>
                <a:gd name="connsiteX1" fmla="*/ 89462 w 598661"/>
                <a:gd name="connsiteY1" fmla="*/ 129367 h 1119967"/>
                <a:gd name="connsiteX2" fmla="*/ 592382 w 598661"/>
                <a:gd name="connsiteY2" fmla="*/ 98887 h 1119967"/>
                <a:gd name="connsiteX3" fmla="*/ 390452 w 598661"/>
                <a:gd name="connsiteY3" fmla="*/ 931372 h 1119967"/>
                <a:gd name="connsiteX0" fmla="*/ 43742 w 599221"/>
                <a:gd name="connsiteY0" fmla="*/ 1116893 h 1116893"/>
                <a:gd name="connsiteX1" fmla="*/ 89462 w 599221"/>
                <a:gd name="connsiteY1" fmla="*/ 126293 h 1116893"/>
                <a:gd name="connsiteX2" fmla="*/ 592382 w 599221"/>
                <a:gd name="connsiteY2" fmla="*/ 95813 h 1116893"/>
                <a:gd name="connsiteX3" fmla="*/ 399977 w 599221"/>
                <a:gd name="connsiteY3" fmla="*/ 880673 h 1116893"/>
                <a:gd name="connsiteX0" fmla="*/ 43742 w 598661"/>
                <a:gd name="connsiteY0" fmla="*/ 1119349 h 1119349"/>
                <a:gd name="connsiteX1" fmla="*/ 89462 w 598661"/>
                <a:gd name="connsiteY1" fmla="*/ 128749 h 1119349"/>
                <a:gd name="connsiteX2" fmla="*/ 592382 w 598661"/>
                <a:gd name="connsiteY2" fmla="*/ 98269 h 1119349"/>
                <a:gd name="connsiteX3" fmla="*/ 390452 w 598661"/>
                <a:gd name="connsiteY3" fmla="*/ 921229 h 1119349"/>
                <a:gd name="connsiteX0" fmla="*/ 35221 w 396661"/>
                <a:gd name="connsiteY0" fmla="*/ 1119349 h 1119349"/>
                <a:gd name="connsiteX1" fmla="*/ 80941 w 396661"/>
                <a:gd name="connsiteY1" fmla="*/ 128749 h 1119349"/>
                <a:gd name="connsiteX2" fmla="*/ 376162 w 396661"/>
                <a:gd name="connsiteY2" fmla="*/ 98269 h 1119349"/>
                <a:gd name="connsiteX3" fmla="*/ 381931 w 396661"/>
                <a:gd name="connsiteY3" fmla="*/ 921229 h 1119349"/>
                <a:gd name="connsiteX0" fmla="*/ 151837 w 513277"/>
                <a:gd name="connsiteY0" fmla="*/ 1184144 h 1184144"/>
                <a:gd name="connsiteX1" fmla="*/ 197557 w 513277"/>
                <a:gd name="connsiteY1" fmla="*/ 193544 h 1184144"/>
                <a:gd name="connsiteX2" fmla="*/ 492778 w 513277"/>
                <a:gd name="connsiteY2" fmla="*/ 163064 h 1184144"/>
                <a:gd name="connsiteX3" fmla="*/ 498547 w 513277"/>
                <a:gd name="connsiteY3" fmla="*/ 986024 h 1184144"/>
                <a:gd name="connsiteX0" fmla="*/ 114125 w 475565"/>
                <a:gd name="connsiteY0" fmla="*/ 1184144 h 1184144"/>
                <a:gd name="connsiteX1" fmla="*/ 159845 w 475565"/>
                <a:gd name="connsiteY1" fmla="*/ 193544 h 1184144"/>
                <a:gd name="connsiteX2" fmla="*/ 455066 w 475565"/>
                <a:gd name="connsiteY2" fmla="*/ 163064 h 1184144"/>
                <a:gd name="connsiteX3" fmla="*/ 460835 w 475565"/>
                <a:gd name="connsiteY3" fmla="*/ 986024 h 1184144"/>
                <a:gd name="connsiteX0" fmla="*/ -1 w 361439"/>
                <a:gd name="connsiteY0" fmla="*/ 1090904 h 1090904"/>
                <a:gd name="connsiteX1" fmla="*/ 45719 w 361439"/>
                <a:gd name="connsiteY1" fmla="*/ 100304 h 1090904"/>
                <a:gd name="connsiteX2" fmla="*/ 340940 w 361439"/>
                <a:gd name="connsiteY2" fmla="*/ 69824 h 1090904"/>
                <a:gd name="connsiteX3" fmla="*/ 346709 w 361439"/>
                <a:gd name="connsiteY3" fmla="*/ 892784 h 1090904"/>
                <a:gd name="connsiteX0" fmla="*/ 0 w 346604"/>
                <a:gd name="connsiteY0" fmla="*/ 1135079 h 1135079"/>
                <a:gd name="connsiteX1" fmla="*/ 30884 w 346604"/>
                <a:gd name="connsiteY1" fmla="*/ 129643 h 1135079"/>
                <a:gd name="connsiteX2" fmla="*/ 326105 w 346604"/>
                <a:gd name="connsiteY2" fmla="*/ 99163 h 1135079"/>
                <a:gd name="connsiteX3" fmla="*/ 331874 w 346604"/>
                <a:gd name="connsiteY3" fmla="*/ 922123 h 1135079"/>
                <a:gd name="connsiteX0" fmla="*/ 0 w 391111"/>
                <a:gd name="connsiteY0" fmla="*/ 1166549 h 1166548"/>
                <a:gd name="connsiteX1" fmla="*/ 75391 w 391111"/>
                <a:gd name="connsiteY1" fmla="*/ 131441 h 1166548"/>
                <a:gd name="connsiteX2" fmla="*/ 370612 w 391111"/>
                <a:gd name="connsiteY2" fmla="*/ 100961 h 1166548"/>
                <a:gd name="connsiteX3" fmla="*/ 376381 w 391111"/>
                <a:gd name="connsiteY3" fmla="*/ 923921 h 1166548"/>
                <a:gd name="connsiteX0" fmla="*/ 0 w 391111"/>
                <a:gd name="connsiteY0" fmla="*/ 1154019 h 1154019"/>
                <a:gd name="connsiteX1" fmla="*/ 29319 w 391111"/>
                <a:gd name="connsiteY1" fmla="*/ 940484 h 1154019"/>
                <a:gd name="connsiteX2" fmla="*/ 75391 w 391111"/>
                <a:gd name="connsiteY2" fmla="*/ 118911 h 1154019"/>
                <a:gd name="connsiteX3" fmla="*/ 370612 w 391111"/>
                <a:gd name="connsiteY3" fmla="*/ 88431 h 1154019"/>
                <a:gd name="connsiteX4" fmla="*/ 376381 w 391111"/>
                <a:gd name="connsiteY4" fmla="*/ 911391 h 1154019"/>
                <a:gd name="connsiteX0" fmla="*/ 18086 w 409197"/>
                <a:gd name="connsiteY0" fmla="*/ 1155698 h 1155698"/>
                <a:gd name="connsiteX1" fmla="*/ 2899 w 409197"/>
                <a:gd name="connsiteY1" fmla="*/ 971834 h 1155698"/>
                <a:gd name="connsiteX2" fmla="*/ 93477 w 409197"/>
                <a:gd name="connsiteY2" fmla="*/ 120590 h 1155698"/>
                <a:gd name="connsiteX3" fmla="*/ 388698 w 409197"/>
                <a:gd name="connsiteY3" fmla="*/ 90110 h 1155698"/>
                <a:gd name="connsiteX4" fmla="*/ 394467 w 409197"/>
                <a:gd name="connsiteY4" fmla="*/ 913070 h 1155698"/>
                <a:gd name="connsiteX0" fmla="*/ 75711 w 407479"/>
                <a:gd name="connsiteY0" fmla="*/ 1111192 h 1111192"/>
                <a:gd name="connsiteX1" fmla="*/ 1181 w 407479"/>
                <a:gd name="connsiteY1" fmla="*/ 971834 h 1111192"/>
                <a:gd name="connsiteX2" fmla="*/ 91759 w 407479"/>
                <a:gd name="connsiteY2" fmla="*/ 120590 h 1111192"/>
                <a:gd name="connsiteX3" fmla="*/ 386980 w 407479"/>
                <a:gd name="connsiteY3" fmla="*/ 90110 h 1111192"/>
                <a:gd name="connsiteX4" fmla="*/ 392749 w 407479"/>
                <a:gd name="connsiteY4" fmla="*/ 913070 h 1111192"/>
                <a:gd name="connsiteX0" fmla="*/ 134613 w 407039"/>
                <a:gd name="connsiteY0" fmla="*/ 1111192 h 1111192"/>
                <a:gd name="connsiteX1" fmla="*/ 741 w 407039"/>
                <a:gd name="connsiteY1" fmla="*/ 971834 h 1111192"/>
                <a:gd name="connsiteX2" fmla="*/ 91319 w 407039"/>
                <a:gd name="connsiteY2" fmla="*/ 120590 h 1111192"/>
                <a:gd name="connsiteX3" fmla="*/ 386540 w 407039"/>
                <a:gd name="connsiteY3" fmla="*/ 90110 h 1111192"/>
                <a:gd name="connsiteX4" fmla="*/ 392309 w 407039"/>
                <a:gd name="connsiteY4" fmla="*/ 913070 h 1111192"/>
                <a:gd name="connsiteX0" fmla="*/ 208557 w 406805"/>
                <a:gd name="connsiteY0" fmla="*/ 1096356 h 1096356"/>
                <a:gd name="connsiteX1" fmla="*/ 507 w 406805"/>
                <a:gd name="connsiteY1" fmla="*/ 971834 h 1096356"/>
                <a:gd name="connsiteX2" fmla="*/ 91085 w 406805"/>
                <a:gd name="connsiteY2" fmla="*/ 120590 h 1096356"/>
                <a:gd name="connsiteX3" fmla="*/ 386306 w 406805"/>
                <a:gd name="connsiteY3" fmla="*/ 90110 h 1096356"/>
                <a:gd name="connsiteX4" fmla="*/ 392075 w 406805"/>
                <a:gd name="connsiteY4" fmla="*/ 913070 h 1096356"/>
                <a:gd name="connsiteX0" fmla="*/ 119854 w 407115"/>
                <a:gd name="connsiteY0" fmla="*/ 1126028 h 1126028"/>
                <a:gd name="connsiteX1" fmla="*/ 817 w 407115"/>
                <a:gd name="connsiteY1" fmla="*/ 971834 h 1126028"/>
                <a:gd name="connsiteX2" fmla="*/ 91395 w 407115"/>
                <a:gd name="connsiteY2" fmla="*/ 120590 h 1126028"/>
                <a:gd name="connsiteX3" fmla="*/ 386616 w 407115"/>
                <a:gd name="connsiteY3" fmla="*/ 90110 h 1126028"/>
                <a:gd name="connsiteX4" fmla="*/ 392385 w 407115"/>
                <a:gd name="connsiteY4" fmla="*/ 913070 h 1126028"/>
                <a:gd name="connsiteX0" fmla="*/ 178960 w 406878"/>
                <a:gd name="connsiteY0" fmla="*/ 1096356 h 1096356"/>
                <a:gd name="connsiteX1" fmla="*/ 580 w 406878"/>
                <a:gd name="connsiteY1" fmla="*/ 971834 h 1096356"/>
                <a:gd name="connsiteX2" fmla="*/ 91158 w 406878"/>
                <a:gd name="connsiteY2" fmla="*/ 120590 h 1096356"/>
                <a:gd name="connsiteX3" fmla="*/ 386379 w 406878"/>
                <a:gd name="connsiteY3" fmla="*/ 90110 h 1096356"/>
                <a:gd name="connsiteX4" fmla="*/ 392148 w 406878"/>
                <a:gd name="connsiteY4" fmla="*/ 913070 h 1096356"/>
                <a:gd name="connsiteX0" fmla="*/ 178380 w 406298"/>
                <a:gd name="connsiteY0" fmla="*/ 1096356 h 1163321"/>
                <a:gd name="connsiteX1" fmla="*/ 0 w 406298"/>
                <a:gd name="connsiteY1" fmla="*/ 971834 h 1163321"/>
                <a:gd name="connsiteX2" fmla="*/ 90578 w 406298"/>
                <a:gd name="connsiteY2" fmla="*/ 120590 h 1163321"/>
                <a:gd name="connsiteX3" fmla="*/ 385799 w 406298"/>
                <a:gd name="connsiteY3" fmla="*/ 90110 h 1163321"/>
                <a:gd name="connsiteX4" fmla="*/ 391568 w 406298"/>
                <a:gd name="connsiteY4" fmla="*/ 913070 h 1163321"/>
                <a:gd name="connsiteX0" fmla="*/ 178380 w 406298"/>
                <a:gd name="connsiteY0" fmla="*/ 1022178 h 1139611"/>
                <a:gd name="connsiteX1" fmla="*/ 0 w 406298"/>
                <a:gd name="connsiteY1" fmla="*/ 971834 h 1139611"/>
                <a:gd name="connsiteX2" fmla="*/ 90578 w 406298"/>
                <a:gd name="connsiteY2" fmla="*/ 120590 h 1139611"/>
                <a:gd name="connsiteX3" fmla="*/ 385799 w 406298"/>
                <a:gd name="connsiteY3" fmla="*/ 90110 h 1139611"/>
                <a:gd name="connsiteX4" fmla="*/ 391568 w 406298"/>
                <a:gd name="connsiteY4" fmla="*/ 913070 h 1139611"/>
                <a:gd name="connsiteX0" fmla="*/ 178380 w 393129"/>
                <a:gd name="connsiteY0" fmla="*/ 1020191 h 1137624"/>
                <a:gd name="connsiteX1" fmla="*/ 0 w 393129"/>
                <a:gd name="connsiteY1" fmla="*/ 969847 h 1137624"/>
                <a:gd name="connsiteX2" fmla="*/ 90578 w 393129"/>
                <a:gd name="connsiteY2" fmla="*/ 118603 h 1137624"/>
                <a:gd name="connsiteX3" fmla="*/ 385799 w 393129"/>
                <a:gd name="connsiteY3" fmla="*/ 88123 h 1137624"/>
                <a:gd name="connsiteX4" fmla="*/ 317390 w 393129"/>
                <a:gd name="connsiteY4" fmla="*/ 881412 h 1137624"/>
                <a:gd name="connsiteX0" fmla="*/ 178380 w 426632"/>
                <a:gd name="connsiteY0" fmla="*/ 1134413 h 1251846"/>
                <a:gd name="connsiteX1" fmla="*/ 0 w 426632"/>
                <a:gd name="connsiteY1" fmla="*/ 1084069 h 1251846"/>
                <a:gd name="connsiteX2" fmla="*/ 90578 w 426632"/>
                <a:gd name="connsiteY2" fmla="*/ 232825 h 1251846"/>
                <a:gd name="connsiteX3" fmla="*/ 385799 w 426632"/>
                <a:gd name="connsiteY3" fmla="*/ 202345 h 1251846"/>
                <a:gd name="connsiteX4" fmla="*/ 317390 w 426632"/>
                <a:gd name="connsiteY4" fmla="*/ 995634 h 1251846"/>
                <a:gd name="connsiteX0" fmla="*/ 178380 w 429261"/>
                <a:gd name="connsiteY0" fmla="*/ 1134413 h 1251846"/>
                <a:gd name="connsiteX1" fmla="*/ 0 w 429261"/>
                <a:gd name="connsiteY1" fmla="*/ 1084069 h 1251846"/>
                <a:gd name="connsiteX2" fmla="*/ 90578 w 429261"/>
                <a:gd name="connsiteY2" fmla="*/ 232825 h 1251846"/>
                <a:gd name="connsiteX3" fmla="*/ 385799 w 429261"/>
                <a:gd name="connsiteY3" fmla="*/ 202345 h 1251846"/>
                <a:gd name="connsiteX4" fmla="*/ 335271 w 429261"/>
                <a:gd name="connsiteY4" fmla="*/ 968811 h 1251846"/>
                <a:gd name="connsiteX0" fmla="*/ 178380 w 425434"/>
                <a:gd name="connsiteY0" fmla="*/ 1134413 h 1251846"/>
                <a:gd name="connsiteX1" fmla="*/ 0 w 425434"/>
                <a:gd name="connsiteY1" fmla="*/ 1084069 h 1251846"/>
                <a:gd name="connsiteX2" fmla="*/ 90578 w 425434"/>
                <a:gd name="connsiteY2" fmla="*/ 232825 h 1251846"/>
                <a:gd name="connsiteX3" fmla="*/ 385799 w 425434"/>
                <a:gd name="connsiteY3" fmla="*/ 202345 h 1251846"/>
                <a:gd name="connsiteX4" fmla="*/ 308448 w 425434"/>
                <a:gd name="connsiteY4" fmla="*/ 968811 h 1251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34" h="1251846">
                  <a:moveTo>
                    <a:pt x="178380" y="1134413"/>
                  </a:moveTo>
                  <a:cubicBezTo>
                    <a:pt x="183267" y="1098824"/>
                    <a:pt x="31942" y="1449451"/>
                    <a:pt x="0" y="1084069"/>
                  </a:cubicBezTo>
                  <a:cubicBezTo>
                    <a:pt x="12565" y="911551"/>
                    <a:pt x="26278" y="379779"/>
                    <a:pt x="90578" y="232825"/>
                  </a:cubicBezTo>
                  <a:cubicBezTo>
                    <a:pt x="154878" y="85871"/>
                    <a:pt x="258983" y="-191831"/>
                    <a:pt x="385799" y="202345"/>
                  </a:cubicBezTo>
                  <a:cubicBezTo>
                    <a:pt x="512615" y="596521"/>
                    <a:pt x="293208" y="895151"/>
                    <a:pt x="308448" y="968811"/>
                  </a:cubicBezTo>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6" name="MH_Other_10">
              <a:extLst>
                <a:ext uri="{FF2B5EF4-FFF2-40B4-BE49-F238E27FC236}">
                  <a16:creationId xmlns:a16="http://schemas.microsoft.com/office/drawing/2014/main" id="{FC53AA5E-2A99-4DD4-92FE-545007BF1A55}"/>
                </a:ext>
              </a:extLst>
            </p:cNvPr>
            <p:cNvSpPr/>
            <p:nvPr>
              <p:custDataLst>
                <p:tags r:id="rId31"/>
              </p:custDataLst>
            </p:nvPr>
          </p:nvSpPr>
          <p:spPr bwMode="auto">
            <a:xfrm>
              <a:off x="2597150" y="2195513"/>
              <a:ext cx="584200" cy="584200"/>
            </a:xfrm>
            <a:prstGeom prst="ellipse">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2000" b="1" dirty="0">
                  <a:solidFill>
                    <a:srgbClr val="FFFFFF"/>
                  </a:solidFill>
                  <a:latin typeface="Arial" panose="020B0604020202020204" pitchFamily="34" charset="0"/>
                  <a:cs typeface="Arial" panose="020B0604020202020204" pitchFamily="34" charset="0"/>
                </a:rPr>
                <a:t>01</a:t>
              </a:r>
              <a:endParaRPr lang="zh-CN" altLang="en-US" sz="2000" b="1" dirty="0">
                <a:solidFill>
                  <a:srgbClr val="FFFFFF"/>
                </a:solidFill>
                <a:latin typeface="Arial" panose="020B0604020202020204" pitchFamily="34" charset="0"/>
                <a:cs typeface="Arial" panose="020B0604020202020204" pitchFamily="34" charset="0"/>
              </a:endParaRPr>
            </a:p>
          </p:txBody>
        </p:sp>
        <p:sp>
          <p:nvSpPr>
            <p:cNvPr id="76" name="MH_Other_31">
              <a:extLst>
                <a:ext uri="{FF2B5EF4-FFF2-40B4-BE49-F238E27FC236}">
                  <a16:creationId xmlns:a16="http://schemas.microsoft.com/office/drawing/2014/main" id="{CBC47025-ACDE-42FE-88E2-DF971D718946}"/>
                </a:ext>
              </a:extLst>
            </p:cNvPr>
            <p:cNvSpPr/>
            <p:nvPr>
              <p:custDataLst>
                <p:tags r:id="rId32"/>
              </p:custDataLst>
            </p:nvPr>
          </p:nvSpPr>
          <p:spPr bwMode="auto">
            <a:xfrm rot="21389837">
              <a:off x="2719227" y="2666595"/>
              <a:ext cx="354687" cy="122105"/>
            </a:xfrm>
            <a:prstGeom prst="ellipse">
              <a:avLst/>
            </a:prstGeom>
            <a:gradFill flip="none" rotWithShape="1">
              <a:gsLst>
                <a:gs pos="0">
                  <a:sysClr val="window" lastClr="FFFFFF">
                    <a:alpha val="55000"/>
                  </a:sysClr>
                </a:gs>
                <a:gs pos="50000">
                  <a:sysClr val="window" lastClr="FFFFFF">
                    <a:shade val="67500"/>
                    <a:satMod val="115000"/>
                    <a:alpha val="12000"/>
                  </a:sysClr>
                </a:gs>
                <a:gs pos="100000">
                  <a:sysClr val="window" lastClr="FFFFFF">
                    <a:shade val="100000"/>
                    <a:satMod val="115000"/>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1350" kern="0">
                <a:solidFill>
                  <a:srgbClr val="FFFFFF"/>
                </a:solidFill>
              </a:endParaRPr>
            </a:p>
          </p:txBody>
        </p:sp>
        <p:sp>
          <p:nvSpPr>
            <p:cNvPr id="77" name="MH_Other_32">
              <a:extLst>
                <a:ext uri="{FF2B5EF4-FFF2-40B4-BE49-F238E27FC236}">
                  <a16:creationId xmlns:a16="http://schemas.microsoft.com/office/drawing/2014/main" id="{000E66B9-1DF5-4776-AE13-BE1249769D08}"/>
                </a:ext>
              </a:extLst>
            </p:cNvPr>
            <p:cNvSpPr/>
            <p:nvPr>
              <p:custDataLst>
                <p:tags r:id="rId33"/>
              </p:custDataLst>
            </p:nvPr>
          </p:nvSpPr>
          <p:spPr bwMode="auto">
            <a:xfrm rot="2179789">
              <a:off x="2705599" y="2216041"/>
              <a:ext cx="383694" cy="383694"/>
            </a:xfrm>
            <a:prstGeom prst="ellipse">
              <a:avLst/>
            </a:prstGeom>
            <a:gradFill flip="none" rotWithShape="1">
              <a:gsLst>
                <a:gs pos="0">
                  <a:sysClr val="window" lastClr="FFFFFF">
                    <a:alpha val="0"/>
                  </a:sysClr>
                </a:gs>
                <a:gs pos="16000">
                  <a:sysClr val="window" lastClr="FFFFFF">
                    <a:alpha val="51000"/>
                  </a:sysClr>
                </a:gs>
                <a:gs pos="30000">
                  <a:sysClr val="window" lastClr="FFFFFF">
                    <a:alpha val="0"/>
                  </a:sysClr>
                </a:gs>
              </a:gsLst>
              <a:lin ang="2700000" scaled="1"/>
              <a:tileRect/>
            </a:gradFill>
            <a:ln w="12700" cap="flat" cmpd="sng" algn="ctr">
              <a:noFill/>
              <a:prstDash val="solid"/>
              <a:miter lim="800000"/>
            </a:ln>
            <a:effectLst/>
          </p:spPr>
          <p:txBody>
            <a:bodyPr anchor="ctr"/>
            <a:lstStyle/>
            <a:p>
              <a:pPr algn="ctr">
                <a:defRPr/>
              </a:pPr>
              <a:endParaRPr lang="zh-CN" altLang="en-US" sz="1350" kern="0">
                <a:solidFill>
                  <a:srgbClr val="FFFFFF"/>
                </a:solidFill>
              </a:endParaRPr>
            </a:p>
          </p:txBody>
        </p:sp>
        <p:sp>
          <p:nvSpPr>
            <p:cNvPr id="68" name="矩形 67">
              <a:extLst>
                <a:ext uri="{FF2B5EF4-FFF2-40B4-BE49-F238E27FC236}">
                  <a16:creationId xmlns:a16="http://schemas.microsoft.com/office/drawing/2014/main" id="{D6BF000E-2462-4651-B15B-7297DE0AD43F}"/>
                </a:ext>
              </a:extLst>
            </p:cNvPr>
            <p:cNvSpPr/>
            <p:nvPr/>
          </p:nvSpPr>
          <p:spPr>
            <a:xfrm>
              <a:off x="2178267" y="3825898"/>
              <a:ext cx="1058429" cy="1383264"/>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dirty="0">
                  <a:latin typeface="Times New Roman" panose="02020603050405020304" pitchFamily="18" charset="0"/>
                  <a:cs typeface="Times New Roman" panose="02020603050405020304" pitchFamily="18" charset="0"/>
                </a:rPr>
                <a:t>Lăng trụ đứng tam giác </a:t>
              </a:r>
              <a:endParaRPr lang="zh-CN" altLang="en-US" sz="2400" dirty="0">
                <a:latin typeface="Times New Roman" panose="02020603050405020304" pitchFamily="18" charset="0"/>
                <a:cs typeface="Times New Roman" panose="02020603050405020304" pitchFamily="18" charset="0"/>
              </a:endParaRPr>
            </a:p>
          </p:txBody>
        </p:sp>
        <p:sp>
          <p:nvSpPr>
            <p:cNvPr id="69" name="矩形 68">
              <a:extLst>
                <a:ext uri="{FF2B5EF4-FFF2-40B4-BE49-F238E27FC236}">
                  <a16:creationId xmlns:a16="http://schemas.microsoft.com/office/drawing/2014/main" id="{7B566DA6-BCC8-4143-A02F-948065DAD1EF}"/>
                </a:ext>
              </a:extLst>
            </p:cNvPr>
            <p:cNvSpPr/>
            <p:nvPr/>
          </p:nvSpPr>
          <p:spPr>
            <a:xfrm>
              <a:off x="2027239" y="5315355"/>
              <a:ext cx="1360487" cy="496483"/>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2400" b="1">
                  <a:solidFill>
                    <a:schemeClr val="bg1"/>
                  </a:solidFill>
                  <a:latin typeface="Times New Roman" panose="02020603050405020304" pitchFamily="18" charset="0"/>
                  <a:cs typeface="Times New Roman" panose="02020603050405020304" pitchFamily="18" charset="0"/>
                </a:rPr>
                <a:t>TOÁN 7</a:t>
              </a:r>
              <a:endParaRPr lang="zh-CN" altLang="en-US" sz="2400" b="1" dirty="0">
                <a:solidFill>
                  <a:schemeClr val="bg1"/>
                </a:solidFill>
              </a:endParaRPr>
            </a:p>
          </p:txBody>
        </p:sp>
      </p:grpSp>
      <p:grpSp>
        <p:nvGrpSpPr>
          <p:cNvPr id="3" name="组合 2">
            <a:extLst>
              <a:ext uri="{FF2B5EF4-FFF2-40B4-BE49-F238E27FC236}">
                <a16:creationId xmlns:a16="http://schemas.microsoft.com/office/drawing/2014/main" id="{FC28EE66-7262-4BAE-88D6-C801440593E2}"/>
              </a:ext>
            </a:extLst>
          </p:cNvPr>
          <p:cNvGrpSpPr/>
          <p:nvPr/>
        </p:nvGrpSpPr>
        <p:grpSpPr>
          <a:xfrm>
            <a:off x="3994074" y="2133600"/>
            <a:ext cx="1367485" cy="3688726"/>
            <a:chOff x="3736329" y="2133600"/>
            <a:chExt cx="1367485" cy="3688726"/>
          </a:xfrm>
        </p:grpSpPr>
        <p:sp>
          <p:nvSpPr>
            <p:cNvPr id="72" name="MH_Other_2">
              <a:extLst>
                <a:ext uri="{FF2B5EF4-FFF2-40B4-BE49-F238E27FC236}">
                  <a16:creationId xmlns:a16="http://schemas.microsoft.com/office/drawing/2014/main" id="{E82B76FA-808C-4C9B-A906-CCCD064A1D7D}"/>
                </a:ext>
              </a:extLst>
            </p:cNvPr>
            <p:cNvSpPr/>
            <p:nvPr>
              <p:custDataLst>
                <p:tags r:id="rId18"/>
              </p:custDataLst>
            </p:nvPr>
          </p:nvSpPr>
          <p:spPr>
            <a:xfrm>
              <a:off x="4251325" y="2133600"/>
              <a:ext cx="704850" cy="706438"/>
            </a:xfrm>
            <a:prstGeom prst="ellipse">
              <a:avLst/>
            </a:prstGeom>
            <a:solidFill>
              <a:sysClr val="window" lastClr="FFFFFF">
                <a:lumMod val="85000"/>
              </a:sysClr>
            </a:solidFill>
            <a:ln w="12700" cap="flat" cmpd="sng" algn="ctr">
              <a:noFill/>
              <a:prstDash val="solid"/>
              <a:miter lim="800000"/>
            </a:ln>
            <a:effectLst>
              <a:outerShdw blurRad="50800" dist="25400" dir="5400000" algn="t" rotWithShape="0">
                <a:prstClr val="black">
                  <a:alpha val="40000"/>
                </a:prstClr>
              </a:outerShdw>
            </a:effectLst>
          </p:spPr>
          <p:txBody>
            <a:bodyPr lIns="68580" tIns="34290" rIns="68580" bIns="34290" anchor="ctr"/>
            <a:lstStyle/>
            <a:p>
              <a:pPr algn="ctr">
                <a:defRPr/>
              </a:pPr>
              <a:endParaRPr lang="zh-CN" altLang="en-US" sz="1350" kern="0">
                <a:solidFill>
                  <a:srgbClr val="FFFFFF"/>
                </a:solidFill>
              </a:endParaRPr>
            </a:p>
          </p:txBody>
        </p:sp>
        <p:sp>
          <p:nvSpPr>
            <p:cNvPr id="36" name="MH_SubTitle_2">
              <a:extLst>
                <a:ext uri="{FF2B5EF4-FFF2-40B4-BE49-F238E27FC236}">
                  <a16:creationId xmlns:a16="http://schemas.microsoft.com/office/drawing/2014/main" id="{AE2EFDBE-88B0-4528-9FF6-8BCDAE2F02DE}"/>
                </a:ext>
              </a:extLst>
            </p:cNvPr>
            <p:cNvSpPr/>
            <p:nvPr>
              <p:custDataLst>
                <p:tags r:id="rId19"/>
              </p:custDataLst>
            </p:nvPr>
          </p:nvSpPr>
          <p:spPr>
            <a:xfrm>
              <a:off x="3741739" y="3151188"/>
              <a:ext cx="1362075" cy="2660650"/>
            </a:xfrm>
            <a:custGeom>
              <a:avLst/>
              <a:gdLst>
                <a:gd name="connsiteX0" fmla="*/ 771513 w 1543025"/>
                <a:gd name="connsiteY0" fmla="*/ 280548 h 3015913"/>
                <a:gd name="connsiteX1" fmla="*/ 640638 w 1543025"/>
                <a:gd name="connsiteY1" fmla="*/ 411423 h 3015913"/>
                <a:gd name="connsiteX2" fmla="*/ 771513 w 1543025"/>
                <a:gd name="connsiteY2" fmla="*/ 542298 h 3015913"/>
                <a:gd name="connsiteX3" fmla="*/ 902388 w 1543025"/>
                <a:gd name="connsiteY3" fmla="*/ 411423 h 3015913"/>
                <a:gd name="connsiteX4" fmla="*/ 771513 w 1543025"/>
                <a:gd name="connsiteY4" fmla="*/ 280548 h 3015913"/>
                <a:gd name="connsiteX5" fmla="*/ 771513 w 1543025"/>
                <a:gd name="connsiteY5" fmla="*/ 0 h 3015913"/>
                <a:gd name="connsiteX6" fmla="*/ 1543025 w 1543025"/>
                <a:gd name="connsiteY6" fmla="*/ 481223 h 3015913"/>
                <a:gd name="connsiteX7" fmla="*/ 1543025 w 1543025"/>
                <a:gd name="connsiteY7" fmla="*/ 3015913 h 3015913"/>
                <a:gd name="connsiteX8" fmla="*/ 0 w 1543025"/>
                <a:gd name="connsiteY8" fmla="*/ 3015913 h 3015913"/>
                <a:gd name="connsiteX9" fmla="*/ 0 w 1543025"/>
                <a:gd name="connsiteY9" fmla="*/ 481223 h 30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25" h="3015913">
                  <a:moveTo>
                    <a:pt x="771513" y="280548"/>
                  </a:moveTo>
                  <a:cubicBezTo>
                    <a:pt x="699233" y="280548"/>
                    <a:pt x="640638" y="339143"/>
                    <a:pt x="640638" y="411423"/>
                  </a:cubicBezTo>
                  <a:cubicBezTo>
                    <a:pt x="640638" y="483703"/>
                    <a:pt x="699233" y="542298"/>
                    <a:pt x="771513" y="542298"/>
                  </a:cubicBezTo>
                  <a:cubicBezTo>
                    <a:pt x="843793" y="542298"/>
                    <a:pt x="902388" y="483703"/>
                    <a:pt x="902388" y="411423"/>
                  </a:cubicBezTo>
                  <a:cubicBezTo>
                    <a:pt x="902388" y="339143"/>
                    <a:pt x="843793" y="280548"/>
                    <a:pt x="771513" y="280548"/>
                  </a:cubicBezTo>
                  <a:close/>
                  <a:moveTo>
                    <a:pt x="771513" y="0"/>
                  </a:moveTo>
                  <a:lnTo>
                    <a:pt x="1543025" y="481223"/>
                  </a:lnTo>
                  <a:lnTo>
                    <a:pt x="1543025" y="3015913"/>
                  </a:lnTo>
                  <a:lnTo>
                    <a:pt x="0" y="3015913"/>
                  </a:lnTo>
                  <a:lnTo>
                    <a:pt x="0" y="4812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rIns="68580" bIns="972000" anchor="ctr">
              <a:normAutofit/>
            </a:bodyPr>
            <a:lstStyle/>
            <a:p>
              <a:pPr algn="ctr">
                <a:defRPr/>
              </a:pPr>
              <a:endParaRPr lang="zh-CN" altLang="en-US" sz="2400" dirty="0">
                <a:solidFill>
                  <a:srgbClr val="FFFFFF"/>
                </a:solidFill>
              </a:endParaRPr>
            </a:p>
          </p:txBody>
        </p:sp>
        <p:sp>
          <p:nvSpPr>
            <p:cNvPr id="38" name="MH_Other_11">
              <a:extLst>
                <a:ext uri="{FF2B5EF4-FFF2-40B4-BE49-F238E27FC236}">
                  <a16:creationId xmlns:a16="http://schemas.microsoft.com/office/drawing/2014/main" id="{9C92426B-3BDB-4764-A9E4-74F9E5E0F580}"/>
                </a:ext>
              </a:extLst>
            </p:cNvPr>
            <p:cNvSpPr/>
            <p:nvPr>
              <p:custDataLst>
                <p:tags r:id="rId20"/>
              </p:custDataLst>
            </p:nvPr>
          </p:nvSpPr>
          <p:spPr>
            <a:xfrm>
              <a:off x="3741739" y="5388938"/>
              <a:ext cx="1362075" cy="4333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cxnSp>
          <p:nvCxnSpPr>
            <p:cNvPr id="41" name="MH_Other_12">
              <a:extLst>
                <a:ext uri="{FF2B5EF4-FFF2-40B4-BE49-F238E27FC236}">
                  <a16:creationId xmlns:a16="http://schemas.microsoft.com/office/drawing/2014/main" id="{41CAD0CC-A6D1-4CB7-9C19-3DAC82988DF5}"/>
                </a:ext>
              </a:extLst>
            </p:cNvPr>
            <p:cNvCxnSpPr/>
            <p:nvPr>
              <p:custDataLst>
                <p:tags r:id="rId21"/>
              </p:custDataLst>
            </p:nvPr>
          </p:nvCxnSpPr>
          <p:spPr>
            <a:xfrm>
              <a:off x="3741739" y="5378450"/>
              <a:ext cx="1362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51" name="MH_Other_14">
              <a:extLst>
                <a:ext uri="{FF2B5EF4-FFF2-40B4-BE49-F238E27FC236}">
                  <a16:creationId xmlns:a16="http://schemas.microsoft.com/office/drawing/2014/main" id="{6F6180F4-5147-4637-8CAD-1FC33F6AE644}"/>
                </a:ext>
              </a:extLst>
            </p:cNvPr>
            <p:cNvSpPr/>
            <p:nvPr>
              <p:custDataLst>
                <p:tags r:id="rId22"/>
              </p:custDataLst>
            </p:nvPr>
          </p:nvSpPr>
          <p:spPr>
            <a:xfrm>
              <a:off x="4333876" y="2451101"/>
              <a:ext cx="365125" cy="1076325"/>
            </a:xfrm>
            <a:custGeom>
              <a:avLst/>
              <a:gdLst>
                <a:gd name="connsiteX0" fmla="*/ 99809 w 763548"/>
                <a:gd name="connsiteY0" fmla="*/ 959606 h 959606"/>
                <a:gd name="connsiteX1" fmla="*/ 54089 w 763548"/>
                <a:gd name="connsiteY1" fmla="*/ 60446 h 959606"/>
                <a:gd name="connsiteX2" fmla="*/ 755129 w 763548"/>
                <a:gd name="connsiteY2" fmla="*/ 167126 h 959606"/>
                <a:gd name="connsiteX3" fmla="*/ 465569 w 763548"/>
                <a:gd name="connsiteY3" fmla="*/ 852926 h 959606"/>
                <a:gd name="connsiteX0" fmla="*/ 99809 w 763548"/>
                <a:gd name="connsiteY0" fmla="*/ 1041447 h 1041447"/>
                <a:gd name="connsiteX1" fmla="*/ 54089 w 763548"/>
                <a:gd name="connsiteY1" fmla="*/ 66087 h 1041447"/>
                <a:gd name="connsiteX2" fmla="*/ 755129 w 763548"/>
                <a:gd name="connsiteY2" fmla="*/ 172767 h 1041447"/>
                <a:gd name="connsiteX3" fmla="*/ 465569 w 763548"/>
                <a:gd name="connsiteY3" fmla="*/ 858567 h 1041447"/>
                <a:gd name="connsiteX0" fmla="*/ 87445 w 589165"/>
                <a:gd name="connsiteY0" fmla="*/ 1265428 h 1265428"/>
                <a:gd name="connsiteX1" fmla="*/ 41725 w 589165"/>
                <a:gd name="connsiteY1" fmla="*/ 290068 h 1265428"/>
                <a:gd name="connsiteX2" fmla="*/ 575125 w 589165"/>
                <a:gd name="connsiteY2" fmla="*/ 46228 h 1265428"/>
                <a:gd name="connsiteX3" fmla="*/ 453205 w 589165"/>
                <a:gd name="connsiteY3" fmla="*/ 1082548 h 1265428"/>
                <a:gd name="connsiteX0" fmla="*/ 23351 w 516465"/>
                <a:gd name="connsiteY0" fmla="*/ 1265428 h 1265428"/>
                <a:gd name="connsiteX1" fmla="*/ 160511 w 516465"/>
                <a:gd name="connsiteY1" fmla="*/ 290068 h 1265428"/>
                <a:gd name="connsiteX2" fmla="*/ 511031 w 516465"/>
                <a:gd name="connsiteY2" fmla="*/ 46228 h 1265428"/>
                <a:gd name="connsiteX3" fmla="*/ 389111 w 516465"/>
                <a:gd name="connsiteY3" fmla="*/ 1082548 h 1265428"/>
                <a:gd name="connsiteX0" fmla="*/ 46185 w 544047"/>
                <a:gd name="connsiteY0" fmla="*/ 1265428 h 1265428"/>
                <a:gd name="connsiteX1" fmla="*/ 76665 w 544047"/>
                <a:gd name="connsiteY1" fmla="*/ 290068 h 1265428"/>
                <a:gd name="connsiteX2" fmla="*/ 533865 w 544047"/>
                <a:gd name="connsiteY2" fmla="*/ 46228 h 1265428"/>
                <a:gd name="connsiteX3" fmla="*/ 411945 w 544047"/>
                <a:gd name="connsiteY3" fmla="*/ 1082548 h 1265428"/>
                <a:gd name="connsiteX0" fmla="*/ 110427 w 608289"/>
                <a:gd name="connsiteY0" fmla="*/ 1265428 h 1265428"/>
                <a:gd name="connsiteX1" fmla="*/ 140907 w 608289"/>
                <a:gd name="connsiteY1" fmla="*/ 290068 h 1265428"/>
                <a:gd name="connsiteX2" fmla="*/ 598107 w 608289"/>
                <a:gd name="connsiteY2" fmla="*/ 46228 h 1265428"/>
                <a:gd name="connsiteX3" fmla="*/ 476187 w 608289"/>
                <a:gd name="connsiteY3" fmla="*/ 1082548 h 1265428"/>
                <a:gd name="connsiteX0" fmla="*/ 48521 w 590413"/>
                <a:gd name="connsiteY0" fmla="*/ 1103198 h 1103198"/>
                <a:gd name="connsiteX1" fmla="*/ 79001 w 590413"/>
                <a:gd name="connsiteY1" fmla="*/ 127838 h 1103198"/>
                <a:gd name="connsiteX2" fmla="*/ 581921 w 590413"/>
                <a:gd name="connsiteY2" fmla="*/ 97358 h 1103198"/>
                <a:gd name="connsiteX3" fmla="*/ 414281 w 590413"/>
                <a:gd name="connsiteY3" fmla="*/ 920318 h 1103198"/>
                <a:gd name="connsiteX0" fmla="*/ 48521 w 590894"/>
                <a:gd name="connsiteY0" fmla="*/ 1225803 h 1225803"/>
                <a:gd name="connsiteX1" fmla="*/ 79001 w 590894"/>
                <a:gd name="connsiteY1" fmla="*/ 250443 h 1225803"/>
                <a:gd name="connsiteX2" fmla="*/ 581921 w 590894"/>
                <a:gd name="connsiteY2" fmla="*/ 219963 h 1225803"/>
                <a:gd name="connsiteX3" fmla="*/ 414281 w 590894"/>
                <a:gd name="connsiteY3" fmla="*/ 1042923 h 1225803"/>
                <a:gd name="connsiteX0" fmla="*/ 26321 w 675662"/>
                <a:gd name="connsiteY0" fmla="*/ 1257677 h 1257677"/>
                <a:gd name="connsiteX1" fmla="*/ 163481 w 675662"/>
                <a:gd name="connsiteY1" fmla="*/ 251837 h 1257677"/>
                <a:gd name="connsiteX2" fmla="*/ 666401 w 675662"/>
                <a:gd name="connsiteY2" fmla="*/ 221357 h 1257677"/>
                <a:gd name="connsiteX3" fmla="*/ 498761 w 675662"/>
                <a:gd name="connsiteY3" fmla="*/ 1044317 h 1257677"/>
                <a:gd name="connsiteX0" fmla="*/ 43742 w 601395"/>
                <a:gd name="connsiteY0" fmla="*/ 1241740 h 1241740"/>
                <a:gd name="connsiteX1" fmla="*/ 89462 w 601395"/>
                <a:gd name="connsiteY1" fmla="*/ 251140 h 1241740"/>
                <a:gd name="connsiteX2" fmla="*/ 592382 w 601395"/>
                <a:gd name="connsiteY2" fmla="*/ 220660 h 1241740"/>
                <a:gd name="connsiteX3" fmla="*/ 424742 w 601395"/>
                <a:gd name="connsiteY3" fmla="*/ 1043620 h 1241740"/>
                <a:gd name="connsiteX0" fmla="*/ 43742 w 596005"/>
                <a:gd name="connsiteY0" fmla="*/ 1119350 h 1119350"/>
                <a:gd name="connsiteX1" fmla="*/ 89462 w 596005"/>
                <a:gd name="connsiteY1" fmla="*/ 128750 h 1119350"/>
                <a:gd name="connsiteX2" fmla="*/ 592382 w 596005"/>
                <a:gd name="connsiteY2" fmla="*/ 98270 h 1119350"/>
                <a:gd name="connsiteX3" fmla="*/ 333302 w 596005"/>
                <a:gd name="connsiteY3" fmla="*/ 921230 h 1119350"/>
                <a:gd name="connsiteX0" fmla="*/ 43742 w 597650"/>
                <a:gd name="connsiteY0" fmla="*/ 1119350 h 1119350"/>
                <a:gd name="connsiteX1" fmla="*/ 89462 w 597650"/>
                <a:gd name="connsiteY1" fmla="*/ 128750 h 1119350"/>
                <a:gd name="connsiteX2" fmla="*/ 592382 w 597650"/>
                <a:gd name="connsiteY2" fmla="*/ 98270 h 1119350"/>
                <a:gd name="connsiteX3" fmla="*/ 371402 w 597650"/>
                <a:gd name="connsiteY3" fmla="*/ 921230 h 1119350"/>
                <a:gd name="connsiteX0" fmla="*/ 43742 w 598661"/>
                <a:gd name="connsiteY0" fmla="*/ 1119967 h 1119967"/>
                <a:gd name="connsiteX1" fmla="*/ 89462 w 598661"/>
                <a:gd name="connsiteY1" fmla="*/ 129367 h 1119967"/>
                <a:gd name="connsiteX2" fmla="*/ 592382 w 598661"/>
                <a:gd name="connsiteY2" fmla="*/ 98887 h 1119967"/>
                <a:gd name="connsiteX3" fmla="*/ 390452 w 598661"/>
                <a:gd name="connsiteY3" fmla="*/ 931372 h 1119967"/>
                <a:gd name="connsiteX0" fmla="*/ 43742 w 599221"/>
                <a:gd name="connsiteY0" fmla="*/ 1116893 h 1116893"/>
                <a:gd name="connsiteX1" fmla="*/ 89462 w 599221"/>
                <a:gd name="connsiteY1" fmla="*/ 126293 h 1116893"/>
                <a:gd name="connsiteX2" fmla="*/ 592382 w 599221"/>
                <a:gd name="connsiteY2" fmla="*/ 95813 h 1116893"/>
                <a:gd name="connsiteX3" fmla="*/ 399977 w 599221"/>
                <a:gd name="connsiteY3" fmla="*/ 880673 h 1116893"/>
                <a:gd name="connsiteX0" fmla="*/ 43742 w 598661"/>
                <a:gd name="connsiteY0" fmla="*/ 1119349 h 1119349"/>
                <a:gd name="connsiteX1" fmla="*/ 89462 w 598661"/>
                <a:gd name="connsiteY1" fmla="*/ 128749 h 1119349"/>
                <a:gd name="connsiteX2" fmla="*/ 592382 w 598661"/>
                <a:gd name="connsiteY2" fmla="*/ 98269 h 1119349"/>
                <a:gd name="connsiteX3" fmla="*/ 390452 w 598661"/>
                <a:gd name="connsiteY3" fmla="*/ 921229 h 1119349"/>
                <a:gd name="connsiteX0" fmla="*/ 35221 w 396661"/>
                <a:gd name="connsiteY0" fmla="*/ 1119349 h 1119349"/>
                <a:gd name="connsiteX1" fmla="*/ 80941 w 396661"/>
                <a:gd name="connsiteY1" fmla="*/ 128749 h 1119349"/>
                <a:gd name="connsiteX2" fmla="*/ 376162 w 396661"/>
                <a:gd name="connsiteY2" fmla="*/ 98269 h 1119349"/>
                <a:gd name="connsiteX3" fmla="*/ 381931 w 396661"/>
                <a:gd name="connsiteY3" fmla="*/ 921229 h 1119349"/>
                <a:gd name="connsiteX0" fmla="*/ 151837 w 513277"/>
                <a:gd name="connsiteY0" fmla="*/ 1184144 h 1184144"/>
                <a:gd name="connsiteX1" fmla="*/ 197557 w 513277"/>
                <a:gd name="connsiteY1" fmla="*/ 193544 h 1184144"/>
                <a:gd name="connsiteX2" fmla="*/ 492778 w 513277"/>
                <a:gd name="connsiteY2" fmla="*/ 163064 h 1184144"/>
                <a:gd name="connsiteX3" fmla="*/ 498547 w 513277"/>
                <a:gd name="connsiteY3" fmla="*/ 986024 h 1184144"/>
                <a:gd name="connsiteX0" fmla="*/ 114125 w 475565"/>
                <a:gd name="connsiteY0" fmla="*/ 1184144 h 1184144"/>
                <a:gd name="connsiteX1" fmla="*/ 159845 w 475565"/>
                <a:gd name="connsiteY1" fmla="*/ 193544 h 1184144"/>
                <a:gd name="connsiteX2" fmla="*/ 455066 w 475565"/>
                <a:gd name="connsiteY2" fmla="*/ 163064 h 1184144"/>
                <a:gd name="connsiteX3" fmla="*/ 460835 w 475565"/>
                <a:gd name="connsiteY3" fmla="*/ 986024 h 1184144"/>
                <a:gd name="connsiteX0" fmla="*/ -1 w 361439"/>
                <a:gd name="connsiteY0" fmla="*/ 1090904 h 1090904"/>
                <a:gd name="connsiteX1" fmla="*/ 45719 w 361439"/>
                <a:gd name="connsiteY1" fmla="*/ 100304 h 1090904"/>
                <a:gd name="connsiteX2" fmla="*/ 340940 w 361439"/>
                <a:gd name="connsiteY2" fmla="*/ 69824 h 1090904"/>
                <a:gd name="connsiteX3" fmla="*/ 346709 w 361439"/>
                <a:gd name="connsiteY3" fmla="*/ 892784 h 1090904"/>
                <a:gd name="connsiteX0" fmla="*/ 0 w 346604"/>
                <a:gd name="connsiteY0" fmla="*/ 1135079 h 1135079"/>
                <a:gd name="connsiteX1" fmla="*/ 30884 w 346604"/>
                <a:gd name="connsiteY1" fmla="*/ 129643 h 1135079"/>
                <a:gd name="connsiteX2" fmla="*/ 326105 w 346604"/>
                <a:gd name="connsiteY2" fmla="*/ 99163 h 1135079"/>
                <a:gd name="connsiteX3" fmla="*/ 331874 w 346604"/>
                <a:gd name="connsiteY3" fmla="*/ 922123 h 1135079"/>
                <a:gd name="connsiteX0" fmla="*/ 0 w 391111"/>
                <a:gd name="connsiteY0" fmla="*/ 1166549 h 1166548"/>
                <a:gd name="connsiteX1" fmla="*/ 75391 w 391111"/>
                <a:gd name="connsiteY1" fmla="*/ 131441 h 1166548"/>
                <a:gd name="connsiteX2" fmla="*/ 370612 w 391111"/>
                <a:gd name="connsiteY2" fmla="*/ 100961 h 1166548"/>
                <a:gd name="connsiteX3" fmla="*/ 376381 w 391111"/>
                <a:gd name="connsiteY3" fmla="*/ 923921 h 1166548"/>
                <a:gd name="connsiteX0" fmla="*/ 0 w 391111"/>
                <a:gd name="connsiteY0" fmla="*/ 1154019 h 1154019"/>
                <a:gd name="connsiteX1" fmla="*/ 29319 w 391111"/>
                <a:gd name="connsiteY1" fmla="*/ 940484 h 1154019"/>
                <a:gd name="connsiteX2" fmla="*/ 75391 w 391111"/>
                <a:gd name="connsiteY2" fmla="*/ 118911 h 1154019"/>
                <a:gd name="connsiteX3" fmla="*/ 370612 w 391111"/>
                <a:gd name="connsiteY3" fmla="*/ 88431 h 1154019"/>
                <a:gd name="connsiteX4" fmla="*/ 376381 w 391111"/>
                <a:gd name="connsiteY4" fmla="*/ 911391 h 1154019"/>
                <a:gd name="connsiteX0" fmla="*/ 18086 w 409197"/>
                <a:gd name="connsiteY0" fmla="*/ 1155698 h 1155698"/>
                <a:gd name="connsiteX1" fmla="*/ 2899 w 409197"/>
                <a:gd name="connsiteY1" fmla="*/ 971834 h 1155698"/>
                <a:gd name="connsiteX2" fmla="*/ 93477 w 409197"/>
                <a:gd name="connsiteY2" fmla="*/ 120590 h 1155698"/>
                <a:gd name="connsiteX3" fmla="*/ 388698 w 409197"/>
                <a:gd name="connsiteY3" fmla="*/ 90110 h 1155698"/>
                <a:gd name="connsiteX4" fmla="*/ 394467 w 409197"/>
                <a:gd name="connsiteY4" fmla="*/ 913070 h 1155698"/>
                <a:gd name="connsiteX0" fmla="*/ 75711 w 407479"/>
                <a:gd name="connsiteY0" fmla="*/ 1111192 h 1111192"/>
                <a:gd name="connsiteX1" fmla="*/ 1181 w 407479"/>
                <a:gd name="connsiteY1" fmla="*/ 971834 h 1111192"/>
                <a:gd name="connsiteX2" fmla="*/ 91759 w 407479"/>
                <a:gd name="connsiteY2" fmla="*/ 120590 h 1111192"/>
                <a:gd name="connsiteX3" fmla="*/ 386980 w 407479"/>
                <a:gd name="connsiteY3" fmla="*/ 90110 h 1111192"/>
                <a:gd name="connsiteX4" fmla="*/ 392749 w 407479"/>
                <a:gd name="connsiteY4" fmla="*/ 913070 h 1111192"/>
                <a:gd name="connsiteX0" fmla="*/ 134613 w 407039"/>
                <a:gd name="connsiteY0" fmla="*/ 1111192 h 1111192"/>
                <a:gd name="connsiteX1" fmla="*/ 741 w 407039"/>
                <a:gd name="connsiteY1" fmla="*/ 971834 h 1111192"/>
                <a:gd name="connsiteX2" fmla="*/ 91319 w 407039"/>
                <a:gd name="connsiteY2" fmla="*/ 120590 h 1111192"/>
                <a:gd name="connsiteX3" fmla="*/ 386540 w 407039"/>
                <a:gd name="connsiteY3" fmla="*/ 90110 h 1111192"/>
                <a:gd name="connsiteX4" fmla="*/ 392309 w 407039"/>
                <a:gd name="connsiteY4" fmla="*/ 913070 h 1111192"/>
                <a:gd name="connsiteX0" fmla="*/ 208557 w 406805"/>
                <a:gd name="connsiteY0" fmla="*/ 1096356 h 1096356"/>
                <a:gd name="connsiteX1" fmla="*/ 507 w 406805"/>
                <a:gd name="connsiteY1" fmla="*/ 971834 h 1096356"/>
                <a:gd name="connsiteX2" fmla="*/ 91085 w 406805"/>
                <a:gd name="connsiteY2" fmla="*/ 120590 h 1096356"/>
                <a:gd name="connsiteX3" fmla="*/ 386306 w 406805"/>
                <a:gd name="connsiteY3" fmla="*/ 90110 h 1096356"/>
                <a:gd name="connsiteX4" fmla="*/ 392075 w 406805"/>
                <a:gd name="connsiteY4" fmla="*/ 913070 h 1096356"/>
                <a:gd name="connsiteX0" fmla="*/ 119854 w 407115"/>
                <a:gd name="connsiteY0" fmla="*/ 1126028 h 1126028"/>
                <a:gd name="connsiteX1" fmla="*/ 817 w 407115"/>
                <a:gd name="connsiteY1" fmla="*/ 971834 h 1126028"/>
                <a:gd name="connsiteX2" fmla="*/ 91395 w 407115"/>
                <a:gd name="connsiteY2" fmla="*/ 120590 h 1126028"/>
                <a:gd name="connsiteX3" fmla="*/ 386616 w 407115"/>
                <a:gd name="connsiteY3" fmla="*/ 90110 h 1126028"/>
                <a:gd name="connsiteX4" fmla="*/ 392385 w 407115"/>
                <a:gd name="connsiteY4" fmla="*/ 913070 h 1126028"/>
                <a:gd name="connsiteX0" fmla="*/ 178960 w 406878"/>
                <a:gd name="connsiteY0" fmla="*/ 1096356 h 1096356"/>
                <a:gd name="connsiteX1" fmla="*/ 580 w 406878"/>
                <a:gd name="connsiteY1" fmla="*/ 971834 h 1096356"/>
                <a:gd name="connsiteX2" fmla="*/ 91158 w 406878"/>
                <a:gd name="connsiteY2" fmla="*/ 120590 h 1096356"/>
                <a:gd name="connsiteX3" fmla="*/ 386379 w 406878"/>
                <a:gd name="connsiteY3" fmla="*/ 90110 h 1096356"/>
                <a:gd name="connsiteX4" fmla="*/ 392148 w 406878"/>
                <a:gd name="connsiteY4" fmla="*/ 913070 h 1096356"/>
                <a:gd name="connsiteX0" fmla="*/ 178380 w 406298"/>
                <a:gd name="connsiteY0" fmla="*/ 1096356 h 1163321"/>
                <a:gd name="connsiteX1" fmla="*/ 0 w 406298"/>
                <a:gd name="connsiteY1" fmla="*/ 971834 h 1163321"/>
                <a:gd name="connsiteX2" fmla="*/ 90578 w 406298"/>
                <a:gd name="connsiteY2" fmla="*/ 120590 h 1163321"/>
                <a:gd name="connsiteX3" fmla="*/ 385799 w 406298"/>
                <a:gd name="connsiteY3" fmla="*/ 90110 h 1163321"/>
                <a:gd name="connsiteX4" fmla="*/ 391568 w 406298"/>
                <a:gd name="connsiteY4" fmla="*/ 913070 h 1163321"/>
                <a:gd name="connsiteX0" fmla="*/ 178380 w 406298"/>
                <a:gd name="connsiteY0" fmla="*/ 1022178 h 1139611"/>
                <a:gd name="connsiteX1" fmla="*/ 0 w 406298"/>
                <a:gd name="connsiteY1" fmla="*/ 971834 h 1139611"/>
                <a:gd name="connsiteX2" fmla="*/ 90578 w 406298"/>
                <a:gd name="connsiteY2" fmla="*/ 120590 h 1139611"/>
                <a:gd name="connsiteX3" fmla="*/ 385799 w 406298"/>
                <a:gd name="connsiteY3" fmla="*/ 90110 h 1139611"/>
                <a:gd name="connsiteX4" fmla="*/ 391568 w 406298"/>
                <a:gd name="connsiteY4" fmla="*/ 913070 h 1139611"/>
                <a:gd name="connsiteX0" fmla="*/ 178380 w 393129"/>
                <a:gd name="connsiteY0" fmla="*/ 1020191 h 1137624"/>
                <a:gd name="connsiteX1" fmla="*/ 0 w 393129"/>
                <a:gd name="connsiteY1" fmla="*/ 969847 h 1137624"/>
                <a:gd name="connsiteX2" fmla="*/ 90578 w 393129"/>
                <a:gd name="connsiteY2" fmla="*/ 118603 h 1137624"/>
                <a:gd name="connsiteX3" fmla="*/ 385799 w 393129"/>
                <a:gd name="connsiteY3" fmla="*/ 88123 h 1137624"/>
                <a:gd name="connsiteX4" fmla="*/ 317390 w 393129"/>
                <a:gd name="connsiteY4" fmla="*/ 881412 h 1137624"/>
                <a:gd name="connsiteX0" fmla="*/ 178380 w 426632"/>
                <a:gd name="connsiteY0" fmla="*/ 1134413 h 1251846"/>
                <a:gd name="connsiteX1" fmla="*/ 0 w 426632"/>
                <a:gd name="connsiteY1" fmla="*/ 1084069 h 1251846"/>
                <a:gd name="connsiteX2" fmla="*/ 90578 w 426632"/>
                <a:gd name="connsiteY2" fmla="*/ 232825 h 1251846"/>
                <a:gd name="connsiteX3" fmla="*/ 385799 w 426632"/>
                <a:gd name="connsiteY3" fmla="*/ 202345 h 1251846"/>
                <a:gd name="connsiteX4" fmla="*/ 317390 w 426632"/>
                <a:gd name="connsiteY4" fmla="*/ 995634 h 1251846"/>
                <a:gd name="connsiteX0" fmla="*/ 178380 w 429261"/>
                <a:gd name="connsiteY0" fmla="*/ 1134413 h 1251846"/>
                <a:gd name="connsiteX1" fmla="*/ 0 w 429261"/>
                <a:gd name="connsiteY1" fmla="*/ 1084069 h 1251846"/>
                <a:gd name="connsiteX2" fmla="*/ 90578 w 429261"/>
                <a:gd name="connsiteY2" fmla="*/ 232825 h 1251846"/>
                <a:gd name="connsiteX3" fmla="*/ 385799 w 429261"/>
                <a:gd name="connsiteY3" fmla="*/ 202345 h 1251846"/>
                <a:gd name="connsiteX4" fmla="*/ 335271 w 429261"/>
                <a:gd name="connsiteY4" fmla="*/ 968811 h 1251846"/>
                <a:gd name="connsiteX0" fmla="*/ 178380 w 425434"/>
                <a:gd name="connsiteY0" fmla="*/ 1134413 h 1251846"/>
                <a:gd name="connsiteX1" fmla="*/ 0 w 425434"/>
                <a:gd name="connsiteY1" fmla="*/ 1084069 h 1251846"/>
                <a:gd name="connsiteX2" fmla="*/ 90578 w 425434"/>
                <a:gd name="connsiteY2" fmla="*/ 232825 h 1251846"/>
                <a:gd name="connsiteX3" fmla="*/ 385799 w 425434"/>
                <a:gd name="connsiteY3" fmla="*/ 202345 h 1251846"/>
                <a:gd name="connsiteX4" fmla="*/ 308448 w 425434"/>
                <a:gd name="connsiteY4" fmla="*/ 968811 h 1251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34" h="1251846">
                  <a:moveTo>
                    <a:pt x="178380" y="1134413"/>
                  </a:moveTo>
                  <a:cubicBezTo>
                    <a:pt x="183267" y="1098824"/>
                    <a:pt x="31942" y="1449451"/>
                    <a:pt x="0" y="1084069"/>
                  </a:cubicBezTo>
                  <a:cubicBezTo>
                    <a:pt x="12565" y="911551"/>
                    <a:pt x="26278" y="379779"/>
                    <a:pt x="90578" y="232825"/>
                  </a:cubicBezTo>
                  <a:cubicBezTo>
                    <a:pt x="154878" y="85871"/>
                    <a:pt x="258983" y="-191831"/>
                    <a:pt x="385799" y="202345"/>
                  </a:cubicBezTo>
                  <a:cubicBezTo>
                    <a:pt x="512615" y="596521"/>
                    <a:pt x="293208" y="895151"/>
                    <a:pt x="308448" y="968811"/>
                  </a:cubicBezTo>
                </a:path>
              </a:pathLst>
            </a:custGeom>
            <a:no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3" name="MH_Other_15">
              <a:extLst>
                <a:ext uri="{FF2B5EF4-FFF2-40B4-BE49-F238E27FC236}">
                  <a16:creationId xmlns:a16="http://schemas.microsoft.com/office/drawing/2014/main" id="{44E1020F-76E1-4494-AFC8-C99E9739863F}"/>
                </a:ext>
              </a:extLst>
            </p:cNvPr>
            <p:cNvSpPr/>
            <p:nvPr>
              <p:custDataLst>
                <p:tags r:id="rId23"/>
              </p:custDataLst>
            </p:nvPr>
          </p:nvSpPr>
          <p:spPr bwMode="auto">
            <a:xfrm>
              <a:off x="4311650" y="2195513"/>
              <a:ext cx="584200" cy="584200"/>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2000" b="1" dirty="0">
                  <a:solidFill>
                    <a:srgbClr val="FFFFFF"/>
                  </a:solidFill>
                  <a:latin typeface="Arial" panose="020B0604020202020204" pitchFamily="34" charset="0"/>
                  <a:cs typeface="Arial" panose="020B0604020202020204" pitchFamily="34" charset="0"/>
                </a:rPr>
                <a:t>02</a:t>
              </a:r>
              <a:endParaRPr lang="zh-CN" altLang="en-US" sz="2000" b="1" dirty="0">
                <a:solidFill>
                  <a:srgbClr val="FFFFFF"/>
                </a:solidFill>
                <a:latin typeface="Arial" panose="020B0604020202020204" pitchFamily="34" charset="0"/>
                <a:cs typeface="Arial" panose="020B0604020202020204" pitchFamily="34" charset="0"/>
              </a:endParaRPr>
            </a:p>
          </p:txBody>
        </p:sp>
        <p:sp>
          <p:nvSpPr>
            <p:cNvPr id="78" name="MH_Other_33">
              <a:extLst>
                <a:ext uri="{FF2B5EF4-FFF2-40B4-BE49-F238E27FC236}">
                  <a16:creationId xmlns:a16="http://schemas.microsoft.com/office/drawing/2014/main" id="{337F4C16-B9FB-47FB-9F25-CC98474F0369}"/>
                </a:ext>
              </a:extLst>
            </p:cNvPr>
            <p:cNvSpPr/>
            <p:nvPr>
              <p:custDataLst>
                <p:tags r:id="rId24"/>
              </p:custDataLst>
            </p:nvPr>
          </p:nvSpPr>
          <p:spPr bwMode="auto">
            <a:xfrm rot="21389837">
              <a:off x="4434048" y="2666595"/>
              <a:ext cx="354687" cy="122105"/>
            </a:xfrm>
            <a:prstGeom prst="ellipse">
              <a:avLst/>
            </a:prstGeom>
            <a:gradFill flip="none" rotWithShape="1">
              <a:gsLst>
                <a:gs pos="0">
                  <a:sysClr val="window" lastClr="FFFFFF">
                    <a:alpha val="55000"/>
                  </a:sysClr>
                </a:gs>
                <a:gs pos="50000">
                  <a:sysClr val="window" lastClr="FFFFFF">
                    <a:shade val="67500"/>
                    <a:satMod val="115000"/>
                    <a:alpha val="12000"/>
                  </a:sysClr>
                </a:gs>
                <a:gs pos="100000">
                  <a:sysClr val="window" lastClr="FFFFFF">
                    <a:shade val="100000"/>
                    <a:satMod val="115000"/>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1350" kern="0">
                <a:solidFill>
                  <a:srgbClr val="FFFFFF"/>
                </a:solidFill>
              </a:endParaRPr>
            </a:p>
          </p:txBody>
        </p:sp>
        <p:sp>
          <p:nvSpPr>
            <p:cNvPr id="79" name="MH_Other_34">
              <a:extLst>
                <a:ext uri="{FF2B5EF4-FFF2-40B4-BE49-F238E27FC236}">
                  <a16:creationId xmlns:a16="http://schemas.microsoft.com/office/drawing/2014/main" id="{BE18DB0A-7CAB-42C3-B430-7FF8E3ADFD21}"/>
                </a:ext>
              </a:extLst>
            </p:cNvPr>
            <p:cNvSpPr/>
            <p:nvPr>
              <p:custDataLst>
                <p:tags r:id="rId25"/>
              </p:custDataLst>
            </p:nvPr>
          </p:nvSpPr>
          <p:spPr bwMode="auto">
            <a:xfrm rot="2179789">
              <a:off x="4420420" y="2216041"/>
              <a:ext cx="383694" cy="383694"/>
            </a:xfrm>
            <a:prstGeom prst="ellipse">
              <a:avLst/>
            </a:prstGeom>
            <a:gradFill flip="none" rotWithShape="1">
              <a:gsLst>
                <a:gs pos="0">
                  <a:sysClr val="window" lastClr="FFFFFF">
                    <a:alpha val="0"/>
                  </a:sysClr>
                </a:gs>
                <a:gs pos="16000">
                  <a:sysClr val="window" lastClr="FFFFFF">
                    <a:alpha val="51000"/>
                  </a:sysClr>
                </a:gs>
                <a:gs pos="30000">
                  <a:sysClr val="window" lastClr="FFFFFF">
                    <a:alpha val="0"/>
                  </a:sysClr>
                </a:gs>
              </a:gsLst>
              <a:lin ang="2700000" scaled="1"/>
              <a:tileRect/>
            </a:gradFill>
            <a:ln w="12700" cap="flat" cmpd="sng" algn="ctr">
              <a:noFill/>
              <a:prstDash val="solid"/>
              <a:miter lim="800000"/>
            </a:ln>
            <a:effectLst/>
          </p:spPr>
          <p:txBody>
            <a:bodyPr anchor="ctr"/>
            <a:lstStyle/>
            <a:p>
              <a:pPr algn="ctr">
                <a:defRPr/>
              </a:pPr>
              <a:endParaRPr lang="zh-CN" altLang="en-US" sz="1350" kern="0">
                <a:solidFill>
                  <a:srgbClr val="FFFFFF"/>
                </a:solidFill>
              </a:endParaRPr>
            </a:p>
          </p:txBody>
        </p:sp>
        <p:sp>
          <p:nvSpPr>
            <p:cNvPr id="70" name="矩形 69">
              <a:extLst>
                <a:ext uri="{FF2B5EF4-FFF2-40B4-BE49-F238E27FC236}">
                  <a16:creationId xmlns:a16="http://schemas.microsoft.com/office/drawing/2014/main" id="{42327A44-5209-4336-96E3-87D9F62197C7}"/>
                </a:ext>
              </a:extLst>
            </p:cNvPr>
            <p:cNvSpPr/>
            <p:nvPr/>
          </p:nvSpPr>
          <p:spPr>
            <a:xfrm>
              <a:off x="3736329" y="5346374"/>
              <a:ext cx="1360487" cy="429413"/>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2000" b="1" dirty="0">
                  <a:solidFill>
                    <a:schemeClr val="bg1"/>
                  </a:solidFill>
                  <a:latin typeface="Times New Roman" panose="02020603050405020304" pitchFamily="18" charset="0"/>
                  <a:cs typeface="Times New Roman" panose="02020603050405020304" pitchFamily="18" charset="0"/>
                </a:rPr>
                <a:t>KHTN 6</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sp>
          <p:nvSpPr>
            <p:cNvPr id="89" name="矩形 88">
              <a:extLst>
                <a:ext uri="{FF2B5EF4-FFF2-40B4-BE49-F238E27FC236}">
                  <a16:creationId xmlns:a16="http://schemas.microsoft.com/office/drawing/2014/main" id="{E6769136-5489-4399-B5FA-BA3CEFA2B4FD}"/>
                </a:ext>
              </a:extLst>
            </p:cNvPr>
            <p:cNvSpPr/>
            <p:nvPr/>
          </p:nvSpPr>
          <p:spPr>
            <a:xfrm>
              <a:off x="3889591" y="3825898"/>
              <a:ext cx="1058429" cy="496867"/>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dirty="0">
                  <a:latin typeface="Times New Roman" panose="02020603050405020304" pitchFamily="18" charset="0"/>
                  <a:cs typeface="Times New Roman" panose="02020603050405020304" pitchFamily="18" charset="0"/>
                </a:rPr>
                <a:t>Ma sát</a:t>
              </a:r>
              <a:endParaRPr lang="zh-CN" altLang="en-US" sz="2400" dirty="0">
                <a:latin typeface="Times New Roman" panose="02020603050405020304" pitchFamily="18" charset="0"/>
                <a:cs typeface="Times New Roman" panose="02020603050405020304" pitchFamily="18" charset="0"/>
              </a:endParaRPr>
            </a:p>
          </p:txBody>
        </p:sp>
      </p:grpSp>
      <p:grpSp>
        <p:nvGrpSpPr>
          <p:cNvPr id="4" name="组合 3">
            <a:extLst>
              <a:ext uri="{FF2B5EF4-FFF2-40B4-BE49-F238E27FC236}">
                <a16:creationId xmlns:a16="http://schemas.microsoft.com/office/drawing/2014/main" id="{2F88E054-03DF-4103-A479-49732FF6396C}"/>
              </a:ext>
            </a:extLst>
          </p:cNvPr>
          <p:cNvGrpSpPr/>
          <p:nvPr/>
        </p:nvGrpSpPr>
        <p:grpSpPr>
          <a:xfrm>
            <a:off x="5612004" y="2065136"/>
            <a:ext cx="2405000" cy="3678238"/>
            <a:chOff x="5322975" y="2133600"/>
            <a:chExt cx="1622252" cy="3678238"/>
          </a:xfrm>
        </p:grpSpPr>
        <p:sp>
          <p:nvSpPr>
            <p:cNvPr id="73" name="MH_Other_3">
              <a:extLst>
                <a:ext uri="{FF2B5EF4-FFF2-40B4-BE49-F238E27FC236}">
                  <a16:creationId xmlns:a16="http://schemas.microsoft.com/office/drawing/2014/main" id="{824C09D3-5C63-49E1-A5BA-4AA7F453307E}"/>
                </a:ext>
              </a:extLst>
            </p:cNvPr>
            <p:cNvSpPr/>
            <p:nvPr>
              <p:custDataLst>
                <p:tags r:id="rId10"/>
              </p:custDataLst>
            </p:nvPr>
          </p:nvSpPr>
          <p:spPr>
            <a:xfrm>
              <a:off x="5965825" y="2133600"/>
              <a:ext cx="704850" cy="706438"/>
            </a:xfrm>
            <a:prstGeom prst="ellipse">
              <a:avLst/>
            </a:prstGeom>
            <a:solidFill>
              <a:sysClr val="window" lastClr="FFFFFF">
                <a:lumMod val="85000"/>
              </a:sysClr>
            </a:solidFill>
            <a:ln w="12700" cap="flat" cmpd="sng" algn="ctr">
              <a:noFill/>
              <a:prstDash val="solid"/>
              <a:miter lim="800000"/>
            </a:ln>
            <a:effectLst>
              <a:outerShdw blurRad="50800" dist="25400" dir="5400000" algn="t" rotWithShape="0">
                <a:prstClr val="black">
                  <a:alpha val="40000"/>
                </a:prstClr>
              </a:outerShdw>
            </a:effectLst>
          </p:spPr>
          <p:txBody>
            <a:bodyPr lIns="68580" tIns="34290" rIns="68580" bIns="34290" anchor="ctr"/>
            <a:lstStyle/>
            <a:p>
              <a:pPr algn="ctr">
                <a:defRPr/>
              </a:pPr>
              <a:endParaRPr lang="zh-CN" altLang="en-US" sz="1350" kern="0">
                <a:solidFill>
                  <a:srgbClr val="FFFFFF"/>
                </a:solidFill>
              </a:endParaRPr>
            </a:p>
          </p:txBody>
        </p:sp>
        <p:sp>
          <p:nvSpPr>
            <p:cNvPr id="25" name="MH_SubTitle_3">
              <a:extLst>
                <a:ext uri="{FF2B5EF4-FFF2-40B4-BE49-F238E27FC236}">
                  <a16:creationId xmlns:a16="http://schemas.microsoft.com/office/drawing/2014/main" id="{76763423-DCCD-489A-9D1E-836D35EC770C}"/>
                </a:ext>
              </a:extLst>
            </p:cNvPr>
            <p:cNvSpPr/>
            <p:nvPr>
              <p:custDataLst>
                <p:tags r:id="rId11"/>
              </p:custDataLst>
            </p:nvPr>
          </p:nvSpPr>
          <p:spPr>
            <a:xfrm>
              <a:off x="5456239" y="3151188"/>
              <a:ext cx="1362075" cy="2660650"/>
            </a:xfrm>
            <a:custGeom>
              <a:avLst/>
              <a:gdLst>
                <a:gd name="connsiteX0" fmla="*/ 771513 w 1543025"/>
                <a:gd name="connsiteY0" fmla="*/ 280548 h 3015913"/>
                <a:gd name="connsiteX1" fmla="*/ 640638 w 1543025"/>
                <a:gd name="connsiteY1" fmla="*/ 411423 h 3015913"/>
                <a:gd name="connsiteX2" fmla="*/ 771513 w 1543025"/>
                <a:gd name="connsiteY2" fmla="*/ 542298 h 3015913"/>
                <a:gd name="connsiteX3" fmla="*/ 902388 w 1543025"/>
                <a:gd name="connsiteY3" fmla="*/ 411423 h 3015913"/>
                <a:gd name="connsiteX4" fmla="*/ 771513 w 1543025"/>
                <a:gd name="connsiteY4" fmla="*/ 280548 h 3015913"/>
                <a:gd name="connsiteX5" fmla="*/ 771513 w 1543025"/>
                <a:gd name="connsiteY5" fmla="*/ 0 h 3015913"/>
                <a:gd name="connsiteX6" fmla="*/ 1543025 w 1543025"/>
                <a:gd name="connsiteY6" fmla="*/ 481223 h 3015913"/>
                <a:gd name="connsiteX7" fmla="*/ 1543025 w 1543025"/>
                <a:gd name="connsiteY7" fmla="*/ 3015913 h 3015913"/>
                <a:gd name="connsiteX8" fmla="*/ 0 w 1543025"/>
                <a:gd name="connsiteY8" fmla="*/ 3015913 h 3015913"/>
                <a:gd name="connsiteX9" fmla="*/ 0 w 1543025"/>
                <a:gd name="connsiteY9" fmla="*/ 481223 h 30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25" h="3015913">
                  <a:moveTo>
                    <a:pt x="771513" y="280548"/>
                  </a:moveTo>
                  <a:cubicBezTo>
                    <a:pt x="699233" y="280548"/>
                    <a:pt x="640638" y="339143"/>
                    <a:pt x="640638" y="411423"/>
                  </a:cubicBezTo>
                  <a:cubicBezTo>
                    <a:pt x="640638" y="483703"/>
                    <a:pt x="699233" y="542298"/>
                    <a:pt x="771513" y="542298"/>
                  </a:cubicBezTo>
                  <a:cubicBezTo>
                    <a:pt x="843793" y="542298"/>
                    <a:pt x="902388" y="483703"/>
                    <a:pt x="902388" y="411423"/>
                  </a:cubicBezTo>
                  <a:cubicBezTo>
                    <a:pt x="902388" y="339143"/>
                    <a:pt x="843793" y="280548"/>
                    <a:pt x="771513" y="280548"/>
                  </a:cubicBezTo>
                  <a:close/>
                  <a:moveTo>
                    <a:pt x="771513" y="0"/>
                  </a:moveTo>
                  <a:lnTo>
                    <a:pt x="1543025" y="481223"/>
                  </a:lnTo>
                  <a:lnTo>
                    <a:pt x="1543025" y="3015913"/>
                  </a:lnTo>
                  <a:lnTo>
                    <a:pt x="0" y="3015913"/>
                  </a:lnTo>
                  <a:lnTo>
                    <a:pt x="0" y="4812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rIns="68580" bIns="972000" anchor="ctr">
              <a:normAutofit/>
            </a:bodyPr>
            <a:lstStyle/>
            <a:p>
              <a:pPr algn="ctr">
                <a:defRPr/>
              </a:pPr>
              <a:endParaRPr lang="zh-CN" altLang="en-US" sz="2400" dirty="0">
                <a:solidFill>
                  <a:srgbClr val="FFFFFF"/>
                </a:solidFill>
              </a:endParaRPr>
            </a:p>
          </p:txBody>
        </p:sp>
        <p:sp>
          <p:nvSpPr>
            <p:cNvPr id="26" name="MH_Other_16">
              <a:extLst>
                <a:ext uri="{FF2B5EF4-FFF2-40B4-BE49-F238E27FC236}">
                  <a16:creationId xmlns:a16="http://schemas.microsoft.com/office/drawing/2014/main" id="{B01B3FB5-2FE1-4D96-B41A-C9D124C6771B}"/>
                </a:ext>
              </a:extLst>
            </p:cNvPr>
            <p:cNvSpPr/>
            <p:nvPr>
              <p:custDataLst>
                <p:tags r:id="rId12"/>
              </p:custDataLst>
            </p:nvPr>
          </p:nvSpPr>
          <p:spPr>
            <a:xfrm>
              <a:off x="5456239" y="5378450"/>
              <a:ext cx="1362075" cy="4333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cxnSp>
          <p:nvCxnSpPr>
            <p:cNvPr id="27" name="MH_Other_17">
              <a:extLst>
                <a:ext uri="{FF2B5EF4-FFF2-40B4-BE49-F238E27FC236}">
                  <a16:creationId xmlns:a16="http://schemas.microsoft.com/office/drawing/2014/main" id="{68CD8363-571B-41A3-8419-EAD346669203}"/>
                </a:ext>
              </a:extLst>
            </p:cNvPr>
            <p:cNvCxnSpPr/>
            <p:nvPr>
              <p:custDataLst>
                <p:tags r:id="rId13"/>
              </p:custDataLst>
            </p:nvPr>
          </p:nvCxnSpPr>
          <p:spPr>
            <a:xfrm>
              <a:off x="5456239" y="5378450"/>
              <a:ext cx="1362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MH_Other_19">
              <a:extLst>
                <a:ext uri="{FF2B5EF4-FFF2-40B4-BE49-F238E27FC236}">
                  <a16:creationId xmlns:a16="http://schemas.microsoft.com/office/drawing/2014/main" id="{885DE532-31A0-44B5-8C86-3C4EAE6265F7}"/>
                </a:ext>
              </a:extLst>
            </p:cNvPr>
            <p:cNvSpPr/>
            <p:nvPr>
              <p:custDataLst>
                <p:tags r:id="rId14"/>
              </p:custDataLst>
            </p:nvPr>
          </p:nvSpPr>
          <p:spPr>
            <a:xfrm>
              <a:off x="6048376" y="2451101"/>
              <a:ext cx="365125" cy="1076325"/>
            </a:xfrm>
            <a:custGeom>
              <a:avLst/>
              <a:gdLst>
                <a:gd name="connsiteX0" fmla="*/ 99809 w 763548"/>
                <a:gd name="connsiteY0" fmla="*/ 959606 h 959606"/>
                <a:gd name="connsiteX1" fmla="*/ 54089 w 763548"/>
                <a:gd name="connsiteY1" fmla="*/ 60446 h 959606"/>
                <a:gd name="connsiteX2" fmla="*/ 755129 w 763548"/>
                <a:gd name="connsiteY2" fmla="*/ 167126 h 959606"/>
                <a:gd name="connsiteX3" fmla="*/ 465569 w 763548"/>
                <a:gd name="connsiteY3" fmla="*/ 852926 h 959606"/>
                <a:gd name="connsiteX0" fmla="*/ 99809 w 763548"/>
                <a:gd name="connsiteY0" fmla="*/ 1041447 h 1041447"/>
                <a:gd name="connsiteX1" fmla="*/ 54089 w 763548"/>
                <a:gd name="connsiteY1" fmla="*/ 66087 h 1041447"/>
                <a:gd name="connsiteX2" fmla="*/ 755129 w 763548"/>
                <a:gd name="connsiteY2" fmla="*/ 172767 h 1041447"/>
                <a:gd name="connsiteX3" fmla="*/ 465569 w 763548"/>
                <a:gd name="connsiteY3" fmla="*/ 858567 h 1041447"/>
                <a:gd name="connsiteX0" fmla="*/ 87445 w 589165"/>
                <a:gd name="connsiteY0" fmla="*/ 1265428 h 1265428"/>
                <a:gd name="connsiteX1" fmla="*/ 41725 w 589165"/>
                <a:gd name="connsiteY1" fmla="*/ 290068 h 1265428"/>
                <a:gd name="connsiteX2" fmla="*/ 575125 w 589165"/>
                <a:gd name="connsiteY2" fmla="*/ 46228 h 1265428"/>
                <a:gd name="connsiteX3" fmla="*/ 453205 w 589165"/>
                <a:gd name="connsiteY3" fmla="*/ 1082548 h 1265428"/>
                <a:gd name="connsiteX0" fmla="*/ 23351 w 516465"/>
                <a:gd name="connsiteY0" fmla="*/ 1265428 h 1265428"/>
                <a:gd name="connsiteX1" fmla="*/ 160511 w 516465"/>
                <a:gd name="connsiteY1" fmla="*/ 290068 h 1265428"/>
                <a:gd name="connsiteX2" fmla="*/ 511031 w 516465"/>
                <a:gd name="connsiteY2" fmla="*/ 46228 h 1265428"/>
                <a:gd name="connsiteX3" fmla="*/ 389111 w 516465"/>
                <a:gd name="connsiteY3" fmla="*/ 1082548 h 1265428"/>
                <a:gd name="connsiteX0" fmla="*/ 46185 w 544047"/>
                <a:gd name="connsiteY0" fmla="*/ 1265428 h 1265428"/>
                <a:gd name="connsiteX1" fmla="*/ 76665 w 544047"/>
                <a:gd name="connsiteY1" fmla="*/ 290068 h 1265428"/>
                <a:gd name="connsiteX2" fmla="*/ 533865 w 544047"/>
                <a:gd name="connsiteY2" fmla="*/ 46228 h 1265428"/>
                <a:gd name="connsiteX3" fmla="*/ 411945 w 544047"/>
                <a:gd name="connsiteY3" fmla="*/ 1082548 h 1265428"/>
                <a:gd name="connsiteX0" fmla="*/ 110427 w 608289"/>
                <a:gd name="connsiteY0" fmla="*/ 1265428 h 1265428"/>
                <a:gd name="connsiteX1" fmla="*/ 140907 w 608289"/>
                <a:gd name="connsiteY1" fmla="*/ 290068 h 1265428"/>
                <a:gd name="connsiteX2" fmla="*/ 598107 w 608289"/>
                <a:gd name="connsiteY2" fmla="*/ 46228 h 1265428"/>
                <a:gd name="connsiteX3" fmla="*/ 476187 w 608289"/>
                <a:gd name="connsiteY3" fmla="*/ 1082548 h 1265428"/>
                <a:gd name="connsiteX0" fmla="*/ 48521 w 590413"/>
                <a:gd name="connsiteY0" fmla="*/ 1103198 h 1103198"/>
                <a:gd name="connsiteX1" fmla="*/ 79001 w 590413"/>
                <a:gd name="connsiteY1" fmla="*/ 127838 h 1103198"/>
                <a:gd name="connsiteX2" fmla="*/ 581921 w 590413"/>
                <a:gd name="connsiteY2" fmla="*/ 97358 h 1103198"/>
                <a:gd name="connsiteX3" fmla="*/ 414281 w 590413"/>
                <a:gd name="connsiteY3" fmla="*/ 920318 h 1103198"/>
                <a:gd name="connsiteX0" fmla="*/ 48521 w 590894"/>
                <a:gd name="connsiteY0" fmla="*/ 1225803 h 1225803"/>
                <a:gd name="connsiteX1" fmla="*/ 79001 w 590894"/>
                <a:gd name="connsiteY1" fmla="*/ 250443 h 1225803"/>
                <a:gd name="connsiteX2" fmla="*/ 581921 w 590894"/>
                <a:gd name="connsiteY2" fmla="*/ 219963 h 1225803"/>
                <a:gd name="connsiteX3" fmla="*/ 414281 w 590894"/>
                <a:gd name="connsiteY3" fmla="*/ 1042923 h 1225803"/>
                <a:gd name="connsiteX0" fmla="*/ 26321 w 675662"/>
                <a:gd name="connsiteY0" fmla="*/ 1257677 h 1257677"/>
                <a:gd name="connsiteX1" fmla="*/ 163481 w 675662"/>
                <a:gd name="connsiteY1" fmla="*/ 251837 h 1257677"/>
                <a:gd name="connsiteX2" fmla="*/ 666401 w 675662"/>
                <a:gd name="connsiteY2" fmla="*/ 221357 h 1257677"/>
                <a:gd name="connsiteX3" fmla="*/ 498761 w 675662"/>
                <a:gd name="connsiteY3" fmla="*/ 1044317 h 1257677"/>
                <a:gd name="connsiteX0" fmla="*/ 43742 w 601395"/>
                <a:gd name="connsiteY0" fmla="*/ 1241740 h 1241740"/>
                <a:gd name="connsiteX1" fmla="*/ 89462 w 601395"/>
                <a:gd name="connsiteY1" fmla="*/ 251140 h 1241740"/>
                <a:gd name="connsiteX2" fmla="*/ 592382 w 601395"/>
                <a:gd name="connsiteY2" fmla="*/ 220660 h 1241740"/>
                <a:gd name="connsiteX3" fmla="*/ 424742 w 601395"/>
                <a:gd name="connsiteY3" fmla="*/ 1043620 h 1241740"/>
                <a:gd name="connsiteX0" fmla="*/ 43742 w 596005"/>
                <a:gd name="connsiteY0" fmla="*/ 1119350 h 1119350"/>
                <a:gd name="connsiteX1" fmla="*/ 89462 w 596005"/>
                <a:gd name="connsiteY1" fmla="*/ 128750 h 1119350"/>
                <a:gd name="connsiteX2" fmla="*/ 592382 w 596005"/>
                <a:gd name="connsiteY2" fmla="*/ 98270 h 1119350"/>
                <a:gd name="connsiteX3" fmla="*/ 333302 w 596005"/>
                <a:gd name="connsiteY3" fmla="*/ 921230 h 1119350"/>
                <a:gd name="connsiteX0" fmla="*/ 43742 w 597650"/>
                <a:gd name="connsiteY0" fmla="*/ 1119350 h 1119350"/>
                <a:gd name="connsiteX1" fmla="*/ 89462 w 597650"/>
                <a:gd name="connsiteY1" fmla="*/ 128750 h 1119350"/>
                <a:gd name="connsiteX2" fmla="*/ 592382 w 597650"/>
                <a:gd name="connsiteY2" fmla="*/ 98270 h 1119350"/>
                <a:gd name="connsiteX3" fmla="*/ 371402 w 597650"/>
                <a:gd name="connsiteY3" fmla="*/ 921230 h 1119350"/>
                <a:gd name="connsiteX0" fmla="*/ 43742 w 598661"/>
                <a:gd name="connsiteY0" fmla="*/ 1119967 h 1119967"/>
                <a:gd name="connsiteX1" fmla="*/ 89462 w 598661"/>
                <a:gd name="connsiteY1" fmla="*/ 129367 h 1119967"/>
                <a:gd name="connsiteX2" fmla="*/ 592382 w 598661"/>
                <a:gd name="connsiteY2" fmla="*/ 98887 h 1119967"/>
                <a:gd name="connsiteX3" fmla="*/ 390452 w 598661"/>
                <a:gd name="connsiteY3" fmla="*/ 931372 h 1119967"/>
                <a:gd name="connsiteX0" fmla="*/ 43742 w 599221"/>
                <a:gd name="connsiteY0" fmla="*/ 1116893 h 1116893"/>
                <a:gd name="connsiteX1" fmla="*/ 89462 w 599221"/>
                <a:gd name="connsiteY1" fmla="*/ 126293 h 1116893"/>
                <a:gd name="connsiteX2" fmla="*/ 592382 w 599221"/>
                <a:gd name="connsiteY2" fmla="*/ 95813 h 1116893"/>
                <a:gd name="connsiteX3" fmla="*/ 399977 w 599221"/>
                <a:gd name="connsiteY3" fmla="*/ 880673 h 1116893"/>
                <a:gd name="connsiteX0" fmla="*/ 43742 w 598661"/>
                <a:gd name="connsiteY0" fmla="*/ 1119349 h 1119349"/>
                <a:gd name="connsiteX1" fmla="*/ 89462 w 598661"/>
                <a:gd name="connsiteY1" fmla="*/ 128749 h 1119349"/>
                <a:gd name="connsiteX2" fmla="*/ 592382 w 598661"/>
                <a:gd name="connsiteY2" fmla="*/ 98269 h 1119349"/>
                <a:gd name="connsiteX3" fmla="*/ 390452 w 598661"/>
                <a:gd name="connsiteY3" fmla="*/ 921229 h 1119349"/>
                <a:gd name="connsiteX0" fmla="*/ 35221 w 396661"/>
                <a:gd name="connsiteY0" fmla="*/ 1119349 h 1119349"/>
                <a:gd name="connsiteX1" fmla="*/ 80941 w 396661"/>
                <a:gd name="connsiteY1" fmla="*/ 128749 h 1119349"/>
                <a:gd name="connsiteX2" fmla="*/ 376162 w 396661"/>
                <a:gd name="connsiteY2" fmla="*/ 98269 h 1119349"/>
                <a:gd name="connsiteX3" fmla="*/ 381931 w 396661"/>
                <a:gd name="connsiteY3" fmla="*/ 921229 h 1119349"/>
                <a:gd name="connsiteX0" fmla="*/ 151837 w 513277"/>
                <a:gd name="connsiteY0" fmla="*/ 1184144 h 1184144"/>
                <a:gd name="connsiteX1" fmla="*/ 197557 w 513277"/>
                <a:gd name="connsiteY1" fmla="*/ 193544 h 1184144"/>
                <a:gd name="connsiteX2" fmla="*/ 492778 w 513277"/>
                <a:gd name="connsiteY2" fmla="*/ 163064 h 1184144"/>
                <a:gd name="connsiteX3" fmla="*/ 498547 w 513277"/>
                <a:gd name="connsiteY3" fmla="*/ 986024 h 1184144"/>
                <a:gd name="connsiteX0" fmla="*/ 114125 w 475565"/>
                <a:gd name="connsiteY0" fmla="*/ 1184144 h 1184144"/>
                <a:gd name="connsiteX1" fmla="*/ 159845 w 475565"/>
                <a:gd name="connsiteY1" fmla="*/ 193544 h 1184144"/>
                <a:gd name="connsiteX2" fmla="*/ 455066 w 475565"/>
                <a:gd name="connsiteY2" fmla="*/ 163064 h 1184144"/>
                <a:gd name="connsiteX3" fmla="*/ 460835 w 475565"/>
                <a:gd name="connsiteY3" fmla="*/ 986024 h 1184144"/>
                <a:gd name="connsiteX0" fmla="*/ -1 w 361439"/>
                <a:gd name="connsiteY0" fmla="*/ 1090904 h 1090904"/>
                <a:gd name="connsiteX1" fmla="*/ 45719 w 361439"/>
                <a:gd name="connsiteY1" fmla="*/ 100304 h 1090904"/>
                <a:gd name="connsiteX2" fmla="*/ 340940 w 361439"/>
                <a:gd name="connsiteY2" fmla="*/ 69824 h 1090904"/>
                <a:gd name="connsiteX3" fmla="*/ 346709 w 361439"/>
                <a:gd name="connsiteY3" fmla="*/ 892784 h 1090904"/>
                <a:gd name="connsiteX0" fmla="*/ 0 w 346604"/>
                <a:gd name="connsiteY0" fmla="*/ 1135079 h 1135079"/>
                <a:gd name="connsiteX1" fmla="*/ 30884 w 346604"/>
                <a:gd name="connsiteY1" fmla="*/ 129643 h 1135079"/>
                <a:gd name="connsiteX2" fmla="*/ 326105 w 346604"/>
                <a:gd name="connsiteY2" fmla="*/ 99163 h 1135079"/>
                <a:gd name="connsiteX3" fmla="*/ 331874 w 346604"/>
                <a:gd name="connsiteY3" fmla="*/ 922123 h 1135079"/>
                <a:gd name="connsiteX0" fmla="*/ 0 w 391111"/>
                <a:gd name="connsiteY0" fmla="*/ 1166549 h 1166548"/>
                <a:gd name="connsiteX1" fmla="*/ 75391 w 391111"/>
                <a:gd name="connsiteY1" fmla="*/ 131441 h 1166548"/>
                <a:gd name="connsiteX2" fmla="*/ 370612 w 391111"/>
                <a:gd name="connsiteY2" fmla="*/ 100961 h 1166548"/>
                <a:gd name="connsiteX3" fmla="*/ 376381 w 391111"/>
                <a:gd name="connsiteY3" fmla="*/ 923921 h 1166548"/>
                <a:gd name="connsiteX0" fmla="*/ 0 w 391111"/>
                <a:gd name="connsiteY0" fmla="*/ 1154019 h 1154019"/>
                <a:gd name="connsiteX1" fmla="*/ 29319 w 391111"/>
                <a:gd name="connsiteY1" fmla="*/ 940484 h 1154019"/>
                <a:gd name="connsiteX2" fmla="*/ 75391 w 391111"/>
                <a:gd name="connsiteY2" fmla="*/ 118911 h 1154019"/>
                <a:gd name="connsiteX3" fmla="*/ 370612 w 391111"/>
                <a:gd name="connsiteY3" fmla="*/ 88431 h 1154019"/>
                <a:gd name="connsiteX4" fmla="*/ 376381 w 391111"/>
                <a:gd name="connsiteY4" fmla="*/ 911391 h 1154019"/>
                <a:gd name="connsiteX0" fmla="*/ 18086 w 409197"/>
                <a:gd name="connsiteY0" fmla="*/ 1155698 h 1155698"/>
                <a:gd name="connsiteX1" fmla="*/ 2899 w 409197"/>
                <a:gd name="connsiteY1" fmla="*/ 971834 h 1155698"/>
                <a:gd name="connsiteX2" fmla="*/ 93477 w 409197"/>
                <a:gd name="connsiteY2" fmla="*/ 120590 h 1155698"/>
                <a:gd name="connsiteX3" fmla="*/ 388698 w 409197"/>
                <a:gd name="connsiteY3" fmla="*/ 90110 h 1155698"/>
                <a:gd name="connsiteX4" fmla="*/ 394467 w 409197"/>
                <a:gd name="connsiteY4" fmla="*/ 913070 h 1155698"/>
                <a:gd name="connsiteX0" fmla="*/ 75711 w 407479"/>
                <a:gd name="connsiteY0" fmla="*/ 1111192 h 1111192"/>
                <a:gd name="connsiteX1" fmla="*/ 1181 w 407479"/>
                <a:gd name="connsiteY1" fmla="*/ 971834 h 1111192"/>
                <a:gd name="connsiteX2" fmla="*/ 91759 w 407479"/>
                <a:gd name="connsiteY2" fmla="*/ 120590 h 1111192"/>
                <a:gd name="connsiteX3" fmla="*/ 386980 w 407479"/>
                <a:gd name="connsiteY3" fmla="*/ 90110 h 1111192"/>
                <a:gd name="connsiteX4" fmla="*/ 392749 w 407479"/>
                <a:gd name="connsiteY4" fmla="*/ 913070 h 1111192"/>
                <a:gd name="connsiteX0" fmla="*/ 134613 w 407039"/>
                <a:gd name="connsiteY0" fmla="*/ 1111192 h 1111192"/>
                <a:gd name="connsiteX1" fmla="*/ 741 w 407039"/>
                <a:gd name="connsiteY1" fmla="*/ 971834 h 1111192"/>
                <a:gd name="connsiteX2" fmla="*/ 91319 w 407039"/>
                <a:gd name="connsiteY2" fmla="*/ 120590 h 1111192"/>
                <a:gd name="connsiteX3" fmla="*/ 386540 w 407039"/>
                <a:gd name="connsiteY3" fmla="*/ 90110 h 1111192"/>
                <a:gd name="connsiteX4" fmla="*/ 392309 w 407039"/>
                <a:gd name="connsiteY4" fmla="*/ 913070 h 1111192"/>
                <a:gd name="connsiteX0" fmla="*/ 208557 w 406805"/>
                <a:gd name="connsiteY0" fmla="*/ 1096356 h 1096356"/>
                <a:gd name="connsiteX1" fmla="*/ 507 w 406805"/>
                <a:gd name="connsiteY1" fmla="*/ 971834 h 1096356"/>
                <a:gd name="connsiteX2" fmla="*/ 91085 w 406805"/>
                <a:gd name="connsiteY2" fmla="*/ 120590 h 1096356"/>
                <a:gd name="connsiteX3" fmla="*/ 386306 w 406805"/>
                <a:gd name="connsiteY3" fmla="*/ 90110 h 1096356"/>
                <a:gd name="connsiteX4" fmla="*/ 392075 w 406805"/>
                <a:gd name="connsiteY4" fmla="*/ 913070 h 1096356"/>
                <a:gd name="connsiteX0" fmla="*/ 119854 w 407115"/>
                <a:gd name="connsiteY0" fmla="*/ 1126028 h 1126028"/>
                <a:gd name="connsiteX1" fmla="*/ 817 w 407115"/>
                <a:gd name="connsiteY1" fmla="*/ 971834 h 1126028"/>
                <a:gd name="connsiteX2" fmla="*/ 91395 w 407115"/>
                <a:gd name="connsiteY2" fmla="*/ 120590 h 1126028"/>
                <a:gd name="connsiteX3" fmla="*/ 386616 w 407115"/>
                <a:gd name="connsiteY3" fmla="*/ 90110 h 1126028"/>
                <a:gd name="connsiteX4" fmla="*/ 392385 w 407115"/>
                <a:gd name="connsiteY4" fmla="*/ 913070 h 1126028"/>
                <a:gd name="connsiteX0" fmla="*/ 178960 w 406878"/>
                <a:gd name="connsiteY0" fmla="*/ 1096356 h 1096356"/>
                <a:gd name="connsiteX1" fmla="*/ 580 w 406878"/>
                <a:gd name="connsiteY1" fmla="*/ 971834 h 1096356"/>
                <a:gd name="connsiteX2" fmla="*/ 91158 w 406878"/>
                <a:gd name="connsiteY2" fmla="*/ 120590 h 1096356"/>
                <a:gd name="connsiteX3" fmla="*/ 386379 w 406878"/>
                <a:gd name="connsiteY3" fmla="*/ 90110 h 1096356"/>
                <a:gd name="connsiteX4" fmla="*/ 392148 w 406878"/>
                <a:gd name="connsiteY4" fmla="*/ 913070 h 1096356"/>
                <a:gd name="connsiteX0" fmla="*/ 178380 w 406298"/>
                <a:gd name="connsiteY0" fmla="*/ 1096356 h 1163321"/>
                <a:gd name="connsiteX1" fmla="*/ 0 w 406298"/>
                <a:gd name="connsiteY1" fmla="*/ 971834 h 1163321"/>
                <a:gd name="connsiteX2" fmla="*/ 90578 w 406298"/>
                <a:gd name="connsiteY2" fmla="*/ 120590 h 1163321"/>
                <a:gd name="connsiteX3" fmla="*/ 385799 w 406298"/>
                <a:gd name="connsiteY3" fmla="*/ 90110 h 1163321"/>
                <a:gd name="connsiteX4" fmla="*/ 391568 w 406298"/>
                <a:gd name="connsiteY4" fmla="*/ 913070 h 1163321"/>
                <a:gd name="connsiteX0" fmla="*/ 178380 w 406298"/>
                <a:gd name="connsiteY0" fmla="*/ 1022178 h 1139611"/>
                <a:gd name="connsiteX1" fmla="*/ 0 w 406298"/>
                <a:gd name="connsiteY1" fmla="*/ 971834 h 1139611"/>
                <a:gd name="connsiteX2" fmla="*/ 90578 w 406298"/>
                <a:gd name="connsiteY2" fmla="*/ 120590 h 1139611"/>
                <a:gd name="connsiteX3" fmla="*/ 385799 w 406298"/>
                <a:gd name="connsiteY3" fmla="*/ 90110 h 1139611"/>
                <a:gd name="connsiteX4" fmla="*/ 391568 w 406298"/>
                <a:gd name="connsiteY4" fmla="*/ 913070 h 1139611"/>
                <a:gd name="connsiteX0" fmla="*/ 178380 w 393129"/>
                <a:gd name="connsiteY0" fmla="*/ 1020191 h 1137624"/>
                <a:gd name="connsiteX1" fmla="*/ 0 w 393129"/>
                <a:gd name="connsiteY1" fmla="*/ 969847 h 1137624"/>
                <a:gd name="connsiteX2" fmla="*/ 90578 w 393129"/>
                <a:gd name="connsiteY2" fmla="*/ 118603 h 1137624"/>
                <a:gd name="connsiteX3" fmla="*/ 385799 w 393129"/>
                <a:gd name="connsiteY3" fmla="*/ 88123 h 1137624"/>
                <a:gd name="connsiteX4" fmla="*/ 317390 w 393129"/>
                <a:gd name="connsiteY4" fmla="*/ 881412 h 1137624"/>
                <a:gd name="connsiteX0" fmla="*/ 178380 w 426632"/>
                <a:gd name="connsiteY0" fmla="*/ 1134413 h 1251846"/>
                <a:gd name="connsiteX1" fmla="*/ 0 w 426632"/>
                <a:gd name="connsiteY1" fmla="*/ 1084069 h 1251846"/>
                <a:gd name="connsiteX2" fmla="*/ 90578 w 426632"/>
                <a:gd name="connsiteY2" fmla="*/ 232825 h 1251846"/>
                <a:gd name="connsiteX3" fmla="*/ 385799 w 426632"/>
                <a:gd name="connsiteY3" fmla="*/ 202345 h 1251846"/>
                <a:gd name="connsiteX4" fmla="*/ 317390 w 426632"/>
                <a:gd name="connsiteY4" fmla="*/ 995634 h 1251846"/>
                <a:gd name="connsiteX0" fmla="*/ 178380 w 429261"/>
                <a:gd name="connsiteY0" fmla="*/ 1134413 h 1251846"/>
                <a:gd name="connsiteX1" fmla="*/ 0 w 429261"/>
                <a:gd name="connsiteY1" fmla="*/ 1084069 h 1251846"/>
                <a:gd name="connsiteX2" fmla="*/ 90578 w 429261"/>
                <a:gd name="connsiteY2" fmla="*/ 232825 h 1251846"/>
                <a:gd name="connsiteX3" fmla="*/ 385799 w 429261"/>
                <a:gd name="connsiteY3" fmla="*/ 202345 h 1251846"/>
                <a:gd name="connsiteX4" fmla="*/ 335271 w 429261"/>
                <a:gd name="connsiteY4" fmla="*/ 968811 h 1251846"/>
                <a:gd name="connsiteX0" fmla="*/ 178380 w 425434"/>
                <a:gd name="connsiteY0" fmla="*/ 1134413 h 1251846"/>
                <a:gd name="connsiteX1" fmla="*/ 0 w 425434"/>
                <a:gd name="connsiteY1" fmla="*/ 1084069 h 1251846"/>
                <a:gd name="connsiteX2" fmla="*/ 90578 w 425434"/>
                <a:gd name="connsiteY2" fmla="*/ 232825 h 1251846"/>
                <a:gd name="connsiteX3" fmla="*/ 385799 w 425434"/>
                <a:gd name="connsiteY3" fmla="*/ 202345 h 1251846"/>
                <a:gd name="connsiteX4" fmla="*/ 308448 w 425434"/>
                <a:gd name="connsiteY4" fmla="*/ 968811 h 1251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34" h="1251846">
                  <a:moveTo>
                    <a:pt x="178380" y="1134413"/>
                  </a:moveTo>
                  <a:cubicBezTo>
                    <a:pt x="183267" y="1098824"/>
                    <a:pt x="31942" y="1449451"/>
                    <a:pt x="0" y="1084069"/>
                  </a:cubicBezTo>
                  <a:cubicBezTo>
                    <a:pt x="12565" y="911551"/>
                    <a:pt x="26278" y="379779"/>
                    <a:pt x="90578" y="232825"/>
                  </a:cubicBezTo>
                  <a:cubicBezTo>
                    <a:pt x="154878" y="85871"/>
                    <a:pt x="258983" y="-191831"/>
                    <a:pt x="385799" y="202345"/>
                  </a:cubicBezTo>
                  <a:cubicBezTo>
                    <a:pt x="512615" y="596521"/>
                    <a:pt x="293208" y="895151"/>
                    <a:pt x="308448" y="968811"/>
                  </a:cubicBezTo>
                </a:path>
              </a:pathLst>
            </a:cu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3" name="MH_Other_20">
              <a:extLst>
                <a:ext uri="{FF2B5EF4-FFF2-40B4-BE49-F238E27FC236}">
                  <a16:creationId xmlns:a16="http://schemas.microsoft.com/office/drawing/2014/main" id="{1F89B3BD-6D5A-4199-9817-BF36E749CD05}"/>
                </a:ext>
              </a:extLst>
            </p:cNvPr>
            <p:cNvSpPr/>
            <p:nvPr>
              <p:custDataLst>
                <p:tags r:id="rId15"/>
              </p:custDataLst>
            </p:nvPr>
          </p:nvSpPr>
          <p:spPr bwMode="auto">
            <a:xfrm>
              <a:off x="6026150" y="2195513"/>
              <a:ext cx="584200" cy="584200"/>
            </a:xfrm>
            <a:prstGeom prst="ellipse">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2000" b="1" dirty="0">
                  <a:solidFill>
                    <a:srgbClr val="FFFFFF"/>
                  </a:solidFill>
                  <a:latin typeface="Arial" panose="020B0604020202020204" pitchFamily="34" charset="0"/>
                  <a:cs typeface="Arial" panose="020B0604020202020204" pitchFamily="34" charset="0"/>
                </a:rPr>
                <a:t>03</a:t>
              </a:r>
              <a:endParaRPr lang="zh-CN" altLang="en-US" sz="2000" b="1" dirty="0">
                <a:solidFill>
                  <a:srgbClr val="FFFFFF"/>
                </a:solidFill>
                <a:latin typeface="Arial" panose="020B0604020202020204" pitchFamily="34" charset="0"/>
                <a:cs typeface="Arial" panose="020B0604020202020204" pitchFamily="34" charset="0"/>
              </a:endParaRPr>
            </a:p>
          </p:txBody>
        </p:sp>
        <p:sp>
          <p:nvSpPr>
            <p:cNvPr id="80" name="MH_Other_35">
              <a:extLst>
                <a:ext uri="{FF2B5EF4-FFF2-40B4-BE49-F238E27FC236}">
                  <a16:creationId xmlns:a16="http://schemas.microsoft.com/office/drawing/2014/main" id="{DBB55E66-2E21-4EAE-8115-6273F6065BCD}"/>
                </a:ext>
              </a:extLst>
            </p:cNvPr>
            <p:cNvSpPr/>
            <p:nvPr>
              <p:custDataLst>
                <p:tags r:id="rId16"/>
              </p:custDataLst>
            </p:nvPr>
          </p:nvSpPr>
          <p:spPr bwMode="auto">
            <a:xfrm rot="21389837">
              <a:off x="6148361" y="2666595"/>
              <a:ext cx="354687" cy="122105"/>
            </a:xfrm>
            <a:prstGeom prst="ellipse">
              <a:avLst/>
            </a:prstGeom>
            <a:gradFill flip="none" rotWithShape="1">
              <a:gsLst>
                <a:gs pos="0">
                  <a:sysClr val="window" lastClr="FFFFFF">
                    <a:alpha val="55000"/>
                  </a:sysClr>
                </a:gs>
                <a:gs pos="50000">
                  <a:sysClr val="window" lastClr="FFFFFF">
                    <a:shade val="67500"/>
                    <a:satMod val="115000"/>
                    <a:alpha val="12000"/>
                  </a:sysClr>
                </a:gs>
                <a:gs pos="100000">
                  <a:sysClr val="window" lastClr="FFFFFF">
                    <a:shade val="100000"/>
                    <a:satMod val="115000"/>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1350" kern="0">
                <a:solidFill>
                  <a:srgbClr val="FFFFFF"/>
                </a:solidFill>
              </a:endParaRPr>
            </a:p>
          </p:txBody>
        </p:sp>
        <p:sp>
          <p:nvSpPr>
            <p:cNvPr id="81" name="MH_Other_36">
              <a:extLst>
                <a:ext uri="{FF2B5EF4-FFF2-40B4-BE49-F238E27FC236}">
                  <a16:creationId xmlns:a16="http://schemas.microsoft.com/office/drawing/2014/main" id="{8C4E0F29-19D3-46AC-AE9F-63AC4CE39045}"/>
                </a:ext>
              </a:extLst>
            </p:cNvPr>
            <p:cNvSpPr/>
            <p:nvPr>
              <p:custDataLst>
                <p:tags r:id="rId17"/>
              </p:custDataLst>
            </p:nvPr>
          </p:nvSpPr>
          <p:spPr bwMode="auto">
            <a:xfrm rot="2179789">
              <a:off x="6134733" y="2216041"/>
              <a:ext cx="383694" cy="383694"/>
            </a:xfrm>
            <a:prstGeom prst="ellipse">
              <a:avLst/>
            </a:prstGeom>
            <a:gradFill flip="none" rotWithShape="1">
              <a:gsLst>
                <a:gs pos="0">
                  <a:sysClr val="window" lastClr="FFFFFF">
                    <a:alpha val="0"/>
                  </a:sysClr>
                </a:gs>
                <a:gs pos="16000">
                  <a:sysClr val="window" lastClr="FFFFFF">
                    <a:alpha val="51000"/>
                  </a:sysClr>
                </a:gs>
                <a:gs pos="30000">
                  <a:sysClr val="window" lastClr="FFFFFF">
                    <a:alpha val="0"/>
                  </a:sysClr>
                </a:gs>
              </a:gsLst>
              <a:lin ang="2700000" scaled="1"/>
              <a:tileRect/>
            </a:gradFill>
            <a:ln w="12700" cap="flat" cmpd="sng" algn="ctr">
              <a:noFill/>
              <a:prstDash val="solid"/>
              <a:miter lim="800000"/>
            </a:ln>
            <a:effectLst/>
          </p:spPr>
          <p:txBody>
            <a:bodyPr anchor="ctr"/>
            <a:lstStyle/>
            <a:p>
              <a:pPr algn="ctr">
                <a:defRPr/>
              </a:pPr>
              <a:endParaRPr lang="zh-CN" altLang="en-US" sz="1350" kern="0">
                <a:solidFill>
                  <a:srgbClr val="FFFFFF"/>
                </a:solidFill>
              </a:endParaRPr>
            </a:p>
          </p:txBody>
        </p:sp>
        <p:sp>
          <p:nvSpPr>
            <p:cNvPr id="86" name="矩形 85">
              <a:extLst>
                <a:ext uri="{FF2B5EF4-FFF2-40B4-BE49-F238E27FC236}">
                  <a16:creationId xmlns:a16="http://schemas.microsoft.com/office/drawing/2014/main" id="{11224E2C-13CA-48DE-8E9C-A54625198727}"/>
                </a:ext>
              </a:extLst>
            </p:cNvPr>
            <p:cNvSpPr/>
            <p:nvPr/>
          </p:nvSpPr>
          <p:spPr>
            <a:xfrm>
              <a:off x="5322975" y="5414838"/>
              <a:ext cx="1622252" cy="395749"/>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b="1" dirty="0">
                  <a:solidFill>
                    <a:schemeClr val="bg1"/>
                  </a:solidFill>
                  <a:latin typeface="Times New Roman" panose="02020603050405020304" pitchFamily="18" charset="0"/>
                  <a:cs typeface="Times New Roman" panose="02020603050405020304" pitchFamily="18" charset="0"/>
                </a:rPr>
                <a:t>CÔNG NGHỆ</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90" name="矩形 89">
              <a:extLst>
                <a:ext uri="{FF2B5EF4-FFF2-40B4-BE49-F238E27FC236}">
                  <a16:creationId xmlns:a16="http://schemas.microsoft.com/office/drawing/2014/main" id="{B546F2A6-4A18-4E09-8798-22A7B0A36944}"/>
                </a:ext>
              </a:extLst>
            </p:cNvPr>
            <p:cNvSpPr/>
            <p:nvPr/>
          </p:nvSpPr>
          <p:spPr>
            <a:xfrm>
              <a:off x="5612246" y="3825898"/>
              <a:ext cx="1058429" cy="1537409"/>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000" dirty="0">
                  <a:latin typeface="Times New Roman" panose="02020603050405020304" pitchFamily="18" charset="0"/>
                  <a:cs typeface="Times New Roman" panose="02020603050405020304" pitchFamily="18" charset="0"/>
                </a:rPr>
                <a:t>Vật liệu phù hợp. Bản vẽ chi tiết</a:t>
              </a:r>
              <a:endParaRPr lang="zh-CN" altLang="en-US" sz="2000" dirty="0">
                <a:latin typeface="Times New Roman" panose="02020603050405020304" pitchFamily="18" charset="0"/>
                <a:cs typeface="Times New Roman" panose="02020603050405020304" pitchFamily="18" charset="0"/>
              </a:endParaRPr>
            </a:p>
          </p:txBody>
        </p:sp>
      </p:grpSp>
      <p:grpSp>
        <p:nvGrpSpPr>
          <p:cNvPr id="5" name="组合 4">
            <a:extLst>
              <a:ext uri="{FF2B5EF4-FFF2-40B4-BE49-F238E27FC236}">
                <a16:creationId xmlns:a16="http://schemas.microsoft.com/office/drawing/2014/main" id="{218AFCEA-0F48-47E1-980E-875B82B1716E}"/>
              </a:ext>
            </a:extLst>
          </p:cNvPr>
          <p:cNvGrpSpPr/>
          <p:nvPr/>
        </p:nvGrpSpPr>
        <p:grpSpPr>
          <a:xfrm>
            <a:off x="7842371" y="2085775"/>
            <a:ext cx="3050518" cy="4571613"/>
            <a:chOff x="7072139" y="2133600"/>
            <a:chExt cx="1575285" cy="4571613"/>
          </a:xfrm>
        </p:grpSpPr>
        <p:sp>
          <p:nvSpPr>
            <p:cNvPr id="74" name="MH_Other_4">
              <a:extLst>
                <a:ext uri="{FF2B5EF4-FFF2-40B4-BE49-F238E27FC236}">
                  <a16:creationId xmlns:a16="http://schemas.microsoft.com/office/drawing/2014/main" id="{74F8F980-9689-4025-863E-80F67CFE1BC9}"/>
                </a:ext>
              </a:extLst>
            </p:cNvPr>
            <p:cNvSpPr/>
            <p:nvPr>
              <p:custDataLst>
                <p:tags r:id="rId2"/>
              </p:custDataLst>
            </p:nvPr>
          </p:nvSpPr>
          <p:spPr>
            <a:xfrm>
              <a:off x="7680325" y="2133600"/>
              <a:ext cx="704850" cy="706438"/>
            </a:xfrm>
            <a:prstGeom prst="ellipse">
              <a:avLst/>
            </a:prstGeom>
            <a:solidFill>
              <a:sysClr val="window" lastClr="FFFFFF">
                <a:lumMod val="85000"/>
              </a:sysClr>
            </a:solidFill>
            <a:ln w="12700" cap="flat" cmpd="sng" algn="ctr">
              <a:noFill/>
              <a:prstDash val="solid"/>
              <a:miter lim="800000"/>
            </a:ln>
            <a:effectLst>
              <a:outerShdw blurRad="50800" dist="25400" dir="5400000" algn="t" rotWithShape="0">
                <a:prstClr val="black">
                  <a:alpha val="40000"/>
                </a:prstClr>
              </a:outerShdw>
            </a:effectLst>
          </p:spPr>
          <p:txBody>
            <a:bodyPr lIns="68580" tIns="34290" rIns="68580" bIns="34290" anchor="ctr"/>
            <a:lstStyle/>
            <a:p>
              <a:pPr algn="ctr">
                <a:defRPr/>
              </a:pPr>
              <a:endParaRPr lang="zh-CN" altLang="en-US" sz="1350" kern="0">
                <a:solidFill>
                  <a:srgbClr val="FFFFFF"/>
                </a:solidFill>
              </a:endParaRPr>
            </a:p>
          </p:txBody>
        </p:sp>
        <p:sp>
          <p:nvSpPr>
            <p:cNvPr id="39" name="MH_SubTitle_4">
              <a:extLst>
                <a:ext uri="{FF2B5EF4-FFF2-40B4-BE49-F238E27FC236}">
                  <a16:creationId xmlns:a16="http://schemas.microsoft.com/office/drawing/2014/main" id="{D4EA446D-42E0-4893-97A2-064DF44A664B}"/>
                </a:ext>
              </a:extLst>
            </p:cNvPr>
            <p:cNvSpPr/>
            <p:nvPr>
              <p:custDataLst>
                <p:tags r:id="rId3"/>
              </p:custDataLst>
            </p:nvPr>
          </p:nvSpPr>
          <p:spPr>
            <a:xfrm>
              <a:off x="7170739" y="3151188"/>
              <a:ext cx="1362075" cy="2660650"/>
            </a:xfrm>
            <a:custGeom>
              <a:avLst/>
              <a:gdLst>
                <a:gd name="connsiteX0" fmla="*/ 771513 w 1543025"/>
                <a:gd name="connsiteY0" fmla="*/ 280548 h 3015913"/>
                <a:gd name="connsiteX1" fmla="*/ 640638 w 1543025"/>
                <a:gd name="connsiteY1" fmla="*/ 411423 h 3015913"/>
                <a:gd name="connsiteX2" fmla="*/ 771513 w 1543025"/>
                <a:gd name="connsiteY2" fmla="*/ 542298 h 3015913"/>
                <a:gd name="connsiteX3" fmla="*/ 902388 w 1543025"/>
                <a:gd name="connsiteY3" fmla="*/ 411423 h 3015913"/>
                <a:gd name="connsiteX4" fmla="*/ 771513 w 1543025"/>
                <a:gd name="connsiteY4" fmla="*/ 280548 h 3015913"/>
                <a:gd name="connsiteX5" fmla="*/ 771513 w 1543025"/>
                <a:gd name="connsiteY5" fmla="*/ 0 h 3015913"/>
                <a:gd name="connsiteX6" fmla="*/ 1543025 w 1543025"/>
                <a:gd name="connsiteY6" fmla="*/ 481223 h 3015913"/>
                <a:gd name="connsiteX7" fmla="*/ 1543025 w 1543025"/>
                <a:gd name="connsiteY7" fmla="*/ 3015913 h 3015913"/>
                <a:gd name="connsiteX8" fmla="*/ 0 w 1543025"/>
                <a:gd name="connsiteY8" fmla="*/ 3015913 h 3015913"/>
                <a:gd name="connsiteX9" fmla="*/ 0 w 1543025"/>
                <a:gd name="connsiteY9" fmla="*/ 481223 h 30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25" h="3015913">
                  <a:moveTo>
                    <a:pt x="771513" y="280548"/>
                  </a:moveTo>
                  <a:cubicBezTo>
                    <a:pt x="699233" y="280548"/>
                    <a:pt x="640638" y="339143"/>
                    <a:pt x="640638" y="411423"/>
                  </a:cubicBezTo>
                  <a:cubicBezTo>
                    <a:pt x="640638" y="483703"/>
                    <a:pt x="699233" y="542298"/>
                    <a:pt x="771513" y="542298"/>
                  </a:cubicBezTo>
                  <a:cubicBezTo>
                    <a:pt x="843793" y="542298"/>
                    <a:pt x="902388" y="483703"/>
                    <a:pt x="902388" y="411423"/>
                  </a:cubicBezTo>
                  <a:cubicBezTo>
                    <a:pt x="902388" y="339143"/>
                    <a:pt x="843793" y="280548"/>
                    <a:pt x="771513" y="280548"/>
                  </a:cubicBezTo>
                  <a:close/>
                  <a:moveTo>
                    <a:pt x="771513" y="0"/>
                  </a:moveTo>
                  <a:lnTo>
                    <a:pt x="1543025" y="481223"/>
                  </a:lnTo>
                  <a:lnTo>
                    <a:pt x="1543025" y="3015913"/>
                  </a:lnTo>
                  <a:lnTo>
                    <a:pt x="0" y="3015913"/>
                  </a:lnTo>
                  <a:lnTo>
                    <a:pt x="0" y="4812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rIns="68580" bIns="972000" anchor="ctr">
              <a:normAutofit/>
            </a:bodyPr>
            <a:lstStyle/>
            <a:p>
              <a:pPr algn="ctr">
                <a:defRPr/>
              </a:pPr>
              <a:endParaRPr lang="zh-CN" altLang="en-US" sz="2400" dirty="0">
                <a:solidFill>
                  <a:srgbClr val="FFFFFF"/>
                </a:solidFill>
              </a:endParaRPr>
            </a:p>
          </p:txBody>
        </p:sp>
        <p:sp>
          <p:nvSpPr>
            <p:cNvPr id="40" name="MH_Other_21">
              <a:extLst>
                <a:ext uri="{FF2B5EF4-FFF2-40B4-BE49-F238E27FC236}">
                  <a16:creationId xmlns:a16="http://schemas.microsoft.com/office/drawing/2014/main" id="{64233E62-B28D-4BCD-A9AD-3D6E6E831E0C}"/>
                </a:ext>
              </a:extLst>
            </p:cNvPr>
            <p:cNvSpPr/>
            <p:nvPr>
              <p:custDataLst>
                <p:tags r:id="rId4"/>
              </p:custDataLst>
            </p:nvPr>
          </p:nvSpPr>
          <p:spPr>
            <a:xfrm>
              <a:off x="7170739" y="5378450"/>
              <a:ext cx="1362075" cy="4333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cxnSp>
          <p:nvCxnSpPr>
            <p:cNvPr id="42" name="MH_Other_22">
              <a:extLst>
                <a:ext uri="{FF2B5EF4-FFF2-40B4-BE49-F238E27FC236}">
                  <a16:creationId xmlns:a16="http://schemas.microsoft.com/office/drawing/2014/main" id="{10E987BD-D328-445D-A340-B80E2D6255AE}"/>
                </a:ext>
              </a:extLst>
            </p:cNvPr>
            <p:cNvCxnSpPr/>
            <p:nvPr>
              <p:custDataLst>
                <p:tags r:id="rId5"/>
              </p:custDataLst>
            </p:nvPr>
          </p:nvCxnSpPr>
          <p:spPr>
            <a:xfrm>
              <a:off x="7170739" y="5378450"/>
              <a:ext cx="1362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5" name="MH_Other_24">
              <a:extLst>
                <a:ext uri="{FF2B5EF4-FFF2-40B4-BE49-F238E27FC236}">
                  <a16:creationId xmlns:a16="http://schemas.microsoft.com/office/drawing/2014/main" id="{E65757C0-7D59-4456-8794-356EF215ECA9}"/>
                </a:ext>
              </a:extLst>
            </p:cNvPr>
            <p:cNvSpPr/>
            <p:nvPr>
              <p:custDataLst>
                <p:tags r:id="rId6"/>
              </p:custDataLst>
            </p:nvPr>
          </p:nvSpPr>
          <p:spPr>
            <a:xfrm>
              <a:off x="7762876" y="2451101"/>
              <a:ext cx="365125" cy="1076325"/>
            </a:xfrm>
            <a:custGeom>
              <a:avLst/>
              <a:gdLst>
                <a:gd name="connsiteX0" fmla="*/ 99809 w 763548"/>
                <a:gd name="connsiteY0" fmla="*/ 959606 h 959606"/>
                <a:gd name="connsiteX1" fmla="*/ 54089 w 763548"/>
                <a:gd name="connsiteY1" fmla="*/ 60446 h 959606"/>
                <a:gd name="connsiteX2" fmla="*/ 755129 w 763548"/>
                <a:gd name="connsiteY2" fmla="*/ 167126 h 959606"/>
                <a:gd name="connsiteX3" fmla="*/ 465569 w 763548"/>
                <a:gd name="connsiteY3" fmla="*/ 852926 h 959606"/>
                <a:gd name="connsiteX0" fmla="*/ 99809 w 763548"/>
                <a:gd name="connsiteY0" fmla="*/ 1041447 h 1041447"/>
                <a:gd name="connsiteX1" fmla="*/ 54089 w 763548"/>
                <a:gd name="connsiteY1" fmla="*/ 66087 h 1041447"/>
                <a:gd name="connsiteX2" fmla="*/ 755129 w 763548"/>
                <a:gd name="connsiteY2" fmla="*/ 172767 h 1041447"/>
                <a:gd name="connsiteX3" fmla="*/ 465569 w 763548"/>
                <a:gd name="connsiteY3" fmla="*/ 858567 h 1041447"/>
                <a:gd name="connsiteX0" fmla="*/ 87445 w 589165"/>
                <a:gd name="connsiteY0" fmla="*/ 1265428 h 1265428"/>
                <a:gd name="connsiteX1" fmla="*/ 41725 w 589165"/>
                <a:gd name="connsiteY1" fmla="*/ 290068 h 1265428"/>
                <a:gd name="connsiteX2" fmla="*/ 575125 w 589165"/>
                <a:gd name="connsiteY2" fmla="*/ 46228 h 1265428"/>
                <a:gd name="connsiteX3" fmla="*/ 453205 w 589165"/>
                <a:gd name="connsiteY3" fmla="*/ 1082548 h 1265428"/>
                <a:gd name="connsiteX0" fmla="*/ 23351 w 516465"/>
                <a:gd name="connsiteY0" fmla="*/ 1265428 h 1265428"/>
                <a:gd name="connsiteX1" fmla="*/ 160511 w 516465"/>
                <a:gd name="connsiteY1" fmla="*/ 290068 h 1265428"/>
                <a:gd name="connsiteX2" fmla="*/ 511031 w 516465"/>
                <a:gd name="connsiteY2" fmla="*/ 46228 h 1265428"/>
                <a:gd name="connsiteX3" fmla="*/ 389111 w 516465"/>
                <a:gd name="connsiteY3" fmla="*/ 1082548 h 1265428"/>
                <a:gd name="connsiteX0" fmla="*/ 46185 w 544047"/>
                <a:gd name="connsiteY0" fmla="*/ 1265428 h 1265428"/>
                <a:gd name="connsiteX1" fmla="*/ 76665 w 544047"/>
                <a:gd name="connsiteY1" fmla="*/ 290068 h 1265428"/>
                <a:gd name="connsiteX2" fmla="*/ 533865 w 544047"/>
                <a:gd name="connsiteY2" fmla="*/ 46228 h 1265428"/>
                <a:gd name="connsiteX3" fmla="*/ 411945 w 544047"/>
                <a:gd name="connsiteY3" fmla="*/ 1082548 h 1265428"/>
                <a:gd name="connsiteX0" fmla="*/ 110427 w 608289"/>
                <a:gd name="connsiteY0" fmla="*/ 1265428 h 1265428"/>
                <a:gd name="connsiteX1" fmla="*/ 140907 w 608289"/>
                <a:gd name="connsiteY1" fmla="*/ 290068 h 1265428"/>
                <a:gd name="connsiteX2" fmla="*/ 598107 w 608289"/>
                <a:gd name="connsiteY2" fmla="*/ 46228 h 1265428"/>
                <a:gd name="connsiteX3" fmla="*/ 476187 w 608289"/>
                <a:gd name="connsiteY3" fmla="*/ 1082548 h 1265428"/>
                <a:gd name="connsiteX0" fmla="*/ 48521 w 590413"/>
                <a:gd name="connsiteY0" fmla="*/ 1103198 h 1103198"/>
                <a:gd name="connsiteX1" fmla="*/ 79001 w 590413"/>
                <a:gd name="connsiteY1" fmla="*/ 127838 h 1103198"/>
                <a:gd name="connsiteX2" fmla="*/ 581921 w 590413"/>
                <a:gd name="connsiteY2" fmla="*/ 97358 h 1103198"/>
                <a:gd name="connsiteX3" fmla="*/ 414281 w 590413"/>
                <a:gd name="connsiteY3" fmla="*/ 920318 h 1103198"/>
                <a:gd name="connsiteX0" fmla="*/ 48521 w 590894"/>
                <a:gd name="connsiteY0" fmla="*/ 1225803 h 1225803"/>
                <a:gd name="connsiteX1" fmla="*/ 79001 w 590894"/>
                <a:gd name="connsiteY1" fmla="*/ 250443 h 1225803"/>
                <a:gd name="connsiteX2" fmla="*/ 581921 w 590894"/>
                <a:gd name="connsiteY2" fmla="*/ 219963 h 1225803"/>
                <a:gd name="connsiteX3" fmla="*/ 414281 w 590894"/>
                <a:gd name="connsiteY3" fmla="*/ 1042923 h 1225803"/>
                <a:gd name="connsiteX0" fmla="*/ 26321 w 675662"/>
                <a:gd name="connsiteY0" fmla="*/ 1257677 h 1257677"/>
                <a:gd name="connsiteX1" fmla="*/ 163481 w 675662"/>
                <a:gd name="connsiteY1" fmla="*/ 251837 h 1257677"/>
                <a:gd name="connsiteX2" fmla="*/ 666401 w 675662"/>
                <a:gd name="connsiteY2" fmla="*/ 221357 h 1257677"/>
                <a:gd name="connsiteX3" fmla="*/ 498761 w 675662"/>
                <a:gd name="connsiteY3" fmla="*/ 1044317 h 1257677"/>
                <a:gd name="connsiteX0" fmla="*/ 43742 w 601395"/>
                <a:gd name="connsiteY0" fmla="*/ 1241740 h 1241740"/>
                <a:gd name="connsiteX1" fmla="*/ 89462 w 601395"/>
                <a:gd name="connsiteY1" fmla="*/ 251140 h 1241740"/>
                <a:gd name="connsiteX2" fmla="*/ 592382 w 601395"/>
                <a:gd name="connsiteY2" fmla="*/ 220660 h 1241740"/>
                <a:gd name="connsiteX3" fmla="*/ 424742 w 601395"/>
                <a:gd name="connsiteY3" fmla="*/ 1043620 h 1241740"/>
                <a:gd name="connsiteX0" fmla="*/ 43742 w 596005"/>
                <a:gd name="connsiteY0" fmla="*/ 1119350 h 1119350"/>
                <a:gd name="connsiteX1" fmla="*/ 89462 w 596005"/>
                <a:gd name="connsiteY1" fmla="*/ 128750 h 1119350"/>
                <a:gd name="connsiteX2" fmla="*/ 592382 w 596005"/>
                <a:gd name="connsiteY2" fmla="*/ 98270 h 1119350"/>
                <a:gd name="connsiteX3" fmla="*/ 333302 w 596005"/>
                <a:gd name="connsiteY3" fmla="*/ 921230 h 1119350"/>
                <a:gd name="connsiteX0" fmla="*/ 43742 w 597650"/>
                <a:gd name="connsiteY0" fmla="*/ 1119350 h 1119350"/>
                <a:gd name="connsiteX1" fmla="*/ 89462 w 597650"/>
                <a:gd name="connsiteY1" fmla="*/ 128750 h 1119350"/>
                <a:gd name="connsiteX2" fmla="*/ 592382 w 597650"/>
                <a:gd name="connsiteY2" fmla="*/ 98270 h 1119350"/>
                <a:gd name="connsiteX3" fmla="*/ 371402 w 597650"/>
                <a:gd name="connsiteY3" fmla="*/ 921230 h 1119350"/>
                <a:gd name="connsiteX0" fmla="*/ 43742 w 598661"/>
                <a:gd name="connsiteY0" fmla="*/ 1119967 h 1119967"/>
                <a:gd name="connsiteX1" fmla="*/ 89462 w 598661"/>
                <a:gd name="connsiteY1" fmla="*/ 129367 h 1119967"/>
                <a:gd name="connsiteX2" fmla="*/ 592382 w 598661"/>
                <a:gd name="connsiteY2" fmla="*/ 98887 h 1119967"/>
                <a:gd name="connsiteX3" fmla="*/ 390452 w 598661"/>
                <a:gd name="connsiteY3" fmla="*/ 931372 h 1119967"/>
                <a:gd name="connsiteX0" fmla="*/ 43742 w 599221"/>
                <a:gd name="connsiteY0" fmla="*/ 1116893 h 1116893"/>
                <a:gd name="connsiteX1" fmla="*/ 89462 w 599221"/>
                <a:gd name="connsiteY1" fmla="*/ 126293 h 1116893"/>
                <a:gd name="connsiteX2" fmla="*/ 592382 w 599221"/>
                <a:gd name="connsiteY2" fmla="*/ 95813 h 1116893"/>
                <a:gd name="connsiteX3" fmla="*/ 399977 w 599221"/>
                <a:gd name="connsiteY3" fmla="*/ 880673 h 1116893"/>
                <a:gd name="connsiteX0" fmla="*/ 43742 w 598661"/>
                <a:gd name="connsiteY0" fmla="*/ 1119349 h 1119349"/>
                <a:gd name="connsiteX1" fmla="*/ 89462 w 598661"/>
                <a:gd name="connsiteY1" fmla="*/ 128749 h 1119349"/>
                <a:gd name="connsiteX2" fmla="*/ 592382 w 598661"/>
                <a:gd name="connsiteY2" fmla="*/ 98269 h 1119349"/>
                <a:gd name="connsiteX3" fmla="*/ 390452 w 598661"/>
                <a:gd name="connsiteY3" fmla="*/ 921229 h 1119349"/>
                <a:gd name="connsiteX0" fmla="*/ 35221 w 396661"/>
                <a:gd name="connsiteY0" fmla="*/ 1119349 h 1119349"/>
                <a:gd name="connsiteX1" fmla="*/ 80941 w 396661"/>
                <a:gd name="connsiteY1" fmla="*/ 128749 h 1119349"/>
                <a:gd name="connsiteX2" fmla="*/ 376162 w 396661"/>
                <a:gd name="connsiteY2" fmla="*/ 98269 h 1119349"/>
                <a:gd name="connsiteX3" fmla="*/ 381931 w 396661"/>
                <a:gd name="connsiteY3" fmla="*/ 921229 h 1119349"/>
                <a:gd name="connsiteX0" fmla="*/ 151837 w 513277"/>
                <a:gd name="connsiteY0" fmla="*/ 1184144 h 1184144"/>
                <a:gd name="connsiteX1" fmla="*/ 197557 w 513277"/>
                <a:gd name="connsiteY1" fmla="*/ 193544 h 1184144"/>
                <a:gd name="connsiteX2" fmla="*/ 492778 w 513277"/>
                <a:gd name="connsiteY2" fmla="*/ 163064 h 1184144"/>
                <a:gd name="connsiteX3" fmla="*/ 498547 w 513277"/>
                <a:gd name="connsiteY3" fmla="*/ 986024 h 1184144"/>
                <a:gd name="connsiteX0" fmla="*/ 114125 w 475565"/>
                <a:gd name="connsiteY0" fmla="*/ 1184144 h 1184144"/>
                <a:gd name="connsiteX1" fmla="*/ 159845 w 475565"/>
                <a:gd name="connsiteY1" fmla="*/ 193544 h 1184144"/>
                <a:gd name="connsiteX2" fmla="*/ 455066 w 475565"/>
                <a:gd name="connsiteY2" fmla="*/ 163064 h 1184144"/>
                <a:gd name="connsiteX3" fmla="*/ 460835 w 475565"/>
                <a:gd name="connsiteY3" fmla="*/ 986024 h 1184144"/>
                <a:gd name="connsiteX0" fmla="*/ -1 w 361439"/>
                <a:gd name="connsiteY0" fmla="*/ 1090904 h 1090904"/>
                <a:gd name="connsiteX1" fmla="*/ 45719 w 361439"/>
                <a:gd name="connsiteY1" fmla="*/ 100304 h 1090904"/>
                <a:gd name="connsiteX2" fmla="*/ 340940 w 361439"/>
                <a:gd name="connsiteY2" fmla="*/ 69824 h 1090904"/>
                <a:gd name="connsiteX3" fmla="*/ 346709 w 361439"/>
                <a:gd name="connsiteY3" fmla="*/ 892784 h 1090904"/>
                <a:gd name="connsiteX0" fmla="*/ 0 w 346604"/>
                <a:gd name="connsiteY0" fmla="*/ 1135079 h 1135079"/>
                <a:gd name="connsiteX1" fmla="*/ 30884 w 346604"/>
                <a:gd name="connsiteY1" fmla="*/ 129643 h 1135079"/>
                <a:gd name="connsiteX2" fmla="*/ 326105 w 346604"/>
                <a:gd name="connsiteY2" fmla="*/ 99163 h 1135079"/>
                <a:gd name="connsiteX3" fmla="*/ 331874 w 346604"/>
                <a:gd name="connsiteY3" fmla="*/ 922123 h 1135079"/>
                <a:gd name="connsiteX0" fmla="*/ 0 w 391111"/>
                <a:gd name="connsiteY0" fmla="*/ 1166549 h 1166548"/>
                <a:gd name="connsiteX1" fmla="*/ 75391 w 391111"/>
                <a:gd name="connsiteY1" fmla="*/ 131441 h 1166548"/>
                <a:gd name="connsiteX2" fmla="*/ 370612 w 391111"/>
                <a:gd name="connsiteY2" fmla="*/ 100961 h 1166548"/>
                <a:gd name="connsiteX3" fmla="*/ 376381 w 391111"/>
                <a:gd name="connsiteY3" fmla="*/ 923921 h 1166548"/>
                <a:gd name="connsiteX0" fmla="*/ 0 w 391111"/>
                <a:gd name="connsiteY0" fmla="*/ 1154019 h 1154019"/>
                <a:gd name="connsiteX1" fmla="*/ 29319 w 391111"/>
                <a:gd name="connsiteY1" fmla="*/ 940484 h 1154019"/>
                <a:gd name="connsiteX2" fmla="*/ 75391 w 391111"/>
                <a:gd name="connsiteY2" fmla="*/ 118911 h 1154019"/>
                <a:gd name="connsiteX3" fmla="*/ 370612 w 391111"/>
                <a:gd name="connsiteY3" fmla="*/ 88431 h 1154019"/>
                <a:gd name="connsiteX4" fmla="*/ 376381 w 391111"/>
                <a:gd name="connsiteY4" fmla="*/ 911391 h 1154019"/>
                <a:gd name="connsiteX0" fmla="*/ 18086 w 409197"/>
                <a:gd name="connsiteY0" fmla="*/ 1155698 h 1155698"/>
                <a:gd name="connsiteX1" fmla="*/ 2899 w 409197"/>
                <a:gd name="connsiteY1" fmla="*/ 971834 h 1155698"/>
                <a:gd name="connsiteX2" fmla="*/ 93477 w 409197"/>
                <a:gd name="connsiteY2" fmla="*/ 120590 h 1155698"/>
                <a:gd name="connsiteX3" fmla="*/ 388698 w 409197"/>
                <a:gd name="connsiteY3" fmla="*/ 90110 h 1155698"/>
                <a:gd name="connsiteX4" fmla="*/ 394467 w 409197"/>
                <a:gd name="connsiteY4" fmla="*/ 913070 h 1155698"/>
                <a:gd name="connsiteX0" fmla="*/ 75711 w 407479"/>
                <a:gd name="connsiteY0" fmla="*/ 1111192 h 1111192"/>
                <a:gd name="connsiteX1" fmla="*/ 1181 w 407479"/>
                <a:gd name="connsiteY1" fmla="*/ 971834 h 1111192"/>
                <a:gd name="connsiteX2" fmla="*/ 91759 w 407479"/>
                <a:gd name="connsiteY2" fmla="*/ 120590 h 1111192"/>
                <a:gd name="connsiteX3" fmla="*/ 386980 w 407479"/>
                <a:gd name="connsiteY3" fmla="*/ 90110 h 1111192"/>
                <a:gd name="connsiteX4" fmla="*/ 392749 w 407479"/>
                <a:gd name="connsiteY4" fmla="*/ 913070 h 1111192"/>
                <a:gd name="connsiteX0" fmla="*/ 134613 w 407039"/>
                <a:gd name="connsiteY0" fmla="*/ 1111192 h 1111192"/>
                <a:gd name="connsiteX1" fmla="*/ 741 w 407039"/>
                <a:gd name="connsiteY1" fmla="*/ 971834 h 1111192"/>
                <a:gd name="connsiteX2" fmla="*/ 91319 w 407039"/>
                <a:gd name="connsiteY2" fmla="*/ 120590 h 1111192"/>
                <a:gd name="connsiteX3" fmla="*/ 386540 w 407039"/>
                <a:gd name="connsiteY3" fmla="*/ 90110 h 1111192"/>
                <a:gd name="connsiteX4" fmla="*/ 392309 w 407039"/>
                <a:gd name="connsiteY4" fmla="*/ 913070 h 1111192"/>
                <a:gd name="connsiteX0" fmla="*/ 208557 w 406805"/>
                <a:gd name="connsiteY0" fmla="*/ 1096356 h 1096356"/>
                <a:gd name="connsiteX1" fmla="*/ 507 w 406805"/>
                <a:gd name="connsiteY1" fmla="*/ 971834 h 1096356"/>
                <a:gd name="connsiteX2" fmla="*/ 91085 w 406805"/>
                <a:gd name="connsiteY2" fmla="*/ 120590 h 1096356"/>
                <a:gd name="connsiteX3" fmla="*/ 386306 w 406805"/>
                <a:gd name="connsiteY3" fmla="*/ 90110 h 1096356"/>
                <a:gd name="connsiteX4" fmla="*/ 392075 w 406805"/>
                <a:gd name="connsiteY4" fmla="*/ 913070 h 1096356"/>
                <a:gd name="connsiteX0" fmla="*/ 119854 w 407115"/>
                <a:gd name="connsiteY0" fmla="*/ 1126028 h 1126028"/>
                <a:gd name="connsiteX1" fmla="*/ 817 w 407115"/>
                <a:gd name="connsiteY1" fmla="*/ 971834 h 1126028"/>
                <a:gd name="connsiteX2" fmla="*/ 91395 w 407115"/>
                <a:gd name="connsiteY2" fmla="*/ 120590 h 1126028"/>
                <a:gd name="connsiteX3" fmla="*/ 386616 w 407115"/>
                <a:gd name="connsiteY3" fmla="*/ 90110 h 1126028"/>
                <a:gd name="connsiteX4" fmla="*/ 392385 w 407115"/>
                <a:gd name="connsiteY4" fmla="*/ 913070 h 1126028"/>
                <a:gd name="connsiteX0" fmla="*/ 178960 w 406878"/>
                <a:gd name="connsiteY0" fmla="*/ 1096356 h 1096356"/>
                <a:gd name="connsiteX1" fmla="*/ 580 w 406878"/>
                <a:gd name="connsiteY1" fmla="*/ 971834 h 1096356"/>
                <a:gd name="connsiteX2" fmla="*/ 91158 w 406878"/>
                <a:gd name="connsiteY2" fmla="*/ 120590 h 1096356"/>
                <a:gd name="connsiteX3" fmla="*/ 386379 w 406878"/>
                <a:gd name="connsiteY3" fmla="*/ 90110 h 1096356"/>
                <a:gd name="connsiteX4" fmla="*/ 392148 w 406878"/>
                <a:gd name="connsiteY4" fmla="*/ 913070 h 1096356"/>
                <a:gd name="connsiteX0" fmla="*/ 178380 w 406298"/>
                <a:gd name="connsiteY0" fmla="*/ 1096356 h 1163321"/>
                <a:gd name="connsiteX1" fmla="*/ 0 w 406298"/>
                <a:gd name="connsiteY1" fmla="*/ 971834 h 1163321"/>
                <a:gd name="connsiteX2" fmla="*/ 90578 w 406298"/>
                <a:gd name="connsiteY2" fmla="*/ 120590 h 1163321"/>
                <a:gd name="connsiteX3" fmla="*/ 385799 w 406298"/>
                <a:gd name="connsiteY3" fmla="*/ 90110 h 1163321"/>
                <a:gd name="connsiteX4" fmla="*/ 391568 w 406298"/>
                <a:gd name="connsiteY4" fmla="*/ 913070 h 1163321"/>
                <a:gd name="connsiteX0" fmla="*/ 178380 w 406298"/>
                <a:gd name="connsiteY0" fmla="*/ 1022178 h 1139611"/>
                <a:gd name="connsiteX1" fmla="*/ 0 w 406298"/>
                <a:gd name="connsiteY1" fmla="*/ 971834 h 1139611"/>
                <a:gd name="connsiteX2" fmla="*/ 90578 w 406298"/>
                <a:gd name="connsiteY2" fmla="*/ 120590 h 1139611"/>
                <a:gd name="connsiteX3" fmla="*/ 385799 w 406298"/>
                <a:gd name="connsiteY3" fmla="*/ 90110 h 1139611"/>
                <a:gd name="connsiteX4" fmla="*/ 391568 w 406298"/>
                <a:gd name="connsiteY4" fmla="*/ 913070 h 1139611"/>
                <a:gd name="connsiteX0" fmla="*/ 178380 w 393129"/>
                <a:gd name="connsiteY0" fmla="*/ 1020191 h 1137624"/>
                <a:gd name="connsiteX1" fmla="*/ 0 w 393129"/>
                <a:gd name="connsiteY1" fmla="*/ 969847 h 1137624"/>
                <a:gd name="connsiteX2" fmla="*/ 90578 w 393129"/>
                <a:gd name="connsiteY2" fmla="*/ 118603 h 1137624"/>
                <a:gd name="connsiteX3" fmla="*/ 385799 w 393129"/>
                <a:gd name="connsiteY3" fmla="*/ 88123 h 1137624"/>
                <a:gd name="connsiteX4" fmla="*/ 317390 w 393129"/>
                <a:gd name="connsiteY4" fmla="*/ 881412 h 1137624"/>
                <a:gd name="connsiteX0" fmla="*/ 178380 w 426632"/>
                <a:gd name="connsiteY0" fmla="*/ 1134413 h 1251846"/>
                <a:gd name="connsiteX1" fmla="*/ 0 w 426632"/>
                <a:gd name="connsiteY1" fmla="*/ 1084069 h 1251846"/>
                <a:gd name="connsiteX2" fmla="*/ 90578 w 426632"/>
                <a:gd name="connsiteY2" fmla="*/ 232825 h 1251846"/>
                <a:gd name="connsiteX3" fmla="*/ 385799 w 426632"/>
                <a:gd name="connsiteY3" fmla="*/ 202345 h 1251846"/>
                <a:gd name="connsiteX4" fmla="*/ 317390 w 426632"/>
                <a:gd name="connsiteY4" fmla="*/ 995634 h 1251846"/>
                <a:gd name="connsiteX0" fmla="*/ 178380 w 429261"/>
                <a:gd name="connsiteY0" fmla="*/ 1134413 h 1251846"/>
                <a:gd name="connsiteX1" fmla="*/ 0 w 429261"/>
                <a:gd name="connsiteY1" fmla="*/ 1084069 h 1251846"/>
                <a:gd name="connsiteX2" fmla="*/ 90578 w 429261"/>
                <a:gd name="connsiteY2" fmla="*/ 232825 h 1251846"/>
                <a:gd name="connsiteX3" fmla="*/ 385799 w 429261"/>
                <a:gd name="connsiteY3" fmla="*/ 202345 h 1251846"/>
                <a:gd name="connsiteX4" fmla="*/ 335271 w 429261"/>
                <a:gd name="connsiteY4" fmla="*/ 968811 h 1251846"/>
                <a:gd name="connsiteX0" fmla="*/ 178380 w 425434"/>
                <a:gd name="connsiteY0" fmla="*/ 1134413 h 1251846"/>
                <a:gd name="connsiteX1" fmla="*/ 0 w 425434"/>
                <a:gd name="connsiteY1" fmla="*/ 1084069 h 1251846"/>
                <a:gd name="connsiteX2" fmla="*/ 90578 w 425434"/>
                <a:gd name="connsiteY2" fmla="*/ 232825 h 1251846"/>
                <a:gd name="connsiteX3" fmla="*/ 385799 w 425434"/>
                <a:gd name="connsiteY3" fmla="*/ 202345 h 1251846"/>
                <a:gd name="connsiteX4" fmla="*/ 308448 w 425434"/>
                <a:gd name="connsiteY4" fmla="*/ 968811 h 1251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34" h="1251846">
                  <a:moveTo>
                    <a:pt x="178380" y="1134413"/>
                  </a:moveTo>
                  <a:cubicBezTo>
                    <a:pt x="183267" y="1098824"/>
                    <a:pt x="31942" y="1449451"/>
                    <a:pt x="0" y="1084069"/>
                  </a:cubicBezTo>
                  <a:cubicBezTo>
                    <a:pt x="12565" y="911551"/>
                    <a:pt x="26278" y="379779"/>
                    <a:pt x="90578" y="232825"/>
                  </a:cubicBezTo>
                  <a:cubicBezTo>
                    <a:pt x="154878" y="85871"/>
                    <a:pt x="258983" y="-191831"/>
                    <a:pt x="385799" y="202345"/>
                  </a:cubicBezTo>
                  <a:cubicBezTo>
                    <a:pt x="512615" y="596521"/>
                    <a:pt x="293208" y="895151"/>
                    <a:pt x="308448" y="968811"/>
                  </a:cubicBezTo>
                </a:path>
              </a:pathLst>
            </a:custGeom>
            <a:no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9" name="MH_Other_25">
              <a:extLst>
                <a:ext uri="{FF2B5EF4-FFF2-40B4-BE49-F238E27FC236}">
                  <a16:creationId xmlns:a16="http://schemas.microsoft.com/office/drawing/2014/main" id="{DEAB9797-B0DF-4529-BE53-3A8942F05EE3}"/>
                </a:ext>
              </a:extLst>
            </p:cNvPr>
            <p:cNvSpPr/>
            <p:nvPr>
              <p:custDataLst>
                <p:tags r:id="rId7"/>
              </p:custDataLst>
            </p:nvPr>
          </p:nvSpPr>
          <p:spPr bwMode="auto">
            <a:xfrm>
              <a:off x="7740650" y="2195513"/>
              <a:ext cx="584200" cy="584200"/>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2000" b="1" dirty="0">
                  <a:solidFill>
                    <a:srgbClr val="FFFFFF"/>
                  </a:solidFill>
                  <a:latin typeface="Arial" panose="020B0604020202020204" pitchFamily="34" charset="0"/>
                  <a:cs typeface="Arial" panose="020B0604020202020204" pitchFamily="34" charset="0"/>
                </a:rPr>
                <a:t>04</a:t>
              </a:r>
              <a:endParaRPr lang="zh-CN" altLang="en-US" sz="2000" b="1" dirty="0">
                <a:solidFill>
                  <a:srgbClr val="FFFFFF"/>
                </a:solidFill>
                <a:latin typeface="Arial" panose="020B0604020202020204" pitchFamily="34" charset="0"/>
                <a:cs typeface="Arial" panose="020B0604020202020204" pitchFamily="34" charset="0"/>
              </a:endParaRPr>
            </a:p>
          </p:txBody>
        </p:sp>
        <p:sp>
          <p:nvSpPr>
            <p:cNvPr id="82" name="MH_Other_37">
              <a:extLst>
                <a:ext uri="{FF2B5EF4-FFF2-40B4-BE49-F238E27FC236}">
                  <a16:creationId xmlns:a16="http://schemas.microsoft.com/office/drawing/2014/main" id="{3CDBD297-F200-4F7B-9EB6-CA9B75E24347}"/>
                </a:ext>
              </a:extLst>
            </p:cNvPr>
            <p:cNvSpPr/>
            <p:nvPr>
              <p:custDataLst>
                <p:tags r:id="rId8"/>
              </p:custDataLst>
            </p:nvPr>
          </p:nvSpPr>
          <p:spPr bwMode="auto">
            <a:xfrm rot="21389837">
              <a:off x="7863181" y="2666595"/>
              <a:ext cx="354687" cy="122105"/>
            </a:xfrm>
            <a:prstGeom prst="ellipse">
              <a:avLst/>
            </a:prstGeom>
            <a:gradFill flip="none" rotWithShape="1">
              <a:gsLst>
                <a:gs pos="0">
                  <a:sysClr val="window" lastClr="FFFFFF">
                    <a:alpha val="55000"/>
                  </a:sysClr>
                </a:gs>
                <a:gs pos="50000">
                  <a:sysClr val="window" lastClr="FFFFFF">
                    <a:shade val="67500"/>
                    <a:satMod val="115000"/>
                    <a:alpha val="12000"/>
                  </a:sysClr>
                </a:gs>
                <a:gs pos="100000">
                  <a:sysClr val="window" lastClr="FFFFFF">
                    <a:shade val="100000"/>
                    <a:satMod val="115000"/>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1350" kern="0">
                <a:solidFill>
                  <a:srgbClr val="FFFFFF"/>
                </a:solidFill>
              </a:endParaRPr>
            </a:p>
          </p:txBody>
        </p:sp>
        <p:sp>
          <p:nvSpPr>
            <p:cNvPr id="83" name="MH_Other_38">
              <a:extLst>
                <a:ext uri="{FF2B5EF4-FFF2-40B4-BE49-F238E27FC236}">
                  <a16:creationId xmlns:a16="http://schemas.microsoft.com/office/drawing/2014/main" id="{561E4C86-E9FD-4BB1-B85B-C4DC5D41C367}"/>
                </a:ext>
              </a:extLst>
            </p:cNvPr>
            <p:cNvSpPr/>
            <p:nvPr>
              <p:custDataLst>
                <p:tags r:id="rId9"/>
              </p:custDataLst>
            </p:nvPr>
          </p:nvSpPr>
          <p:spPr bwMode="auto">
            <a:xfrm rot="2179789">
              <a:off x="7849553" y="2216041"/>
              <a:ext cx="383694" cy="383694"/>
            </a:xfrm>
            <a:prstGeom prst="ellipse">
              <a:avLst/>
            </a:prstGeom>
            <a:gradFill flip="none" rotWithShape="1">
              <a:gsLst>
                <a:gs pos="0">
                  <a:sysClr val="window" lastClr="FFFFFF">
                    <a:alpha val="0"/>
                  </a:sysClr>
                </a:gs>
                <a:gs pos="16000">
                  <a:sysClr val="window" lastClr="FFFFFF">
                    <a:alpha val="51000"/>
                  </a:sysClr>
                </a:gs>
                <a:gs pos="30000">
                  <a:sysClr val="window" lastClr="FFFFFF">
                    <a:alpha val="0"/>
                  </a:sysClr>
                </a:gs>
              </a:gsLst>
              <a:lin ang="2700000" scaled="1"/>
              <a:tileRect/>
            </a:gradFill>
            <a:ln w="12700" cap="flat" cmpd="sng" algn="ctr">
              <a:noFill/>
              <a:prstDash val="solid"/>
              <a:miter lim="800000"/>
            </a:ln>
            <a:effectLst/>
          </p:spPr>
          <p:txBody>
            <a:bodyPr anchor="ctr"/>
            <a:lstStyle/>
            <a:p>
              <a:pPr algn="ctr">
                <a:defRPr/>
              </a:pPr>
              <a:endParaRPr lang="zh-CN" altLang="en-US" sz="1350" kern="0">
                <a:solidFill>
                  <a:srgbClr val="FFFFFF"/>
                </a:solidFill>
              </a:endParaRPr>
            </a:p>
          </p:txBody>
        </p:sp>
        <p:sp>
          <p:nvSpPr>
            <p:cNvPr id="87" name="矩形 86">
              <a:extLst>
                <a:ext uri="{FF2B5EF4-FFF2-40B4-BE49-F238E27FC236}">
                  <a16:creationId xmlns:a16="http://schemas.microsoft.com/office/drawing/2014/main" id="{DE9343D9-C05E-4900-A85A-8FD260067C72}"/>
                </a:ext>
              </a:extLst>
            </p:cNvPr>
            <p:cNvSpPr/>
            <p:nvPr/>
          </p:nvSpPr>
          <p:spPr>
            <a:xfrm>
              <a:off x="7072139" y="5361786"/>
              <a:ext cx="1575285" cy="429413"/>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2000" b="1">
                  <a:solidFill>
                    <a:schemeClr val="bg1"/>
                  </a:solidFill>
                  <a:latin typeface="Times New Roman" panose="02020603050405020304" pitchFamily="18" charset="0"/>
                  <a:cs typeface="Times New Roman" panose="02020603050405020304" pitchFamily="18" charset="0"/>
                </a:rPr>
                <a:t>KĨ THUẬT</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sp>
          <p:nvSpPr>
            <p:cNvPr id="91" name="矩形 90">
              <a:extLst>
                <a:ext uri="{FF2B5EF4-FFF2-40B4-BE49-F238E27FC236}">
                  <a16:creationId xmlns:a16="http://schemas.microsoft.com/office/drawing/2014/main" id="{094447DE-890A-4DE8-B4B6-655526FACE3B}"/>
                </a:ext>
              </a:extLst>
            </p:cNvPr>
            <p:cNvSpPr/>
            <p:nvPr/>
          </p:nvSpPr>
          <p:spPr>
            <a:xfrm>
              <a:off x="7339670" y="3690477"/>
              <a:ext cx="1058429" cy="3014736"/>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000" dirty="0">
                  <a:latin typeface="Times New Roman" panose="02020603050405020304" pitchFamily="18" charset="0"/>
                  <a:cs typeface="Times New Roman" panose="02020603050405020304" pitchFamily="18" charset="0"/>
                </a:rPr>
                <a:t>Quy trình thiết kế kĩ thuật. Sử dụng </a:t>
              </a:r>
              <a:r>
                <a:rPr lang="vi-VN" altLang="zh-CN" sz="2000" dirty="0" err="1">
                  <a:latin typeface="Times New Roman" panose="02020603050405020304" pitchFamily="18" charset="0"/>
                  <a:cs typeface="Times New Roman" panose="02020603050405020304" pitchFamily="18" charset="0"/>
                </a:rPr>
                <a:t>dụng</a:t>
              </a:r>
              <a:r>
                <a:rPr lang="vi-VN" altLang="zh-CN" sz="2000" dirty="0">
                  <a:latin typeface="Times New Roman" panose="02020603050405020304" pitchFamily="18" charset="0"/>
                  <a:cs typeface="Times New Roman" panose="02020603050405020304" pitchFamily="18" charset="0"/>
                </a:rPr>
                <a:t> cụ đơn giản</a:t>
              </a:r>
              <a:endParaRPr lang="zh-CN" altLang="en-US" sz="2000" dirty="0">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11739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5">
            <a:extLst>
              <a:ext uri="{FF2B5EF4-FFF2-40B4-BE49-F238E27FC236}">
                <a16:creationId xmlns:a16="http://schemas.microsoft.com/office/drawing/2014/main" id="{9986BAC4-0AEE-455A-937C-A1D46F57C386}"/>
              </a:ext>
            </a:extLst>
          </p:cNvPr>
          <p:cNvSpPr>
            <a:spLocks/>
          </p:cNvSpPr>
          <p:nvPr/>
        </p:nvSpPr>
        <p:spPr bwMode="auto">
          <a:xfrm rot="935833">
            <a:off x="3792645" y="-3183"/>
            <a:ext cx="4083247" cy="1637698"/>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文本框 14">
            <a:extLst>
              <a:ext uri="{FF2B5EF4-FFF2-40B4-BE49-F238E27FC236}">
                <a16:creationId xmlns:a16="http://schemas.microsoft.com/office/drawing/2014/main" id="{D686EE0D-2F8D-4F61-875B-595A44A49219}"/>
              </a:ext>
            </a:extLst>
          </p:cNvPr>
          <p:cNvSpPr txBox="1"/>
          <p:nvPr/>
        </p:nvSpPr>
        <p:spPr>
          <a:xfrm>
            <a:off x="3308057" y="492151"/>
            <a:ext cx="5575885" cy="707886"/>
          </a:xfrm>
          <a:prstGeom prst="rect">
            <a:avLst/>
          </a:prstGeom>
          <a:noFill/>
        </p:spPr>
        <p:txBody>
          <a:bodyPr wrap="none" rtlCol="0">
            <a:spAutoFit/>
          </a:bodyPr>
          <a:lstStyle/>
          <a:p>
            <a:pPr algn="ctr"/>
            <a:r>
              <a:rPr lang="vi-VN" altLang="zh-CN" sz="4000" b="1" dirty="0">
                <a:latin typeface="Times New Roman" panose="02020603050405020304" pitchFamily="18" charset="0"/>
                <a:ea typeface="汉仪喵魂体W" panose="00020600040101010101" pitchFamily="18" charset="-122"/>
                <a:cs typeface="Times New Roman" panose="02020603050405020304" pitchFamily="18" charset="0"/>
              </a:rPr>
              <a:t>TIẾN TRÌNH BÀI HỌC</a:t>
            </a:r>
            <a:endParaRPr lang="zh-CN" altLang="en-US" sz="40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2" name="组合 1">
            <a:extLst>
              <a:ext uri="{FF2B5EF4-FFF2-40B4-BE49-F238E27FC236}">
                <a16:creationId xmlns:a16="http://schemas.microsoft.com/office/drawing/2014/main" id="{DCCE4400-57A0-436F-B7C5-3CBAD1597186}"/>
              </a:ext>
            </a:extLst>
          </p:cNvPr>
          <p:cNvGrpSpPr/>
          <p:nvPr/>
        </p:nvGrpSpPr>
        <p:grpSpPr>
          <a:xfrm>
            <a:off x="5665459" y="1464251"/>
            <a:ext cx="5825146" cy="700266"/>
            <a:chOff x="5266530" y="1963739"/>
            <a:chExt cx="4298044" cy="763587"/>
          </a:xfrm>
        </p:grpSpPr>
        <p:sp>
          <p:nvSpPr>
            <p:cNvPr id="7" name="MH_SubTitle_1">
              <a:extLst>
                <a:ext uri="{FF2B5EF4-FFF2-40B4-BE49-F238E27FC236}">
                  <a16:creationId xmlns:a16="http://schemas.microsoft.com/office/drawing/2014/main" id="{1D125116-2A04-4F4B-9F69-76974C5F360C}"/>
                </a:ext>
              </a:extLst>
            </p:cNvPr>
            <p:cNvSpPr/>
            <p:nvPr>
              <p:custDataLst>
                <p:tags r:id="rId9"/>
              </p:custDataLst>
            </p:nvPr>
          </p:nvSpPr>
          <p:spPr>
            <a:xfrm>
              <a:off x="5686310" y="1963739"/>
              <a:ext cx="3878264"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accent1"/>
            </a:solidFill>
            <a:ln w="25400" cap="flat" cmpd="sng" algn="ctr">
              <a:noFill/>
              <a:prstDash val="solid"/>
            </a:ln>
            <a:effectLst/>
          </p:spPr>
          <p:txBody>
            <a:bodyPr lIns="396000" tIns="0" rIns="0" bIns="0" anchor="ctr">
              <a:normAutofit/>
            </a:bodyPr>
            <a:lstStyle/>
            <a:p>
              <a:pPr>
                <a:lnSpc>
                  <a:spcPct val="130000"/>
                </a:lnSpc>
                <a:defRPr/>
              </a:pPr>
              <a:endParaRPr lang="zh-CN" altLang="en-US" sz="1600" kern="0" dirty="0">
                <a:solidFill>
                  <a:srgbClr val="4D4D4D"/>
                </a:solidFill>
                <a:cs typeface="Arial" pitchFamily="34" charset="0"/>
              </a:endParaRPr>
            </a:p>
          </p:txBody>
        </p:sp>
        <p:sp>
          <p:nvSpPr>
            <p:cNvPr id="8" name="MH_Other_1">
              <a:extLst>
                <a:ext uri="{FF2B5EF4-FFF2-40B4-BE49-F238E27FC236}">
                  <a16:creationId xmlns:a16="http://schemas.microsoft.com/office/drawing/2014/main" id="{EF67E47E-433B-4491-9835-8ED78F23BE2F}"/>
                </a:ext>
              </a:extLst>
            </p:cNvPr>
            <p:cNvSpPr/>
            <p:nvPr>
              <p:custDataLst>
                <p:tags r:id="rId10"/>
              </p:custDataLst>
            </p:nvPr>
          </p:nvSpPr>
          <p:spPr>
            <a:xfrm>
              <a:off x="5266530" y="1963739"/>
              <a:ext cx="762000" cy="763587"/>
            </a:xfrm>
            <a:prstGeom prst="ellipse">
              <a:avLst/>
            </a:prstGeom>
            <a:solidFill>
              <a:srgbClr val="FFFFFF"/>
            </a:solidFill>
            <a:ln w="57150" cap="flat" cmpd="sng" algn="ctr">
              <a:solidFill>
                <a:schemeClr val="accent1"/>
              </a:solidFill>
              <a:prstDash val="solid"/>
            </a:ln>
            <a:effectLst/>
          </p:spPr>
          <p:txBody>
            <a:bodyPr anchor="ctr"/>
            <a:lstStyle/>
            <a:p>
              <a:pPr>
                <a:defRPr/>
              </a:pPr>
              <a:r>
                <a:rPr lang="en-US" altLang="zh-CN" sz="3600" i="1" kern="0" dirty="0">
                  <a:solidFill>
                    <a:schemeClr val="accent1"/>
                  </a:solidFill>
                  <a:latin typeface="Impact" panose="020B0806030902050204" pitchFamily="34" charset="0"/>
                </a:rPr>
                <a:t>1</a:t>
              </a:r>
            </a:p>
          </p:txBody>
        </p:sp>
        <p:sp>
          <p:nvSpPr>
            <p:cNvPr id="20" name="矩形 19">
              <a:extLst>
                <a:ext uri="{FF2B5EF4-FFF2-40B4-BE49-F238E27FC236}">
                  <a16:creationId xmlns:a16="http://schemas.microsoft.com/office/drawing/2014/main" id="{F953D702-DA6F-4E12-96CD-D548CD86F11B}"/>
                </a:ext>
              </a:extLst>
            </p:cNvPr>
            <p:cNvSpPr/>
            <p:nvPr/>
          </p:nvSpPr>
          <p:spPr>
            <a:xfrm>
              <a:off x="6028530" y="2026055"/>
              <a:ext cx="3289316" cy="541796"/>
            </a:xfrm>
            <a:prstGeom prst="rect">
              <a:avLst/>
            </a:prstGeom>
          </p:spPr>
          <p:txBody>
            <a:bodyPr wrap="square">
              <a:spAutoFit/>
              <a:scene3d>
                <a:camera prst="orthographicFront"/>
                <a:lightRig rig="threePt" dir="t"/>
              </a:scene3d>
              <a:sp3d contourW="12700"/>
            </a:bodyPr>
            <a:lstStyle/>
            <a:p>
              <a:pPr>
                <a:lnSpc>
                  <a:spcPct val="120000"/>
                </a:lnSpc>
              </a:pPr>
              <a:r>
                <a:rPr lang="vi-VN" altLang="zh-CN" sz="2400" b="1" dirty="0">
                  <a:latin typeface="Times New Roman" panose="02020603050405020304" pitchFamily="18" charset="0"/>
                  <a:cs typeface="Times New Roman" panose="02020603050405020304" pitchFamily="18" charset="0"/>
                </a:rPr>
                <a:t>XÁC ĐỊNH VẤN ĐỀ</a:t>
              </a:r>
              <a:endParaRPr lang="zh-CN" altLang="en-US" sz="2400" b="1" dirty="0">
                <a:latin typeface="Times New Roman" panose="02020603050405020304" pitchFamily="18" charset="0"/>
                <a:cs typeface="Times New Roman" panose="02020603050405020304" pitchFamily="18" charset="0"/>
              </a:endParaRPr>
            </a:p>
          </p:txBody>
        </p:sp>
      </p:grpSp>
      <p:grpSp>
        <p:nvGrpSpPr>
          <p:cNvPr id="3" name="组合 2">
            <a:extLst>
              <a:ext uri="{FF2B5EF4-FFF2-40B4-BE49-F238E27FC236}">
                <a16:creationId xmlns:a16="http://schemas.microsoft.com/office/drawing/2014/main" id="{EF11690E-5838-4923-9C73-3C2F782034F4}"/>
              </a:ext>
            </a:extLst>
          </p:cNvPr>
          <p:cNvGrpSpPr/>
          <p:nvPr/>
        </p:nvGrpSpPr>
        <p:grpSpPr>
          <a:xfrm>
            <a:off x="5711031" y="2373076"/>
            <a:ext cx="6355074" cy="700266"/>
            <a:chOff x="5266530" y="2913064"/>
            <a:chExt cx="5058479" cy="763587"/>
          </a:xfrm>
        </p:grpSpPr>
        <p:sp>
          <p:nvSpPr>
            <p:cNvPr id="9" name="MH_SubTitle_2">
              <a:extLst>
                <a:ext uri="{FF2B5EF4-FFF2-40B4-BE49-F238E27FC236}">
                  <a16:creationId xmlns:a16="http://schemas.microsoft.com/office/drawing/2014/main" id="{632405C0-9C48-4D76-9B75-5DA345EC00D3}"/>
                </a:ext>
              </a:extLst>
            </p:cNvPr>
            <p:cNvSpPr/>
            <p:nvPr>
              <p:custDataLst>
                <p:tags r:id="rId7"/>
              </p:custDataLst>
            </p:nvPr>
          </p:nvSpPr>
          <p:spPr>
            <a:xfrm>
              <a:off x="5934868" y="2913064"/>
              <a:ext cx="387826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accent2"/>
            </a:solidFill>
            <a:ln w="25400" cap="flat" cmpd="sng" algn="ctr">
              <a:noFill/>
              <a:prstDash val="solid"/>
            </a:ln>
            <a:effectLst/>
          </p:spPr>
          <p:txBody>
            <a:bodyPr lIns="396000" tIns="0" rIns="0" bIns="0" anchor="ctr">
              <a:normAutofit/>
            </a:bodyPr>
            <a:lstStyle/>
            <a:p>
              <a:pPr>
                <a:lnSpc>
                  <a:spcPct val="130000"/>
                </a:lnSpc>
                <a:defRPr/>
              </a:pPr>
              <a:endParaRPr lang="zh-CN" altLang="en-US" sz="1600" kern="0" dirty="0">
                <a:solidFill>
                  <a:srgbClr val="4D4D4D"/>
                </a:solidFill>
                <a:cs typeface="Arial" pitchFamily="34" charset="0"/>
              </a:endParaRPr>
            </a:p>
          </p:txBody>
        </p:sp>
        <p:sp>
          <p:nvSpPr>
            <p:cNvPr id="13" name="MH_Other_2">
              <a:extLst>
                <a:ext uri="{FF2B5EF4-FFF2-40B4-BE49-F238E27FC236}">
                  <a16:creationId xmlns:a16="http://schemas.microsoft.com/office/drawing/2014/main" id="{2296AF79-55C8-476B-A79B-14F8F082D5A5}"/>
                </a:ext>
              </a:extLst>
            </p:cNvPr>
            <p:cNvSpPr/>
            <p:nvPr>
              <p:custDataLst>
                <p:tags r:id="rId8"/>
              </p:custDataLst>
            </p:nvPr>
          </p:nvSpPr>
          <p:spPr>
            <a:xfrm>
              <a:off x="5266530" y="2913064"/>
              <a:ext cx="762000" cy="763587"/>
            </a:xfrm>
            <a:prstGeom prst="ellipse">
              <a:avLst/>
            </a:prstGeom>
            <a:solidFill>
              <a:srgbClr val="FFFFFF"/>
            </a:solidFill>
            <a:ln w="57150" cap="flat" cmpd="sng" algn="ctr">
              <a:solidFill>
                <a:schemeClr val="accent2"/>
              </a:solidFill>
              <a:prstDash val="solid"/>
            </a:ln>
            <a:effectLst/>
          </p:spPr>
          <p:txBody>
            <a:bodyPr anchor="ctr"/>
            <a:lstStyle/>
            <a:p>
              <a:pPr>
                <a:defRPr/>
              </a:pPr>
              <a:r>
                <a:rPr lang="en-US" altLang="zh-CN" sz="3600" i="1" kern="0" dirty="0">
                  <a:solidFill>
                    <a:schemeClr val="accent2"/>
                  </a:solidFill>
                  <a:latin typeface="Impact" panose="020B0806030902050204" pitchFamily="34" charset="0"/>
                </a:rPr>
                <a:t>2</a:t>
              </a:r>
            </a:p>
          </p:txBody>
        </p:sp>
        <p:sp>
          <p:nvSpPr>
            <p:cNvPr id="21" name="矩形 20">
              <a:extLst>
                <a:ext uri="{FF2B5EF4-FFF2-40B4-BE49-F238E27FC236}">
                  <a16:creationId xmlns:a16="http://schemas.microsoft.com/office/drawing/2014/main" id="{F4703A07-BEEE-4A6F-A4A0-F47A56AF9279}"/>
                </a:ext>
              </a:extLst>
            </p:cNvPr>
            <p:cNvSpPr/>
            <p:nvPr/>
          </p:nvSpPr>
          <p:spPr>
            <a:xfrm>
              <a:off x="6128101" y="3027091"/>
              <a:ext cx="4196908" cy="541796"/>
            </a:xfrm>
            <a:prstGeom prst="rect">
              <a:avLst/>
            </a:prstGeom>
          </p:spPr>
          <p:txBody>
            <a:bodyPr wrap="square">
              <a:spAutoFit/>
              <a:scene3d>
                <a:camera prst="orthographicFront"/>
                <a:lightRig rig="threePt" dir="t"/>
              </a:scene3d>
              <a:sp3d contourW="12700"/>
            </a:bodyPr>
            <a:lstStyle/>
            <a:p>
              <a:pPr>
                <a:lnSpc>
                  <a:spcPct val="120000"/>
                </a:lnSpc>
              </a:pPr>
              <a:r>
                <a:rPr lang="vi-VN" altLang="zh-CN" sz="2400" b="1" dirty="0">
                  <a:latin typeface="Times New Roman" panose="02020603050405020304" pitchFamily="18" charset="0"/>
                  <a:cs typeface="Times New Roman" panose="02020603050405020304" pitchFamily="18" charset="0"/>
                </a:rPr>
                <a:t>NGHIÊN CỨU KIẾN THỨC NỀN</a:t>
              </a:r>
              <a:endParaRPr lang="zh-CN" altLang="en-US" sz="2400" b="1" dirty="0">
                <a:latin typeface="Times New Roman" panose="02020603050405020304" pitchFamily="18" charset="0"/>
                <a:cs typeface="Times New Roman" panose="02020603050405020304" pitchFamily="18" charset="0"/>
              </a:endParaRPr>
            </a:p>
          </p:txBody>
        </p:sp>
      </p:grpSp>
      <p:grpSp>
        <p:nvGrpSpPr>
          <p:cNvPr id="5" name="组合 4">
            <a:extLst>
              <a:ext uri="{FF2B5EF4-FFF2-40B4-BE49-F238E27FC236}">
                <a16:creationId xmlns:a16="http://schemas.microsoft.com/office/drawing/2014/main" id="{8FA1D7F4-662B-4C9D-AA74-A30DB6A5B311}"/>
              </a:ext>
            </a:extLst>
          </p:cNvPr>
          <p:cNvGrpSpPr/>
          <p:nvPr/>
        </p:nvGrpSpPr>
        <p:grpSpPr>
          <a:xfrm>
            <a:off x="5728229" y="3243412"/>
            <a:ext cx="5762376" cy="704326"/>
            <a:chOff x="5315366" y="3857962"/>
            <a:chExt cx="4483170" cy="768014"/>
          </a:xfrm>
        </p:grpSpPr>
        <p:sp>
          <p:nvSpPr>
            <p:cNvPr id="16" name="MH_SubTitle_3">
              <a:extLst>
                <a:ext uri="{FF2B5EF4-FFF2-40B4-BE49-F238E27FC236}">
                  <a16:creationId xmlns:a16="http://schemas.microsoft.com/office/drawing/2014/main" id="{E6602729-17EA-4522-AF68-8328A1DC04D4}"/>
                </a:ext>
              </a:extLst>
            </p:cNvPr>
            <p:cNvSpPr/>
            <p:nvPr>
              <p:custDataLst>
                <p:tags r:id="rId5"/>
              </p:custDataLst>
            </p:nvPr>
          </p:nvSpPr>
          <p:spPr>
            <a:xfrm>
              <a:off x="5934868" y="3862389"/>
              <a:ext cx="3863668"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accent3"/>
            </a:solidFill>
            <a:ln w="25400" cap="flat" cmpd="sng" algn="ctr">
              <a:noFill/>
              <a:prstDash val="solid"/>
            </a:ln>
            <a:effectLst/>
          </p:spPr>
          <p:txBody>
            <a:bodyPr lIns="396000" tIns="0" rIns="0" bIns="0" anchor="ctr">
              <a:normAutofit/>
            </a:bodyPr>
            <a:lstStyle/>
            <a:p>
              <a:pPr>
                <a:lnSpc>
                  <a:spcPct val="130000"/>
                </a:lnSpc>
                <a:defRPr/>
              </a:pPr>
              <a:endParaRPr lang="zh-CN" altLang="en-US" sz="2400" kern="0" dirty="0">
                <a:solidFill>
                  <a:srgbClr val="4D4D4D"/>
                </a:solidFill>
                <a:latin typeface="Times New Roman" panose="02020603050405020304" pitchFamily="18" charset="0"/>
                <a:cs typeface="Times New Roman" panose="02020603050405020304" pitchFamily="18" charset="0"/>
              </a:endParaRPr>
            </a:p>
          </p:txBody>
        </p:sp>
        <p:sp>
          <p:nvSpPr>
            <p:cNvPr id="17" name="MH_Other_3">
              <a:extLst>
                <a:ext uri="{FF2B5EF4-FFF2-40B4-BE49-F238E27FC236}">
                  <a16:creationId xmlns:a16="http://schemas.microsoft.com/office/drawing/2014/main" id="{0D8687C0-2C76-44FF-8BF0-9A9E22F460A0}"/>
                </a:ext>
              </a:extLst>
            </p:cNvPr>
            <p:cNvSpPr/>
            <p:nvPr>
              <p:custDataLst>
                <p:tags r:id="rId6"/>
              </p:custDataLst>
            </p:nvPr>
          </p:nvSpPr>
          <p:spPr>
            <a:xfrm>
              <a:off x="5315366" y="3857962"/>
              <a:ext cx="762000" cy="763587"/>
            </a:xfrm>
            <a:prstGeom prst="ellipse">
              <a:avLst/>
            </a:prstGeom>
            <a:solidFill>
              <a:srgbClr val="FFFFFF"/>
            </a:solidFill>
            <a:ln w="57150" cap="flat" cmpd="sng" algn="ctr">
              <a:solidFill>
                <a:schemeClr val="accent3"/>
              </a:solidFill>
              <a:prstDash val="solid"/>
            </a:ln>
            <a:effectLst/>
          </p:spPr>
          <p:txBody>
            <a:bodyPr anchor="ctr"/>
            <a:lstStyle/>
            <a:p>
              <a:pPr>
                <a:defRPr/>
              </a:pPr>
              <a:r>
                <a:rPr lang="en-US" altLang="zh-CN" sz="3600" i="1" kern="0" dirty="0">
                  <a:solidFill>
                    <a:schemeClr val="accent3"/>
                  </a:solidFill>
                  <a:latin typeface="Impact" panose="020B0806030902050204" pitchFamily="34" charset="0"/>
                </a:rPr>
                <a:t>3</a:t>
              </a:r>
            </a:p>
          </p:txBody>
        </p:sp>
        <p:sp>
          <p:nvSpPr>
            <p:cNvPr id="22" name="矩形 21">
              <a:extLst>
                <a:ext uri="{FF2B5EF4-FFF2-40B4-BE49-F238E27FC236}">
                  <a16:creationId xmlns:a16="http://schemas.microsoft.com/office/drawing/2014/main" id="{074795F0-A650-4D4C-8F7D-85E7A0B4D708}"/>
                </a:ext>
              </a:extLst>
            </p:cNvPr>
            <p:cNvSpPr/>
            <p:nvPr/>
          </p:nvSpPr>
          <p:spPr>
            <a:xfrm>
              <a:off x="6125335" y="3970153"/>
              <a:ext cx="2743485" cy="541796"/>
            </a:xfrm>
            <a:prstGeom prst="rect">
              <a:avLst/>
            </a:prstGeom>
          </p:spPr>
          <p:txBody>
            <a:bodyPr wrap="square">
              <a:spAutoFit/>
              <a:scene3d>
                <a:camera prst="orthographicFront"/>
                <a:lightRig rig="threePt" dir="t"/>
              </a:scene3d>
              <a:sp3d contourW="12700"/>
            </a:bodyPr>
            <a:lstStyle/>
            <a:p>
              <a:pPr>
                <a:lnSpc>
                  <a:spcPct val="120000"/>
                </a:lnSpc>
              </a:pPr>
              <a:r>
                <a:rPr lang="vi-VN" altLang="zh-CN" sz="2400" b="1" dirty="0">
                  <a:latin typeface="Times New Roman" panose="02020603050405020304" pitchFamily="18" charset="0"/>
                  <a:cs typeface="Times New Roman" panose="02020603050405020304" pitchFamily="18" charset="0"/>
                </a:rPr>
                <a:t>LỰA CHỌN GIẢI PHÁP</a:t>
              </a:r>
              <a:endParaRPr lang="zh-CN" altLang="en-US" sz="2400" b="1" dirty="0">
                <a:latin typeface="Times New Roman" panose="02020603050405020304" pitchFamily="18" charset="0"/>
                <a:cs typeface="Times New Roman" panose="02020603050405020304" pitchFamily="18" charset="0"/>
              </a:endParaRPr>
            </a:p>
          </p:txBody>
        </p:sp>
      </p:grpSp>
      <p:grpSp>
        <p:nvGrpSpPr>
          <p:cNvPr id="4" name="组合 3">
            <a:extLst>
              <a:ext uri="{FF2B5EF4-FFF2-40B4-BE49-F238E27FC236}">
                <a16:creationId xmlns:a16="http://schemas.microsoft.com/office/drawing/2014/main" id="{F19AEB7C-C04B-4F44-B456-772482A6CA52}"/>
              </a:ext>
            </a:extLst>
          </p:cNvPr>
          <p:cNvGrpSpPr/>
          <p:nvPr/>
        </p:nvGrpSpPr>
        <p:grpSpPr>
          <a:xfrm>
            <a:off x="5711031" y="4128709"/>
            <a:ext cx="5825146" cy="1072771"/>
            <a:chOff x="5266530" y="4805068"/>
            <a:chExt cx="4546601" cy="770233"/>
          </a:xfrm>
        </p:grpSpPr>
        <p:sp>
          <p:nvSpPr>
            <p:cNvPr id="18" name="MH_SubTitle_4">
              <a:extLst>
                <a:ext uri="{FF2B5EF4-FFF2-40B4-BE49-F238E27FC236}">
                  <a16:creationId xmlns:a16="http://schemas.microsoft.com/office/drawing/2014/main" id="{B6DDFD1A-C4A1-4A84-B71D-48AC5ABFDB27}"/>
                </a:ext>
              </a:extLst>
            </p:cNvPr>
            <p:cNvSpPr/>
            <p:nvPr>
              <p:custDataLst>
                <p:tags r:id="rId3"/>
              </p:custDataLst>
            </p:nvPr>
          </p:nvSpPr>
          <p:spPr>
            <a:xfrm>
              <a:off x="5873233" y="4805068"/>
              <a:ext cx="387826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accent4"/>
            </a:solidFill>
            <a:ln w="25400" cap="flat" cmpd="sng" algn="ctr">
              <a:noFill/>
              <a:prstDash val="solid"/>
            </a:ln>
            <a:effectLst/>
          </p:spPr>
          <p:txBody>
            <a:bodyPr lIns="396000" tIns="0" rIns="0" bIns="0" anchor="ctr">
              <a:normAutofit/>
            </a:bodyPr>
            <a:lstStyle/>
            <a:p>
              <a:pPr>
                <a:lnSpc>
                  <a:spcPct val="130000"/>
                </a:lnSpc>
                <a:defRPr/>
              </a:pPr>
              <a:endParaRPr lang="zh-CN" altLang="en-US" sz="1600" kern="0" dirty="0">
                <a:solidFill>
                  <a:srgbClr val="4D4D4D"/>
                </a:solidFill>
                <a:cs typeface="Arial" pitchFamily="34" charset="0"/>
              </a:endParaRPr>
            </a:p>
          </p:txBody>
        </p:sp>
        <p:sp>
          <p:nvSpPr>
            <p:cNvPr id="19" name="MH_Other_4">
              <a:extLst>
                <a:ext uri="{FF2B5EF4-FFF2-40B4-BE49-F238E27FC236}">
                  <a16:creationId xmlns:a16="http://schemas.microsoft.com/office/drawing/2014/main" id="{D2F4FB64-B459-436A-B58C-23BD50DD862B}"/>
                </a:ext>
              </a:extLst>
            </p:cNvPr>
            <p:cNvSpPr/>
            <p:nvPr>
              <p:custDataLst>
                <p:tags r:id="rId4"/>
              </p:custDataLst>
            </p:nvPr>
          </p:nvSpPr>
          <p:spPr>
            <a:xfrm>
              <a:off x="5266530" y="4811714"/>
              <a:ext cx="762000" cy="763587"/>
            </a:xfrm>
            <a:prstGeom prst="ellipse">
              <a:avLst/>
            </a:prstGeom>
            <a:solidFill>
              <a:srgbClr val="FFFFFF"/>
            </a:solidFill>
            <a:ln w="57150" cap="flat" cmpd="sng" algn="ctr">
              <a:solidFill>
                <a:schemeClr val="accent4"/>
              </a:solidFill>
              <a:prstDash val="solid"/>
            </a:ln>
            <a:effectLst/>
          </p:spPr>
          <p:txBody>
            <a:bodyPr anchor="ctr"/>
            <a:lstStyle/>
            <a:p>
              <a:pPr>
                <a:defRPr/>
              </a:pPr>
              <a:r>
                <a:rPr lang="en-US" altLang="zh-CN" sz="3600" i="1" kern="0" dirty="0">
                  <a:solidFill>
                    <a:schemeClr val="accent4"/>
                  </a:solidFill>
                  <a:latin typeface="Impact" panose="020B0806030902050204" pitchFamily="34" charset="0"/>
                </a:rPr>
                <a:t>4</a:t>
              </a:r>
            </a:p>
          </p:txBody>
        </p:sp>
        <p:sp>
          <p:nvSpPr>
            <p:cNvPr id="23" name="矩形 22">
              <a:extLst>
                <a:ext uri="{FF2B5EF4-FFF2-40B4-BE49-F238E27FC236}">
                  <a16:creationId xmlns:a16="http://schemas.microsoft.com/office/drawing/2014/main" id="{7CF1D2E6-E816-436F-BA81-38FDF2ABA95F}"/>
                </a:ext>
              </a:extLst>
            </p:cNvPr>
            <p:cNvSpPr/>
            <p:nvPr/>
          </p:nvSpPr>
          <p:spPr>
            <a:xfrm>
              <a:off x="5992540" y="4811714"/>
              <a:ext cx="3820591" cy="674953"/>
            </a:xfrm>
            <a:prstGeom prst="rect">
              <a:avLst/>
            </a:prstGeom>
          </p:spPr>
          <p:txBody>
            <a:bodyPr wrap="square">
              <a:spAutoFit/>
              <a:scene3d>
                <a:camera prst="orthographicFront"/>
                <a:lightRig rig="threePt" dir="t"/>
              </a:scene3d>
              <a:sp3d contourW="12700"/>
            </a:bodyPr>
            <a:lstStyle/>
            <a:p>
              <a:pPr>
                <a:lnSpc>
                  <a:spcPct val="120000"/>
                </a:lnSpc>
              </a:pPr>
              <a:r>
                <a:rPr lang="vi-VN" altLang="zh-CN" sz="2400" b="1" dirty="0">
                  <a:latin typeface="Times New Roman" panose="02020603050405020304" pitchFamily="18" charset="0"/>
                  <a:cs typeface="Times New Roman" panose="02020603050405020304" pitchFamily="18" charset="0"/>
                </a:rPr>
                <a:t>CHẾ TẠO THỬ NGHIỆM VÀ ĐÁNH GIÁ</a:t>
              </a:r>
              <a:endParaRPr lang="zh-CN" altLang="en-US" sz="2400" b="1" dirty="0">
                <a:latin typeface="Times New Roman" panose="02020603050405020304" pitchFamily="18" charset="0"/>
                <a:cs typeface="Times New Roman" panose="02020603050405020304" pitchFamily="18" charset="0"/>
              </a:endParaRPr>
            </a:p>
          </p:txBody>
        </p:sp>
      </p:grpSp>
      <p:grpSp>
        <p:nvGrpSpPr>
          <p:cNvPr id="6" name="Group 4">
            <a:extLst>
              <a:ext uri="{FF2B5EF4-FFF2-40B4-BE49-F238E27FC236}">
                <a16:creationId xmlns:a16="http://schemas.microsoft.com/office/drawing/2014/main" id="{ACCC6BFD-E1C1-4CC2-BAD0-DC2091AFBCFF}"/>
              </a:ext>
            </a:extLst>
          </p:cNvPr>
          <p:cNvGrpSpPr>
            <a:grpSpLocks noChangeAspect="1"/>
          </p:cNvGrpSpPr>
          <p:nvPr/>
        </p:nvGrpSpPr>
        <p:grpSpPr bwMode="auto">
          <a:xfrm>
            <a:off x="1851025" y="2071688"/>
            <a:ext cx="3378200" cy="3476625"/>
            <a:chOff x="982" y="1305"/>
            <a:chExt cx="2128" cy="2190"/>
          </a:xfrm>
          <a:solidFill>
            <a:srgbClr val="E38F90"/>
          </a:solidFill>
        </p:grpSpPr>
        <p:sp>
          <p:nvSpPr>
            <p:cNvPr id="28" name="Freeform 5">
              <a:extLst>
                <a:ext uri="{FF2B5EF4-FFF2-40B4-BE49-F238E27FC236}">
                  <a16:creationId xmlns:a16="http://schemas.microsoft.com/office/drawing/2014/main" id="{F05D21E5-B437-45A8-BB11-4F32F681DB20}"/>
                </a:ext>
              </a:extLst>
            </p:cNvPr>
            <p:cNvSpPr>
              <a:spLocks/>
            </p:cNvSpPr>
            <p:nvPr/>
          </p:nvSpPr>
          <p:spPr bwMode="auto">
            <a:xfrm>
              <a:off x="1344" y="2104"/>
              <a:ext cx="715" cy="340"/>
            </a:xfrm>
            <a:custGeom>
              <a:avLst/>
              <a:gdLst>
                <a:gd name="T0" fmla="*/ 5 w 162"/>
                <a:gd name="T1" fmla="*/ 14 h 77"/>
                <a:gd name="T2" fmla="*/ 4 w 162"/>
                <a:gd name="T3" fmla="*/ 20 h 77"/>
                <a:gd name="T4" fmla="*/ 153 w 162"/>
                <a:gd name="T5" fmla="*/ 72 h 77"/>
                <a:gd name="T6" fmla="*/ 161 w 162"/>
                <a:gd name="T7" fmla="*/ 69 h 77"/>
                <a:gd name="T8" fmla="*/ 5 w 162"/>
                <a:gd name="T9" fmla="*/ 14 h 77"/>
              </a:gdLst>
              <a:ahLst/>
              <a:cxnLst>
                <a:cxn ang="0">
                  <a:pos x="T0" y="T1"/>
                </a:cxn>
                <a:cxn ang="0">
                  <a:pos x="T2" y="T3"/>
                </a:cxn>
                <a:cxn ang="0">
                  <a:pos x="T4" y="T5"/>
                </a:cxn>
                <a:cxn ang="0">
                  <a:pos x="T6" y="T7"/>
                </a:cxn>
                <a:cxn ang="0">
                  <a:pos x="T8" y="T9"/>
                </a:cxn>
              </a:cxnLst>
              <a:rect l="0" t="0" r="r" b="b"/>
              <a:pathLst>
                <a:path w="162" h="77">
                  <a:moveTo>
                    <a:pt x="5" y="14"/>
                  </a:moveTo>
                  <a:cubicBezTo>
                    <a:pt x="1" y="13"/>
                    <a:pt x="0" y="19"/>
                    <a:pt x="4" y="20"/>
                  </a:cubicBezTo>
                  <a:cubicBezTo>
                    <a:pt x="58" y="36"/>
                    <a:pt x="125" y="8"/>
                    <a:pt x="153" y="72"/>
                  </a:cubicBezTo>
                  <a:cubicBezTo>
                    <a:pt x="155" y="77"/>
                    <a:pt x="162" y="74"/>
                    <a:pt x="161" y="69"/>
                  </a:cubicBezTo>
                  <a:cubicBezTo>
                    <a:pt x="150" y="0"/>
                    <a:pt x="53" y="20"/>
                    <a:pt x="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6">
              <a:extLst>
                <a:ext uri="{FF2B5EF4-FFF2-40B4-BE49-F238E27FC236}">
                  <a16:creationId xmlns:a16="http://schemas.microsoft.com/office/drawing/2014/main" id="{ED9865E1-E919-4E4B-8C78-9964AC45C531}"/>
                </a:ext>
              </a:extLst>
            </p:cNvPr>
            <p:cNvSpPr>
              <a:spLocks noEditPoints="1"/>
            </p:cNvSpPr>
            <p:nvPr/>
          </p:nvSpPr>
          <p:spPr bwMode="auto">
            <a:xfrm>
              <a:off x="1278" y="2683"/>
              <a:ext cx="927" cy="605"/>
            </a:xfrm>
            <a:custGeom>
              <a:avLst/>
              <a:gdLst>
                <a:gd name="T0" fmla="*/ 197 w 210"/>
                <a:gd name="T1" fmla="*/ 21 h 137"/>
                <a:gd name="T2" fmla="*/ 197 w 210"/>
                <a:gd name="T3" fmla="*/ 21 h 137"/>
                <a:gd name="T4" fmla="*/ 196 w 210"/>
                <a:gd name="T5" fmla="*/ 13 h 137"/>
                <a:gd name="T6" fmla="*/ 28 w 210"/>
                <a:gd name="T7" fmla="*/ 9 h 137"/>
                <a:gd name="T8" fmla="*/ 25 w 210"/>
                <a:gd name="T9" fmla="*/ 8 h 137"/>
                <a:gd name="T10" fmla="*/ 24 w 210"/>
                <a:gd name="T11" fmla="*/ 9 h 137"/>
                <a:gd name="T12" fmla="*/ 20 w 210"/>
                <a:gd name="T13" fmla="*/ 10 h 137"/>
                <a:gd name="T14" fmla="*/ 17 w 210"/>
                <a:gd name="T15" fmla="*/ 14 h 137"/>
                <a:gd name="T16" fmla="*/ 9 w 210"/>
                <a:gd name="T17" fmla="*/ 94 h 137"/>
                <a:gd name="T18" fmla="*/ 69 w 210"/>
                <a:gd name="T19" fmla="*/ 130 h 137"/>
                <a:gd name="T20" fmla="*/ 178 w 210"/>
                <a:gd name="T21" fmla="*/ 116 h 137"/>
                <a:gd name="T22" fmla="*/ 197 w 210"/>
                <a:gd name="T23" fmla="*/ 21 h 137"/>
                <a:gd name="T24" fmla="*/ 165 w 210"/>
                <a:gd name="T25" fmla="*/ 110 h 137"/>
                <a:gd name="T26" fmla="*/ 84 w 210"/>
                <a:gd name="T27" fmla="*/ 118 h 137"/>
                <a:gd name="T28" fmla="*/ 22 w 210"/>
                <a:gd name="T29" fmla="*/ 97 h 137"/>
                <a:gd name="T30" fmla="*/ 27 w 210"/>
                <a:gd name="T31" fmla="*/ 16 h 137"/>
                <a:gd name="T32" fmla="*/ 188 w 210"/>
                <a:gd name="T33" fmla="*/ 21 h 137"/>
                <a:gd name="T34" fmla="*/ 187 w 210"/>
                <a:gd name="T35" fmla="*/ 26 h 137"/>
                <a:gd name="T36" fmla="*/ 165 w 210"/>
                <a:gd name="T37" fmla="*/ 11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137">
                  <a:moveTo>
                    <a:pt x="197" y="21"/>
                  </a:moveTo>
                  <a:cubicBezTo>
                    <a:pt x="197" y="21"/>
                    <a:pt x="197" y="21"/>
                    <a:pt x="197" y="21"/>
                  </a:cubicBezTo>
                  <a:cubicBezTo>
                    <a:pt x="200" y="19"/>
                    <a:pt x="201" y="14"/>
                    <a:pt x="196" y="13"/>
                  </a:cubicBezTo>
                  <a:cubicBezTo>
                    <a:pt x="141" y="0"/>
                    <a:pt x="84" y="7"/>
                    <a:pt x="28" y="9"/>
                  </a:cubicBezTo>
                  <a:cubicBezTo>
                    <a:pt x="28" y="8"/>
                    <a:pt x="27" y="8"/>
                    <a:pt x="25" y="8"/>
                  </a:cubicBezTo>
                  <a:cubicBezTo>
                    <a:pt x="25" y="9"/>
                    <a:pt x="24" y="9"/>
                    <a:pt x="24" y="9"/>
                  </a:cubicBezTo>
                  <a:cubicBezTo>
                    <a:pt x="22" y="9"/>
                    <a:pt x="21" y="10"/>
                    <a:pt x="20" y="10"/>
                  </a:cubicBezTo>
                  <a:cubicBezTo>
                    <a:pt x="17" y="10"/>
                    <a:pt x="16" y="13"/>
                    <a:pt x="17" y="14"/>
                  </a:cubicBezTo>
                  <a:cubicBezTo>
                    <a:pt x="0" y="32"/>
                    <a:pt x="6" y="74"/>
                    <a:pt x="9" y="94"/>
                  </a:cubicBezTo>
                  <a:cubicBezTo>
                    <a:pt x="14" y="126"/>
                    <a:pt x="42" y="132"/>
                    <a:pt x="69" y="130"/>
                  </a:cubicBezTo>
                  <a:cubicBezTo>
                    <a:pt x="101" y="129"/>
                    <a:pt x="151" y="137"/>
                    <a:pt x="178" y="116"/>
                  </a:cubicBezTo>
                  <a:cubicBezTo>
                    <a:pt x="204" y="96"/>
                    <a:pt x="210" y="51"/>
                    <a:pt x="197" y="21"/>
                  </a:cubicBezTo>
                  <a:close/>
                  <a:moveTo>
                    <a:pt x="165" y="110"/>
                  </a:moveTo>
                  <a:cubicBezTo>
                    <a:pt x="143" y="123"/>
                    <a:pt x="108" y="117"/>
                    <a:pt x="84" y="118"/>
                  </a:cubicBezTo>
                  <a:cubicBezTo>
                    <a:pt x="61" y="119"/>
                    <a:pt x="32" y="125"/>
                    <a:pt x="22" y="97"/>
                  </a:cubicBezTo>
                  <a:cubicBezTo>
                    <a:pt x="12" y="73"/>
                    <a:pt x="16" y="40"/>
                    <a:pt x="27" y="16"/>
                  </a:cubicBezTo>
                  <a:cubicBezTo>
                    <a:pt x="80" y="17"/>
                    <a:pt x="134" y="14"/>
                    <a:pt x="188" y="21"/>
                  </a:cubicBezTo>
                  <a:cubicBezTo>
                    <a:pt x="187" y="23"/>
                    <a:pt x="187" y="24"/>
                    <a:pt x="187" y="26"/>
                  </a:cubicBezTo>
                  <a:cubicBezTo>
                    <a:pt x="195" y="53"/>
                    <a:pt x="191" y="94"/>
                    <a:pt x="165"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7">
              <a:extLst>
                <a:ext uri="{FF2B5EF4-FFF2-40B4-BE49-F238E27FC236}">
                  <a16:creationId xmlns:a16="http://schemas.microsoft.com/office/drawing/2014/main" id="{FDA459E1-BF10-4A4A-AF9D-FC253F97E475}"/>
                </a:ext>
              </a:extLst>
            </p:cNvPr>
            <p:cNvSpPr>
              <a:spLocks/>
            </p:cNvSpPr>
            <p:nvPr/>
          </p:nvSpPr>
          <p:spPr bwMode="auto">
            <a:xfrm>
              <a:off x="1366" y="2793"/>
              <a:ext cx="671" cy="128"/>
            </a:xfrm>
            <a:custGeom>
              <a:avLst/>
              <a:gdLst>
                <a:gd name="T0" fmla="*/ 146 w 152"/>
                <a:gd name="T1" fmla="*/ 18 h 29"/>
                <a:gd name="T2" fmla="*/ 8 w 152"/>
                <a:gd name="T3" fmla="*/ 7 h 29"/>
                <a:gd name="T4" fmla="*/ 5 w 152"/>
                <a:gd name="T5" fmla="*/ 15 h 29"/>
                <a:gd name="T6" fmla="*/ 143 w 152"/>
                <a:gd name="T7" fmla="*/ 27 h 29"/>
                <a:gd name="T8" fmla="*/ 146 w 152"/>
                <a:gd name="T9" fmla="*/ 18 h 29"/>
              </a:gdLst>
              <a:ahLst/>
              <a:cxnLst>
                <a:cxn ang="0">
                  <a:pos x="T0" y="T1"/>
                </a:cxn>
                <a:cxn ang="0">
                  <a:pos x="T2" y="T3"/>
                </a:cxn>
                <a:cxn ang="0">
                  <a:pos x="T4" y="T5"/>
                </a:cxn>
                <a:cxn ang="0">
                  <a:pos x="T6" y="T7"/>
                </a:cxn>
                <a:cxn ang="0">
                  <a:pos x="T8" y="T9"/>
                </a:cxn>
              </a:cxnLst>
              <a:rect l="0" t="0" r="r" b="b"/>
              <a:pathLst>
                <a:path w="152" h="29">
                  <a:moveTo>
                    <a:pt x="146" y="18"/>
                  </a:moveTo>
                  <a:cubicBezTo>
                    <a:pt x="103" y="0"/>
                    <a:pt x="52" y="16"/>
                    <a:pt x="8" y="7"/>
                  </a:cubicBezTo>
                  <a:cubicBezTo>
                    <a:pt x="2" y="6"/>
                    <a:pt x="0" y="13"/>
                    <a:pt x="5" y="15"/>
                  </a:cubicBezTo>
                  <a:cubicBezTo>
                    <a:pt x="49" y="29"/>
                    <a:pt x="98" y="19"/>
                    <a:pt x="143" y="27"/>
                  </a:cubicBezTo>
                  <a:cubicBezTo>
                    <a:pt x="150" y="28"/>
                    <a:pt x="152" y="20"/>
                    <a:pt x="14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8">
              <a:extLst>
                <a:ext uri="{FF2B5EF4-FFF2-40B4-BE49-F238E27FC236}">
                  <a16:creationId xmlns:a16="http://schemas.microsoft.com/office/drawing/2014/main" id="{8511FB99-B7D8-45A0-8F60-521D19A9E3C0}"/>
                </a:ext>
              </a:extLst>
            </p:cNvPr>
            <p:cNvSpPr>
              <a:spLocks noEditPoints="1"/>
            </p:cNvSpPr>
            <p:nvPr/>
          </p:nvSpPr>
          <p:spPr bwMode="auto">
            <a:xfrm>
              <a:off x="982" y="1305"/>
              <a:ext cx="2128" cy="2190"/>
            </a:xfrm>
            <a:custGeom>
              <a:avLst/>
              <a:gdLst>
                <a:gd name="T0" fmla="*/ 329 w 482"/>
                <a:gd name="T1" fmla="*/ 64 h 496"/>
                <a:gd name="T2" fmla="*/ 176 w 482"/>
                <a:gd name="T3" fmla="*/ 70 h 496"/>
                <a:gd name="T4" fmla="*/ 204 w 482"/>
                <a:gd name="T5" fmla="*/ 67 h 496"/>
                <a:gd name="T6" fmla="*/ 287 w 482"/>
                <a:gd name="T7" fmla="*/ 101 h 496"/>
                <a:gd name="T8" fmla="*/ 321 w 482"/>
                <a:gd name="T9" fmla="*/ 93 h 496"/>
                <a:gd name="T10" fmla="*/ 378 w 482"/>
                <a:gd name="T11" fmla="*/ 121 h 496"/>
                <a:gd name="T12" fmla="*/ 384 w 482"/>
                <a:gd name="T13" fmla="*/ 251 h 496"/>
                <a:gd name="T14" fmla="*/ 317 w 482"/>
                <a:gd name="T15" fmla="*/ 458 h 496"/>
                <a:gd name="T16" fmla="*/ 328 w 482"/>
                <a:gd name="T17" fmla="*/ 341 h 496"/>
                <a:gd name="T18" fmla="*/ 252 w 482"/>
                <a:gd name="T19" fmla="*/ 108 h 496"/>
                <a:gd name="T20" fmla="*/ 170 w 482"/>
                <a:gd name="T21" fmla="*/ 63 h 496"/>
                <a:gd name="T22" fmla="*/ 108 w 482"/>
                <a:gd name="T23" fmla="*/ 76 h 496"/>
                <a:gd name="T24" fmla="*/ 39 w 482"/>
                <a:gd name="T25" fmla="*/ 216 h 496"/>
                <a:gd name="T26" fmla="*/ 15 w 482"/>
                <a:gd name="T27" fmla="*/ 421 h 496"/>
                <a:gd name="T28" fmla="*/ 68 w 482"/>
                <a:gd name="T29" fmla="*/ 465 h 496"/>
                <a:gd name="T30" fmla="*/ 293 w 482"/>
                <a:gd name="T31" fmla="*/ 473 h 496"/>
                <a:gd name="T32" fmla="*/ 320 w 482"/>
                <a:gd name="T33" fmla="*/ 468 h 496"/>
                <a:gd name="T34" fmla="*/ 416 w 482"/>
                <a:gd name="T35" fmla="*/ 426 h 496"/>
                <a:gd name="T36" fmla="*/ 422 w 482"/>
                <a:gd name="T37" fmla="*/ 340 h 496"/>
                <a:gd name="T38" fmla="*/ 194 w 482"/>
                <a:gd name="T39" fmla="*/ 63 h 496"/>
                <a:gd name="T40" fmla="*/ 189 w 482"/>
                <a:gd name="T41" fmla="*/ 30 h 496"/>
                <a:gd name="T42" fmla="*/ 205 w 482"/>
                <a:gd name="T43" fmla="*/ 49 h 496"/>
                <a:gd name="T44" fmla="*/ 249 w 482"/>
                <a:gd name="T45" fmla="*/ 35 h 496"/>
                <a:gd name="T46" fmla="*/ 317 w 482"/>
                <a:gd name="T47" fmla="*/ 83 h 496"/>
                <a:gd name="T48" fmla="*/ 292 w 482"/>
                <a:gd name="T49" fmla="*/ 60 h 496"/>
                <a:gd name="T50" fmla="*/ 194 w 482"/>
                <a:gd name="T51" fmla="*/ 25 h 496"/>
                <a:gd name="T52" fmla="*/ 312 w 482"/>
                <a:gd name="T53" fmla="*/ 39 h 496"/>
                <a:gd name="T54" fmla="*/ 52 w 482"/>
                <a:gd name="T55" fmla="*/ 222 h 496"/>
                <a:gd name="T56" fmla="*/ 240 w 482"/>
                <a:gd name="T57" fmla="*/ 299 h 496"/>
                <a:gd name="T58" fmla="*/ 63 w 482"/>
                <a:gd name="T59" fmla="*/ 204 h 496"/>
                <a:gd name="T60" fmla="*/ 72 w 482"/>
                <a:gd name="T61" fmla="*/ 199 h 496"/>
                <a:gd name="T62" fmla="*/ 243 w 482"/>
                <a:gd name="T63" fmla="*/ 303 h 496"/>
                <a:gd name="T64" fmla="*/ 62 w 482"/>
                <a:gd name="T65" fmla="*/ 301 h 496"/>
                <a:gd name="T66" fmla="*/ 44 w 482"/>
                <a:gd name="T67" fmla="*/ 425 h 496"/>
                <a:gd name="T68" fmla="*/ 48 w 482"/>
                <a:gd name="T69" fmla="*/ 297 h 496"/>
                <a:gd name="T70" fmla="*/ 44 w 482"/>
                <a:gd name="T71" fmla="*/ 425 h 496"/>
                <a:gd name="T72" fmla="*/ 90 w 482"/>
                <a:gd name="T73" fmla="*/ 464 h 496"/>
                <a:gd name="T74" fmla="*/ 246 w 482"/>
                <a:gd name="T75" fmla="*/ 308 h 496"/>
                <a:gd name="T76" fmla="*/ 70 w 482"/>
                <a:gd name="T77" fmla="*/ 188 h 496"/>
                <a:gd name="T78" fmla="*/ 274 w 482"/>
                <a:gd name="T79" fmla="*/ 213 h 496"/>
                <a:gd name="T80" fmla="*/ 284 w 482"/>
                <a:gd name="T81" fmla="*/ 464 h 496"/>
                <a:gd name="T82" fmla="*/ 386 w 482"/>
                <a:gd name="T83" fmla="*/ 311 h 496"/>
                <a:gd name="T84" fmla="*/ 360 w 482"/>
                <a:gd name="T85" fmla="*/ 443 h 496"/>
                <a:gd name="T86" fmla="*/ 396 w 482"/>
                <a:gd name="T87" fmla="*/ 239 h 496"/>
                <a:gd name="T88" fmla="*/ 410 w 482"/>
                <a:gd name="T89" fmla="*/ 316 h 496"/>
                <a:gd name="T90" fmla="*/ 411 w 482"/>
                <a:gd name="T91" fmla="*/ 419 h 496"/>
                <a:gd name="T92" fmla="*/ 366 w 482"/>
                <a:gd name="T93" fmla="*/ 441 h 496"/>
                <a:gd name="T94" fmla="*/ 411 w 482"/>
                <a:gd name="T95" fmla="*/ 419 h 496"/>
                <a:gd name="T96" fmla="*/ 416 w 482"/>
                <a:gd name="T97" fmla="*/ 328 h 496"/>
                <a:gd name="T98" fmla="*/ 449 w 482"/>
                <a:gd name="T99" fmla="*/ 203 h 496"/>
                <a:gd name="T100" fmla="*/ 390 w 482"/>
                <a:gd name="T101" fmla="*/ 124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2" h="496">
                  <a:moveTo>
                    <a:pt x="470" y="196"/>
                  </a:moveTo>
                  <a:cubicBezTo>
                    <a:pt x="461" y="151"/>
                    <a:pt x="439" y="102"/>
                    <a:pt x="387" y="116"/>
                  </a:cubicBezTo>
                  <a:cubicBezTo>
                    <a:pt x="377" y="91"/>
                    <a:pt x="359" y="70"/>
                    <a:pt x="329" y="64"/>
                  </a:cubicBezTo>
                  <a:cubicBezTo>
                    <a:pt x="325" y="32"/>
                    <a:pt x="302" y="9"/>
                    <a:pt x="265" y="5"/>
                  </a:cubicBezTo>
                  <a:cubicBezTo>
                    <a:pt x="213" y="0"/>
                    <a:pt x="172" y="10"/>
                    <a:pt x="173" y="69"/>
                  </a:cubicBezTo>
                  <a:cubicBezTo>
                    <a:pt x="173" y="71"/>
                    <a:pt x="175" y="71"/>
                    <a:pt x="176" y="70"/>
                  </a:cubicBezTo>
                  <a:cubicBezTo>
                    <a:pt x="176" y="71"/>
                    <a:pt x="177" y="72"/>
                    <a:pt x="179" y="72"/>
                  </a:cubicBezTo>
                  <a:cubicBezTo>
                    <a:pt x="185" y="73"/>
                    <a:pt x="192" y="71"/>
                    <a:pt x="198" y="72"/>
                  </a:cubicBezTo>
                  <a:cubicBezTo>
                    <a:pt x="201" y="72"/>
                    <a:pt x="204" y="70"/>
                    <a:pt x="204" y="67"/>
                  </a:cubicBezTo>
                  <a:cubicBezTo>
                    <a:pt x="205" y="63"/>
                    <a:pt x="205" y="60"/>
                    <a:pt x="205" y="56"/>
                  </a:cubicBezTo>
                  <a:cubicBezTo>
                    <a:pt x="230" y="63"/>
                    <a:pt x="257" y="64"/>
                    <a:pt x="283" y="68"/>
                  </a:cubicBezTo>
                  <a:cubicBezTo>
                    <a:pt x="286" y="78"/>
                    <a:pt x="287" y="90"/>
                    <a:pt x="287" y="101"/>
                  </a:cubicBezTo>
                  <a:cubicBezTo>
                    <a:pt x="287" y="104"/>
                    <a:pt x="290" y="106"/>
                    <a:pt x="293" y="106"/>
                  </a:cubicBezTo>
                  <a:cubicBezTo>
                    <a:pt x="304" y="103"/>
                    <a:pt x="312" y="99"/>
                    <a:pt x="321" y="93"/>
                  </a:cubicBezTo>
                  <a:cubicBezTo>
                    <a:pt x="321" y="93"/>
                    <a:pt x="321" y="93"/>
                    <a:pt x="321" y="93"/>
                  </a:cubicBezTo>
                  <a:cubicBezTo>
                    <a:pt x="322" y="96"/>
                    <a:pt x="326" y="96"/>
                    <a:pt x="327" y="93"/>
                  </a:cubicBezTo>
                  <a:cubicBezTo>
                    <a:pt x="328" y="86"/>
                    <a:pt x="329" y="79"/>
                    <a:pt x="329" y="72"/>
                  </a:cubicBezTo>
                  <a:cubicBezTo>
                    <a:pt x="355" y="80"/>
                    <a:pt x="370" y="99"/>
                    <a:pt x="378" y="121"/>
                  </a:cubicBezTo>
                  <a:cubicBezTo>
                    <a:pt x="378" y="123"/>
                    <a:pt x="378" y="124"/>
                    <a:pt x="380" y="125"/>
                  </a:cubicBezTo>
                  <a:cubicBezTo>
                    <a:pt x="386" y="144"/>
                    <a:pt x="388" y="166"/>
                    <a:pt x="388" y="187"/>
                  </a:cubicBezTo>
                  <a:cubicBezTo>
                    <a:pt x="388" y="208"/>
                    <a:pt x="386" y="230"/>
                    <a:pt x="384" y="251"/>
                  </a:cubicBezTo>
                  <a:cubicBezTo>
                    <a:pt x="383" y="268"/>
                    <a:pt x="378" y="287"/>
                    <a:pt x="382" y="304"/>
                  </a:cubicBezTo>
                  <a:cubicBezTo>
                    <a:pt x="313" y="302"/>
                    <a:pt x="327" y="406"/>
                    <a:pt x="332" y="450"/>
                  </a:cubicBezTo>
                  <a:cubicBezTo>
                    <a:pt x="327" y="453"/>
                    <a:pt x="323" y="456"/>
                    <a:pt x="317" y="458"/>
                  </a:cubicBezTo>
                  <a:cubicBezTo>
                    <a:pt x="314" y="459"/>
                    <a:pt x="307" y="460"/>
                    <a:pt x="303" y="462"/>
                  </a:cubicBezTo>
                  <a:cubicBezTo>
                    <a:pt x="303" y="462"/>
                    <a:pt x="303" y="462"/>
                    <a:pt x="303" y="462"/>
                  </a:cubicBezTo>
                  <a:cubicBezTo>
                    <a:pt x="326" y="430"/>
                    <a:pt x="326" y="378"/>
                    <a:pt x="328" y="341"/>
                  </a:cubicBezTo>
                  <a:cubicBezTo>
                    <a:pt x="329" y="313"/>
                    <a:pt x="326" y="285"/>
                    <a:pt x="317" y="259"/>
                  </a:cubicBezTo>
                  <a:cubicBezTo>
                    <a:pt x="305" y="229"/>
                    <a:pt x="279" y="210"/>
                    <a:pt x="271" y="178"/>
                  </a:cubicBezTo>
                  <a:cubicBezTo>
                    <a:pt x="264" y="151"/>
                    <a:pt x="273" y="131"/>
                    <a:pt x="252" y="108"/>
                  </a:cubicBezTo>
                  <a:cubicBezTo>
                    <a:pt x="238" y="92"/>
                    <a:pt x="212" y="87"/>
                    <a:pt x="191" y="84"/>
                  </a:cubicBezTo>
                  <a:cubicBezTo>
                    <a:pt x="179" y="82"/>
                    <a:pt x="162" y="79"/>
                    <a:pt x="145" y="77"/>
                  </a:cubicBezTo>
                  <a:cubicBezTo>
                    <a:pt x="154" y="73"/>
                    <a:pt x="163" y="69"/>
                    <a:pt x="170" y="63"/>
                  </a:cubicBezTo>
                  <a:cubicBezTo>
                    <a:pt x="174" y="60"/>
                    <a:pt x="170" y="54"/>
                    <a:pt x="166" y="55"/>
                  </a:cubicBezTo>
                  <a:cubicBezTo>
                    <a:pt x="154" y="59"/>
                    <a:pt x="144" y="65"/>
                    <a:pt x="132" y="69"/>
                  </a:cubicBezTo>
                  <a:cubicBezTo>
                    <a:pt x="124" y="71"/>
                    <a:pt x="116" y="74"/>
                    <a:pt x="108" y="76"/>
                  </a:cubicBezTo>
                  <a:cubicBezTo>
                    <a:pt x="97" y="77"/>
                    <a:pt x="86" y="80"/>
                    <a:pt x="78" y="87"/>
                  </a:cubicBezTo>
                  <a:cubicBezTo>
                    <a:pt x="52" y="108"/>
                    <a:pt x="49" y="161"/>
                    <a:pt x="60" y="195"/>
                  </a:cubicBezTo>
                  <a:cubicBezTo>
                    <a:pt x="52" y="200"/>
                    <a:pt x="45" y="207"/>
                    <a:pt x="39" y="216"/>
                  </a:cubicBezTo>
                  <a:cubicBezTo>
                    <a:pt x="34" y="219"/>
                    <a:pt x="30" y="222"/>
                    <a:pt x="27" y="228"/>
                  </a:cubicBezTo>
                  <a:cubicBezTo>
                    <a:pt x="15" y="247"/>
                    <a:pt x="29" y="272"/>
                    <a:pt x="43" y="291"/>
                  </a:cubicBezTo>
                  <a:cubicBezTo>
                    <a:pt x="0" y="308"/>
                    <a:pt x="8" y="386"/>
                    <a:pt x="15" y="421"/>
                  </a:cubicBezTo>
                  <a:cubicBezTo>
                    <a:pt x="15" y="422"/>
                    <a:pt x="17" y="424"/>
                    <a:pt x="18" y="424"/>
                  </a:cubicBezTo>
                  <a:cubicBezTo>
                    <a:pt x="27" y="427"/>
                    <a:pt x="36" y="430"/>
                    <a:pt x="45" y="431"/>
                  </a:cubicBezTo>
                  <a:cubicBezTo>
                    <a:pt x="49" y="444"/>
                    <a:pt x="56" y="456"/>
                    <a:pt x="68" y="465"/>
                  </a:cubicBezTo>
                  <a:cubicBezTo>
                    <a:pt x="81" y="475"/>
                    <a:pt x="99" y="476"/>
                    <a:pt x="114" y="475"/>
                  </a:cubicBezTo>
                  <a:cubicBezTo>
                    <a:pt x="144" y="474"/>
                    <a:pt x="170" y="470"/>
                    <a:pt x="199" y="476"/>
                  </a:cubicBezTo>
                  <a:cubicBezTo>
                    <a:pt x="227" y="482"/>
                    <a:pt x="269" y="496"/>
                    <a:pt x="293" y="473"/>
                  </a:cubicBezTo>
                  <a:cubicBezTo>
                    <a:pt x="296" y="471"/>
                    <a:pt x="298" y="469"/>
                    <a:pt x="300" y="466"/>
                  </a:cubicBezTo>
                  <a:cubicBezTo>
                    <a:pt x="300" y="468"/>
                    <a:pt x="301" y="469"/>
                    <a:pt x="302" y="469"/>
                  </a:cubicBezTo>
                  <a:cubicBezTo>
                    <a:pt x="306" y="474"/>
                    <a:pt x="316" y="470"/>
                    <a:pt x="320" y="468"/>
                  </a:cubicBezTo>
                  <a:cubicBezTo>
                    <a:pt x="327" y="466"/>
                    <a:pt x="337" y="462"/>
                    <a:pt x="343" y="456"/>
                  </a:cubicBezTo>
                  <a:cubicBezTo>
                    <a:pt x="368" y="452"/>
                    <a:pt x="393" y="443"/>
                    <a:pt x="414" y="428"/>
                  </a:cubicBezTo>
                  <a:cubicBezTo>
                    <a:pt x="415" y="428"/>
                    <a:pt x="415" y="427"/>
                    <a:pt x="416" y="426"/>
                  </a:cubicBezTo>
                  <a:cubicBezTo>
                    <a:pt x="418" y="427"/>
                    <a:pt x="421" y="425"/>
                    <a:pt x="421" y="422"/>
                  </a:cubicBezTo>
                  <a:cubicBezTo>
                    <a:pt x="421" y="405"/>
                    <a:pt x="425" y="369"/>
                    <a:pt x="420" y="341"/>
                  </a:cubicBezTo>
                  <a:cubicBezTo>
                    <a:pt x="420" y="341"/>
                    <a:pt x="421" y="340"/>
                    <a:pt x="422" y="340"/>
                  </a:cubicBezTo>
                  <a:cubicBezTo>
                    <a:pt x="440" y="322"/>
                    <a:pt x="464" y="303"/>
                    <a:pt x="473" y="279"/>
                  </a:cubicBezTo>
                  <a:cubicBezTo>
                    <a:pt x="482" y="251"/>
                    <a:pt x="475" y="224"/>
                    <a:pt x="470" y="196"/>
                  </a:cubicBezTo>
                  <a:close/>
                  <a:moveTo>
                    <a:pt x="194" y="63"/>
                  </a:moveTo>
                  <a:cubicBezTo>
                    <a:pt x="189" y="64"/>
                    <a:pt x="183" y="65"/>
                    <a:pt x="178" y="66"/>
                  </a:cubicBezTo>
                  <a:cubicBezTo>
                    <a:pt x="177" y="66"/>
                    <a:pt x="176" y="66"/>
                    <a:pt x="176" y="67"/>
                  </a:cubicBezTo>
                  <a:cubicBezTo>
                    <a:pt x="178" y="54"/>
                    <a:pt x="181" y="40"/>
                    <a:pt x="189" y="30"/>
                  </a:cubicBezTo>
                  <a:cubicBezTo>
                    <a:pt x="192" y="30"/>
                    <a:pt x="194" y="31"/>
                    <a:pt x="197" y="31"/>
                  </a:cubicBezTo>
                  <a:cubicBezTo>
                    <a:pt x="193" y="40"/>
                    <a:pt x="194" y="53"/>
                    <a:pt x="194" y="63"/>
                  </a:cubicBezTo>
                  <a:close/>
                  <a:moveTo>
                    <a:pt x="205" y="49"/>
                  </a:moveTo>
                  <a:cubicBezTo>
                    <a:pt x="205" y="49"/>
                    <a:pt x="205" y="48"/>
                    <a:pt x="205" y="48"/>
                  </a:cubicBezTo>
                  <a:cubicBezTo>
                    <a:pt x="205" y="43"/>
                    <a:pt x="206" y="38"/>
                    <a:pt x="206" y="32"/>
                  </a:cubicBezTo>
                  <a:cubicBezTo>
                    <a:pt x="220" y="33"/>
                    <a:pt x="235" y="33"/>
                    <a:pt x="249" y="35"/>
                  </a:cubicBezTo>
                  <a:cubicBezTo>
                    <a:pt x="263" y="38"/>
                    <a:pt x="271" y="45"/>
                    <a:pt x="277" y="54"/>
                  </a:cubicBezTo>
                  <a:cubicBezTo>
                    <a:pt x="255" y="48"/>
                    <a:pt x="228" y="52"/>
                    <a:pt x="205" y="49"/>
                  </a:cubicBezTo>
                  <a:close/>
                  <a:moveTo>
                    <a:pt x="317" y="83"/>
                  </a:moveTo>
                  <a:cubicBezTo>
                    <a:pt x="310" y="88"/>
                    <a:pt x="304" y="92"/>
                    <a:pt x="296" y="95"/>
                  </a:cubicBezTo>
                  <a:cubicBezTo>
                    <a:pt x="296" y="85"/>
                    <a:pt x="295" y="75"/>
                    <a:pt x="293" y="66"/>
                  </a:cubicBezTo>
                  <a:cubicBezTo>
                    <a:pt x="294" y="65"/>
                    <a:pt x="294" y="62"/>
                    <a:pt x="292" y="60"/>
                  </a:cubicBezTo>
                  <a:cubicBezTo>
                    <a:pt x="291" y="60"/>
                    <a:pt x="291" y="60"/>
                    <a:pt x="291" y="60"/>
                  </a:cubicBezTo>
                  <a:cubicBezTo>
                    <a:pt x="287" y="48"/>
                    <a:pt x="279" y="37"/>
                    <a:pt x="266" y="31"/>
                  </a:cubicBezTo>
                  <a:cubicBezTo>
                    <a:pt x="246" y="22"/>
                    <a:pt x="216" y="21"/>
                    <a:pt x="194" y="25"/>
                  </a:cubicBezTo>
                  <a:cubicBezTo>
                    <a:pt x="195" y="23"/>
                    <a:pt x="196" y="22"/>
                    <a:pt x="198" y="21"/>
                  </a:cubicBezTo>
                  <a:cubicBezTo>
                    <a:pt x="214" y="9"/>
                    <a:pt x="239" y="12"/>
                    <a:pt x="257" y="14"/>
                  </a:cubicBezTo>
                  <a:cubicBezTo>
                    <a:pt x="278" y="15"/>
                    <a:pt x="300" y="20"/>
                    <a:pt x="312" y="39"/>
                  </a:cubicBezTo>
                  <a:cubicBezTo>
                    <a:pt x="320" y="52"/>
                    <a:pt x="319" y="67"/>
                    <a:pt x="320" y="82"/>
                  </a:cubicBezTo>
                  <a:cubicBezTo>
                    <a:pt x="319" y="82"/>
                    <a:pt x="318" y="82"/>
                    <a:pt x="317" y="83"/>
                  </a:cubicBezTo>
                  <a:close/>
                  <a:moveTo>
                    <a:pt x="52" y="222"/>
                  </a:moveTo>
                  <a:cubicBezTo>
                    <a:pt x="73" y="215"/>
                    <a:pt x="102" y="221"/>
                    <a:pt x="124" y="221"/>
                  </a:cubicBezTo>
                  <a:cubicBezTo>
                    <a:pt x="180" y="222"/>
                    <a:pt x="232" y="233"/>
                    <a:pt x="232" y="299"/>
                  </a:cubicBezTo>
                  <a:cubicBezTo>
                    <a:pt x="232" y="305"/>
                    <a:pt x="240" y="305"/>
                    <a:pt x="240" y="299"/>
                  </a:cubicBezTo>
                  <a:cubicBezTo>
                    <a:pt x="249" y="220"/>
                    <a:pt x="171" y="212"/>
                    <a:pt x="111" y="212"/>
                  </a:cubicBezTo>
                  <a:cubicBezTo>
                    <a:pt x="96" y="212"/>
                    <a:pt x="73" y="208"/>
                    <a:pt x="54" y="211"/>
                  </a:cubicBezTo>
                  <a:cubicBezTo>
                    <a:pt x="57" y="209"/>
                    <a:pt x="60" y="206"/>
                    <a:pt x="63" y="204"/>
                  </a:cubicBezTo>
                  <a:cubicBezTo>
                    <a:pt x="64" y="205"/>
                    <a:pt x="64" y="206"/>
                    <a:pt x="64" y="207"/>
                  </a:cubicBezTo>
                  <a:cubicBezTo>
                    <a:pt x="67" y="212"/>
                    <a:pt x="73" y="208"/>
                    <a:pt x="72" y="204"/>
                  </a:cubicBezTo>
                  <a:cubicBezTo>
                    <a:pt x="72" y="202"/>
                    <a:pt x="72" y="201"/>
                    <a:pt x="72" y="199"/>
                  </a:cubicBezTo>
                  <a:cubicBezTo>
                    <a:pt x="102" y="182"/>
                    <a:pt x="138" y="185"/>
                    <a:pt x="178" y="188"/>
                  </a:cubicBezTo>
                  <a:cubicBezTo>
                    <a:pt x="208" y="190"/>
                    <a:pt x="237" y="193"/>
                    <a:pt x="246" y="228"/>
                  </a:cubicBezTo>
                  <a:cubicBezTo>
                    <a:pt x="252" y="251"/>
                    <a:pt x="249" y="280"/>
                    <a:pt x="243" y="303"/>
                  </a:cubicBezTo>
                  <a:cubicBezTo>
                    <a:pt x="243" y="303"/>
                    <a:pt x="243" y="304"/>
                    <a:pt x="243" y="304"/>
                  </a:cubicBezTo>
                  <a:cubicBezTo>
                    <a:pt x="242" y="304"/>
                    <a:pt x="242" y="304"/>
                    <a:pt x="241" y="304"/>
                  </a:cubicBezTo>
                  <a:cubicBezTo>
                    <a:pt x="182" y="302"/>
                    <a:pt x="121" y="297"/>
                    <a:pt x="62" y="301"/>
                  </a:cubicBezTo>
                  <a:cubicBezTo>
                    <a:pt x="61" y="299"/>
                    <a:pt x="58" y="298"/>
                    <a:pt x="57" y="300"/>
                  </a:cubicBezTo>
                  <a:cubicBezTo>
                    <a:pt x="44" y="277"/>
                    <a:pt x="16" y="234"/>
                    <a:pt x="52" y="222"/>
                  </a:cubicBezTo>
                  <a:close/>
                  <a:moveTo>
                    <a:pt x="44" y="425"/>
                  </a:moveTo>
                  <a:cubicBezTo>
                    <a:pt x="29" y="420"/>
                    <a:pt x="24" y="414"/>
                    <a:pt x="22" y="399"/>
                  </a:cubicBezTo>
                  <a:cubicBezTo>
                    <a:pt x="20" y="387"/>
                    <a:pt x="20" y="375"/>
                    <a:pt x="20" y="362"/>
                  </a:cubicBezTo>
                  <a:cubicBezTo>
                    <a:pt x="21" y="336"/>
                    <a:pt x="28" y="315"/>
                    <a:pt x="48" y="297"/>
                  </a:cubicBezTo>
                  <a:cubicBezTo>
                    <a:pt x="50" y="300"/>
                    <a:pt x="53" y="303"/>
                    <a:pt x="55" y="305"/>
                  </a:cubicBezTo>
                  <a:cubicBezTo>
                    <a:pt x="55" y="305"/>
                    <a:pt x="55" y="305"/>
                    <a:pt x="55" y="306"/>
                  </a:cubicBezTo>
                  <a:cubicBezTo>
                    <a:pt x="48" y="340"/>
                    <a:pt x="35" y="387"/>
                    <a:pt x="44" y="425"/>
                  </a:cubicBezTo>
                  <a:close/>
                  <a:moveTo>
                    <a:pt x="284" y="464"/>
                  </a:moveTo>
                  <a:cubicBezTo>
                    <a:pt x="262" y="486"/>
                    <a:pt x="213" y="468"/>
                    <a:pt x="187" y="462"/>
                  </a:cubicBezTo>
                  <a:cubicBezTo>
                    <a:pt x="155" y="456"/>
                    <a:pt x="122" y="469"/>
                    <a:pt x="90" y="464"/>
                  </a:cubicBezTo>
                  <a:cubicBezTo>
                    <a:pt x="28" y="453"/>
                    <a:pt x="57" y="352"/>
                    <a:pt x="61" y="307"/>
                  </a:cubicBezTo>
                  <a:cubicBezTo>
                    <a:pt x="120" y="312"/>
                    <a:pt x="182" y="318"/>
                    <a:pt x="241" y="314"/>
                  </a:cubicBezTo>
                  <a:cubicBezTo>
                    <a:pt x="244" y="313"/>
                    <a:pt x="246" y="311"/>
                    <a:pt x="246" y="308"/>
                  </a:cubicBezTo>
                  <a:cubicBezTo>
                    <a:pt x="248" y="309"/>
                    <a:pt x="251" y="309"/>
                    <a:pt x="253" y="305"/>
                  </a:cubicBezTo>
                  <a:cubicBezTo>
                    <a:pt x="270" y="256"/>
                    <a:pt x="263" y="184"/>
                    <a:pt x="201" y="179"/>
                  </a:cubicBezTo>
                  <a:cubicBezTo>
                    <a:pt x="157" y="175"/>
                    <a:pt x="107" y="169"/>
                    <a:pt x="70" y="188"/>
                  </a:cubicBezTo>
                  <a:cubicBezTo>
                    <a:pt x="66" y="151"/>
                    <a:pt x="64" y="96"/>
                    <a:pt x="106" y="91"/>
                  </a:cubicBezTo>
                  <a:cubicBezTo>
                    <a:pt x="141" y="87"/>
                    <a:pt x="184" y="93"/>
                    <a:pt x="217" y="101"/>
                  </a:cubicBezTo>
                  <a:cubicBezTo>
                    <a:pt x="272" y="116"/>
                    <a:pt x="251" y="174"/>
                    <a:pt x="274" y="213"/>
                  </a:cubicBezTo>
                  <a:cubicBezTo>
                    <a:pt x="287" y="232"/>
                    <a:pt x="301" y="248"/>
                    <a:pt x="308" y="270"/>
                  </a:cubicBezTo>
                  <a:cubicBezTo>
                    <a:pt x="316" y="296"/>
                    <a:pt x="315" y="324"/>
                    <a:pt x="314" y="350"/>
                  </a:cubicBezTo>
                  <a:cubicBezTo>
                    <a:pt x="312" y="385"/>
                    <a:pt x="311" y="437"/>
                    <a:pt x="284" y="464"/>
                  </a:cubicBezTo>
                  <a:close/>
                  <a:moveTo>
                    <a:pt x="345" y="449"/>
                  </a:moveTo>
                  <a:cubicBezTo>
                    <a:pt x="344" y="447"/>
                    <a:pt x="341" y="446"/>
                    <a:pt x="338" y="447"/>
                  </a:cubicBezTo>
                  <a:cubicBezTo>
                    <a:pt x="336" y="402"/>
                    <a:pt x="322" y="311"/>
                    <a:pt x="386" y="311"/>
                  </a:cubicBezTo>
                  <a:cubicBezTo>
                    <a:pt x="395" y="311"/>
                    <a:pt x="401" y="316"/>
                    <a:pt x="405" y="324"/>
                  </a:cubicBezTo>
                  <a:cubicBezTo>
                    <a:pt x="405" y="325"/>
                    <a:pt x="406" y="325"/>
                    <a:pt x="406" y="325"/>
                  </a:cubicBezTo>
                  <a:cubicBezTo>
                    <a:pt x="352" y="335"/>
                    <a:pt x="345" y="398"/>
                    <a:pt x="360" y="443"/>
                  </a:cubicBezTo>
                  <a:cubicBezTo>
                    <a:pt x="360" y="444"/>
                    <a:pt x="360" y="444"/>
                    <a:pt x="360" y="444"/>
                  </a:cubicBezTo>
                  <a:cubicBezTo>
                    <a:pt x="355" y="446"/>
                    <a:pt x="350" y="448"/>
                    <a:pt x="345" y="449"/>
                  </a:cubicBezTo>
                  <a:close/>
                  <a:moveTo>
                    <a:pt x="396" y="239"/>
                  </a:moveTo>
                  <a:cubicBezTo>
                    <a:pt x="398" y="214"/>
                    <a:pt x="399" y="190"/>
                    <a:pt x="397" y="165"/>
                  </a:cubicBezTo>
                  <a:cubicBezTo>
                    <a:pt x="436" y="146"/>
                    <a:pt x="443" y="218"/>
                    <a:pt x="444" y="241"/>
                  </a:cubicBezTo>
                  <a:cubicBezTo>
                    <a:pt x="446" y="270"/>
                    <a:pt x="424" y="293"/>
                    <a:pt x="410" y="316"/>
                  </a:cubicBezTo>
                  <a:cubicBezTo>
                    <a:pt x="405" y="310"/>
                    <a:pt x="399" y="306"/>
                    <a:pt x="390" y="304"/>
                  </a:cubicBezTo>
                  <a:cubicBezTo>
                    <a:pt x="396" y="284"/>
                    <a:pt x="394" y="260"/>
                    <a:pt x="396" y="239"/>
                  </a:cubicBezTo>
                  <a:close/>
                  <a:moveTo>
                    <a:pt x="411" y="419"/>
                  </a:moveTo>
                  <a:cubicBezTo>
                    <a:pt x="410" y="419"/>
                    <a:pt x="410" y="419"/>
                    <a:pt x="409" y="419"/>
                  </a:cubicBezTo>
                  <a:cubicBezTo>
                    <a:pt x="395" y="428"/>
                    <a:pt x="381" y="436"/>
                    <a:pt x="366" y="442"/>
                  </a:cubicBezTo>
                  <a:cubicBezTo>
                    <a:pt x="366" y="442"/>
                    <a:pt x="366" y="442"/>
                    <a:pt x="366" y="441"/>
                  </a:cubicBezTo>
                  <a:cubicBezTo>
                    <a:pt x="359" y="402"/>
                    <a:pt x="357" y="341"/>
                    <a:pt x="409" y="334"/>
                  </a:cubicBezTo>
                  <a:cubicBezTo>
                    <a:pt x="409" y="334"/>
                    <a:pt x="409" y="334"/>
                    <a:pt x="409" y="334"/>
                  </a:cubicBezTo>
                  <a:cubicBezTo>
                    <a:pt x="416" y="360"/>
                    <a:pt x="410" y="401"/>
                    <a:pt x="411" y="419"/>
                  </a:cubicBezTo>
                  <a:close/>
                  <a:moveTo>
                    <a:pt x="457" y="285"/>
                  </a:moveTo>
                  <a:cubicBezTo>
                    <a:pt x="447" y="302"/>
                    <a:pt x="430" y="316"/>
                    <a:pt x="417" y="331"/>
                  </a:cubicBezTo>
                  <a:cubicBezTo>
                    <a:pt x="417" y="330"/>
                    <a:pt x="416" y="329"/>
                    <a:pt x="416" y="328"/>
                  </a:cubicBezTo>
                  <a:cubicBezTo>
                    <a:pt x="416" y="328"/>
                    <a:pt x="416" y="328"/>
                    <a:pt x="417" y="328"/>
                  </a:cubicBezTo>
                  <a:cubicBezTo>
                    <a:pt x="428" y="308"/>
                    <a:pt x="443" y="290"/>
                    <a:pt x="451" y="268"/>
                  </a:cubicBezTo>
                  <a:cubicBezTo>
                    <a:pt x="459" y="248"/>
                    <a:pt x="454" y="223"/>
                    <a:pt x="449" y="203"/>
                  </a:cubicBezTo>
                  <a:cubicBezTo>
                    <a:pt x="443" y="180"/>
                    <a:pt x="425" y="128"/>
                    <a:pt x="396" y="159"/>
                  </a:cubicBezTo>
                  <a:cubicBezTo>
                    <a:pt x="396" y="157"/>
                    <a:pt x="396" y="156"/>
                    <a:pt x="396" y="155"/>
                  </a:cubicBezTo>
                  <a:cubicBezTo>
                    <a:pt x="395" y="144"/>
                    <a:pt x="393" y="134"/>
                    <a:pt x="390" y="124"/>
                  </a:cubicBezTo>
                  <a:cubicBezTo>
                    <a:pt x="443" y="115"/>
                    <a:pt x="455" y="169"/>
                    <a:pt x="463" y="213"/>
                  </a:cubicBezTo>
                  <a:cubicBezTo>
                    <a:pt x="468" y="239"/>
                    <a:pt x="471" y="262"/>
                    <a:pt x="457" y="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 name="组合 3">
            <a:extLst>
              <a:ext uri="{FF2B5EF4-FFF2-40B4-BE49-F238E27FC236}">
                <a16:creationId xmlns:a16="http://schemas.microsoft.com/office/drawing/2014/main" id="{F5920772-6F10-C40E-296F-7532936DEB32}"/>
              </a:ext>
            </a:extLst>
          </p:cNvPr>
          <p:cNvGrpSpPr/>
          <p:nvPr/>
        </p:nvGrpSpPr>
        <p:grpSpPr>
          <a:xfrm>
            <a:off x="5728229" y="5230159"/>
            <a:ext cx="5960188" cy="1072771"/>
            <a:chOff x="5266530" y="4805068"/>
            <a:chExt cx="4652003" cy="770233"/>
          </a:xfrm>
        </p:grpSpPr>
        <p:sp>
          <p:nvSpPr>
            <p:cNvPr id="11" name="MH_SubTitle_4">
              <a:extLst>
                <a:ext uri="{FF2B5EF4-FFF2-40B4-BE49-F238E27FC236}">
                  <a16:creationId xmlns:a16="http://schemas.microsoft.com/office/drawing/2014/main" id="{37D763B0-BF35-3DF8-CDF3-3EBD311CE86F}"/>
                </a:ext>
              </a:extLst>
            </p:cNvPr>
            <p:cNvSpPr/>
            <p:nvPr>
              <p:custDataLst>
                <p:tags r:id="rId1"/>
              </p:custDataLst>
            </p:nvPr>
          </p:nvSpPr>
          <p:spPr>
            <a:xfrm>
              <a:off x="5873233" y="4805068"/>
              <a:ext cx="387826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ln/>
          </p:spPr>
          <p:style>
            <a:lnRef idx="1">
              <a:schemeClr val="accent3"/>
            </a:lnRef>
            <a:fillRef idx="2">
              <a:schemeClr val="accent3"/>
            </a:fillRef>
            <a:effectRef idx="1">
              <a:schemeClr val="accent3"/>
            </a:effectRef>
            <a:fontRef idx="minor">
              <a:schemeClr val="dk1"/>
            </a:fontRef>
          </p:style>
          <p:txBody>
            <a:bodyPr lIns="396000" tIns="0" rIns="0" bIns="0" anchor="ctr">
              <a:normAutofit/>
            </a:bodyPr>
            <a:lstStyle/>
            <a:p>
              <a:pPr>
                <a:lnSpc>
                  <a:spcPct val="130000"/>
                </a:lnSpc>
                <a:defRPr/>
              </a:pPr>
              <a:endParaRPr lang="zh-CN" altLang="en-US" sz="1600" kern="0" dirty="0">
                <a:solidFill>
                  <a:srgbClr val="4D4D4D"/>
                </a:solidFill>
                <a:cs typeface="Arial" pitchFamily="34" charset="0"/>
              </a:endParaRPr>
            </a:p>
          </p:txBody>
        </p:sp>
        <p:sp>
          <p:nvSpPr>
            <p:cNvPr id="12" name="MH_Other_4">
              <a:extLst>
                <a:ext uri="{FF2B5EF4-FFF2-40B4-BE49-F238E27FC236}">
                  <a16:creationId xmlns:a16="http://schemas.microsoft.com/office/drawing/2014/main" id="{803EF7B6-5E8E-AC89-3FA6-C839918613D3}"/>
                </a:ext>
              </a:extLst>
            </p:cNvPr>
            <p:cNvSpPr/>
            <p:nvPr>
              <p:custDataLst>
                <p:tags r:id="rId2"/>
              </p:custDataLst>
            </p:nvPr>
          </p:nvSpPr>
          <p:spPr>
            <a:xfrm>
              <a:off x="5266530" y="4811714"/>
              <a:ext cx="762000" cy="763587"/>
            </a:xfrm>
            <a:prstGeom prst="ellipse">
              <a:avLst/>
            </a:prstGeom>
            <a:solidFill>
              <a:srgbClr val="FFFFFF"/>
            </a:solidFill>
            <a:ln w="57150" cap="flat" cmpd="sng" algn="ctr">
              <a:solidFill>
                <a:schemeClr val="accent4"/>
              </a:solidFill>
              <a:prstDash val="solid"/>
            </a:ln>
            <a:effectLst/>
          </p:spPr>
          <p:txBody>
            <a:bodyPr anchor="ctr"/>
            <a:lstStyle/>
            <a:p>
              <a:pPr>
                <a:defRPr/>
              </a:pPr>
              <a:r>
                <a:rPr lang="vi-VN" altLang="zh-CN" sz="3600" i="1" kern="0" dirty="0">
                  <a:solidFill>
                    <a:schemeClr val="accent4"/>
                  </a:solidFill>
                  <a:latin typeface="Impact" panose="020B0806030902050204" pitchFamily="34" charset="0"/>
                </a:rPr>
                <a:t>5</a:t>
              </a:r>
              <a:endParaRPr lang="en-US" altLang="zh-CN" sz="3600" i="1" kern="0" dirty="0">
                <a:solidFill>
                  <a:schemeClr val="accent4"/>
                </a:solidFill>
                <a:latin typeface="Impact" panose="020B0806030902050204" pitchFamily="34" charset="0"/>
              </a:endParaRPr>
            </a:p>
          </p:txBody>
        </p:sp>
        <p:sp>
          <p:nvSpPr>
            <p:cNvPr id="24" name="矩形 22">
              <a:extLst>
                <a:ext uri="{FF2B5EF4-FFF2-40B4-BE49-F238E27FC236}">
                  <a16:creationId xmlns:a16="http://schemas.microsoft.com/office/drawing/2014/main" id="{A4F882A7-EF27-1EE8-4434-0736A2029D51}"/>
                </a:ext>
              </a:extLst>
            </p:cNvPr>
            <p:cNvSpPr/>
            <p:nvPr/>
          </p:nvSpPr>
          <p:spPr>
            <a:xfrm>
              <a:off x="6097942" y="4949072"/>
              <a:ext cx="3820591" cy="356743"/>
            </a:xfrm>
            <a:prstGeom prst="rect">
              <a:avLst/>
            </a:prstGeom>
          </p:spPr>
          <p:txBody>
            <a:bodyPr wrap="square">
              <a:spAutoFit/>
              <a:scene3d>
                <a:camera prst="orthographicFront"/>
                <a:lightRig rig="threePt" dir="t"/>
              </a:scene3d>
              <a:sp3d contourW="12700"/>
            </a:bodyPr>
            <a:lstStyle/>
            <a:p>
              <a:pPr>
                <a:lnSpc>
                  <a:spcPct val="120000"/>
                </a:lnSpc>
              </a:pPr>
              <a:r>
                <a:rPr lang="vi-VN" altLang="zh-CN" sz="2400" b="1">
                  <a:latin typeface="Times New Roman" panose="02020603050405020304" pitchFamily="18" charset="0"/>
                  <a:cs typeface="Times New Roman" panose="02020603050405020304" pitchFamily="18" charset="0"/>
                </a:rPr>
                <a:t>BÁO CÁO SẢN PHẨM</a:t>
              </a:r>
              <a:endParaRPr lang="zh-CN" altLang="en-US" sz="2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2115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nodeType="afterEffect" p14:presetBounceEnd="58667">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58667">
                                          <p:cBhvr additive="base">
                                            <p:cTn id="13" dur="750" fill="hold"/>
                                            <p:tgtEl>
                                              <p:spTgt spid="2"/>
                                            </p:tgtEl>
                                            <p:attrNameLst>
                                              <p:attrName>ppt_x</p:attrName>
                                            </p:attrNameLst>
                                          </p:cBhvr>
                                          <p:tavLst>
                                            <p:tav tm="0">
                                              <p:val>
                                                <p:strVal val="1+#ppt_w/2"/>
                                              </p:val>
                                            </p:tav>
                                            <p:tav tm="100000">
                                              <p:val>
                                                <p:strVal val="#ppt_x"/>
                                              </p:val>
                                            </p:tav>
                                          </p:tavLst>
                                        </p:anim>
                                        <p:anim calcmode="lin" valueType="num" p14:bounceEnd="58667">
                                          <p:cBhvr additive="base">
                                            <p:cTn id="14" dur="75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14:presetBounceEnd="58667">
                                      <p:stCondLst>
                                        <p:cond delay="250"/>
                                      </p:stCondLst>
                                      <p:childTnLst>
                                        <p:set>
                                          <p:cBhvr>
                                            <p:cTn id="16" dur="1" fill="hold">
                                              <p:stCondLst>
                                                <p:cond delay="0"/>
                                              </p:stCondLst>
                                            </p:cTn>
                                            <p:tgtEl>
                                              <p:spTgt spid="3"/>
                                            </p:tgtEl>
                                            <p:attrNameLst>
                                              <p:attrName>style.visibility</p:attrName>
                                            </p:attrNameLst>
                                          </p:cBhvr>
                                          <p:to>
                                            <p:strVal val="visible"/>
                                          </p:to>
                                        </p:set>
                                        <p:anim calcmode="lin" valueType="num" p14:bounceEnd="58667">
                                          <p:cBhvr additive="base">
                                            <p:cTn id="17" dur="750" fill="hold"/>
                                            <p:tgtEl>
                                              <p:spTgt spid="3"/>
                                            </p:tgtEl>
                                            <p:attrNameLst>
                                              <p:attrName>ppt_x</p:attrName>
                                            </p:attrNameLst>
                                          </p:cBhvr>
                                          <p:tavLst>
                                            <p:tav tm="0">
                                              <p:val>
                                                <p:strVal val="1+#ppt_w/2"/>
                                              </p:val>
                                            </p:tav>
                                            <p:tav tm="100000">
                                              <p:val>
                                                <p:strVal val="#ppt_x"/>
                                              </p:val>
                                            </p:tav>
                                          </p:tavLst>
                                        </p:anim>
                                        <p:anim calcmode="lin" valueType="num" p14:bounceEnd="58667">
                                          <p:cBhvr additive="base">
                                            <p:cTn id="18" dur="75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14:presetBounceEnd="58667">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14:bounceEnd="58667">
                                          <p:cBhvr additive="base">
                                            <p:cTn id="21" dur="750" fill="hold"/>
                                            <p:tgtEl>
                                              <p:spTgt spid="5"/>
                                            </p:tgtEl>
                                            <p:attrNameLst>
                                              <p:attrName>ppt_x</p:attrName>
                                            </p:attrNameLst>
                                          </p:cBhvr>
                                          <p:tavLst>
                                            <p:tav tm="0">
                                              <p:val>
                                                <p:strVal val="1+#ppt_w/2"/>
                                              </p:val>
                                            </p:tav>
                                            <p:tav tm="100000">
                                              <p:val>
                                                <p:strVal val="#ppt_x"/>
                                              </p:val>
                                            </p:tav>
                                          </p:tavLst>
                                        </p:anim>
                                        <p:anim calcmode="lin" valueType="num" p14:bounceEnd="58667">
                                          <p:cBhvr additive="base">
                                            <p:cTn id="22" dur="75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14:presetBounceEnd="58667">
                                      <p:stCondLst>
                                        <p:cond delay="750"/>
                                      </p:stCondLst>
                                      <p:childTnLst>
                                        <p:set>
                                          <p:cBhvr>
                                            <p:cTn id="24" dur="1" fill="hold">
                                              <p:stCondLst>
                                                <p:cond delay="0"/>
                                              </p:stCondLst>
                                            </p:cTn>
                                            <p:tgtEl>
                                              <p:spTgt spid="4"/>
                                            </p:tgtEl>
                                            <p:attrNameLst>
                                              <p:attrName>style.visibility</p:attrName>
                                            </p:attrNameLst>
                                          </p:cBhvr>
                                          <p:to>
                                            <p:strVal val="visible"/>
                                          </p:to>
                                        </p:set>
                                        <p:anim calcmode="lin" valueType="num" p14:bounceEnd="58667">
                                          <p:cBhvr additive="base">
                                            <p:cTn id="25" dur="750" fill="hold"/>
                                            <p:tgtEl>
                                              <p:spTgt spid="4"/>
                                            </p:tgtEl>
                                            <p:attrNameLst>
                                              <p:attrName>ppt_x</p:attrName>
                                            </p:attrNameLst>
                                          </p:cBhvr>
                                          <p:tavLst>
                                            <p:tav tm="0">
                                              <p:val>
                                                <p:strVal val="1+#ppt_w/2"/>
                                              </p:val>
                                            </p:tav>
                                            <p:tav tm="100000">
                                              <p:val>
                                                <p:strVal val="#ppt_x"/>
                                              </p:val>
                                            </p:tav>
                                          </p:tavLst>
                                        </p:anim>
                                        <p:anim calcmode="lin" valueType="num" p14:bounceEnd="58667">
                                          <p:cBhvr additive="base">
                                            <p:cTn id="26" dur="75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14:presetBounceEnd="58667">
                                      <p:stCondLst>
                                        <p:cond delay="750"/>
                                      </p:stCondLst>
                                      <p:childTnLst>
                                        <p:set>
                                          <p:cBhvr>
                                            <p:cTn id="28" dur="1" fill="hold">
                                              <p:stCondLst>
                                                <p:cond delay="0"/>
                                              </p:stCondLst>
                                            </p:cTn>
                                            <p:tgtEl>
                                              <p:spTgt spid="10"/>
                                            </p:tgtEl>
                                            <p:attrNameLst>
                                              <p:attrName>style.visibility</p:attrName>
                                            </p:attrNameLst>
                                          </p:cBhvr>
                                          <p:to>
                                            <p:strVal val="visible"/>
                                          </p:to>
                                        </p:set>
                                        <p:anim calcmode="lin" valueType="num" p14:bounceEnd="58667">
                                          <p:cBhvr additive="base">
                                            <p:cTn id="29" dur="750" fill="hold"/>
                                            <p:tgtEl>
                                              <p:spTgt spid="10"/>
                                            </p:tgtEl>
                                            <p:attrNameLst>
                                              <p:attrName>ppt_x</p:attrName>
                                            </p:attrNameLst>
                                          </p:cBhvr>
                                          <p:tavLst>
                                            <p:tav tm="0">
                                              <p:val>
                                                <p:strVal val="1+#ppt_w/2"/>
                                              </p:val>
                                            </p:tav>
                                            <p:tav tm="100000">
                                              <p:val>
                                                <p:strVal val="#ppt_x"/>
                                              </p:val>
                                            </p:tav>
                                          </p:tavLst>
                                        </p:anim>
                                        <p:anim calcmode="lin" valueType="num" p14:bounceEnd="58667">
                                          <p:cBhvr additive="base">
                                            <p:cTn id="30"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1+#ppt_w/2"/>
                                              </p:val>
                                            </p:tav>
                                            <p:tav tm="100000">
                                              <p:val>
                                                <p:strVal val="#ppt_x"/>
                                              </p:val>
                                            </p:tav>
                                          </p:tavLst>
                                        </p:anim>
                                        <p:anim calcmode="lin" valueType="num">
                                          <p:cBhvr additive="base">
                                            <p:cTn id="14" dur="75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1+#ppt_w/2"/>
                                              </p:val>
                                            </p:tav>
                                            <p:tav tm="100000">
                                              <p:val>
                                                <p:strVal val="#ppt_x"/>
                                              </p:val>
                                            </p:tav>
                                          </p:tavLst>
                                        </p:anim>
                                        <p:anim calcmode="lin" valueType="num">
                                          <p:cBhvr additive="base">
                                            <p:cTn id="18" dur="75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750" fill="hold"/>
                                            <p:tgtEl>
                                              <p:spTgt spid="5"/>
                                            </p:tgtEl>
                                            <p:attrNameLst>
                                              <p:attrName>ppt_x</p:attrName>
                                            </p:attrNameLst>
                                          </p:cBhvr>
                                          <p:tavLst>
                                            <p:tav tm="0">
                                              <p:val>
                                                <p:strVal val="1+#ppt_w/2"/>
                                              </p:val>
                                            </p:tav>
                                            <p:tav tm="100000">
                                              <p:val>
                                                <p:strVal val="#ppt_x"/>
                                              </p:val>
                                            </p:tav>
                                          </p:tavLst>
                                        </p:anim>
                                        <p:anim calcmode="lin" valueType="num">
                                          <p:cBhvr additive="base">
                                            <p:cTn id="22" dur="75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75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750" fill="hold"/>
                                            <p:tgtEl>
                                              <p:spTgt spid="4"/>
                                            </p:tgtEl>
                                            <p:attrNameLst>
                                              <p:attrName>ppt_x</p:attrName>
                                            </p:attrNameLst>
                                          </p:cBhvr>
                                          <p:tavLst>
                                            <p:tav tm="0">
                                              <p:val>
                                                <p:strVal val="1+#ppt_w/2"/>
                                              </p:val>
                                            </p:tav>
                                            <p:tav tm="100000">
                                              <p:val>
                                                <p:strVal val="#ppt_x"/>
                                              </p:val>
                                            </p:tav>
                                          </p:tavLst>
                                        </p:anim>
                                        <p:anim calcmode="lin" valueType="num">
                                          <p:cBhvr additive="base">
                                            <p:cTn id="26" dur="75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75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750" fill="hold"/>
                                            <p:tgtEl>
                                              <p:spTgt spid="10"/>
                                            </p:tgtEl>
                                            <p:attrNameLst>
                                              <p:attrName>ppt_x</p:attrName>
                                            </p:attrNameLst>
                                          </p:cBhvr>
                                          <p:tavLst>
                                            <p:tav tm="0">
                                              <p:val>
                                                <p:strVal val="1+#ppt_w/2"/>
                                              </p:val>
                                            </p:tav>
                                            <p:tav tm="100000">
                                              <p:val>
                                                <p:strVal val="#ppt_x"/>
                                              </p:val>
                                            </p:tav>
                                          </p:tavLst>
                                        </p:anim>
                                        <p:anim calcmode="lin" valueType="num">
                                          <p:cBhvr additive="base">
                                            <p:cTn id="30"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椭圆 14">
            <a:extLst>
              <a:ext uri="{FF2B5EF4-FFF2-40B4-BE49-F238E27FC236}">
                <a16:creationId xmlns:a16="http://schemas.microsoft.com/office/drawing/2014/main" id="{F027A450-CD6B-4746-9A03-CC7AE88D51B6}"/>
              </a:ext>
            </a:extLst>
          </p:cNvPr>
          <p:cNvSpPr/>
          <p:nvPr>
            <p:custDataLst>
              <p:tags r:id="rId2"/>
            </p:custDataLst>
          </p:nvPr>
        </p:nvSpPr>
        <p:spPr>
          <a:xfrm>
            <a:off x="3575050" y="2906714"/>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endParaRPr lang="zh-CN" altLang="en-US" kern="0">
              <a:solidFill>
                <a:prstClr val="black"/>
              </a:solidFill>
              <a:latin typeface="Impact" pitchFamily="34" charset="0"/>
              <a:ea typeface="宋体" panose="02010600030101010101" pitchFamily="2" charset="-122"/>
            </a:endParaRPr>
          </a:p>
        </p:txBody>
      </p:sp>
      <p:sp>
        <p:nvSpPr>
          <p:cNvPr id="16" name="椭圆 15">
            <a:extLst>
              <a:ext uri="{FF2B5EF4-FFF2-40B4-BE49-F238E27FC236}">
                <a16:creationId xmlns:a16="http://schemas.microsoft.com/office/drawing/2014/main" id="{EFEFA0EC-4E8B-4CF8-9959-E91D80857772}"/>
              </a:ext>
            </a:extLst>
          </p:cNvPr>
          <p:cNvSpPr/>
          <p:nvPr>
            <p:custDataLst>
              <p:tags r:id="rId3"/>
            </p:custDataLst>
          </p:nvPr>
        </p:nvSpPr>
        <p:spPr>
          <a:xfrm>
            <a:off x="3663950" y="2997200"/>
            <a:ext cx="865188" cy="863600"/>
          </a:xfrm>
          <a:prstGeom prst="ellipse">
            <a:avLst/>
          </a:prstGeom>
          <a:solidFill>
            <a:schemeClr val="accent1"/>
          </a:solidFill>
          <a:ln w="6350" cap="flat" cmpd="sng" algn="ctr">
            <a:noFill/>
            <a:prstDash val="solid"/>
          </a:ln>
          <a:effectLst/>
        </p:spPr>
        <p:txBody>
          <a:bodyPr anchor="ctr"/>
          <a:lstStyle/>
          <a:p>
            <a:pPr algn="ctr">
              <a:defRPr/>
            </a:pPr>
            <a:r>
              <a:rPr lang="en-US" altLang="zh-CN" sz="4400" kern="0" dirty="0">
                <a:solidFill>
                  <a:prstClr val="white"/>
                </a:solidFill>
                <a:latin typeface="Impact" pitchFamily="34" charset="0"/>
                <a:ea typeface="宋体" panose="02010600030101010101" pitchFamily="2" charset="-122"/>
              </a:rPr>
              <a:t>1</a:t>
            </a:r>
            <a:endParaRPr lang="zh-CN" altLang="en-US" sz="4400" kern="0" dirty="0">
              <a:solidFill>
                <a:prstClr val="white"/>
              </a:solidFill>
              <a:latin typeface="Impact" pitchFamily="34" charset="0"/>
              <a:ea typeface="宋体" panose="02010600030101010101" pitchFamily="2" charset="-122"/>
            </a:endParaRPr>
          </a:p>
        </p:txBody>
      </p:sp>
      <p:cxnSp>
        <p:nvCxnSpPr>
          <p:cNvPr id="3076" name="直接连接符 16">
            <a:extLst>
              <a:ext uri="{FF2B5EF4-FFF2-40B4-BE49-F238E27FC236}">
                <a16:creationId xmlns:a16="http://schemas.microsoft.com/office/drawing/2014/main" id="{AC8BA5D3-50FA-4643-9328-499D8CCB3D8D}"/>
              </a:ext>
            </a:extLst>
          </p:cNvPr>
          <p:cNvCxnSpPr>
            <a:cxnSpLocks noChangeShapeType="1"/>
            <a:stCxn id="15" idx="6"/>
          </p:cNvCxnSpPr>
          <p:nvPr>
            <p:custDataLst>
              <p:tags r:id="rId4"/>
            </p:custDataLst>
          </p:nvPr>
        </p:nvCxnSpPr>
        <p:spPr bwMode="auto">
          <a:xfrm>
            <a:off x="4618038" y="3429000"/>
            <a:ext cx="3998912" cy="0"/>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grpSp>
        <p:nvGrpSpPr>
          <p:cNvPr id="7" name="组合 6">
            <a:extLst>
              <a:ext uri="{FF2B5EF4-FFF2-40B4-BE49-F238E27FC236}">
                <a16:creationId xmlns:a16="http://schemas.microsoft.com/office/drawing/2014/main" id="{8DD8077E-DB78-4838-8D0C-C15BB51FA9BE}"/>
              </a:ext>
            </a:extLst>
          </p:cNvPr>
          <p:cNvGrpSpPr/>
          <p:nvPr/>
        </p:nvGrpSpPr>
        <p:grpSpPr>
          <a:xfrm>
            <a:off x="4404838" y="281415"/>
            <a:ext cx="3382336" cy="896477"/>
            <a:chOff x="4404838" y="281415"/>
            <a:chExt cx="3382336" cy="896477"/>
          </a:xfrm>
        </p:grpSpPr>
        <p:sp>
          <p:nvSpPr>
            <p:cNvPr id="8" name="Freeform 145">
              <a:extLst>
                <a:ext uri="{FF2B5EF4-FFF2-40B4-BE49-F238E27FC236}">
                  <a16:creationId xmlns:a16="http://schemas.microsoft.com/office/drawing/2014/main" id="{0B5CD020-DA43-4B58-BBD9-21E230D07A70}"/>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文本框 8">
              <a:extLst>
                <a:ext uri="{FF2B5EF4-FFF2-40B4-BE49-F238E27FC236}">
                  <a16:creationId xmlns:a16="http://schemas.microsoft.com/office/drawing/2014/main" id="{C2BCEE7B-3CF0-4F9C-A3C5-0779F66B4CC0}"/>
                </a:ext>
              </a:extLst>
            </p:cNvPr>
            <p:cNvSpPr txBox="1"/>
            <p:nvPr/>
          </p:nvSpPr>
          <p:spPr>
            <a:xfrm>
              <a:off x="4404838" y="369588"/>
              <a:ext cx="3382336" cy="646331"/>
            </a:xfrm>
            <a:prstGeom prst="rect">
              <a:avLst/>
            </a:prstGeom>
            <a:noFill/>
          </p:spPr>
          <p:txBody>
            <a:bodyPr wrap="none" rtlCol="0">
              <a:spAutoFit/>
            </a:bodyPr>
            <a:lstStyle/>
            <a:p>
              <a:pPr algn="ctr"/>
              <a:r>
                <a:rPr lang="vi-VN" altLang="zh-CN" sz="3600" b="1" dirty="0">
                  <a:latin typeface="Times New Roman" panose="02020603050405020304" pitchFamily="18" charset="0"/>
                  <a:ea typeface="汉仪喵魂体W" panose="00020600040101010101" pitchFamily="18" charset="-122"/>
                  <a:cs typeface="Times New Roman" panose="02020603050405020304" pitchFamily="18" charset="0"/>
                </a:rPr>
                <a:t>HOẠT ĐỘNG 1</a:t>
              </a:r>
              <a:endParaRPr lang="zh-CN" altLang="en-US" sz="36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7" name="矩形 16">
            <a:extLst>
              <a:ext uri="{FF2B5EF4-FFF2-40B4-BE49-F238E27FC236}">
                <a16:creationId xmlns:a16="http://schemas.microsoft.com/office/drawing/2014/main" id="{6D16F263-6911-49F3-801A-96D42981CD4B}"/>
              </a:ext>
            </a:extLst>
          </p:cNvPr>
          <p:cNvSpPr/>
          <p:nvPr/>
        </p:nvSpPr>
        <p:spPr>
          <a:xfrm>
            <a:off x="4618038" y="2729898"/>
            <a:ext cx="4516575" cy="699102"/>
          </a:xfrm>
          <a:prstGeom prst="rect">
            <a:avLst/>
          </a:prstGeom>
        </p:spPr>
        <p:txBody>
          <a:bodyPr wrap="square">
            <a:spAutoFit/>
            <a:scene3d>
              <a:camera prst="orthographicFront"/>
              <a:lightRig rig="threePt" dir="t"/>
            </a:scene3d>
            <a:sp3d contourW="12700"/>
          </a:bodyPr>
          <a:lstStyle/>
          <a:p>
            <a:pPr>
              <a:lnSpc>
                <a:spcPct val="120000"/>
              </a:lnSpc>
            </a:pPr>
            <a:r>
              <a:rPr lang="vi-VN" altLang="zh-CN" sz="3600" b="1" dirty="0">
                <a:latin typeface="Times New Roman" panose="02020603050405020304" pitchFamily="18" charset="0"/>
                <a:cs typeface="Times New Roman" panose="02020603050405020304" pitchFamily="18" charset="0"/>
              </a:rPr>
              <a:t>XÁC ĐỊNH VẤN ĐỀ</a:t>
            </a:r>
            <a:endParaRPr lang="zh-CN" altLang="en-US" sz="36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23531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left)">
                                      <p:cBhvr>
                                        <p:cTn id="18" dur="500"/>
                                        <p:tgtEl>
                                          <p:spTgt spid="3076"/>
                                        </p:tgtEl>
                                      </p:cBhvr>
                                    </p:animEffect>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1A05E88-E93B-446F-9EA2-F7A8649122EB}"/>
              </a:ext>
            </a:extLst>
          </p:cNvPr>
          <p:cNvGrpSpPr/>
          <p:nvPr/>
        </p:nvGrpSpPr>
        <p:grpSpPr>
          <a:xfrm>
            <a:off x="1344746" y="992109"/>
            <a:ext cx="4970689" cy="1116787"/>
            <a:chOff x="1606550" y="1333993"/>
            <a:chExt cx="4970689" cy="1116787"/>
          </a:xfrm>
        </p:grpSpPr>
        <p:sp>
          <p:nvSpPr>
            <p:cNvPr id="6" name="MH_Other_5">
              <a:extLst>
                <a:ext uri="{FF2B5EF4-FFF2-40B4-BE49-F238E27FC236}">
                  <a16:creationId xmlns:a16="http://schemas.microsoft.com/office/drawing/2014/main" id="{5663367B-1C87-43A6-A009-8A2A27C51A0A}"/>
                </a:ext>
              </a:extLst>
            </p:cNvPr>
            <p:cNvSpPr/>
            <p:nvPr>
              <p:custDataLst>
                <p:tags r:id="rId8"/>
              </p:custDataLst>
            </p:nvPr>
          </p:nvSpPr>
          <p:spPr>
            <a:xfrm>
              <a:off x="6180496" y="1501708"/>
              <a:ext cx="396743" cy="4134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mn-ea"/>
              </a:endParaRPr>
            </a:p>
          </p:txBody>
        </p:sp>
        <p:sp>
          <p:nvSpPr>
            <p:cNvPr id="29" name="MH_SubTitle_1">
              <a:extLst>
                <a:ext uri="{FF2B5EF4-FFF2-40B4-BE49-F238E27FC236}">
                  <a16:creationId xmlns:a16="http://schemas.microsoft.com/office/drawing/2014/main" id="{0CA46D69-6F5C-4369-9E5B-95D3BA775BDF}"/>
                </a:ext>
              </a:extLst>
            </p:cNvPr>
            <p:cNvSpPr/>
            <p:nvPr>
              <p:custDataLst>
                <p:tags r:id="rId9"/>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normAutofit/>
            </a:bodyPr>
            <a:lstStyle/>
            <a:p>
              <a:pPr algn="just">
                <a:defRPr/>
              </a:pPr>
              <a:endParaRPr lang="zh-CN" altLang="en-US" dirty="0">
                <a:solidFill>
                  <a:srgbClr val="FFFFFF"/>
                </a:solidFill>
              </a:endParaRPr>
            </a:p>
          </p:txBody>
        </p:sp>
        <p:sp>
          <p:nvSpPr>
            <p:cNvPr id="9" name="MH_Other_6">
              <a:extLst>
                <a:ext uri="{FF2B5EF4-FFF2-40B4-BE49-F238E27FC236}">
                  <a16:creationId xmlns:a16="http://schemas.microsoft.com/office/drawing/2014/main" id="{A86D06E3-80D7-478A-B128-3C60334D250B}"/>
                </a:ext>
              </a:extLst>
            </p:cNvPr>
            <p:cNvSpPr/>
            <p:nvPr>
              <p:custDataLst>
                <p:tags r:id="rId10"/>
              </p:custDataLst>
            </p:nvPr>
          </p:nvSpPr>
          <p:spPr>
            <a:xfrm>
              <a:off x="1606550" y="1510828"/>
              <a:ext cx="395223" cy="39522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400" dirty="0">
                  <a:solidFill>
                    <a:schemeClr val="accent1"/>
                  </a:solidFill>
                  <a:latin typeface="Arial Unicode MS" panose="020B0604020202020204" pitchFamily="34" charset="-122"/>
                  <a:ea typeface="Arial Unicode MS" panose="020B0604020202020204" pitchFamily="34" charset="-122"/>
                  <a:cs typeface="Arial Unicode MS" panose="020B0604020202020204" pitchFamily="34" charset="-122"/>
                </a:rPr>
                <a:t>1</a:t>
              </a:r>
              <a:endParaRPr lang="zh-CN" altLang="en-US" sz="2400" dirty="0">
                <a:solidFill>
                  <a:schemeClr val="accent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2" name="矩形 31">
              <a:extLst>
                <a:ext uri="{FF2B5EF4-FFF2-40B4-BE49-F238E27FC236}">
                  <a16:creationId xmlns:a16="http://schemas.microsoft.com/office/drawing/2014/main" id="{C96838C2-2CF5-486A-9B5E-E4FE1BF55D5A}"/>
                </a:ext>
              </a:extLst>
            </p:cNvPr>
            <p:cNvSpPr/>
            <p:nvPr/>
          </p:nvSpPr>
          <p:spPr>
            <a:xfrm>
              <a:off x="2245870" y="1333993"/>
              <a:ext cx="3101503" cy="631711"/>
            </a:xfrm>
            <a:prstGeom prst="rect">
              <a:avLst/>
            </a:prstGeom>
          </p:spPr>
          <p:txBody>
            <a:bodyPr wrap="square">
              <a:spAutoFit/>
              <a:scene3d>
                <a:camera prst="orthographicFront"/>
                <a:lightRig rig="threePt" dir="t"/>
              </a:scene3d>
              <a:sp3d contourW="12700"/>
            </a:bodyPr>
            <a:lstStyle/>
            <a:p>
              <a:pPr>
                <a:lnSpc>
                  <a:spcPct val="120000"/>
                </a:lnSpc>
              </a:pPr>
              <a:r>
                <a:rPr lang="vi-VN" altLang="zh-CN" sz="3200" b="1" dirty="0">
                  <a:solidFill>
                    <a:schemeClr val="bg1"/>
                  </a:solidFill>
                  <a:latin typeface="Times New Roman" panose="02020603050405020304" pitchFamily="18" charset="0"/>
                  <a:cs typeface="Times New Roman" panose="02020603050405020304" pitchFamily="18" charset="0"/>
                </a:rPr>
                <a:t>HÌNH DẠNG</a:t>
              </a:r>
              <a:endParaRPr lang="zh-CN" altLang="en-US" sz="3200" b="1" dirty="0">
                <a:solidFill>
                  <a:schemeClr val="bg1"/>
                </a:solidFill>
                <a:latin typeface="Times New Roman" panose="02020603050405020304" pitchFamily="18" charset="0"/>
                <a:cs typeface="Times New Roman" panose="02020603050405020304" pitchFamily="18" charset="0"/>
              </a:endParaRPr>
            </a:p>
          </p:txBody>
        </p:sp>
        <p:sp>
          <p:nvSpPr>
            <p:cNvPr id="36" name="矩形 35">
              <a:extLst>
                <a:ext uri="{FF2B5EF4-FFF2-40B4-BE49-F238E27FC236}">
                  <a16:creationId xmlns:a16="http://schemas.microsoft.com/office/drawing/2014/main" id="{B7986337-58E3-4D8E-9C97-865670131774}"/>
                </a:ext>
              </a:extLst>
            </p:cNvPr>
            <p:cNvSpPr/>
            <p:nvPr/>
          </p:nvSpPr>
          <p:spPr>
            <a:xfrm>
              <a:off x="2234075" y="1953913"/>
              <a:ext cx="3908420" cy="496867"/>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Có dạng hình lăng trụ đứng</a:t>
              </a:r>
              <a:endParaRPr lang="zh-CN" altLang="en-US" sz="2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pSp>
      <p:grpSp>
        <p:nvGrpSpPr>
          <p:cNvPr id="5" name="组合 4">
            <a:extLst>
              <a:ext uri="{FF2B5EF4-FFF2-40B4-BE49-F238E27FC236}">
                <a16:creationId xmlns:a16="http://schemas.microsoft.com/office/drawing/2014/main" id="{142E4CC6-F4D5-4C0B-8390-F3E027FEEF48}"/>
              </a:ext>
            </a:extLst>
          </p:cNvPr>
          <p:cNvGrpSpPr/>
          <p:nvPr/>
        </p:nvGrpSpPr>
        <p:grpSpPr>
          <a:xfrm>
            <a:off x="1245682" y="2004229"/>
            <a:ext cx="4970689" cy="2836040"/>
            <a:chOff x="1606550" y="2567784"/>
            <a:chExt cx="4970689" cy="2836040"/>
          </a:xfrm>
        </p:grpSpPr>
        <p:sp>
          <p:nvSpPr>
            <p:cNvPr id="13" name="MH_Other_3">
              <a:extLst>
                <a:ext uri="{FF2B5EF4-FFF2-40B4-BE49-F238E27FC236}">
                  <a16:creationId xmlns:a16="http://schemas.microsoft.com/office/drawing/2014/main" id="{F1C69AC0-98E0-4610-BFD4-32A482FE92D6}"/>
                </a:ext>
              </a:extLst>
            </p:cNvPr>
            <p:cNvSpPr/>
            <p:nvPr>
              <p:custDataLst>
                <p:tags r:id="rId5"/>
              </p:custDataLst>
            </p:nvPr>
          </p:nvSpPr>
          <p:spPr>
            <a:xfrm>
              <a:off x="6180496" y="2687377"/>
              <a:ext cx="396743" cy="4134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mn-ea"/>
              </a:endParaRPr>
            </a:p>
          </p:txBody>
        </p:sp>
        <p:sp>
          <p:nvSpPr>
            <p:cNvPr id="30" name="MH_SubTitle_2">
              <a:extLst>
                <a:ext uri="{FF2B5EF4-FFF2-40B4-BE49-F238E27FC236}">
                  <a16:creationId xmlns:a16="http://schemas.microsoft.com/office/drawing/2014/main" id="{F5B8940F-4C1D-4F83-81BE-87B200D108ED}"/>
                </a:ext>
              </a:extLst>
            </p:cNvPr>
            <p:cNvSpPr/>
            <p:nvPr>
              <p:custDataLst>
                <p:tags r:id="rId6"/>
              </p:custDataLst>
            </p:nvPr>
          </p:nvSpPr>
          <p:spPr>
            <a:xfrm>
              <a:off x="1998734" y="2685857"/>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normAutofit/>
            </a:bodyPr>
            <a:lstStyle/>
            <a:p>
              <a:pPr algn="just">
                <a:defRPr/>
              </a:pPr>
              <a:endParaRPr lang="zh-CN" altLang="en-US" dirty="0">
                <a:solidFill>
                  <a:srgbClr val="FFFFFF"/>
                </a:solidFill>
              </a:endParaRPr>
            </a:p>
          </p:txBody>
        </p:sp>
        <p:sp>
          <p:nvSpPr>
            <p:cNvPr id="16" name="MH_Other_4">
              <a:extLst>
                <a:ext uri="{FF2B5EF4-FFF2-40B4-BE49-F238E27FC236}">
                  <a16:creationId xmlns:a16="http://schemas.microsoft.com/office/drawing/2014/main" id="{A4C57CAE-8DDC-4980-9FB8-D3F584E3B0B1}"/>
                </a:ext>
              </a:extLst>
            </p:cNvPr>
            <p:cNvSpPr/>
            <p:nvPr>
              <p:custDataLst>
                <p:tags r:id="rId7"/>
              </p:custDataLst>
            </p:nvPr>
          </p:nvSpPr>
          <p:spPr>
            <a:xfrm>
              <a:off x="1606550" y="2696497"/>
              <a:ext cx="395223" cy="39674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400" dirty="0">
                  <a:solidFill>
                    <a:schemeClr val="accent2"/>
                  </a:solidFill>
                  <a:latin typeface="Arial Unicode MS" panose="020B0604020202020204" pitchFamily="34" charset="-122"/>
                  <a:ea typeface="Arial Unicode MS" panose="020B0604020202020204" pitchFamily="34" charset="-122"/>
                  <a:cs typeface="Arial Unicode MS" panose="020B0604020202020204" pitchFamily="34" charset="-122"/>
                </a:rPr>
                <a:t>2</a:t>
              </a:r>
              <a:endParaRPr lang="zh-CN" altLang="en-US" sz="2400" dirty="0">
                <a:solidFill>
                  <a:schemeClr val="accent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3" name="矩形 32">
              <a:extLst>
                <a:ext uri="{FF2B5EF4-FFF2-40B4-BE49-F238E27FC236}">
                  <a16:creationId xmlns:a16="http://schemas.microsoft.com/office/drawing/2014/main" id="{227D787F-EB71-446A-A240-1B30D5E09414}"/>
                </a:ext>
              </a:extLst>
            </p:cNvPr>
            <p:cNvSpPr/>
            <p:nvPr/>
          </p:nvSpPr>
          <p:spPr>
            <a:xfrm>
              <a:off x="2245870" y="2567784"/>
              <a:ext cx="2920917" cy="564257"/>
            </a:xfrm>
            <a:prstGeom prst="rect">
              <a:avLst/>
            </a:prstGeom>
          </p:spPr>
          <p:txBody>
            <a:bodyPr wrap="square">
              <a:spAutoFit/>
              <a:scene3d>
                <a:camera prst="orthographicFront"/>
                <a:lightRig rig="threePt" dir="t"/>
              </a:scene3d>
              <a:sp3d contourW="12700"/>
            </a:bodyPr>
            <a:lstStyle/>
            <a:p>
              <a:pPr>
                <a:lnSpc>
                  <a:spcPct val="120000"/>
                </a:lnSpc>
              </a:pPr>
              <a:r>
                <a:rPr lang="vi-VN" altLang="zh-CN" sz="2800" b="1" dirty="0">
                  <a:solidFill>
                    <a:schemeClr val="bg1"/>
                  </a:solidFill>
                  <a:latin typeface="Times New Roman" panose="02020603050405020304" pitchFamily="18" charset="0"/>
                  <a:cs typeface="Times New Roman" panose="02020603050405020304" pitchFamily="18" charset="0"/>
                </a:rPr>
                <a:t>KÍCH THƯỚC</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37" name="矩形 36">
              <a:extLst>
                <a:ext uri="{FF2B5EF4-FFF2-40B4-BE49-F238E27FC236}">
                  <a16:creationId xmlns:a16="http://schemas.microsoft.com/office/drawing/2014/main" id="{0C702F2D-0E07-47DA-B7C8-29B87DD1AA90}"/>
                </a:ext>
              </a:extLst>
            </p:cNvPr>
            <p:cNvSpPr/>
            <p:nvPr/>
          </p:nvSpPr>
          <p:spPr>
            <a:xfrm>
              <a:off x="2234075" y="3134164"/>
              <a:ext cx="4343164" cy="2269660"/>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Đựng được: </a:t>
              </a:r>
            </a:p>
            <a:p>
              <a:pPr marL="285750" indent="-285750" algn="just">
                <a:lnSpc>
                  <a:spcPct val="120000"/>
                </a:lnSpc>
                <a:buFontTx/>
                <a:buChar char="-"/>
              </a:pP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5 bút màu, 2 bút chì ,3 bút bi</a:t>
              </a:r>
            </a:p>
            <a:p>
              <a:pPr marL="285750" indent="-285750" algn="just">
                <a:lnSpc>
                  <a:spcPct val="120000"/>
                </a:lnSpc>
                <a:buFontTx/>
                <a:buChar char="-"/>
              </a:pP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1 cục tẩy</a:t>
              </a:r>
            </a:p>
            <a:p>
              <a:pPr marL="285750" indent="-285750" algn="just">
                <a:lnSpc>
                  <a:spcPct val="120000"/>
                </a:lnSpc>
                <a:buFontTx/>
                <a:buChar char="-"/>
              </a:pP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1 thước 20cm, </a:t>
              </a:r>
              <a:r>
                <a:rPr lang="vi-VN" altLang="zh-CN" sz="2400" dirty="0" err="1">
                  <a:solidFill>
                    <a:schemeClr val="tx1">
                      <a:lumMod val="65000"/>
                      <a:lumOff val="35000"/>
                    </a:schemeClr>
                  </a:solidFill>
                  <a:latin typeface="Times New Roman" panose="02020603050405020304" pitchFamily="18" charset="0"/>
                  <a:cs typeface="Times New Roman" panose="02020603050405020304" pitchFamily="18" charset="0"/>
                </a:rPr>
                <a:t>eke</a:t>
              </a:r>
              <a:endPar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lnSpc>
                  <a:spcPct val="120000"/>
                </a:lnSpc>
                <a:buFontTx/>
                <a:buChar char="-"/>
              </a:pP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1 </a:t>
              </a:r>
              <a:r>
                <a:rPr lang="vi-VN" altLang="zh-CN" sz="2400" dirty="0" err="1">
                  <a:solidFill>
                    <a:schemeClr val="tx1">
                      <a:lumMod val="65000"/>
                      <a:lumOff val="35000"/>
                    </a:schemeClr>
                  </a:solidFill>
                  <a:latin typeface="Times New Roman" panose="02020603050405020304" pitchFamily="18" charset="0"/>
                  <a:cs typeface="Times New Roman" panose="02020603050405020304" pitchFamily="18" charset="0"/>
                </a:rPr>
                <a:t>compa</a:t>
              </a:r>
              <a:endPar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pSp>
      <p:grpSp>
        <p:nvGrpSpPr>
          <p:cNvPr id="4" name="组合 3">
            <a:extLst>
              <a:ext uri="{FF2B5EF4-FFF2-40B4-BE49-F238E27FC236}">
                <a16:creationId xmlns:a16="http://schemas.microsoft.com/office/drawing/2014/main" id="{C3FACE83-B76B-49D5-9106-9EDA69D75AE3}"/>
              </a:ext>
            </a:extLst>
          </p:cNvPr>
          <p:cNvGrpSpPr/>
          <p:nvPr/>
        </p:nvGrpSpPr>
        <p:grpSpPr>
          <a:xfrm>
            <a:off x="1287023" y="4664062"/>
            <a:ext cx="5711319" cy="1990383"/>
            <a:chOff x="1606550" y="3710572"/>
            <a:chExt cx="5113057" cy="1990383"/>
          </a:xfrm>
        </p:grpSpPr>
        <p:sp>
          <p:nvSpPr>
            <p:cNvPr id="20" name="MH_Other_1">
              <a:extLst>
                <a:ext uri="{FF2B5EF4-FFF2-40B4-BE49-F238E27FC236}">
                  <a16:creationId xmlns:a16="http://schemas.microsoft.com/office/drawing/2014/main" id="{E7CB68D5-B1A6-442A-998A-C6216CB76F9A}"/>
                </a:ext>
              </a:extLst>
            </p:cNvPr>
            <p:cNvSpPr/>
            <p:nvPr>
              <p:custDataLst>
                <p:tags r:id="rId2"/>
              </p:custDataLst>
            </p:nvPr>
          </p:nvSpPr>
          <p:spPr>
            <a:xfrm>
              <a:off x="6180496" y="3873045"/>
              <a:ext cx="396743" cy="41346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mn-ea"/>
              </a:endParaRPr>
            </a:p>
          </p:txBody>
        </p:sp>
        <p:sp>
          <p:nvSpPr>
            <p:cNvPr id="31" name="MH_SubTitle_3">
              <a:extLst>
                <a:ext uri="{FF2B5EF4-FFF2-40B4-BE49-F238E27FC236}">
                  <a16:creationId xmlns:a16="http://schemas.microsoft.com/office/drawing/2014/main" id="{7122CBED-7C1C-4986-8CFF-01C9F4DD26D0}"/>
                </a:ext>
              </a:extLst>
            </p:cNvPr>
            <p:cNvSpPr/>
            <p:nvPr>
              <p:custDataLst>
                <p:tags r:id="rId3"/>
              </p:custDataLst>
            </p:nvPr>
          </p:nvSpPr>
          <p:spPr>
            <a:xfrm>
              <a:off x="1998734" y="3871526"/>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normAutofit/>
            </a:bodyPr>
            <a:lstStyle/>
            <a:p>
              <a:pPr algn="just">
                <a:defRPr/>
              </a:pPr>
              <a:endParaRPr lang="zh-CN" altLang="en-US" dirty="0">
                <a:solidFill>
                  <a:srgbClr val="FFFFFF"/>
                </a:solidFill>
              </a:endParaRPr>
            </a:p>
          </p:txBody>
        </p:sp>
        <p:sp>
          <p:nvSpPr>
            <p:cNvPr id="23" name="MH_Other_2">
              <a:extLst>
                <a:ext uri="{FF2B5EF4-FFF2-40B4-BE49-F238E27FC236}">
                  <a16:creationId xmlns:a16="http://schemas.microsoft.com/office/drawing/2014/main" id="{124CA0AE-5BD5-4E5E-B3C3-FEC55F6402D6}"/>
                </a:ext>
              </a:extLst>
            </p:cNvPr>
            <p:cNvSpPr/>
            <p:nvPr>
              <p:custDataLst>
                <p:tags r:id="rId4"/>
              </p:custDataLst>
            </p:nvPr>
          </p:nvSpPr>
          <p:spPr>
            <a:xfrm>
              <a:off x="1606550" y="3882166"/>
              <a:ext cx="395223" cy="39674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2400" dirty="0">
                  <a:solidFill>
                    <a:schemeClr val="accent3"/>
                  </a:solidFill>
                  <a:latin typeface="Arial Unicode MS" panose="020B0604020202020204" pitchFamily="34" charset="-122"/>
                  <a:ea typeface="Arial Unicode MS" panose="020B0604020202020204" pitchFamily="34" charset="-122"/>
                  <a:cs typeface="Arial Unicode MS" panose="020B0604020202020204" pitchFamily="34" charset="-122"/>
                </a:rPr>
                <a:t>3</a:t>
              </a:r>
              <a:endParaRPr lang="zh-CN" altLang="en-US" sz="2400" dirty="0">
                <a:solidFill>
                  <a:schemeClr val="accent3"/>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矩形 33">
              <a:extLst>
                <a:ext uri="{FF2B5EF4-FFF2-40B4-BE49-F238E27FC236}">
                  <a16:creationId xmlns:a16="http://schemas.microsoft.com/office/drawing/2014/main" id="{F49096D9-809F-4BE5-944D-E883C66FF410}"/>
                </a:ext>
              </a:extLst>
            </p:cNvPr>
            <p:cNvSpPr/>
            <p:nvPr/>
          </p:nvSpPr>
          <p:spPr>
            <a:xfrm>
              <a:off x="2234075" y="3710572"/>
              <a:ext cx="2683227" cy="631711"/>
            </a:xfrm>
            <a:prstGeom prst="rect">
              <a:avLst/>
            </a:prstGeom>
          </p:spPr>
          <p:txBody>
            <a:bodyPr wrap="square">
              <a:spAutoFit/>
              <a:scene3d>
                <a:camera prst="orthographicFront"/>
                <a:lightRig rig="threePt" dir="t"/>
              </a:scene3d>
              <a:sp3d contourW="12700"/>
            </a:bodyPr>
            <a:lstStyle/>
            <a:p>
              <a:pPr>
                <a:lnSpc>
                  <a:spcPct val="120000"/>
                </a:lnSpc>
              </a:pPr>
              <a:r>
                <a:rPr lang="vi-VN" altLang="zh-CN" sz="3200" b="1" dirty="0">
                  <a:latin typeface="Times New Roman" panose="02020603050405020304" pitchFamily="18" charset="0"/>
                  <a:cs typeface="Times New Roman" panose="02020603050405020304" pitchFamily="18" charset="0"/>
                </a:rPr>
                <a:t>TIỆN DỤNG</a:t>
              </a:r>
              <a:endParaRPr lang="zh-CN" altLang="en-US" sz="3200" b="1" dirty="0">
                <a:latin typeface="Times New Roman" panose="02020603050405020304" pitchFamily="18" charset="0"/>
                <a:cs typeface="Times New Roman" panose="02020603050405020304" pitchFamily="18" charset="0"/>
              </a:endParaRPr>
            </a:p>
          </p:txBody>
        </p:sp>
        <p:sp>
          <p:nvSpPr>
            <p:cNvPr id="38" name="矩形 37">
              <a:extLst>
                <a:ext uri="{FF2B5EF4-FFF2-40B4-BE49-F238E27FC236}">
                  <a16:creationId xmlns:a16="http://schemas.microsoft.com/office/drawing/2014/main" id="{4F99E0F3-E5D3-4563-BF0F-C4778A82A09F}"/>
                </a:ext>
              </a:extLst>
            </p:cNvPr>
            <p:cNvSpPr/>
            <p:nvPr/>
          </p:nvSpPr>
          <p:spPr>
            <a:xfrm>
              <a:off x="1670897" y="4317691"/>
              <a:ext cx="5048710" cy="1383264"/>
            </a:xfrm>
            <a:prstGeom prst="rect">
              <a:avLst/>
            </a:prstGeom>
          </p:spPr>
          <p:txBody>
            <a:bodyPr wrap="square">
              <a:spAutoFit/>
              <a:scene3d>
                <a:camera prst="orthographicFront"/>
                <a:lightRig rig="threePt" dir="t"/>
              </a:scene3d>
              <a:sp3d contourW="12700"/>
            </a:bodyPr>
            <a:lstStyle/>
            <a:p>
              <a:pPr marL="285750" indent="-285750" algn="just">
                <a:lnSpc>
                  <a:spcPct val="120000"/>
                </a:lnSpc>
                <a:buFontTx/>
                <a:buChar char="-"/>
              </a:pP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Dễ dàng đóng mở</a:t>
              </a:r>
            </a:p>
            <a:p>
              <a:pPr marL="285750" indent="-285750" algn="just">
                <a:lnSpc>
                  <a:spcPct val="120000"/>
                </a:lnSpc>
                <a:buFontTx/>
                <a:buChar char="-"/>
              </a:pP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Khi mở hộp bút ra, nó trải </a:t>
              </a:r>
              <a:r>
                <a:rPr lang="vi-VN" altLang="zh-CN" sz="2400" dirty="0" err="1">
                  <a:solidFill>
                    <a:schemeClr val="tx1">
                      <a:lumMod val="65000"/>
                      <a:lumOff val="35000"/>
                    </a:schemeClr>
                  </a:solidFill>
                  <a:latin typeface="Times New Roman" panose="02020603050405020304" pitchFamily="18" charset="0"/>
                  <a:cs typeface="Times New Roman" panose="02020603050405020304" pitchFamily="18" charset="0"/>
                </a:rPr>
                <a:t>phẳng</a:t>
              </a:r>
              <a:r>
                <a:rPr lang="vi-VN" altLang="zh-CN" sz="2400" dirty="0">
                  <a:solidFill>
                    <a:schemeClr val="tx1">
                      <a:lumMod val="65000"/>
                      <a:lumOff val="35000"/>
                    </a:schemeClr>
                  </a:solidFill>
                  <a:latin typeface="Times New Roman" panose="02020603050405020304" pitchFamily="18" charset="0"/>
                  <a:cs typeface="Times New Roman" panose="02020603050405020304" pitchFamily="18" charset="0"/>
                </a:rPr>
                <a:t> trên mặt bàn và mọi dụng cụ bên trong đều thấy rõ</a:t>
              </a:r>
              <a:endParaRPr lang="zh-CN" altLang="en-US" sz="2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pSp>
      <p:sp>
        <p:nvSpPr>
          <p:cNvPr id="3" name="矩形: 圆角 2">
            <a:extLst>
              <a:ext uri="{FF2B5EF4-FFF2-40B4-BE49-F238E27FC236}">
                <a16:creationId xmlns:a16="http://schemas.microsoft.com/office/drawing/2014/main" id="{7850D32E-E9E1-4562-9233-2764B612FB91}"/>
              </a:ext>
            </a:extLst>
          </p:cNvPr>
          <p:cNvSpPr/>
          <p:nvPr/>
        </p:nvSpPr>
        <p:spPr>
          <a:xfrm>
            <a:off x="7291157" y="1478836"/>
            <a:ext cx="4176713" cy="2116900"/>
          </a:xfrm>
          <a:prstGeom prst="roundRect">
            <a:avLst>
              <a:gd name="adj" fmla="val 650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a:extLst>
              <a:ext uri="{FF2B5EF4-FFF2-40B4-BE49-F238E27FC236}">
                <a16:creationId xmlns:a16="http://schemas.microsoft.com/office/drawing/2014/main" id="{9719925D-FAB1-49FF-B4CA-47429E602614}"/>
              </a:ext>
            </a:extLst>
          </p:cNvPr>
          <p:cNvSpPr/>
          <p:nvPr/>
        </p:nvSpPr>
        <p:spPr>
          <a:xfrm>
            <a:off x="7283751" y="3921467"/>
            <a:ext cx="4176713" cy="2116900"/>
          </a:xfrm>
          <a:prstGeom prst="roundRect">
            <a:avLst>
              <a:gd name="adj" fmla="val 650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a:extLst>
              <a:ext uri="{FF2B5EF4-FFF2-40B4-BE49-F238E27FC236}">
                <a16:creationId xmlns:a16="http://schemas.microsoft.com/office/drawing/2014/main" id="{F5D43100-D6CC-4F91-97B4-FA1D696D1494}"/>
              </a:ext>
            </a:extLst>
          </p:cNvPr>
          <p:cNvGrpSpPr/>
          <p:nvPr/>
        </p:nvGrpSpPr>
        <p:grpSpPr>
          <a:xfrm>
            <a:off x="3041544" y="281415"/>
            <a:ext cx="6108916" cy="896477"/>
            <a:chOff x="3041544" y="281415"/>
            <a:chExt cx="6108916" cy="896477"/>
          </a:xfrm>
        </p:grpSpPr>
        <p:sp>
          <p:nvSpPr>
            <p:cNvPr id="44" name="Freeform 145">
              <a:extLst>
                <a:ext uri="{FF2B5EF4-FFF2-40B4-BE49-F238E27FC236}">
                  <a16:creationId xmlns:a16="http://schemas.microsoft.com/office/drawing/2014/main" id="{FA4B5AC7-50C9-46C6-9E73-4640297BEBAB}"/>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5" name="文本框 44">
              <a:extLst>
                <a:ext uri="{FF2B5EF4-FFF2-40B4-BE49-F238E27FC236}">
                  <a16:creationId xmlns:a16="http://schemas.microsoft.com/office/drawing/2014/main" id="{9B101DC0-C792-4D52-9F8E-25F6BB6085BD}"/>
                </a:ext>
              </a:extLst>
            </p:cNvPr>
            <p:cNvSpPr txBox="1"/>
            <p:nvPr/>
          </p:nvSpPr>
          <p:spPr>
            <a:xfrm>
              <a:off x="3041544" y="369588"/>
              <a:ext cx="6108916" cy="707886"/>
            </a:xfrm>
            <a:prstGeom prst="rect">
              <a:avLst/>
            </a:prstGeom>
            <a:noFill/>
          </p:spPr>
          <p:txBody>
            <a:bodyPr wrap="none" rtlCol="0">
              <a:spAutoFit/>
            </a:bodyPr>
            <a:lstStyle/>
            <a:p>
              <a:pPr algn="ctr"/>
              <a:r>
                <a:rPr lang="vi-VN" altLang="zh-CN" sz="4000" b="1" dirty="0">
                  <a:latin typeface="Times New Roman" panose="02020603050405020304" pitchFamily="18" charset="0"/>
                  <a:ea typeface="汉仪喵魂体W" panose="00020600040101010101" pitchFamily="18" charset="-122"/>
                  <a:cs typeface="Times New Roman" panose="02020603050405020304" pitchFamily="18" charset="0"/>
                </a:rPr>
                <a:t>YÊU CẦU CỦA HỘP BÚT</a:t>
              </a:r>
              <a:endParaRPr lang="zh-CN" altLang="en-US" sz="40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grpSp>
      <p:pic>
        <p:nvPicPr>
          <p:cNvPr id="12" name="图片占位符 11">
            <a:extLst>
              <a:ext uri="{FF2B5EF4-FFF2-40B4-BE49-F238E27FC236}">
                <a16:creationId xmlns:a16="http://schemas.microsoft.com/office/drawing/2014/main" id="{EF5BD515-1360-44AC-926F-C77139FAFF9A}"/>
              </a:ext>
            </a:extLst>
          </p:cNvPr>
          <p:cNvPicPr>
            <a:picLocks noGrp="1" noChangeAspect="1"/>
          </p:cNvPicPr>
          <p:nvPr>
            <p:ph type="pic" sz="quarter" idx="10"/>
          </p:nvPr>
        </p:nvPicPr>
        <p:blipFill>
          <a:blip r:embed="rId13" cstate="print">
            <a:extLst>
              <a:ext uri="{28A0092B-C50C-407E-A947-70E740481C1C}">
                <a14:useLocalDpi xmlns:a14="http://schemas.microsoft.com/office/drawing/2010/main" val="0"/>
              </a:ext>
            </a:extLst>
          </a:blip>
          <a:srcRect t="21839" b="21839"/>
          <a:stretch>
            <a:fillRect/>
          </a:stretch>
        </p:blipFill>
        <p:spPr>
          <a:xfrm>
            <a:off x="7391169" y="1670088"/>
            <a:ext cx="3976688" cy="1734395"/>
          </a:xfrm>
        </p:spPr>
      </p:pic>
      <p:pic>
        <p:nvPicPr>
          <p:cNvPr id="15" name="图片占位符 14">
            <a:extLst>
              <a:ext uri="{FF2B5EF4-FFF2-40B4-BE49-F238E27FC236}">
                <a16:creationId xmlns:a16="http://schemas.microsoft.com/office/drawing/2014/main" id="{1D01243E-0374-461E-AA8F-24D7E12720A3}"/>
              </a:ext>
            </a:extLst>
          </p:cNvPr>
          <p:cNvPicPr>
            <a:picLocks noGrp="1" noChangeAspect="1"/>
          </p:cNvPicPr>
          <p:nvPr>
            <p:ph type="pic" sz="quarter" idx="11"/>
          </p:nvPr>
        </p:nvPicPr>
        <p:blipFill>
          <a:blip r:embed="rId14" cstate="print">
            <a:extLst>
              <a:ext uri="{28A0092B-C50C-407E-A947-70E740481C1C}">
                <a14:useLocalDpi xmlns:a14="http://schemas.microsoft.com/office/drawing/2010/main" val="0"/>
              </a:ext>
            </a:extLst>
          </a:blip>
          <a:srcRect t="22075" b="22075"/>
          <a:stretch>
            <a:fillRect/>
          </a:stretch>
        </p:blipFill>
        <p:spPr>
          <a:xfrm>
            <a:off x="7383763" y="4112719"/>
            <a:ext cx="3976688" cy="1734395"/>
          </a:xfrm>
        </p:spPr>
      </p:pic>
    </p:spTree>
    <p:custDataLst>
      <p:tags r:id="rId1"/>
    </p:custDataLst>
    <p:extLst>
      <p:ext uri="{BB962C8B-B14F-4D97-AF65-F5344CB8AC3E}">
        <p14:creationId xmlns:p14="http://schemas.microsoft.com/office/powerpoint/2010/main" val="2741145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14" presetClass="entr" presetSubtype="1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randombar(horizontal)">
                                      <p:cBhvr>
                                        <p:cTn id="33" dur="500"/>
                                        <p:tgtEl>
                                          <p:spTgt spid="40"/>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a:extLst>
              <a:ext uri="{FF2B5EF4-FFF2-40B4-BE49-F238E27FC236}">
                <a16:creationId xmlns:a16="http://schemas.microsoft.com/office/drawing/2014/main" id="{F027A450-CD6B-4746-9A03-CC7AE88D51B6}"/>
              </a:ext>
            </a:extLst>
          </p:cNvPr>
          <p:cNvSpPr/>
          <p:nvPr>
            <p:custDataLst>
              <p:tags r:id="rId2"/>
            </p:custDataLst>
          </p:nvPr>
        </p:nvSpPr>
        <p:spPr>
          <a:xfrm>
            <a:off x="3575050" y="2906714"/>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endParaRPr lang="zh-CN" altLang="en-US" kern="0">
              <a:solidFill>
                <a:prstClr val="black"/>
              </a:solidFill>
              <a:latin typeface="Impact" pitchFamily="34" charset="0"/>
              <a:ea typeface="宋体" panose="02010600030101010101" pitchFamily="2" charset="-122"/>
            </a:endParaRPr>
          </a:p>
        </p:txBody>
      </p:sp>
      <p:sp>
        <p:nvSpPr>
          <p:cNvPr id="16" name="椭圆 15">
            <a:extLst>
              <a:ext uri="{FF2B5EF4-FFF2-40B4-BE49-F238E27FC236}">
                <a16:creationId xmlns:a16="http://schemas.microsoft.com/office/drawing/2014/main" id="{EFEFA0EC-4E8B-4CF8-9959-E91D80857772}"/>
              </a:ext>
            </a:extLst>
          </p:cNvPr>
          <p:cNvSpPr/>
          <p:nvPr>
            <p:custDataLst>
              <p:tags r:id="rId3"/>
            </p:custDataLst>
          </p:nvPr>
        </p:nvSpPr>
        <p:spPr>
          <a:xfrm>
            <a:off x="3663950" y="2997200"/>
            <a:ext cx="865188" cy="863600"/>
          </a:xfrm>
          <a:prstGeom prst="ellipse">
            <a:avLst/>
          </a:prstGeom>
          <a:solidFill>
            <a:schemeClr val="accent1"/>
          </a:solidFill>
          <a:ln w="6350" cap="flat" cmpd="sng" algn="ctr">
            <a:noFill/>
            <a:prstDash val="solid"/>
          </a:ln>
          <a:effectLst/>
        </p:spPr>
        <p:txBody>
          <a:bodyPr anchor="ctr"/>
          <a:lstStyle/>
          <a:p>
            <a:pPr algn="ctr">
              <a:defRPr/>
            </a:pPr>
            <a:r>
              <a:rPr lang="en-US" altLang="zh-CN" sz="4400" kern="0" dirty="0">
                <a:solidFill>
                  <a:prstClr val="white"/>
                </a:solidFill>
                <a:latin typeface="Impact" pitchFamily="34" charset="0"/>
                <a:ea typeface="宋体" panose="02010600030101010101" pitchFamily="2" charset="-122"/>
              </a:rPr>
              <a:t>2</a:t>
            </a:r>
            <a:endParaRPr lang="zh-CN" altLang="en-US" sz="4400" kern="0" dirty="0">
              <a:solidFill>
                <a:prstClr val="white"/>
              </a:solidFill>
              <a:latin typeface="Impact" pitchFamily="34" charset="0"/>
              <a:ea typeface="宋体" panose="02010600030101010101" pitchFamily="2" charset="-122"/>
            </a:endParaRPr>
          </a:p>
        </p:txBody>
      </p:sp>
      <p:cxnSp>
        <p:nvCxnSpPr>
          <p:cNvPr id="3076" name="直接连接符 16">
            <a:extLst>
              <a:ext uri="{FF2B5EF4-FFF2-40B4-BE49-F238E27FC236}">
                <a16:creationId xmlns:a16="http://schemas.microsoft.com/office/drawing/2014/main" id="{AC8BA5D3-50FA-4643-9328-499D8CCB3D8D}"/>
              </a:ext>
            </a:extLst>
          </p:cNvPr>
          <p:cNvCxnSpPr>
            <a:cxnSpLocks noChangeShapeType="1"/>
          </p:cNvCxnSpPr>
          <p:nvPr>
            <p:custDataLst>
              <p:tags r:id="rId4"/>
            </p:custDataLst>
          </p:nvPr>
        </p:nvCxnSpPr>
        <p:spPr bwMode="auto">
          <a:xfrm>
            <a:off x="4618038" y="3458819"/>
            <a:ext cx="6185797" cy="0"/>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grpSp>
        <p:nvGrpSpPr>
          <p:cNvPr id="7" name="组合 6">
            <a:extLst>
              <a:ext uri="{FF2B5EF4-FFF2-40B4-BE49-F238E27FC236}">
                <a16:creationId xmlns:a16="http://schemas.microsoft.com/office/drawing/2014/main" id="{8DD8077E-DB78-4838-8D0C-C15BB51FA9BE}"/>
              </a:ext>
            </a:extLst>
          </p:cNvPr>
          <p:cNvGrpSpPr/>
          <p:nvPr/>
        </p:nvGrpSpPr>
        <p:grpSpPr>
          <a:xfrm>
            <a:off x="4233156" y="281415"/>
            <a:ext cx="3725700" cy="896477"/>
            <a:chOff x="4233156" y="281415"/>
            <a:chExt cx="3725700" cy="896477"/>
          </a:xfrm>
        </p:grpSpPr>
        <p:sp>
          <p:nvSpPr>
            <p:cNvPr id="8" name="Freeform 145">
              <a:extLst>
                <a:ext uri="{FF2B5EF4-FFF2-40B4-BE49-F238E27FC236}">
                  <a16:creationId xmlns:a16="http://schemas.microsoft.com/office/drawing/2014/main" id="{0B5CD020-DA43-4B58-BBD9-21E230D07A70}"/>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文本框 8">
              <a:extLst>
                <a:ext uri="{FF2B5EF4-FFF2-40B4-BE49-F238E27FC236}">
                  <a16:creationId xmlns:a16="http://schemas.microsoft.com/office/drawing/2014/main" id="{C2BCEE7B-3CF0-4F9C-A3C5-0779F66B4CC0}"/>
                </a:ext>
              </a:extLst>
            </p:cNvPr>
            <p:cNvSpPr txBox="1"/>
            <p:nvPr/>
          </p:nvSpPr>
          <p:spPr>
            <a:xfrm>
              <a:off x="4233156" y="369588"/>
              <a:ext cx="3725700" cy="707886"/>
            </a:xfrm>
            <a:prstGeom prst="rect">
              <a:avLst/>
            </a:prstGeom>
            <a:noFill/>
          </p:spPr>
          <p:txBody>
            <a:bodyPr wrap="none" rtlCol="0">
              <a:spAutoFit/>
            </a:bodyPr>
            <a:lstStyle/>
            <a:p>
              <a:pPr algn="ctr"/>
              <a:r>
                <a:rPr lang="vi-VN" altLang="zh-CN" sz="4000" b="1">
                  <a:latin typeface="Times New Roman" panose="02020603050405020304" pitchFamily="18" charset="0"/>
                  <a:ea typeface="汉仪喵魂体W" panose="00020600040101010101" pitchFamily="18" charset="-122"/>
                  <a:cs typeface="Times New Roman" panose="02020603050405020304" pitchFamily="18" charset="0"/>
                </a:rPr>
                <a:t>HOẠT ĐỘNG 2</a:t>
              </a:r>
              <a:endParaRPr lang="zh-CN" altLang="en-US" sz="4000" b="1" dirty="0">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7" name="矩形 16">
            <a:extLst>
              <a:ext uri="{FF2B5EF4-FFF2-40B4-BE49-F238E27FC236}">
                <a16:creationId xmlns:a16="http://schemas.microsoft.com/office/drawing/2014/main" id="{6D16F263-6911-49F3-801A-96D42981CD4B}"/>
              </a:ext>
            </a:extLst>
          </p:cNvPr>
          <p:cNvSpPr/>
          <p:nvPr/>
        </p:nvSpPr>
        <p:spPr>
          <a:xfrm>
            <a:off x="4618038" y="2797289"/>
            <a:ext cx="6484523" cy="631711"/>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3200" b="1" dirty="0">
                <a:solidFill>
                  <a:schemeClr val="tx1">
                    <a:lumMod val="75000"/>
                    <a:lumOff val="25000"/>
                  </a:schemeClr>
                </a:solidFill>
                <a:latin typeface="Times New Roman" panose="02020603050405020304" pitchFamily="18" charset="0"/>
                <a:cs typeface="Times New Roman" panose="02020603050405020304" pitchFamily="18" charset="0"/>
              </a:rPr>
              <a:t>NGHIÊN CỨU KIẾN THỨC NỀN</a:t>
            </a:r>
            <a:endParaRPr lang="zh-CN" alt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3009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left)">
                                      <p:cBhvr>
                                        <p:cTn id="18" dur="500"/>
                                        <p:tgtEl>
                                          <p:spTgt spid="3076"/>
                                        </p:tgtEl>
                                      </p:cBhvr>
                                    </p:animEffect>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67FE5F1-EEAF-4E54-B87D-66A126F1ACAE}"/>
              </a:ext>
            </a:extLst>
          </p:cNvPr>
          <p:cNvGrpSpPr/>
          <p:nvPr/>
        </p:nvGrpSpPr>
        <p:grpSpPr>
          <a:xfrm>
            <a:off x="1894782" y="1617444"/>
            <a:ext cx="801688" cy="2092305"/>
            <a:chOff x="917688" y="628510"/>
            <a:chExt cx="801688" cy="2092305"/>
          </a:xfrm>
        </p:grpSpPr>
        <p:sp>
          <p:nvSpPr>
            <p:cNvPr id="54" name="MH_SubTitle_1">
              <a:extLst>
                <a:ext uri="{FF2B5EF4-FFF2-40B4-BE49-F238E27FC236}">
                  <a16:creationId xmlns:a16="http://schemas.microsoft.com/office/drawing/2014/main" id="{ACD6123D-88B2-4D39-95DF-FDF3117FBCDB}"/>
                </a:ext>
              </a:extLst>
            </p:cNvPr>
            <p:cNvSpPr/>
            <p:nvPr>
              <p:custDataLst>
                <p:tags r:id="rId2"/>
              </p:custDataLst>
            </p:nvPr>
          </p:nvSpPr>
          <p:spPr>
            <a:xfrm>
              <a:off x="917688" y="628510"/>
              <a:ext cx="801688" cy="801688"/>
            </a:xfrm>
            <a:prstGeom prst="ellipse">
              <a:avLst/>
            </a:prstGeom>
            <a:solidFill>
              <a:schemeClr val="accent1"/>
            </a:solidFill>
            <a:ln w="57150" cap="flat" cmpd="sng" algn="ctr">
              <a:solidFill>
                <a:sysClr val="window" lastClr="FFFFFF"/>
              </a:solidFill>
              <a:prstDash val="solid"/>
              <a:miter lim="800000"/>
            </a:ln>
            <a:effectLst/>
          </p:spPr>
          <p:txBody>
            <a:bodyPr wrap="none" lIns="0" tIns="0" rIns="0" bIns="0" anchor="ctr">
              <a:normAutofit/>
            </a:bodyPr>
            <a:lstStyle/>
            <a:p>
              <a:pPr algn="ctr">
                <a:defRPr/>
              </a:pPr>
              <a:r>
                <a:rPr lang="en-US" altLang="zh-CN" sz="1400" kern="0" dirty="0">
                  <a:solidFill>
                    <a:srgbClr val="FFFFFF"/>
                  </a:solidFill>
                </a:rPr>
                <a:t>01</a:t>
              </a:r>
              <a:endParaRPr lang="zh-CN" altLang="en-US" sz="1400" kern="0" dirty="0">
                <a:solidFill>
                  <a:srgbClr val="FFFFFF"/>
                </a:solidFill>
              </a:endParaRPr>
            </a:p>
          </p:txBody>
        </p:sp>
        <p:sp>
          <p:nvSpPr>
            <p:cNvPr id="57" name="MH_SubTitle_2">
              <a:extLst>
                <a:ext uri="{FF2B5EF4-FFF2-40B4-BE49-F238E27FC236}">
                  <a16:creationId xmlns:a16="http://schemas.microsoft.com/office/drawing/2014/main" id="{0943BBA7-CB88-4EA8-BA74-AF2555275B92}"/>
                </a:ext>
              </a:extLst>
            </p:cNvPr>
            <p:cNvSpPr/>
            <p:nvPr>
              <p:custDataLst>
                <p:tags r:id="rId3"/>
              </p:custDataLst>
            </p:nvPr>
          </p:nvSpPr>
          <p:spPr>
            <a:xfrm>
              <a:off x="917689" y="1920715"/>
              <a:ext cx="801687" cy="800100"/>
            </a:xfrm>
            <a:prstGeom prst="ellipse">
              <a:avLst/>
            </a:prstGeom>
            <a:solidFill>
              <a:schemeClr val="accent2"/>
            </a:solidFill>
            <a:ln w="57150" cap="flat" cmpd="sng" algn="ctr">
              <a:solidFill>
                <a:sysClr val="window" lastClr="FFFFFF"/>
              </a:solidFill>
              <a:prstDash val="solid"/>
              <a:miter lim="800000"/>
            </a:ln>
            <a:effectLst/>
          </p:spPr>
          <p:txBody>
            <a:bodyPr wrap="none" lIns="0" tIns="0" rIns="0" bIns="0" anchor="ctr">
              <a:normAutofit/>
            </a:bodyPr>
            <a:lstStyle/>
            <a:p>
              <a:pPr algn="ctr">
                <a:defRPr/>
              </a:pPr>
              <a:r>
                <a:rPr lang="en-US" altLang="zh-CN" sz="1400" kern="0" dirty="0">
                  <a:solidFill>
                    <a:srgbClr val="FFFFFF"/>
                  </a:solidFill>
                </a:rPr>
                <a:t>02</a:t>
              </a:r>
              <a:endParaRPr lang="zh-CN" altLang="en-US" sz="1400" kern="0" dirty="0">
                <a:solidFill>
                  <a:srgbClr val="FFFFFF"/>
                </a:solidFill>
              </a:endParaRPr>
            </a:p>
          </p:txBody>
        </p:sp>
      </p:grpSp>
      <p:grpSp>
        <p:nvGrpSpPr>
          <p:cNvPr id="18" name="组合 17">
            <a:extLst>
              <a:ext uri="{FF2B5EF4-FFF2-40B4-BE49-F238E27FC236}">
                <a16:creationId xmlns:a16="http://schemas.microsoft.com/office/drawing/2014/main" id="{55990C3C-A020-4415-A41C-414670F908CF}"/>
              </a:ext>
            </a:extLst>
          </p:cNvPr>
          <p:cNvGrpSpPr/>
          <p:nvPr/>
        </p:nvGrpSpPr>
        <p:grpSpPr>
          <a:xfrm>
            <a:off x="2180347" y="281415"/>
            <a:ext cx="7831311" cy="896477"/>
            <a:chOff x="2180347" y="281415"/>
            <a:chExt cx="7831311" cy="896477"/>
          </a:xfrm>
        </p:grpSpPr>
        <p:sp>
          <p:nvSpPr>
            <p:cNvPr id="19" name="Freeform 145">
              <a:extLst>
                <a:ext uri="{FF2B5EF4-FFF2-40B4-BE49-F238E27FC236}">
                  <a16:creationId xmlns:a16="http://schemas.microsoft.com/office/drawing/2014/main" id="{7B104DDE-E812-4690-8DD7-D9D2FF6DC64F}"/>
                </a:ext>
              </a:extLst>
            </p:cNvPr>
            <p:cNvSpPr>
              <a:spLocks/>
            </p:cNvSpPr>
            <p:nvPr/>
          </p:nvSpPr>
          <p:spPr bwMode="auto">
            <a:xfrm rot="935833">
              <a:off x="4987966" y="281415"/>
              <a:ext cx="2216068" cy="89647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文本框 19">
              <a:extLst>
                <a:ext uri="{FF2B5EF4-FFF2-40B4-BE49-F238E27FC236}">
                  <a16:creationId xmlns:a16="http://schemas.microsoft.com/office/drawing/2014/main" id="{CE93EF52-4939-4505-BC02-C6E490087FA2}"/>
                </a:ext>
              </a:extLst>
            </p:cNvPr>
            <p:cNvSpPr txBox="1"/>
            <p:nvPr/>
          </p:nvSpPr>
          <p:spPr>
            <a:xfrm>
              <a:off x="2180347" y="369588"/>
              <a:ext cx="7831311" cy="766557"/>
            </a:xfrm>
            <a:prstGeom prst="rect">
              <a:avLst/>
            </a:prstGeom>
            <a:noFill/>
          </p:spPr>
          <p:txBody>
            <a:bodyPr wrap="none" rtlCol="0">
              <a:spAutoFit/>
            </a:bodyPr>
            <a:lstStyle/>
            <a:p>
              <a:pPr algn="just">
                <a:lnSpc>
                  <a:spcPct val="120000"/>
                </a:lnSpc>
              </a:pPr>
              <a:r>
                <a:rPr lang="vi-VN" altLang="zh-CN" sz="4000" b="1" dirty="0">
                  <a:solidFill>
                    <a:schemeClr val="tx1">
                      <a:lumMod val="75000"/>
                      <a:lumOff val="25000"/>
                    </a:schemeClr>
                  </a:solidFill>
                  <a:latin typeface="Times New Roman" panose="02020603050405020304" pitchFamily="18" charset="0"/>
                  <a:cs typeface="Times New Roman" panose="02020603050405020304" pitchFamily="18" charset="0"/>
                </a:rPr>
                <a:t>NGHIÊN CỨU KIẾN THỨC NỀN</a:t>
              </a:r>
              <a:endParaRPr lang="zh-CN" altLang="en-US" sz="40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25" name="矩形 24">
            <a:extLst>
              <a:ext uri="{FF2B5EF4-FFF2-40B4-BE49-F238E27FC236}">
                <a16:creationId xmlns:a16="http://schemas.microsoft.com/office/drawing/2014/main" id="{4B1AE44F-35F2-415B-A470-9891D7ED36B9}"/>
              </a:ext>
            </a:extLst>
          </p:cNvPr>
          <p:cNvSpPr/>
          <p:nvPr/>
        </p:nvSpPr>
        <p:spPr>
          <a:xfrm>
            <a:off x="3097461" y="1705489"/>
            <a:ext cx="5788425" cy="631711"/>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3200" dirty="0">
                <a:solidFill>
                  <a:schemeClr val="tx1">
                    <a:lumMod val="65000"/>
                    <a:lumOff val="35000"/>
                  </a:schemeClr>
                </a:solidFill>
                <a:latin typeface="Times New Roman" panose="02020603050405020304" pitchFamily="18" charset="0"/>
                <a:cs typeface="Times New Roman" panose="02020603050405020304" pitchFamily="18" charset="0"/>
              </a:rPr>
              <a:t>Thế nào là hình </a:t>
            </a:r>
            <a:r>
              <a:rPr lang="vi-VN" altLang="zh-CN" sz="3200">
                <a:solidFill>
                  <a:schemeClr val="tx1">
                    <a:lumMod val="65000"/>
                    <a:lumOff val="35000"/>
                  </a:schemeClr>
                </a:solidFill>
                <a:latin typeface="Times New Roman" panose="02020603050405020304" pitchFamily="18" charset="0"/>
                <a:cs typeface="Times New Roman" panose="02020603050405020304" pitchFamily="18" charset="0"/>
              </a:rPr>
              <a:t>lăng trụ tam giác?</a:t>
            </a:r>
            <a:endParaRPr lang="zh-CN" altLang="en-US" sz="32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1ECDDF2A-1781-49FF-B12D-D44EE74AEF13}"/>
              </a:ext>
            </a:extLst>
          </p:cNvPr>
          <p:cNvSpPr/>
          <p:nvPr/>
        </p:nvSpPr>
        <p:spPr>
          <a:xfrm>
            <a:off x="3003423" y="2909649"/>
            <a:ext cx="5788425" cy="631711"/>
          </a:xfrm>
          <a:prstGeom prst="rect">
            <a:avLst/>
          </a:prstGeom>
        </p:spPr>
        <p:txBody>
          <a:bodyPr wrap="square">
            <a:spAutoFit/>
            <a:scene3d>
              <a:camera prst="orthographicFront"/>
              <a:lightRig rig="threePt" dir="t"/>
            </a:scene3d>
            <a:sp3d contourW="12700"/>
          </a:bodyPr>
          <a:lstStyle/>
          <a:p>
            <a:pPr algn="just">
              <a:lnSpc>
                <a:spcPct val="120000"/>
              </a:lnSpc>
            </a:pPr>
            <a:r>
              <a:rPr lang="vi-VN" altLang="zh-CN" sz="3200" dirty="0">
                <a:solidFill>
                  <a:schemeClr val="tx1">
                    <a:lumMod val="65000"/>
                    <a:lumOff val="35000"/>
                  </a:schemeClr>
                </a:solidFill>
                <a:latin typeface="Times New Roman" panose="02020603050405020304" pitchFamily="18" charset="0"/>
                <a:cs typeface="Times New Roman" panose="02020603050405020304" pitchFamily="18" charset="0"/>
              </a:rPr>
              <a:t>Hình trải </a:t>
            </a:r>
            <a:r>
              <a:rPr lang="vi-VN" altLang="zh-CN" sz="3200" dirty="0" err="1">
                <a:solidFill>
                  <a:schemeClr val="tx1">
                    <a:lumMod val="65000"/>
                    <a:lumOff val="35000"/>
                  </a:schemeClr>
                </a:solidFill>
                <a:latin typeface="Times New Roman" panose="02020603050405020304" pitchFamily="18" charset="0"/>
                <a:cs typeface="Times New Roman" panose="02020603050405020304" pitchFamily="18" charset="0"/>
              </a:rPr>
              <a:t>phẳng</a:t>
            </a:r>
            <a:r>
              <a:rPr lang="vi-VN" altLang="zh-CN" sz="3200" dirty="0">
                <a:solidFill>
                  <a:schemeClr val="tx1">
                    <a:lumMod val="65000"/>
                    <a:lumOff val="35000"/>
                  </a:schemeClr>
                </a:solidFill>
                <a:latin typeface="Times New Roman" panose="02020603050405020304" pitchFamily="18" charset="0"/>
                <a:cs typeface="Times New Roman" panose="02020603050405020304" pitchFamily="18" charset="0"/>
              </a:rPr>
              <a:t> của khối lăng trụ.</a:t>
            </a:r>
            <a:endParaRPr lang="zh-CN" altLang="en-US" sz="32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5502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70627102929"/>
  <p:tag name="MH_LIBRARY" val="GRAPHIC"/>
  <p:tag name="MH_TYPE" val="SubTitle"/>
  <p:tag name="MH_ORDER" val="6"/>
</p:tagLst>
</file>

<file path=ppt/tags/tag11.xml><?xml version="1.0" encoding="utf-8"?>
<p:tagLst xmlns:a="http://schemas.openxmlformats.org/drawingml/2006/main" xmlns:r="http://schemas.openxmlformats.org/officeDocument/2006/relationships" xmlns:p="http://schemas.openxmlformats.org/presentationml/2006/main">
  <p:tag name="MH" val="20170627102929"/>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Text"/>
  <p:tag name="MH" val="20170627102947"/>
  <p:tag name="MH_LIBRARY" val="GRAPHIC"/>
</p:tagLst>
</file>

<file path=ppt/tags/tag13.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SubTitle"/>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21"/>
</p:tagLst>
</file>

<file path=ppt/tags/tag16.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22"/>
</p:tagLst>
</file>

<file path=ppt/tags/tag17.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24"/>
</p:tagLst>
</file>

<file path=ppt/tags/tag18.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25"/>
</p:tagLst>
</file>

<file path=ppt/tags/tag19.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7"/>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Desc"/>
  <p:tag name="MH" val="20170627103216"/>
  <p:tag name="MH_LIBRARY" val="GRAPHIC"/>
</p:tagLst>
</file>

<file path=ppt/tags/tag20.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8"/>
</p:tagLst>
</file>

<file path=ppt/tags/tag21.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SubTitle"/>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6"/>
</p:tagLst>
</file>

<file path=ppt/tags/tag24.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7"/>
</p:tagLst>
</file>

<file path=ppt/tags/tag25.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9"/>
</p:tagLst>
</file>

<file path=ppt/tags/tag26.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20"/>
</p:tagLst>
</file>

<file path=ppt/tags/tag27.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5"/>
</p:tagLst>
</file>

<file path=ppt/tags/tag28.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6"/>
</p:tagLst>
</file>

<file path=ppt/tags/tag29.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627103216"/>
  <p:tag name="MH_LIBRARY" val="GRAPHIC"/>
  <p:tag name="MH_TYPE" val="Other"/>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SubTitle"/>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1"/>
</p:tagLst>
</file>

<file path=ppt/tags/tag32.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2"/>
</p:tagLst>
</file>

<file path=ppt/tags/tag33.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4"/>
</p:tagLst>
</file>

<file path=ppt/tags/tag34.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5"/>
</p:tagLst>
</file>

<file path=ppt/tags/tag35.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3"/>
</p:tagLst>
</file>

<file path=ppt/tags/tag36.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4"/>
</p:tagLst>
</file>

<file path=ppt/tags/tag37.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
</p:tagLst>
</file>

<file path=ppt/tags/tag38.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SubTitle"/>
  <p:tag name="MH_ORDER" val="1"/>
</p:tagLst>
</file>

<file path=ppt/tags/tag39.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6"/>
</p:tagLst>
</file>

<file path=ppt/tags/tag4.xml><?xml version="1.0" encoding="utf-8"?>
<p:tagLst xmlns:a="http://schemas.openxmlformats.org/drawingml/2006/main" xmlns:r="http://schemas.openxmlformats.org/officeDocument/2006/relationships" xmlns:p="http://schemas.openxmlformats.org/presentationml/2006/main">
  <p:tag name="MH" val="20170627103216"/>
  <p:tag name="MH_LIBRARY" val="GRAPHIC"/>
  <p:tag name="MH_TYPE" val="Other"/>
  <p:tag name="MH_ORDER" val="2"/>
</p:tagLst>
</file>

<file path=ppt/tags/tag40.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7"/>
</p:tagLst>
</file>

<file path=ppt/tags/tag41.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9"/>
</p:tagLst>
</file>

<file path=ppt/tags/tag42.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10"/>
</p:tagLst>
</file>

<file path=ppt/tags/tag43.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1"/>
</p:tagLst>
</file>

<file path=ppt/tags/tag44.xml><?xml version="1.0" encoding="utf-8"?>
<p:tagLst xmlns:a="http://schemas.openxmlformats.org/drawingml/2006/main" xmlns:r="http://schemas.openxmlformats.org/officeDocument/2006/relationships" xmlns:p="http://schemas.openxmlformats.org/presentationml/2006/main">
  <p:tag name="MH" val="20170627102947"/>
  <p:tag name="MH_LIBRARY" val="GRAPHIC"/>
  <p:tag name="MH_TYPE" val="Other"/>
  <p:tag name="MH_ORDER" val="32"/>
</p:tagLst>
</file>

<file path=ppt/tags/tag45.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4"/>
</p:tagLst>
</file>

<file path=ppt/tags/tag46.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4"/>
</p:tagLst>
</file>

<file path=ppt/tags/tag47.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4"/>
</p:tagLst>
</file>

<file path=ppt/tags/tag48.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4"/>
</p:tagLst>
</file>

<file path=ppt/tags/tag49.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627103216"/>
  <p:tag name="MH_LIBRARY" val="GRAPHIC"/>
  <p:tag name="MH_TYPE" val="Other"/>
  <p:tag name="MH_ORDER" val="3"/>
</p:tagLst>
</file>

<file path=ppt/tags/tag50.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3"/>
</p:tagLst>
</file>

<file path=ppt/tags/tag51.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2"/>
</p:tagLst>
</file>

<file path=ppt/tags/tag5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2"/>
</p:tagLst>
</file>

<file path=ppt/tags/tag5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55.xml><?xml version="1.0" encoding="utf-8"?>
<p:tagLst xmlns:a="http://schemas.openxmlformats.org/drawingml/2006/main" xmlns:r="http://schemas.openxmlformats.org/officeDocument/2006/relationships" xmlns:p="http://schemas.openxmlformats.org/presentationml/2006/main">
  <p:tag name="MH" val="20170627103305"/>
  <p:tag name="MH_LIBRARY" val="GRAPHIC"/>
</p:tagLst>
</file>

<file path=ppt/tags/tag56.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4"/>
</p:tagLst>
</file>

<file path=ppt/tags/tag57.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5"/>
</p:tagLst>
</file>

<file path=ppt/tags/tag58.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直接连接符 16"/>
</p:tagLst>
</file>

<file path=ppt/tags/tag59.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70627102902"/>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YinZJG#"/>
  <p:tag name="MH_LAYOUT" val="TitleSubTitleText"/>
  <p:tag name="MH" val="20170627102929"/>
  <p:tag name="MH_LIBRARY" val="GRAPHIC"/>
</p:tagLst>
</file>

<file path=ppt/tags/tag60.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1"/>
</p:tagLst>
</file>

<file path=ppt/tags/tag61.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3"/>
</p:tagLst>
</file>

<file path=ppt/tags/tag62.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2"/>
</p:tagLst>
</file>

<file path=ppt/tags/tag6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3"/>
</p:tagLst>
</file>

<file path=ppt/tags/tag6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6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ags/tag6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6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6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69.xml><?xml version="1.0" encoding="utf-8"?>
<p:tagLst xmlns:a="http://schemas.openxmlformats.org/drawingml/2006/main" xmlns:r="http://schemas.openxmlformats.org/officeDocument/2006/relationships" xmlns:p="http://schemas.openxmlformats.org/presentationml/2006/main">
  <p:tag name="MH" val="20170627103305"/>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 val="20170627102929"/>
  <p:tag name="MH_LIBRARY" val="GRAPHIC"/>
  <p:tag name="MH_TYPE" val="SubTitle"/>
  <p:tag name="MH_ORDER" val="2"/>
</p:tagLst>
</file>

<file path=ppt/tags/tag70.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4"/>
</p:tagLst>
</file>

<file path=ppt/tags/tag71.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5"/>
</p:tagLst>
</file>

<file path=ppt/tags/tag72.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直接连接符 16"/>
</p:tagLst>
</file>

<file path=ppt/tags/tag73.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Text"/>
  <p:tag name="MH" val="20170627103028"/>
  <p:tag name="MH_LIBRARY" val="GRAPHIC"/>
</p:tagLst>
</file>

<file path=ppt/tags/tag74.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SubTitle"/>
  <p:tag name="MH_ORDER" val="1"/>
</p:tagLst>
</file>

<file path=ppt/tags/tag75.xml><?xml version="1.0" encoding="utf-8"?>
<p:tagLst xmlns:a="http://schemas.openxmlformats.org/drawingml/2006/main" xmlns:r="http://schemas.openxmlformats.org/officeDocument/2006/relationships" xmlns:p="http://schemas.openxmlformats.org/presentationml/2006/main">
  <p:tag name="MH" val="20170627103028"/>
  <p:tag name="MH_LIBRARY" val="GRAPHIC"/>
  <p:tag name="MH_TYPE" val="SubTitle"/>
  <p:tag name="MH_ORDER" val="2"/>
</p:tagLst>
</file>

<file path=ppt/tags/tag76.xml><?xml version="1.0" encoding="utf-8"?>
<p:tagLst xmlns:a="http://schemas.openxmlformats.org/drawingml/2006/main" xmlns:r="http://schemas.openxmlformats.org/officeDocument/2006/relationships" xmlns:p="http://schemas.openxmlformats.org/presentationml/2006/main">
  <p:tag name="MH" val="20170627103305"/>
  <p:tag name="MH_LIBRARY" val="GRAPHIC"/>
</p:tagLst>
</file>

<file path=ppt/tags/tag77.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4"/>
</p:tagLst>
</file>

<file path=ppt/tags/tag78.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5"/>
</p:tagLst>
</file>

<file path=ppt/tags/tag79.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直接连接符 16"/>
</p:tagLst>
</file>

<file path=ppt/tags/tag8.xml><?xml version="1.0" encoding="utf-8"?>
<p:tagLst xmlns:a="http://schemas.openxmlformats.org/drawingml/2006/main" xmlns:r="http://schemas.openxmlformats.org/officeDocument/2006/relationships" xmlns:p="http://schemas.openxmlformats.org/presentationml/2006/main">
  <p:tag name="MH" val="20170627102929"/>
  <p:tag name="MH_LIBRARY" val="GRAPHIC"/>
  <p:tag name="MH_TYPE" val="SubTitle"/>
  <p:tag name="MH_ORDER" val="3"/>
</p:tagLst>
</file>

<file path=ppt/tags/tag80.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4"/>
</p:tagLst>
</file>

<file path=ppt/tags/tag81.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5"/>
</p:tagLst>
</file>

<file path=ppt/tags/tag82.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直接连接符 16"/>
</p:tagLst>
</file>

<file path=ppt/tags/tag83.xml><?xml version="1.0" encoding="utf-8"?>
<p:tagLst xmlns:a="http://schemas.openxmlformats.org/drawingml/2006/main" xmlns:r="http://schemas.openxmlformats.org/officeDocument/2006/relationships" xmlns:p="http://schemas.openxmlformats.org/presentationml/2006/main">
  <p:tag name="MH" val="20170627103305"/>
  <p:tag name="MH_LIBRARY" val="GRAPHIC"/>
</p:tagLst>
</file>

<file path=ppt/tags/tag84.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4"/>
</p:tagLst>
</file>

<file path=ppt/tags/tag85.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5"/>
</p:tagLst>
</file>

<file path=ppt/tags/tag86.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直接连接符 16"/>
</p:tagLst>
</file>

<file path=ppt/tags/tag87.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70627103322"/>
  <p:tag name="MH_LIBRARY" val="GRAPHIC"/>
</p:tagLst>
</file>

<file path=ppt/tags/tag88.xml><?xml version="1.0" encoding="utf-8"?>
<p:tagLst xmlns:a="http://schemas.openxmlformats.org/drawingml/2006/main" xmlns:r="http://schemas.openxmlformats.org/officeDocument/2006/relationships" xmlns:p="http://schemas.openxmlformats.org/presentationml/2006/main">
  <p:tag name="MH" val="20170627103322"/>
  <p:tag name="MH_LIBRARY" val="GRAPHIC"/>
  <p:tag name="MH_TYPE" val="Other"/>
  <p:tag name="MH_ORDER" val="9"/>
</p:tagLst>
</file>

<file path=ppt/tags/tag89.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627103327"/>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 val="20170627102929"/>
  <p:tag name="MH_LIBRARY" val="GRAPHIC"/>
  <p:tag name="MH_TYPE" val="SubTitle"/>
  <p:tag name="MH_ORDER" val="5"/>
</p:tagLst>
</file>

<file path=ppt/tags/tag90.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SubTitle"/>
  <p:tag name="MH_ORDER" val="1"/>
</p:tagLst>
</file>

<file path=ppt/tags/tag91.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SubTitle"/>
  <p:tag name="MH_ORDER" val="2"/>
</p:tagLst>
</file>

<file path=ppt/tags/tag92.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SubTitle"/>
  <p:tag name="MH_ORDER" val="3"/>
</p:tagLst>
</file>

<file path=ppt/tags/tag93.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Other"/>
  <p:tag name="MH_ORDER" val="1"/>
</p:tagLst>
</file>

<file path=ppt/tags/tag94.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Other"/>
  <p:tag name="MH_ORDER" val="2"/>
</p:tagLst>
</file>

<file path=ppt/tags/tag95.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Other"/>
  <p:tag name="MH_ORDER" val="3"/>
</p:tagLst>
</file>

<file path=ppt/tags/tag96.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Other"/>
  <p:tag name="MH_ORDER" val="4"/>
</p:tagLst>
</file>

<file path=ppt/tags/tag97.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Other"/>
  <p:tag name="MH_ORDER" val="5"/>
</p:tagLst>
</file>

<file path=ppt/tags/tag98.xml><?xml version="1.0" encoding="utf-8"?>
<p:tagLst xmlns:a="http://schemas.openxmlformats.org/drawingml/2006/main" xmlns:r="http://schemas.openxmlformats.org/officeDocument/2006/relationships" xmlns:p="http://schemas.openxmlformats.org/presentationml/2006/main">
  <p:tag name="MH" val="20170627103327"/>
  <p:tag name="MH_LIBRARY" val="GRAPHIC"/>
  <p:tag name="MH_TYPE" val="Other"/>
  <p:tag name="MH_ORDER" val="6"/>
</p:tagLst>
</file>

<file path=ppt/theme/theme1.xml><?xml version="1.0" encoding="utf-8"?>
<a:theme xmlns:a="http://schemas.openxmlformats.org/drawingml/2006/main" name="Office 主题​​">
  <a:themeElements>
    <a:clrScheme name="自定义 40">
      <a:dk1>
        <a:sysClr val="windowText" lastClr="000000"/>
      </a:dk1>
      <a:lt1>
        <a:sysClr val="window" lastClr="FFFFFF"/>
      </a:lt1>
      <a:dk2>
        <a:srgbClr val="44546A"/>
      </a:dk2>
      <a:lt2>
        <a:srgbClr val="E7E6E6"/>
      </a:lt2>
      <a:accent1>
        <a:srgbClr val="E38F90"/>
      </a:accent1>
      <a:accent2>
        <a:srgbClr val="AEC86D"/>
      </a:accent2>
      <a:accent3>
        <a:srgbClr val="ECC261"/>
      </a:accent3>
      <a:accent4>
        <a:srgbClr val="82C3C3"/>
      </a:accent4>
      <a:accent5>
        <a:srgbClr val="E38F90"/>
      </a:accent5>
      <a:accent6>
        <a:srgbClr val="AEC86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658</Words>
  <Application>Microsoft Office PowerPoint</Application>
  <PresentationFormat>Widescreen</PresentationFormat>
  <Paragraphs>130</Paragraphs>
  <Slides>15</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 Unicode MS</vt:lpstr>
      <vt:lpstr>等线</vt:lpstr>
      <vt:lpstr>汉仪喵魂体W</vt:lpstr>
      <vt:lpstr>Arial</vt:lpstr>
      <vt:lpstr>Calibri</vt:lpstr>
      <vt:lpstr>Impact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keywords>http://www.ypppt.com/</cp:keywords>
  <dc:description>http://www.ypppt.com/</dc:description>
  <cp:lastModifiedBy>new-user</cp:lastModifiedBy>
  <cp:revision>203</cp:revision>
  <dcterms:created xsi:type="dcterms:W3CDTF">2017-06-27T02:07:53Z</dcterms:created>
  <dcterms:modified xsi:type="dcterms:W3CDTF">2024-10-15T14:37:54Z</dcterms:modified>
</cp:coreProperties>
</file>